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169.jpg" ContentType="image/png"/>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8"/>
  </p:notesMasterIdLst>
  <p:sldIdLst>
    <p:sldId id="256" r:id="rId2"/>
    <p:sldId id="377" r:id="rId3"/>
    <p:sldId id="378" r:id="rId4"/>
    <p:sldId id="379" r:id="rId5"/>
    <p:sldId id="380" r:id="rId6"/>
    <p:sldId id="287" r:id="rId7"/>
    <p:sldId id="381" r:id="rId8"/>
    <p:sldId id="382" r:id="rId9"/>
    <p:sldId id="383" r:id="rId10"/>
    <p:sldId id="384" r:id="rId11"/>
    <p:sldId id="293" r:id="rId12"/>
    <p:sldId id="385" r:id="rId13"/>
    <p:sldId id="386" r:id="rId14"/>
    <p:sldId id="387" r:id="rId15"/>
    <p:sldId id="338" r:id="rId16"/>
    <p:sldId id="339" r:id="rId17"/>
    <p:sldId id="388" r:id="rId18"/>
    <p:sldId id="389" r:id="rId19"/>
    <p:sldId id="342" r:id="rId20"/>
    <p:sldId id="343" r:id="rId21"/>
    <p:sldId id="390" r:id="rId22"/>
    <p:sldId id="391" r:id="rId23"/>
    <p:sldId id="392" r:id="rId24"/>
    <p:sldId id="345" r:id="rId25"/>
    <p:sldId id="346" r:id="rId26"/>
    <p:sldId id="393" r:id="rId27"/>
    <p:sldId id="394" r:id="rId28"/>
    <p:sldId id="348" r:id="rId29"/>
    <p:sldId id="349" r:id="rId30"/>
    <p:sldId id="395" r:id="rId31"/>
    <p:sldId id="396" r:id="rId32"/>
    <p:sldId id="351" r:id="rId33"/>
    <p:sldId id="397" r:id="rId34"/>
    <p:sldId id="398" r:id="rId35"/>
    <p:sldId id="399" r:id="rId36"/>
    <p:sldId id="400" r:id="rId37"/>
    <p:sldId id="354" r:id="rId38"/>
    <p:sldId id="401" r:id="rId39"/>
    <p:sldId id="402" r:id="rId40"/>
    <p:sldId id="403" r:id="rId41"/>
    <p:sldId id="357" r:id="rId42"/>
    <p:sldId id="404" r:id="rId43"/>
    <p:sldId id="405" r:id="rId44"/>
    <p:sldId id="406" r:id="rId45"/>
    <p:sldId id="407" r:id="rId46"/>
    <p:sldId id="361" r:id="rId47"/>
  </p:sldIdLst>
  <p:sldSz cx="12192000" cy="1625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7FC"/>
    <a:srgbClr val="FFFAEB"/>
    <a:srgbClr val="FFFBFD"/>
    <a:srgbClr val="FFFCF3"/>
    <a:srgbClr val="FFFEFB"/>
    <a:srgbClr val="FFFFFF"/>
    <a:srgbClr val="FF3888"/>
    <a:srgbClr val="FBF180"/>
    <a:srgbClr val="115076"/>
    <a:srgbClr val="C5D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6357" autoAdjust="0"/>
  </p:normalViewPr>
  <p:slideViewPr>
    <p:cSldViewPr snapToGrid="0">
      <p:cViewPr>
        <p:scale>
          <a:sx n="40" d="100"/>
          <a:sy n="40" d="100"/>
        </p:scale>
        <p:origin x="2430" y="44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431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0DF4B-49D6-4178-AFEF-51B185BE47EC}" type="datetimeFigureOut">
              <a:rPr lang="en-GB" smtClean="0"/>
              <a:t>04/01/2024</a:t>
            </a:fld>
            <a:endParaRPr lang="en-GB"/>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CC315C-DB4B-4BA2-A5EF-1F4CCE5A1394}" type="slidenum">
              <a:rPr lang="en-GB" smtClean="0"/>
              <a:t>‹#›</a:t>
            </a:fld>
            <a:endParaRPr lang="en-GB"/>
          </a:p>
        </p:txBody>
      </p:sp>
    </p:spTree>
    <p:extLst>
      <p:ext uri="{BB962C8B-B14F-4D97-AF65-F5344CB8AC3E}">
        <p14:creationId xmlns:p14="http://schemas.microsoft.com/office/powerpoint/2010/main" val="4137881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6</a:t>
            </a:fld>
            <a:endParaRPr lang="en-GB"/>
          </a:p>
        </p:txBody>
      </p:sp>
    </p:spTree>
    <p:extLst>
      <p:ext uri="{BB962C8B-B14F-4D97-AF65-F5344CB8AC3E}">
        <p14:creationId xmlns:p14="http://schemas.microsoft.com/office/powerpoint/2010/main" val="2690961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343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646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21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011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466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91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165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871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246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4801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7</a:t>
            </a:fld>
            <a:endParaRPr lang="en-GB"/>
          </a:p>
        </p:txBody>
      </p:sp>
    </p:spTree>
    <p:extLst>
      <p:ext uri="{BB962C8B-B14F-4D97-AF65-F5344CB8AC3E}">
        <p14:creationId xmlns:p14="http://schemas.microsoft.com/office/powerpoint/2010/main" val="1502976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620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083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9424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8225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700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996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5501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1015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0541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662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8</a:t>
            </a:fld>
            <a:endParaRPr lang="en-GB"/>
          </a:p>
        </p:txBody>
      </p:sp>
    </p:spTree>
    <p:extLst>
      <p:ext uri="{BB962C8B-B14F-4D97-AF65-F5344CB8AC3E}">
        <p14:creationId xmlns:p14="http://schemas.microsoft.com/office/powerpoint/2010/main" val="4096381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446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3787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5969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7816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3628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7835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9902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7386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2997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686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9</a:t>
            </a:fld>
            <a:endParaRPr lang="en-GB"/>
          </a:p>
        </p:txBody>
      </p:sp>
    </p:spTree>
    <p:extLst>
      <p:ext uri="{BB962C8B-B14F-4D97-AF65-F5344CB8AC3E}">
        <p14:creationId xmlns:p14="http://schemas.microsoft.com/office/powerpoint/2010/main" val="24115847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28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656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10</a:t>
            </a:fld>
            <a:endParaRPr lang="en-GB"/>
          </a:p>
        </p:txBody>
      </p:sp>
    </p:spTree>
    <p:extLst>
      <p:ext uri="{BB962C8B-B14F-4D97-AF65-F5344CB8AC3E}">
        <p14:creationId xmlns:p14="http://schemas.microsoft.com/office/powerpoint/2010/main" val="1312560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238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958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786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432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60416"/>
            <a:ext cx="10363200" cy="5659496"/>
          </a:xfrm>
        </p:spPr>
        <p:txBody>
          <a:bodyPr anchor="b"/>
          <a:lstStyle>
            <a:lvl1pPr algn="ctr">
              <a:defRPr sz="8000"/>
            </a:lvl1pPr>
          </a:lstStyle>
          <a:p>
            <a:r>
              <a:rPr lang="en-GB"/>
              <a:t>Click to edit Master title style</a:t>
            </a:r>
            <a:endParaRPr lang="en-US" dirty="0"/>
          </a:p>
        </p:txBody>
      </p:sp>
      <p:sp>
        <p:nvSpPr>
          <p:cNvPr id="3" name="Subtitle 2"/>
          <p:cNvSpPr>
            <a:spLocks noGrp="1"/>
          </p:cNvSpPr>
          <p:nvPr>
            <p:ph type="subTitle" idx="1"/>
          </p:nvPr>
        </p:nvSpPr>
        <p:spPr>
          <a:xfrm>
            <a:off x="1524000" y="8538164"/>
            <a:ext cx="9144000" cy="3924769"/>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DD5B595-08B4-44FD-8778-66439A5CF3EF}" type="datetimeFigureOut">
              <a:rPr lang="en-GB" smtClean="0"/>
              <a:t>04/01/2024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C645C0-0BA0-48B5-BBD7-B650891CA4CF}" type="slidenum">
              <a:rPr lang="en-GB" smtClean="0"/>
              <a:t>‹#›</a:t>
            </a:fld>
            <a:endParaRPr lang="en-GB"/>
          </a:p>
        </p:txBody>
      </p:sp>
    </p:spTree>
    <p:extLst>
      <p:ext uri="{BB962C8B-B14F-4D97-AF65-F5344CB8AC3E}">
        <p14:creationId xmlns:p14="http://schemas.microsoft.com/office/powerpoint/2010/main" val="3263592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DD5B595-08B4-44FD-8778-66439A5CF3EF}" type="datetimeFigureOut">
              <a:rPr lang="en-GB" smtClean="0"/>
              <a:t>04/01/2024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C645C0-0BA0-48B5-BBD7-B650891CA4CF}" type="slidenum">
              <a:rPr lang="en-GB" smtClean="0"/>
              <a:t>‹#›</a:t>
            </a:fld>
            <a:endParaRPr lang="en-GB"/>
          </a:p>
        </p:txBody>
      </p:sp>
    </p:spTree>
    <p:extLst>
      <p:ext uri="{BB962C8B-B14F-4D97-AF65-F5344CB8AC3E}">
        <p14:creationId xmlns:p14="http://schemas.microsoft.com/office/powerpoint/2010/main" val="2792975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865481"/>
            <a:ext cx="2628900" cy="13776209"/>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865481"/>
            <a:ext cx="7734300" cy="1377620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DD5B595-08B4-44FD-8778-66439A5CF3EF}" type="datetimeFigureOut">
              <a:rPr lang="en-GB" smtClean="0"/>
              <a:t>04/01/2024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C645C0-0BA0-48B5-BBD7-B650891CA4CF}" type="slidenum">
              <a:rPr lang="en-GB" smtClean="0"/>
              <a:t>‹#›</a:t>
            </a:fld>
            <a:endParaRPr lang="en-GB"/>
          </a:p>
        </p:txBody>
      </p:sp>
    </p:spTree>
    <p:extLst>
      <p:ext uri="{BB962C8B-B14F-4D97-AF65-F5344CB8AC3E}">
        <p14:creationId xmlns:p14="http://schemas.microsoft.com/office/powerpoint/2010/main" val="3235010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DD5B595-08B4-44FD-8778-66439A5CF3EF}" type="datetimeFigureOut">
              <a:rPr lang="en-GB" smtClean="0"/>
              <a:t>04/01/2024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C645C0-0BA0-48B5-BBD7-B650891CA4CF}" type="slidenum">
              <a:rPr lang="en-GB" smtClean="0"/>
              <a:t>‹#›</a:t>
            </a:fld>
            <a:endParaRPr lang="en-GB"/>
          </a:p>
        </p:txBody>
      </p:sp>
    </p:spTree>
    <p:extLst>
      <p:ext uri="{BB962C8B-B14F-4D97-AF65-F5344CB8AC3E}">
        <p14:creationId xmlns:p14="http://schemas.microsoft.com/office/powerpoint/2010/main" val="544083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4052716"/>
            <a:ext cx="10515600" cy="6762043"/>
          </a:xfrm>
        </p:spPr>
        <p:txBody>
          <a:bodyPr anchor="b"/>
          <a:lstStyle>
            <a:lvl1pPr>
              <a:defRPr sz="8000"/>
            </a:lvl1pPr>
          </a:lstStyle>
          <a:p>
            <a:r>
              <a:rPr lang="en-GB"/>
              <a:t>Click to edit Master title style</a:t>
            </a:r>
            <a:endParaRPr lang="en-US" dirty="0"/>
          </a:p>
        </p:txBody>
      </p:sp>
      <p:sp>
        <p:nvSpPr>
          <p:cNvPr id="3" name="Text Placeholder 2"/>
          <p:cNvSpPr>
            <a:spLocks noGrp="1"/>
          </p:cNvSpPr>
          <p:nvPr>
            <p:ph type="body" idx="1"/>
          </p:nvPr>
        </p:nvSpPr>
        <p:spPr>
          <a:xfrm>
            <a:off x="831851" y="10878731"/>
            <a:ext cx="10515600" cy="3555999"/>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DD5B595-08B4-44FD-8778-66439A5CF3EF}" type="datetimeFigureOut">
              <a:rPr lang="en-GB" smtClean="0"/>
              <a:t>04/01/2024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C645C0-0BA0-48B5-BBD7-B650891CA4CF}" type="slidenum">
              <a:rPr lang="en-GB" smtClean="0"/>
              <a:t>‹#›</a:t>
            </a:fld>
            <a:endParaRPr lang="en-GB"/>
          </a:p>
        </p:txBody>
      </p:sp>
    </p:spTree>
    <p:extLst>
      <p:ext uri="{BB962C8B-B14F-4D97-AF65-F5344CB8AC3E}">
        <p14:creationId xmlns:p14="http://schemas.microsoft.com/office/powerpoint/2010/main" val="313109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4327407"/>
            <a:ext cx="5181600" cy="103142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4327407"/>
            <a:ext cx="5181600" cy="103142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DD5B595-08B4-44FD-8778-66439A5CF3EF}" type="datetimeFigureOut">
              <a:rPr lang="en-GB" smtClean="0"/>
              <a:t>04/01/2024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FC645C0-0BA0-48B5-BBD7-B650891CA4CF}" type="slidenum">
              <a:rPr lang="en-GB" smtClean="0"/>
              <a:t>‹#›</a:t>
            </a:fld>
            <a:endParaRPr lang="en-GB"/>
          </a:p>
        </p:txBody>
      </p:sp>
    </p:spTree>
    <p:extLst>
      <p:ext uri="{BB962C8B-B14F-4D97-AF65-F5344CB8AC3E}">
        <p14:creationId xmlns:p14="http://schemas.microsoft.com/office/powerpoint/2010/main" val="1050951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865485"/>
            <a:ext cx="10515600" cy="3142075"/>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3984979"/>
            <a:ext cx="5157787" cy="195297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4" name="Content Placeholder 3"/>
          <p:cNvSpPr>
            <a:spLocks noGrp="1"/>
          </p:cNvSpPr>
          <p:nvPr>
            <p:ph sz="half" idx="2"/>
          </p:nvPr>
        </p:nvSpPr>
        <p:spPr>
          <a:xfrm>
            <a:off x="839789" y="5937956"/>
            <a:ext cx="5157787" cy="87338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3984979"/>
            <a:ext cx="5183188" cy="195297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6" name="Content Placeholder 5"/>
          <p:cNvSpPr>
            <a:spLocks noGrp="1"/>
          </p:cNvSpPr>
          <p:nvPr>
            <p:ph sz="quarter" idx="4"/>
          </p:nvPr>
        </p:nvSpPr>
        <p:spPr>
          <a:xfrm>
            <a:off x="6172201" y="5937956"/>
            <a:ext cx="5183188" cy="87338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DD5B595-08B4-44FD-8778-66439A5CF3EF}" type="datetimeFigureOut">
              <a:rPr lang="en-GB" smtClean="0"/>
              <a:t>04/01/2024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FC645C0-0BA0-48B5-BBD7-B650891CA4CF}" type="slidenum">
              <a:rPr lang="en-GB" smtClean="0"/>
              <a:t>‹#›</a:t>
            </a:fld>
            <a:endParaRPr lang="en-GB"/>
          </a:p>
        </p:txBody>
      </p:sp>
    </p:spTree>
    <p:extLst>
      <p:ext uri="{BB962C8B-B14F-4D97-AF65-F5344CB8AC3E}">
        <p14:creationId xmlns:p14="http://schemas.microsoft.com/office/powerpoint/2010/main" val="595928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DD5B595-08B4-44FD-8778-66439A5CF3EF}" type="datetimeFigureOut">
              <a:rPr lang="en-GB" smtClean="0"/>
              <a:t>04/01/2024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FC645C0-0BA0-48B5-BBD7-B650891CA4CF}" type="slidenum">
              <a:rPr lang="en-GB" smtClean="0"/>
              <a:t>‹#›</a:t>
            </a:fld>
            <a:endParaRPr lang="en-GB"/>
          </a:p>
        </p:txBody>
      </p:sp>
    </p:spTree>
    <p:extLst>
      <p:ext uri="{BB962C8B-B14F-4D97-AF65-F5344CB8AC3E}">
        <p14:creationId xmlns:p14="http://schemas.microsoft.com/office/powerpoint/2010/main" val="1353850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D5B595-08B4-44FD-8778-66439A5CF3EF}" type="datetimeFigureOut">
              <a:rPr lang="en-GB" smtClean="0"/>
              <a:t>04/01/2024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FC645C0-0BA0-48B5-BBD7-B650891CA4CF}" type="slidenum">
              <a:rPr lang="en-GB" smtClean="0"/>
              <a:t>‹#›</a:t>
            </a:fld>
            <a:endParaRPr lang="en-GB"/>
          </a:p>
        </p:txBody>
      </p:sp>
    </p:spTree>
    <p:extLst>
      <p:ext uri="{BB962C8B-B14F-4D97-AF65-F5344CB8AC3E}">
        <p14:creationId xmlns:p14="http://schemas.microsoft.com/office/powerpoint/2010/main" val="3951546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4267"/>
            </a:lvl1pPr>
          </a:lstStyle>
          <a:p>
            <a:r>
              <a:rPr lang="en-GB"/>
              <a:t>Click to edit Master title style</a:t>
            </a:r>
            <a:endParaRPr lang="en-US" dirty="0"/>
          </a:p>
        </p:txBody>
      </p:sp>
      <p:sp>
        <p:nvSpPr>
          <p:cNvPr id="3" name="Content Placeholder 2"/>
          <p:cNvSpPr>
            <a:spLocks noGrp="1"/>
          </p:cNvSpPr>
          <p:nvPr>
            <p:ph idx="1"/>
          </p:nvPr>
        </p:nvSpPr>
        <p:spPr>
          <a:xfrm>
            <a:off x="5183188" y="2340567"/>
            <a:ext cx="6172200" cy="11552296"/>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4876800"/>
            <a:ext cx="3932237" cy="9034875"/>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Click to edit Master text styles</a:t>
            </a:r>
          </a:p>
        </p:txBody>
      </p:sp>
      <p:sp>
        <p:nvSpPr>
          <p:cNvPr id="5" name="Date Placeholder 4"/>
          <p:cNvSpPr>
            <a:spLocks noGrp="1"/>
          </p:cNvSpPr>
          <p:nvPr>
            <p:ph type="dt" sz="half" idx="10"/>
          </p:nvPr>
        </p:nvSpPr>
        <p:spPr/>
        <p:txBody>
          <a:bodyPr/>
          <a:lstStyle/>
          <a:p>
            <a:fld id="{4DD5B595-08B4-44FD-8778-66439A5CF3EF}" type="datetimeFigureOut">
              <a:rPr lang="en-GB" smtClean="0"/>
              <a:t>04/01/2024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FC645C0-0BA0-48B5-BBD7-B650891CA4CF}" type="slidenum">
              <a:rPr lang="en-GB" smtClean="0"/>
              <a:t>‹#›</a:t>
            </a:fld>
            <a:endParaRPr lang="en-GB"/>
          </a:p>
        </p:txBody>
      </p:sp>
    </p:spTree>
    <p:extLst>
      <p:ext uri="{BB962C8B-B14F-4D97-AF65-F5344CB8AC3E}">
        <p14:creationId xmlns:p14="http://schemas.microsoft.com/office/powerpoint/2010/main" val="2898897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4267"/>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2340567"/>
            <a:ext cx="6172200" cy="11552296"/>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GB"/>
              <a:t>Click icon to add picture</a:t>
            </a:r>
            <a:endParaRPr lang="en-US" dirty="0"/>
          </a:p>
        </p:txBody>
      </p:sp>
      <p:sp>
        <p:nvSpPr>
          <p:cNvPr id="4" name="Text Placeholder 3"/>
          <p:cNvSpPr>
            <a:spLocks noGrp="1"/>
          </p:cNvSpPr>
          <p:nvPr>
            <p:ph type="body" sz="half" idx="2"/>
          </p:nvPr>
        </p:nvSpPr>
        <p:spPr>
          <a:xfrm>
            <a:off x="839788" y="4876800"/>
            <a:ext cx="3932237" cy="9034875"/>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Click to edit Master text styles</a:t>
            </a:r>
          </a:p>
        </p:txBody>
      </p:sp>
      <p:sp>
        <p:nvSpPr>
          <p:cNvPr id="5" name="Date Placeholder 4"/>
          <p:cNvSpPr>
            <a:spLocks noGrp="1"/>
          </p:cNvSpPr>
          <p:nvPr>
            <p:ph type="dt" sz="half" idx="10"/>
          </p:nvPr>
        </p:nvSpPr>
        <p:spPr/>
        <p:txBody>
          <a:bodyPr/>
          <a:lstStyle/>
          <a:p>
            <a:fld id="{4DD5B595-08B4-44FD-8778-66439A5CF3EF}" type="datetimeFigureOut">
              <a:rPr lang="en-GB" smtClean="0"/>
              <a:t>04/01/2024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FC645C0-0BA0-48B5-BBD7-B650891CA4CF}" type="slidenum">
              <a:rPr lang="en-GB" smtClean="0"/>
              <a:t>‹#›</a:t>
            </a:fld>
            <a:endParaRPr lang="en-GB"/>
          </a:p>
        </p:txBody>
      </p:sp>
    </p:spTree>
    <p:extLst>
      <p:ext uri="{BB962C8B-B14F-4D97-AF65-F5344CB8AC3E}">
        <p14:creationId xmlns:p14="http://schemas.microsoft.com/office/powerpoint/2010/main" val="3840034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65485"/>
            <a:ext cx="10515600" cy="3142075"/>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4327407"/>
            <a:ext cx="10515600" cy="1031428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15066908"/>
            <a:ext cx="2743200" cy="865481"/>
          </a:xfrm>
          <a:prstGeom prst="rect">
            <a:avLst/>
          </a:prstGeom>
        </p:spPr>
        <p:txBody>
          <a:bodyPr vert="horz" lIns="91440" tIns="45720" rIns="91440" bIns="45720" rtlCol="0" anchor="ctr"/>
          <a:lstStyle>
            <a:lvl1pPr algn="l">
              <a:defRPr sz="1600">
                <a:solidFill>
                  <a:schemeClr val="tx1">
                    <a:tint val="75000"/>
                  </a:schemeClr>
                </a:solidFill>
              </a:defRPr>
            </a:lvl1pPr>
          </a:lstStyle>
          <a:p>
            <a:fld id="{4DD5B595-08B4-44FD-8778-66439A5CF3EF}" type="datetimeFigureOut">
              <a:rPr lang="en-GB" smtClean="0"/>
              <a:t>04/01/2024</a:t>
            </a:fld>
            <a:endParaRPr lang="en-GB"/>
          </a:p>
        </p:txBody>
      </p:sp>
      <p:sp>
        <p:nvSpPr>
          <p:cNvPr id="5" name="Footer Placeholder 4"/>
          <p:cNvSpPr>
            <a:spLocks noGrp="1"/>
          </p:cNvSpPr>
          <p:nvPr>
            <p:ph type="ftr" sz="quarter" idx="3"/>
          </p:nvPr>
        </p:nvSpPr>
        <p:spPr>
          <a:xfrm>
            <a:off x="4038600" y="15066908"/>
            <a:ext cx="4114800" cy="865481"/>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15066908"/>
            <a:ext cx="2743200" cy="865481"/>
          </a:xfrm>
          <a:prstGeom prst="rect">
            <a:avLst/>
          </a:prstGeom>
        </p:spPr>
        <p:txBody>
          <a:bodyPr vert="horz" lIns="91440" tIns="45720" rIns="91440" bIns="45720" rtlCol="0" anchor="ctr"/>
          <a:lstStyle>
            <a:lvl1pPr algn="r">
              <a:defRPr sz="1600">
                <a:solidFill>
                  <a:schemeClr val="tx1">
                    <a:tint val="75000"/>
                  </a:schemeClr>
                </a:solidFill>
              </a:defRPr>
            </a:lvl1pPr>
          </a:lstStyle>
          <a:p>
            <a:fld id="{EFC645C0-0BA0-48B5-BBD7-B650891CA4CF}" type="slidenum">
              <a:rPr lang="en-GB" smtClean="0"/>
              <a:t>‹#›</a:t>
            </a:fld>
            <a:endParaRPr lang="en-GB"/>
          </a:p>
        </p:txBody>
      </p:sp>
    </p:spTree>
    <p:extLst>
      <p:ext uri="{BB962C8B-B14F-4D97-AF65-F5344CB8AC3E}">
        <p14:creationId xmlns:p14="http://schemas.microsoft.com/office/powerpoint/2010/main" val="20790239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0.png"/><Relationship Id="rId7"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58.png"/><Relationship Id="rId10" Type="http://schemas.openxmlformats.org/officeDocument/2006/relationships/image" Target="../media/image56.png"/><Relationship Id="rId4" Type="http://schemas.microsoft.com/office/2007/relationships/hdphoto" Target="../media/hdphoto1.wdp"/><Relationship Id="rId9" Type="http://schemas.openxmlformats.org/officeDocument/2006/relationships/image" Target="../media/image61.pn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40.png"/><Relationship Id="rId3" Type="http://schemas.openxmlformats.org/officeDocument/2006/relationships/image" Target="../media/image39.png"/><Relationship Id="rId7" Type="http://schemas.openxmlformats.org/officeDocument/2006/relationships/image" Target="../media/image63.png"/><Relationship Id="rId12" Type="http://schemas.openxmlformats.org/officeDocument/2006/relationships/image" Target="../media/image35.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34.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22.png"/><Relationship Id="rId9" Type="http://schemas.openxmlformats.org/officeDocument/2006/relationships/image" Target="../media/image64.png"/><Relationship Id="rId1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8.jpg"/><Relationship Id="rId18" Type="http://schemas.openxmlformats.org/officeDocument/2006/relationships/image" Target="../media/image73.jpg"/><Relationship Id="rId26" Type="http://schemas.openxmlformats.org/officeDocument/2006/relationships/image" Target="../media/image81.jpg"/><Relationship Id="rId3" Type="http://schemas.openxmlformats.org/officeDocument/2006/relationships/image" Target="../media/image40.png"/><Relationship Id="rId21" Type="http://schemas.openxmlformats.org/officeDocument/2006/relationships/image" Target="../media/image76.png"/><Relationship Id="rId7" Type="http://schemas.openxmlformats.org/officeDocument/2006/relationships/image" Target="../media/image65.png"/><Relationship Id="rId12" Type="http://schemas.openxmlformats.org/officeDocument/2006/relationships/image" Target="../media/image39.png"/><Relationship Id="rId17" Type="http://schemas.openxmlformats.org/officeDocument/2006/relationships/image" Target="../media/image72.jpg"/><Relationship Id="rId25" Type="http://schemas.openxmlformats.org/officeDocument/2006/relationships/image" Target="../media/image80.jpg"/><Relationship Id="rId2" Type="http://schemas.openxmlformats.org/officeDocument/2006/relationships/notesSlide" Target="../notesSlides/notesSlide7.xml"/><Relationship Id="rId16" Type="http://schemas.openxmlformats.org/officeDocument/2006/relationships/image" Target="../media/image71.jpg"/><Relationship Id="rId20" Type="http://schemas.openxmlformats.org/officeDocument/2006/relationships/image" Target="../media/image75.jpg"/><Relationship Id="rId1" Type="http://schemas.openxmlformats.org/officeDocument/2006/relationships/slideLayout" Target="../slideLayouts/slideLayout2.xml"/><Relationship Id="rId6" Type="http://schemas.openxmlformats.org/officeDocument/2006/relationships/image" Target="../media/image53.gif"/><Relationship Id="rId11" Type="http://schemas.openxmlformats.org/officeDocument/2006/relationships/image" Target="../media/image67.png"/><Relationship Id="rId24" Type="http://schemas.openxmlformats.org/officeDocument/2006/relationships/image" Target="../media/image79.jpg"/><Relationship Id="rId5" Type="http://schemas.openxmlformats.org/officeDocument/2006/relationships/image" Target="../media/image57.png"/><Relationship Id="rId15" Type="http://schemas.openxmlformats.org/officeDocument/2006/relationships/image" Target="../media/image70.jpg"/><Relationship Id="rId23" Type="http://schemas.openxmlformats.org/officeDocument/2006/relationships/image" Target="../media/image78.jpg"/><Relationship Id="rId10" Type="http://schemas.openxmlformats.org/officeDocument/2006/relationships/image" Target="../media/image46.png"/><Relationship Id="rId19" Type="http://schemas.openxmlformats.org/officeDocument/2006/relationships/image" Target="../media/image74.jpg"/><Relationship Id="rId4" Type="http://schemas.microsoft.com/office/2007/relationships/hdphoto" Target="../media/hdphoto1.wdp"/><Relationship Id="rId9" Type="http://schemas.openxmlformats.org/officeDocument/2006/relationships/image" Target="../media/image32.png"/><Relationship Id="rId14" Type="http://schemas.openxmlformats.org/officeDocument/2006/relationships/image" Target="../media/image69.jpg"/><Relationship Id="rId22" Type="http://schemas.openxmlformats.org/officeDocument/2006/relationships/image" Target="../media/image77.jpg"/></Relationships>
</file>

<file path=ppt/slides/_rels/slide13.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18" Type="http://schemas.openxmlformats.org/officeDocument/2006/relationships/image" Target="../media/image83.png"/><Relationship Id="rId3" Type="http://schemas.openxmlformats.org/officeDocument/2006/relationships/image" Target="../media/image40.png"/><Relationship Id="rId21" Type="http://schemas.openxmlformats.org/officeDocument/2006/relationships/image" Target="../media/image12.png"/><Relationship Id="rId7" Type="http://schemas.openxmlformats.org/officeDocument/2006/relationships/audio" Target="../media/audio2.wav"/><Relationship Id="rId12" Type="http://schemas.openxmlformats.org/officeDocument/2006/relationships/audio" Target="../media/audio7.wav"/><Relationship Id="rId17" Type="http://schemas.openxmlformats.org/officeDocument/2006/relationships/image" Target="../media/image82.png"/><Relationship Id="rId2" Type="http://schemas.openxmlformats.org/officeDocument/2006/relationships/notesSlide" Target="../notesSlides/notesSlide8.xml"/><Relationship Id="rId16" Type="http://schemas.openxmlformats.org/officeDocument/2006/relationships/image" Target="../media/image53.gif"/><Relationship Id="rId20"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audio" Target="../media/audio1.wav"/><Relationship Id="rId11" Type="http://schemas.openxmlformats.org/officeDocument/2006/relationships/audio" Target="../media/audio6.wav"/><Relationship Id="rId5" Type="http://schemas.openxmlformats.org/officeDocument/2006/relationships/image" Target="../media/image39.png"/><Relationship Id="rId15" Type="http://schemas.openxmlformats.org/officeDocument/2006/relationships/image" Target="../media/image32.png"/><Relationship Id="rId10" Type="http://schemas.openxmlformats.org/officeDocument/2006/relationships/audio" Target="../media/audio5.wav"/><Relationship Id="rId19" Type="http://schemas.openxmlformats.org/officeDocument/2006/relationships/image" Target="../media/image18.png"/><Relationship Id="rId4" Type="http://schemas.microsoft.com/office/2007/relationships/hdphoto" Target="../media/hdphoto1.wdp"/><Relationship Id="rId9" Type="http://schemas.openxmlformats.org/officeDocument/2006/relationships/audio" Target="../media/audio4.wav"/><Relationship Id="rId14"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0.png"/><Relationship Id="rId7"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58.png"/><Relationship Id="rId4" Type="http://schemas.microsoft.com/office/2007/relationships/hdphoto" Target="../media/hdphoto1.wdp"/><Relationship Id="rId9"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81.jpg"/><Relationship Id="rId3" Type="http://schemas.openxmlformats.org/officeDocument/2006/relationships/image" Target="../media/image22.png"/><Relationship Id="rId7" Type="http://schemas.openxmlformats.org/officeDocument/2006/relationships/image" Target="../media/image86.png"/><Relationship Id="rId12" Type="http://schemas.openxmlformats.org/officeDocument/2006/relationships/image" Target="../media/image8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68.jpg"/><Relationship Id="rId5" Type="http://schemas.microsoft.com/office/2007/relationships/hdphoto" Target="../media/hdphoto1.wdp"/><Relationship Id="rId15" Type="http://schemas.openxmlformats.org/officeDocument/2006/relationships/image" Target="../media/image90.png"/><Relationship Id="rId10" Type="http://schemas.openxmlformats.org/officeDocument/2006/relationships/image" Target="../media/image88.png"/><Relationship Id="rId4" Type="http://schemas.openxmlformats.org/officeDocument/2006/relationships/image" Target="../media/image40.png"/><Relationship Id="rId9" Type="http://schemas.openxmlformats.org/officeDocument/2006/relationships/image" Target="../media/image87.png"/><Relationship Id="rId14"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46.png"/><Relationship Id="rId7" Type="http://schemas.openxmlformats.org/officeDocument/2006/relationships/image" Target="../media/image57.png"/><Relationship Id="rId12"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84.png"/><Relationship Id="rId4" Type="http://schemas.openxmlformats.org/officeDocument/2006/relationships/image" Target="../media/image62.png"/><Relationship Id="rId9" Type="http://schemas.openxmlformats.org/officeDocument/2006/relationships/image" Target="../media/image91.gif"/></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9.png"/><Relationship Id="rId7" Type="http://schemas.openxmlformats.org/officeDocument/2006/relationships/image" Target="../media/image39.png"/><Relationship Id="rId12"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40.png"/><Relationship Id="rId5" Type="http://schemas.openxmlformats.org/officeDocument/2006/relationships/image" Target="../media/image61.png"/><Relationship Id="rId10" Type="http://schemas.openxmlformats.org/officeDocument/2006/relationships/image" Target="../media/image46.png"/><Relationship Id="rId4" Type="http://schemas.openxmlformats.org/officeDocument/2006/relationships/image" Target="../media/image60.png"/><Relationship Id="rId9" Type="http://schemas.openxmlformats.org/officeDocument/2006/relationships/image" Target="../media/image92.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15.jpg"/><Relationship Id="rId3" Type="http://schemas.openxmlformats.org/officeDocument/2006/relationships/image" Target="../media/image58.png"/><Relationship Id="rId7" Type="http://schemas.openxmlformats.org/officeDocument/2006/relationships/image" Target="../media/image61.png"/><Relationship Id="rId12"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93.png"/><Relationship Id="rId5" Type="http://schemas.openxmlformats.org/officeDocument/2006/relationships/image" Target="../media/image59.png"/><Relationship Id="rId10" Type="http://schemas.openxmlformats.org/officeDocument/2006/relationships/image" Target="../media/image56.png"/><Relationship Id="rId4" Type="http://schemas.openxmlformats.org/officeDocument/2006/relationships/image" Target="../media/image62.png"/><Relationship Id="rId9"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29.png"/><Relationship Id="rId18" Type="http://schemas.openxmlformats.org/officeDocument/2006/relationships/image" Target="../media/image99.jfif"/><Relationship Id="rId3" Type="http://schemas.openxmlformats.org/officeDocument/2006/relationships/image" Target="../media/image22.png"/><Relationship Id="rId21" Type="http://schemas.openxmlformats.org/officeDocument/2006/relationships/image" Target="../media/image102.jfif"/><Relationship Id="rId7" Type="http://schemas.openxmlformats.org/officeDocument/2006/relationships/image" Target="../media/image95.png"/><Relationship Id="rId12" Type="http://schemas.microsoft.com/office/2007/relationships/hdphoto" Target="../media/hdphoto1.wdp"/><Relationship Id="rId17" Type="http://schemas.openxmlformats.org/officeDocument/2006/relationships/image" Target="../media/image98.jfif"/><Relationship Id="rId2" Type="http://schemas.openxmlformats.org/officeDocument/2006/relationships/notesSlide" Target="../notesSlides/notesSlide14.xml"/><Relationship Id="rId16" Type="http://schemas.openxmlformats.org/officeDocument/2006/relationships/image" Target="../media/image97.jfif"/><Relationship Id="rId20"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40.png"/><Relationship Id="rId24" Type="http://schemas.openxmlformats.org/officeDocument/2006/relationships/image" Target="../media/image105.png"/><Relationship Id="rId5" Type="http://schemas.openxmlformats.org/officeDocument/2006/relationships/image" Target="../media/image42.png"/><Relationship Id="rId15" Type="http://schemas.openxmlformats.org/officeDocument/2006/relationships/image" Target="../media/image96.jfif"/><Relationship Id="rId23" Type="http://schemas.openxmlformats.org/officeDocument/2006/relationships/image" Target="../media/image104.jfif"/><Relationship Id="rId10" Type="http://schemas.openxmlformats.org/officeDocument/2006/relationships/image" Target="../media/image46.png"/><Relationship Id="rId19" Type="http://schemas.openxmlformats.org/officeDocument/2006/relationships/image" Target="../media/image100.png"/><Relationship Id="rId4" Type="http://schemas.openxmlformats.org/officeDocument/2006/relationships/image" Target="../media/image41.png"/><Relationship Id="rId9" Type="http://schemas.openxmlformats.org/officeDocument/2006/relationships/image" Target="../media/image39.png"/><Relationship Id="rId14" Type="http://schemas.openxmlformats.org/officeDocument/2006/relationships/image" Target="../media/image30.png"/><Relationship Id="rId22" Type="http://schemas.openxmlformats.org/officeDocument/2006/relationships/image" Target="../media/image103.jf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0.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108.gif"/><Relationship Id="rId5" Type="http://schemas.openxmlformats.org/officeDocument/2006/relationships/image" Target="../media/image106.png"/><Relationship Id="rId10" Type="http://schemas.openxmlformats.org/officeDocument/2006/relationships/image" Target="../media/image107.png"/><Relationship Id="rId4" Type="http://schemas.microsoft.com/office/2007/relationships/hdphoto" Target="../media/hdphoto1.wdp"/><Relationship Id="rId9"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08.gif"/><Relationship Id="rId3" Type="http://schemas.openxmlformats.org/officeDocument/2006/relationships/image" Target="../media/image40.png"/><Relationship Id="rId7" Type="http://schemas.openxmlformats.org/officeDocument/2006/relationships/image" Target="../media/image106.png"/><Relationship Id="rId12" Type="http://schemas.openxmlformats.org/officeDocument/2006/relationships/image" Target="../media/image11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111.png"/><Relationship Id="rId5" Type="http://schemas.openxmlformats.org/officeDocument/2006/relationships/image" Target="../media/image57.png"/><Relationship Id="rId15" Type="http://schemas.openxmlformats.org/officeDocument/2006/relationships/image" Target="../media/image100.png"/><Relationship Id="rId10" Type="http://schemas.openxmlformats.org/officeDocument/2006/relationships/image" Target="../media/image110.png"/><Relationship Id="rId4" Type="http://schemas.microsoft.com/office/2007/relationships/hdphoto" Target="../media/hdphoto1.wdp"/><Relationship Id="rId9" Type="http://schemas.openxmlformats.org/officeDocument/2006/relationships/image" Target="../media/image47.png"/><Relationship Id="rId14" Type="http://schemas.openxmlformats.org/officeDocument/2006/relationships/image" Target="../media/image113.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116.png"/><Relationship Id="rId3" Type="http://schemas.openxmlformats.org/officeDocument/2006/relationships/image" Target="../media/image40.png"/><Relationship Id="rId7" Type="http://schemas.openxmlformats.org/officeDocument/2006/relationships/image" Target="../media/image60.png"/><Relationship Id="rId12" Type="http://schemas.openxmlformats.org/officeDocument/2006/relationships/image" Target="../media/image11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114.png"/><Relationship Id="rId5" Type="http://schemas.openxmlformats.org/officeDocument/2006/relationships/image" Target="../media/image58.png"/><Relationship Id="rId15" Type="http://schemas.openxmlformats.org/officeDocument/2006/relationships/image" Target="../media/image118.png"/><Relationship Id="rId10" Type="http://schemas.openxmlformats.org/officeDocument/2006/relationships/image" Target="../media/image56.png"/><Relationship Id="rId4" Type="http://schemas.microsoft.com/office/2007/relationships/hdphoto" Target="../media/hdphoto1.wdp"/><Relationship Id="rId9" Type="http://schemas.openxmlformats.org/officeDocument/2006/relationships/image" Target="../media/image39.png"/><Relationship Id="rId14" Type="http://schemas.openxmlformats.org/officeDocument/2006/relationships/image" Target="../media/image117.pn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121.png"/><Relationship Id="rId3" Type="http://schemas.openxmlformats.org/officeDocument/2006/relationships/image" Target="../media/image119.png"/><Relationship Id="rId7" Type="http://schemas.openxmlformats.org/officeDocument/2006/relationships/image" Target="../media/image62.png"/><Relationship Id="rId12" Type="http://schemas.openxmlformats.org/officeDocument/2006/relationships/image" Target="../media/image12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56.png"/><Relationship Id="rId5" Type="http://schemas.microsoft.com/office/2007/relationships/hdphoto" Target="../media/hdphoto1.wdp"/><Relationship Id="rId15" Type="http://schemas.openxmlformats.org/officeDocument/2006/relationships/image" Target="../media/image123.png"/><Relationship Id="rId10" Type="http://schemas.openxmlformats.org/officeDocument/2006/relationships/image" Target="../media/image61.png"/><Relationship Id="rId4" Type="http://schemas.openxmlformats.org/officeDocument/2006/relationships/image" Target="../media/image40.png"/><Relationship Id="rId9" Type="http://schemas.openxmlformats.org/officeDocument/2006/relationships/image" Target="../media/image60.png"/><Relationship Id="rId14" Type="http://schemas.openxmlformats.org/officeDocument/2006/relationships/image" Target="../media/image122.png"/></Relationships>
</file>

<file path=ppt/slides/_rels/slide24.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124.png"/><Relationship Id="rId3" Type="http://schemas.openxmlformats.org/officeDocument/2006/relationships/image" Target="../media/image19.png"/><Relationship Id="rId7" Type="http://schemas.openxmlformats.org/officeDocument/2006/relationships/image" Target="../media/image85.png"/><Relationship Id="rId12" Type="http://schemas.openxmlformats.org/officeDocument/2006/relationships/image" Target="../media/image46.png"/><Relationship Id="rId2" Type="http://schemas.openxmlformats.org/officeDocument/2006/relationships/notesSlide" Target="../notesSlides/notesSlide19.xml"/><Relationship Id="rId16"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62.png"/><Relationship Id="rId5" Type="http://schemas.openxmlformats.org/officeDocument/2006/relationships/image" Target="../media/image41.png"/><Relationship Id="rId15" Type="http://schemas.openxmlformats.org/officeDocument/2006/relationships/image" Target="../media/image40.png"/><Relationship Id="rId10" Type="http://schemas.openxmlformats.org/officeDocument/2006/relationships/image" Target="../media/image57.png"/><Relationship Id="rId4" Type="http://schemas.openxmlformats.org/officeDocument/2006/relationships/image" Target="../media/image22.png"/><Relationship Id="rId9" Type="http://schemas.openxmlformats.org/officeDocument/2006/relationships/image" Target="../media/image39.png"/><Relationship Id="rId14" Type="http://schemas.openxmlformats.org/officeDocument/2006/relationships/image" Target="../media/image125.png"/></Relationships>
</file>

<file path=ppt/slides/_rels/slide25.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0.gif"/><Relationship Id="rId18" Type="http://schemas.openxmlformats.org/officeDocument/2006/relationships/image" Target="../media/image135.png"/><Relationship Id="rId3" Type="http://schemas.openxmlformats.org/officeDocument/2006/relationships/image" Target="../media/image40.png"/><Relationship Id="rId21" Type="http://schemas.openxmlformats.org/officeDocument/2006/relationships/image" Target="../media/image138.png"/><Relationship Id="rId7" Type="http://schemas.openxmlformats.org/officeDocument/2006/relationships/image" Target="../media/image32.png"/><Relationship Id="rId12" Type="http://schemas.openxmlformats.org/officeDocument/2006/relationships/image" Target="../media/image129.png"/><Relationship Id="rId17" Type="http://schemas.openxmlformats.org/officeDocument/2006/relationships/image" Target="../media/image134.png"/><Relationship Id="rId2" Type="http://schemas.openxmlformats.org/officeDocument/2006/relationships/notesSlide" Target="../notesSlides/notesSlide20.xml"/><Relationship Id="rId16" Type="http://schemas.openxmlformats.org/officeDocument/2006/relationships/image" Target="../media/image133.png"/><Relationship Id="rId20"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56.png"/><Relationship Id="rId5" Type="http://schemas.openxmlformats.org/officeDocument/2006/relationships/image" Target="../media/image57.png"/><Relationship Id="rId15" Type="http://schemas.openxmlformats.org/officeDocument/2006/relationships/image" Target="../media/image132.gif"/><Relationship Id="rId23" Type="http://schemas.openxmlformats.org/officeDocument/2006/relationships/image" Target="../media/image140.png"/><Relationship Id="rId10" Type="http://schemas.openxmlformats.org/officeDocument/2006/relationships/image" Target="../media/image128.png"/><Relationship Id="rId19" Type="http://schemas.openxmlformats.org/officeDocument/2006/relationships/image" Target="../media/image136.png"/><Relationship Id="rId4" Type="http://schemas.microsoft.com/office/2007/relationships/hdphoto" Target="../media/hdphoto1.wdp"/><Relationship Id="rId9" Type="http://schemas.openxmlformats.org/officeDocument/2006/relationships/image" Target="../media/image127.png"/><Relationship Id="rId14" Type="http://schemas.openxmlformats.org/officeDocument/2006/relationships/image" Target="../media/image131.png"/><Relationship Id="rId22" Type="http://schemas.openxmlformats.org/officeDocument/2006/relationships/image" Target="../media/image139.png"/></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40.png"/><Relationship Id="rId3" Type="http://schemas.openxmlformats.org/officeDocument/2006/relationships/image" Target="../media/image21.jfif"/><Relationship Id="rId7" Type="http://schemas.openxmlformats.org/officeDocument/2006/relationships/image" Target="../media/image2.png"/><Relationship Id="rId12"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60.png"/><Relationship Id="rId5" Type="http://schemas.openxmlformats.org/officeDocument/2006/relationships/image" Target="../media/image22.png"/><Relationship Id="rId10" Type="http://schemas.openxmlformats.org/officeDocument/2006/relationships/image" Target="../media/image59.png"/><Relationship Id="rId4" Type="http://schemas.openxmlformats.org/officeDocument/2006/relationships/image" Target="../media/image62.png"/><Relationship Id="rId9" Type="http://schemas.openxmlformats.org/officeDocument/2006/relationships/image" Target="../media/image20.jfif"/><Relationship Id="rId14"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openxmlformats.org/officeDocument/2006/relationships/image" Target="../media/image142.png"/><Relationship Id="rId13" Type="http://schemas.microsoft.com/office/2007/relationships/hdphoto" Target="../media/hdphoto1.wdp"/><Relationship Id="rId3" Type="http://schemas.openxmlformats.org/officeDocument/2006/relationships/image" Target="../media/image58.png"/><Relationship Id="rId7" Type="http://schemas.openxmlformats.org/officeDocument/2006/relationships/image" Target="../media/image141.png"/><Relationship Id="rId12"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61.png"/><Relationship Id="rId5" Type="http://schemas.openxmlformats.org/officeDocument/2006/relationships/image" Target="../media/image46.png"/><Relationship Id="rId10" Type="http://schemas.openxmlformats.org/officeDocument/2006/relationships/image" Target="../media/image60.png"/><Relationship Id="rId4" Type="http://schemas.openxmlformats.org/officeDocument/2006/relationships/image" Target="../media/image62.png"/><Relationship Id="rId9" Type="http://schemas.openxmlformats.org/officeDocument/2006/relationships/image" Target="../media/image59.png"/><Relationship Id="rId14" Type="http://schemas.openxmlformats.org/officeDocument/2006/relationships/image" Target="../media/image21.jfif"/></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0.png"/><Relationship Id="rId7" Type="http://schemas.openxmlformats.org/officeDocument/2006/relationships/image" Target="../media/image14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43.png"/><Relationship Id="rId11" Type="http://schemas.openxmlformats.org/officeDocument/2006/relationships/image" Target="../media/image145.jpg"/><Relationship Id="rId5" Type="http://schemas.openxmlformats.org/officeDocument/2006/relationships/image" Target="../media/image22.png"/><Relationship Id="rId10" Type="http://schemas.openxmlformats.org/officeDocument/2006/relationships/image" Target="../media/image47.png"/><Relationship Id="rId4" Type="http://schemas.microsoft.com/office/2007/relationships/hdphoto" Target="../media/hdphoto1.wdp"/><Relationship Id="rId9"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20.jfif"/><Relationship Id="rId13" Type="http://schemas.openxmlformats.org/officeDocument/2006/relationships/image" Target="../media/image2.png"/><Relationship Id="rId3" Type="http://schemas.openxmlformats.org/officeDocument/2006/relationships/image" Target="../media/image40.png"/><Relationship Id="rId7" Type="http://schemas.openxmlformats.org/officeDocument/2006/relationships/image" Target="../media/image57.png"/><Relationship Id="rId12"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147.jfif"/><Relationship Id="rId5" Type="http://schemas.openxmlformats.org/officeDocument/2006/relationships/image" Target="../media/image106.png"/><Relationship Id="rId15" Type="http://schemas.openxmlformats.org/officeDocument/2006/relationships/image" Target="../media/image56.png"/><Relationship Id="rId10" Type="http://schemas.openxmlformats.org/officeDocument/2006/relationships/image" Target="../media/image146.gif"/><Relationship Id="rId4" Type="http://schemas.microsoft.com/office/2007/relationships/hdphoto" Target="../media/hdphoto1.wdp"/><Relationship Id="rId9" Type="http://schemas.openxmlformats.org/officeDocument/2006/relationships/image" Target="../media/image52.gif"/><Relationship Id="rId1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gif"/><Relationship Id="rId18" Type="http://schemas.openxmlformats.org/officeDocument/2006/relationships/image" Target="../media/image18.png"/><Relationship Id="rId3" Type="http://schemas.openxmlformats.org/officeDocument/2006/relationships/image" Target="../media/image4.jpg"/><Relationship Id="rId21" Type="http://schemas.openxmlformats.org/officeDocument/2006/relationships/image" Target="../media/image21.jfif"/><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jfif"/><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jfif"/><Relationship Id="rId1" Type="http://schemas.openxmlformats.org/officeDocument/2006/relationships/slideLayout" Target="../slideLayouts/slideLayout2.xml"/><Relationship Id="rId6" Type="http://schemas.openxmlformats.org/officeDocument/2006/relationships/image" Target="../media/image6.gif"/><Relationship Id="rId11" Type="http://schemas.openxmlformats.org/officeDocument/2006/relationships/image" Target="../media/image11.png"/><Relationship Id="rId5" Type="http://schemas.openxmlformats.org/officeDocument/2006/relationships/image" Target="../media/image5.jpeg"/><Relationship Id="rId15" Type="http://schemas.openxmlformats.org/officeDocument/2006/relationships/image" Target="../media/image15.jp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image" Target="../media/image14.gif"/></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149.png"/><Relationship Id="rId18" Type="http://schemas.openxmlformats.org/officeDocument/2006/relationships/image" Target="../media/image154.jpg"/><Relationship Id="rId3" Type="http://schemas.openxmlformats.org/officeDocument/2006/relationships/image" Target="../media/image59.png"/><Relationship Id="rId21" Type="http://schemas.openxmlformats.org/officeDocument/2006/relationships/image" Target="../media/image157.png"/><Relationship Id="rId7" Type="http://schemas.openxmlformats.org/officeDocument/2006/relationships/image" Target="../media/image46.png"/><Relationship Id="rId12" Type="http://schemas.openxmlformats.org/officeDocument/2006/relationships/image" Target="../media/image148.gif"/><Relationship Id="rId17" Type="http://schemas.openxmlformats.org/officeDocument/2006/relationships/image" Target="../media/image153.png"/><Relationship Id="rId2" Type="http://schemas.openxmlformats.org/officeDocument/2006/relationships/notesSlide" Target="../notesSlides/notesSlide25.xml"/><Relationship Id="rId16" Type="http://schemas.openxmlformats.org/officeDocument/2006/relationships/image" Target="../media/image152.png"/><Relationship Id="rId20"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58.png"/><Relationship Id="rId11" Type="http://schemas.microsoft.com/office/2007/relationships/hdphoto" Target="../media/hdphoto1.wdp"/><Relationship Id="rId24" Type="http://schemas.openxmlformats.org/officeDocument/2006/relationships/image" Target="../media/image160.png"/><Relationship Id="rId5" Type="http://schemas.openxmlformats.org/officeDocument/2006/relationships/image" Target="../media/image39.png"/><Relationship Id="rId15" Type="http://schemas.openxmlformats.org/officeDocument/2006/relationships/image" Target="../media/image151.png"/><Relationship Id="rId23" Type="http://schemas.openxmlformats.org/officeDocument/2006/relationships/image" Target="../media/image159.png"/><Relationship Id="rId10" Type="http://schemas.openxmlformats.org/officeDocument/2006/relationships/image" Target="../media/image40.png"/><Relationship Id="rId19" Type="http://schemas.openxmlformats.org/officeDocument/2006/relationships/image" Target="../media/image155.png"/><Relationship Id="rId4" Type="http://schemas.openxmlformats.org/officeDocument/2006/relationships/image" Target="../media/image60.png"/><Relationship Id="rId9" Type="http://schemas.openxmlformats.org/officeDocument/2006/relationships/image" Target="../media/image57.png"/><Relationship Id="rId14" Type="http://schemas.openxmlformats.org/officeDocument/2006/relationships/image" Target="../media/image150.png"/><Relationship Id="rId22" Type="http://schemas.openxmlformats.org/officeDocument/2006/relationships/image" Target="../media/image158.png"/></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163.jfif"/><Relationship Id="rId3" Type="http://schemas.openxmlformats.org/officeDocument/2006/relationships/image" Target="../media/image59.png"/><Relationship Id="rId7" Type="http://schemas.openxmlformats.org/officeDocument/2006/relationships/image" Target="../media/image39.png"/><Relationship Id="rId12" Type="http://schemas.openxmlformats.org/officeDocument/2006/relationships/image" Target="../media/image16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161.jfif"/><Relationship Id="rId5" Type="http://schemas.openxmlformats.org/officeDocument/2006/relationships/image" Target="../media/image58.png"/><Relationship Id="rId10" Type="http://schemas.openxmlformats.org/officeDocument/2006/relationships/image" Target="../media/image148.gif"/><Relationship Id="rId4" Type="http://schemas.openxmlformats.org/officeDocument/2006/relationships/image" Target="../media/image60.png"/><Relationship Id="rId9" Type="http://schemas.microsoft.com/office/2007/relationships/hdphoto" Target="../media/hdphoto1.wdp"/></Relationships>
</file>

<file path=ppt/slides/_rels/slide3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69.jpg"/><Relationship Id="rId18"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40.png"/><Relationship Id="rId12" Type="http://schemas.openxmlformats.org/officeDocument/2006/relationships/image" Target="../media/image168.jpg"/><Relationship Id="rId17" Type="http://schemas.openxmlformats.org/officeDocument/2006/relationships/image" Target="../media/image173.jpg"/><Relationship Id="rId2" Type="http://schemas.openxmlformats.org/officeDocument/2006/relationships/notesSlide" Target="../notesSlides/notesSlide27.xml"/><Relationship Id="rId16"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167.png"/><Relationship Id="rId5" Type="http://schemas.openxmlformats.org/officeDocument/2006/relationships/image" Target="../media/image144.png"/><Relationship Id="rId15" Type="http://schemas.openxmlformats.org/officeDocument/2006/relationships/image" Target="../media/image171.png"/><Relationship Id="rId10" Type="http://schemas.openxmlformats.org/officeDocument/2006/relationships/image" Target="../media/image166.png"/><Relationship Id="rId19" Type="http://schemas.openxmlformats.org/officeDocument/2006/relationships/image" Target="../media/image174.png"/><Relationship Id="rId4" Type="http://schemas.openxmlformats.org/officeDocument/2006/relationships/image" Target="../media/image164.png"/><Relationship Id="rId9" Type="http://schemas.openxmlformats.org/officeDocument/2006/relationships/image" Target="../media/image165.png"/><Relationship Id="rId14" Type="http://schemas.openxmlformats.org/officeDocument/2006/relationships/image" Target="../media/image170.png"/></Relationships>
</file>

<file path=ppt/slides/_rels/slide3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79.svg"/><Relationship Id="rId3" Type="http://schemas.openxmlformats.org/officeDocument/2006/relationships/image" Target="../media/image40.png"/><Relationship Id="rId7" Type="http://schemas.openxmlformats.org/officeDocument/2006/relationships/image" Target="../media/image39.png"/><Relationship Id="rId12" Type="http://schemas.openxmlformats.org/officeDocument/2006/relationships/image" Target="../media/image17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177.svg"/><Relationship Id="rId5" Type="http://schemas.openxmlformats.org/officeDocument/2006/relationships/image" Target="../media/image57.png"/><Relationship Id="rId10" Type="http://schemas.openxmlformats.org/officeDocument/2006/relationships/image" Target="../media/image176.png"/><Relationship Id="rId4" Type="http://schemas.microsoft.com/office/2007/relationships/hdphoto" Target="../media/hdphoto1.wdp"/><Relationship Id="rId9" Type="http://schemas.openxmlformats.org/officeDocument/2006/relationships/image" Target="../media/image175.png"/><Relationship Id="rId14" Type="http://schemas.openxmlformats.org/officeDocument/2006/relationships/image" Target="../media/image32.png"/></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0.png"/><Relationship Id="rId7"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175.png"/><Relationship Id="rId5" Type="http://schemas.openxmlformats.org/officeDocument/2006/relationships/image" Target="../media/image57.png"/><Relationship Id="rId10" Type="http://schemas.openxmlformats.org/officeDocument/2006/relationships/image" Target="../media/image180.png"/><Relationship Id="rId4" Type="http://schemas.microsoft.com/office/2007/relationships/hdphoto" Target="../media/hdphoto1.wdp"/><Relationship Id="rId9" Type="http://schemas.openxmlformats.org/officeDocument/2006/relationships/image" Target="../media/image108.gif"/></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8.png"/><Relationship Id="rId7" Type="http://schemas.microsoft.com/office/2007/relationships/hdphoto" Target="../media/hdphoto1.wdp"/><Relationship Id="rId12" Type="http://schemas.openxmlformats.org/officeDocument/2006/relationships/image" Target="../media/image18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9.png"/><Relationship Id="rId5" Type="http://schemas.openxmlformats.org/officeDocument/2006/relationships/image" Target="../media/image47.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3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0.png"/><Relationship Id="rId7"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182.png"/><Relationship Id="rId5" Type="http://schemas.openxmlformats.org/officeDocument/2006/relationships/image" Target="../media/image59.png"/><Relationship Id="rId10" Type="http://schemas.openxmlformats.org/officeDocument/2006/relationships/image" Target="../media/image56.png"/><Relationship Id="rId4" Type="http://schemas.microsoft.com/office/2007/relationships/hdphoto" Target="../media/hdphoto1.wdp"/><Relationship Id="rId9" Type="http://schemas.openxmlformats.org/officeDocument/2006/relationships/image" Target="../media/image62.png"/></Relationships>
</file>

<file path=ppt/slides/_rels/slide37.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40.png"/><Relationship Id="rId7" Type="http://schemas.openxmlformats.org/officeDocument/2006/relationships/image" Target="../media/image184.png"/><Relationship Id="rId12" Type="http://schemas.openxmlformats.org/officeDocument/2006/relationships/image" Target="../media/image18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83.png"/><Relationship Id="rId11" Type="http://schemas.openxmlformats.org/officeDocument/2006/relationships/image" Target="../media/image186.jpeg"/><Relationship Id="rId5" Type="http://schemas.openxmlformats.org/officeDocument/2006/relationships/image" Target="../media/image106.png"/><Relationship Id="rId10" Type="http://schemas.openxmlformats.org/officeDocument/2006/relationships/image" Target="../media/image46.png"/><Relationship Id="rId4" Type="http://schemas.microsoft.com/office/2007/relationships/hdphoto" Target="../media/hdphoto1.wdp"/><Relationship Id="rId9" Type="http://schemas.openxmlformats.org/officeDocument/2006/relationships/image" Target="../media/image57.png"/></Relationships>
</file>

<file path=ppt/slides/_rels/slide3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40.png"/><Relationship Id="rId7" Type="http://schemas.openxmlformats.org/officeDocument/2006/relationships/image" Target="../media/image32.png"/><Relationship Id="rId12"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4.gif"/><Relationship Id="rId11" Type="http://schemas.openxmlformats.org/officeDocument/2006/relationships/image" Target="../media/image190.gif"/><Relationship Id="rId5" Type="http://schemas.openxmlformats.org/officeDocument/2006/relationships/image" Target="../media/image188.gif"/><Relationship Id="rId10" Type="http://schemas.openxmlformats.org/officeDocument/2006/relationships/image" Target="../media/image189.png"/><Relationship Id="rId4" Type="http://schemas.microsoft.com/office/2007/relationships/hdphoto" Target="../media/hdphoto1.wdp"/><Relationship Id="rId9" Type="http://schemas.openxmlformats.org/officeDocument/2006/relationships/image" Target="../media/image57.png"/></Relationships>
</file>

<file path=ppt/slides/_rels/slide3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192.gif"/><Relationship Id="rId3" Type="http://schemas.openxmlformats.org/officeDocument/2006/relationships/image" Target="../media/image59.png"/><Relationship Id="rId7" Type="http://schemas.openxmlformats.org/officeDocument/2006/relationships/image" Target="../media/image58.png"/><Relationship Id="rId12" Type="http://schemas.microsoft.com/office/2007/relationships/hdphoto" Target="../media/hdphoto2.wdp"/><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191.png"/><Relationship Id="rId5" Type="http://schemas.openxmlformats.org/officeDocument/2006/relationships/image" Target="../media/image61.png"/><Relationship Id="rId10" Type="http://schemas.microsoft.com/office/2007/relationships/hdphoto" Target="../media/hdphoto1.wdp"/><Relationship Id="rId4" Type="http://schemas.openxmlformats.org/officeDocument/2006/relationships/image" Target="../media/image60.png"/><Relationship Id="rId9" Type="http://schemas.openxmlformats.org/officeDocument/2006/relationships/image" Target="../media/image40.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image" Target="../media/image22.png"/><Relationship Id="rId16"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4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195.png"/><Relationship Id="rId3" Type="http://schemas.openxmlformats.org/officeDocument/2006/relationships/image" Target="../media/image59.png"/><Relationship Id="rId7" Type="http://schemas.openxmlformats.org/officeDocument/2006/relationships/image" Target="../media/image62.png"/><Relationship Id="rId12" Type="http://schemas.openxmlformats.org/officeDocument/2006/relationships/image" Target="../media/image19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8.png"/><Relationship Id="rId11" Type="http://schemas.microsoft.com/office/2007/relationships/hdphoto" Target="../media/hdphoto1.wdp"/><Relationship Id="rId5" Type="http://schemas.openxmlformats.org/officeDocument/2006/relationships/image" Target="../media/image61.png"/><Relationship Id="rId15" Type="http://schemas.openxmlformats.org/officeDocument/2006/relationships/image" Target="../media/image175.png"/><Relationship Id="rId10" Type="http://schemas.openxmlformats.org/officeDocument/2006/relationships/image" Target="../media/image40.png"/><Relationship Id="rId4" Type="http://schemas.openxmlformats.org/officeDocument/2006/relationships/image" Target="../media/image60.png"/><Relationship Id="rId9" Type="http://schemas.openxmlformats.org/officeDocument/2006/relationships/image" Target="../media/image193.png"/><Relationship Id="rId14" Type="http://schemas.openxmlformats.org/officeDocument/2006/relationships/image" Target="../media/image196.png"/></Relationships>
</file>

<file path=ppt/slides/_rels/slide4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186.jpeg"/><Relationship Id="rId3" Type="http://schemas.openxmlformats.org/officeDocument/2006/relationships/image" Target="../media/image40.png"/><Relationship Id="rId7" Type="http://schemas.openxmlformats.org/officeDocument/2006/relationships/image" Target="../media/image197.png"/><Relationship Id="rId12" Type="http://schemas.openxmlformats.org/officeDocument/2006/relationships/image" Target="../media/image14.gi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84.png"/><Relationship Id="rId11" Type="http://schemas.openxmlformats.org/officeDocument/2006/relationships/image" Target="../media/image188.gif"/><Relationship Id="rId5" Type="http://schemas.openxmlformats.org/officeDocument/2006/relationships/image" Target="../media/image183.png"/><Relationship Id="rId10" Type="http://schemas.openxmlformats.org/officeDocument/2006/relationships/image" Target="../media/image46.png"/><Relationship Id="rId4" Type="http://schemas.microsoft.com/office/2007/relationships/hdphoto" Target="../media/hdphoto1.wdp"/><Relationship Id="rId9" Type="http://schemas.openxmlformats.org/officeDocument/2006/relationships/image" Target="../media/image32.png"/><Relationship Id="rId14" Type="http://schemas.openxmlformats.org/officeDocument/2006/relationships/image" Target="../media/image190.gif"/></Relationships>
</file>

<file path=ppt/slides/_rels/slide42.xml.rels><?xml version="1.0" encoding="UTF-8" standalone="yes"?>
<Relationships xmlns="http://schemas.openxmlformats.org/package/2006/relationships"><Relationship Id="rId8" Type="http://schemas.openxmlformats.org/officeDocument/2006/relationships/image" Target="../media/image201.png"/><Relationship Id="rId13" Type="http://schemas.openxmlformats.org/officeDocument/2006/relationships/image" Target="../media/image202.png"/><Relationship Id="rId18" Type="http://schemas.openxmlformats.org/officeDocument/2006/relationships/image" Target="../media/image207.png"/><Relationship Id="rId3" Type="http://schemas.openxmlformats.org/officeDocument/2006/relationships/image" Target="../media/image40.png"/><Relationship Id="rId7" Type="http://schemas.openxmlformats.org/officeDocument/2006/relationships/image" Target="../media/image200.png"/><Relationship Id="rId12" Type="http://schemas.openxmlformats.org/officeDocument/2006/relationships/image" Target="../media/image14.gif"/><Relationship Id="rId17" Type="http://schemas.openxmlformats.org/officeDocument/2006/relationships/image" Target="../media/image206.png"/><Relationship Id="rId2" Type="http://schemas.openxmlformats.org/officeDocument/2006/relationships/notesSlide" Target="../notesSlides/notesSlide37.xml"/><Relationship Id="rId16" Type="http://schemas.openxmlformats.org/officeDocument/2006/relationships/image" Target="../media/image205.png"/><Relationship Id="rId1" Type="http://schemas.openxmlformats.org/officeDocument/2006/relationships/slideLayout" Target="../slideLayouts/slideLayout2.xml"/><Relationship Id="rId6" Type="http://schemas.openxmlformats.org/officeDocument/2006/relationships/image" Target="../media/image199.png"/><Relationship Id="rId11" Type="http://schemas.openxmlformats.org/officeDocument/2006/relationships/image" Target="../media/image188.gif"/><Relationship Id="rId5" Type="http://schemas.openxmlformats.org/officeDocument/2006/relationships/image" Target="../media/image198.gif"/><Relationship Id="rId15" Type="http://schemas.openxmlformats.org/officeDocument/2006/relationships/image" Target="../media/image204.png"/><Relationship Id="rId10" Type="http://schemas.openxmlformats.org/officeDocument/2006/relationships/image" Target="../media/image46.png"/><Relationship Id="rId19" Type="http://schemas.openxmlformats.org/officeDocument/2006/relationships/image" Target="../media/image208.png"/><Relationship Id="rId4" Type="http://schemas.microsoft.com/office/2007/relationships/hdphoto" Target="../media/hdphoto1.wdp"/><Relationship Id="rId9" Type="http://schemas.openxmlformats.org/officeDocument/2006/relationships/image" Target="../media/image106.png"/><Relationship Id="rId14" Type="http://schemas.openxmlformats.org/officeDocument/2006/relationships/image" Target="../media/image203.png"/></Relationships>
</file>

<file path=ppt/slides/_rels/slide4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14.gif"/><Relationship Id="rId3" Type="http://schemas.openxmlformats.org/officeDocument/2006/relationships/image" Target="../media/image195.png"/><Relationship Id="rId7" Type="http://schemas.openxmlformats.org/officeDocument/2006/relationships/image" Target="../media/image39.png"/><Relationship Id="rId12" Type="http://schemas.openxmlformats.org/officeDocument/2006/relationships/image" Target="../media/image188.gif"/><Relationship Id="rId17" Type="http://schemas.openxmlformats.org/officeDocument/2006/relationships/image" Target="../media/image22.png"/><Relationship Id="rId2" Type="http://schemas.openxmlformats.org/officeDocument/2006/relationships/notesSlide" Target="../notesSlides/notesSlide38.xml"/><Relationship Id="rId16"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32.png"/><Relationship Id="rId5" Type="http://schemas.openxmlformats.org/officeDocument/2006/relationships/image" Target="../media/image60.png"/><Relationship Id="rId15" Type="http://schemas.openxmlformats.org/officeDocument/2006/relationships/image" Target="../media/image40.png"/><Relationship Id="rId10" Type="http://schemas.openxmlformats.org/officeDocument/2006/relationships/audio" Target="../media/audio9.wav"/><Relationship Id="rId4" Type="http://schemas.openxmlformats.org/officeDocument/2006/relationships/image" Target="../media/image59.png"/><Relationship Id="rId9" Type="http://schemas.openxmlformats.org/officeDocument/2006/relationships/image" Target="../media/image57.png"/><Relationship Id="rId14" Type="http://schemas.openxmlformats.org/officeDocument/2006/relationships/image" Target="../media/image190.gif"/></Relationships>
</file>

<file path=ppt/slides/_rels/slide4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203.png"/><Relationship Id="rId3" Type="http://schemas.openxmlformats.org/officeDocument/2006/relationships/image" Target="../media/image40.png"/><Relationship Id="rId7" Type="http://schemas.openxmlformats.org/officeDocument/2006/relationships/image" Target="../media/image193.png"/><Relationship Id="rId12" Type="http://schemas.openxmlformats.org/officeDocument/2006/relationships/image" Target="../media/image207.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209.png"/><Relationship Id="rId5" Type="http://schemas.openxmlformats.org/officeDocument/2006/relationships/image" Target="../media/image56.png"/><Relationship Id="rId10" Type="http://schemas.openxmlformats.org/officeDocument/2006/relationships/image" Target="../media/image199.png"/><Relationship Id="rId4" Type="http://schemas.microsoft.com/office/2007/relationships/hdphoto" Target="../media/hdphoto1.wdp"/><Relationship Id="rId9" Type="http://schemas.openxmlformats.org/officeDocument/2006/relationships/image" Target="../media/image198.gif"/><Relationship Id="rId14" Type="http://schemas.openxmlformats.org/officeDocument/2006/relationships/image" Target="../media/image208.png"/></Relationships>
</file>

<file path=ppt/slides/_rels/slide4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201.png"/><Relationship Id="rId3" Type="http://schemas.openxmlformats.org/officeDocument/2006/relationships/image" Target="../media/image40.png"/><Relationship Id="rId7" Type="http://schemas.openxmlformats.org/officeDocument/2006/relationships/image" Target="../media/image61.png"/><Relationship Id="rId12" Type="http://schemas.openxmlformats.org/officeDocument/2006/relationships/image" Target="../media/image200.png"/><Relationship Id="rId17" Type="http://schemas.openxmlformats.org/officeDocument/2006/relationships/image" Target="../media/image206.png"/><Relationship Id="rId2" Type="http://schemas.openxmlformats.org/officeDocument/2006/relationships/notesSlide" Target="../notesSlides/notesSlide40.xml"/><Relationship Id="rId16" Type="http://schemas.openxmlformats.org/officeDocument/2006/relationships/image" Target="../media/image205.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210.png"/><Relationship Id="rId5" Type="http://schemas.openxmlformats.org/officeDocument/2006/relationships/image" Target="../media/image59.png"/><Relationship Id="rId15" Type="http://schemas.openxmlformats.org/officeDocument/2006/relationships/image" Target="../media/image202.png"/><Relationship Id="rId10" Type="http://schemas.openxmlformats.org/officeDocument/2006/relationships/image" Target="../media/image56.png"/><Relationship Id="rId4" Type="http://schemas.microsoft.com/office/2007/relationships/hdphoto" Target="../media/hdphoto1.wdp"/><Relationship Id="rId9" Type="http://schemas.openxmlformats.org/officeDocument/2006/relationships/image" Target="../media/image62.png"/><Relationship Id="rId14" Type="http://schemas.openxmlformats.org/officeDocument/2006/relationships/image" Target="../media/image204.pn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audio" Target="../media/audio10.wav"/><Relationship Id="rId5" Type="http://schemas.openxmlformats.org/officeDocument/2006/relationships/image" Target="../media/image211.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45.png"/><Relationship Id="rId5" Type="http://schemas.microsoft.com/office/2007/relationships/hdphoto" Target="../media/hdphoto1.wdp"/><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54.png"/><Relationship Id="rId3" Type="http://schemas.openxmlformats.org/officeDocument/2006/relationships/image" Target="../media/image40.png"/><Relationship Id="rId7" Type="http://schemas.openxmlformats.org/officeDocument/2006/relationships/image" Target="../media/image49.png"/><Relationship Id="rId12" Type="http://schemas.openxmlformats.org/officeDocument/2006/relationships/image" Target="../media/image53.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2.gif"/><Relationship Id="rId5" Type="http://schemas.openxmlformats.org/officeDocument/2006/relationships/image" Target="../media/image39.png"/><Relationship Id="rId15" Type="http://schemas.openxmlformats.org/officeDocument/2006/relationships/image" Target="../media/image56.png"/><Relationship Id="rId10" Type="http://schemas.openxmlformats.org/officeDocument/2006/relationships/image" Target="../media/image51.svg"/><Relationship Id="rId4" Type="http://schemas.microsoft.com/office/2007/relationships/hdphoto" Target="../media/hdphoto1.wdp"/><Relationship Id="rId9" Type="http://schemas.openxmlformats.org/officeDocument/2006/relationships/image" Target="../media/image50.png"/><Relationship Id="rId14"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0.png"/><Relationship Id="rId7"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49.png"/><Relationship Id="rId5" Type="http://schemas.openxmlformats.org/officeDocument/2006/relationships/image" Target="../media/image57.png"/><Relationship Id="rId10" Type="http://schemas.openxmlformats.org/officeDocument/2006/relationships/image" Target="../media/image53.gif"/><Relationship Id="rId4" Type="http://schemas.microsoft.com/office/2007/relationships/hdphoto" Target="../media/hdphoto1.wdp"/><Relationship Id="rId9" Type="http://schemas.openxmlformats.org/officeDocument/2006/relationships/image" Target="../media/image52.gif"/></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39.png"/><Relationship Id="rId3" Type="http://schemas.openxmlformats.org/officeDocument/2006/relationships/image" Target="../media/image40.png"/><Relationship Id="rId7" Type="http://schemas.openxmlformats.org/officeDocument/2006/relationships/image" Target="../media/image60.png"/><Relationship Id="rId12" Type="http://schemas.openxmlformats.org/officeDocument/2006/relationships/image" Target="../media/image35.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34.png"/><Relationship Id="rId5" Type="http://schemas.openxmlformats.org/officeDocument/2006/relationships/image" Target="../media/image58.png"/><Relationship Id="rId10" Type="http://schemas.openxmlformats.org/officeDocument/2006/relationships/image" Target="../media/image46.png"/><Relationship Id="rId4" Type="http://schemas.microsoft.com/office/2007/relationships/hdphoto" Target="../media/hdphoto1.wdp"/><Relationship Id="rId9"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944B5-1B85-42BB-8B89-9596CC5BC35D}"/>
              </a:ext>
            </a:extLst>
          </p:cNvPr>
          <p:cNvSpPr>
            <a:spLocks noGrp="1"/>
          </p:cNvSpPr>
          <p:nvPr>
            <p:ph type="ctrTitle"/>
          </p:nvPr>
        </p:nvSpPr>
        <p:spPr>
          <a:xfrm>
            <a:off x="914400" y="9056914"/>
            <a:ext cx="10363200" cy="3072092"/>
          </a:xfrm>
          <a:solidFill>
            <a:srgbClr val="00B050"/>
          </a:solidFill>
        </p:spPr>
        <p:txBody>
          <a:bodyPr>
            <a:normAutofit/>
          </a:bodyPr>
          <a:lstStyle/>
          <a:p>
            <a:r>
              <a:rPr lang="en-GB" sz="16600" b="1" dirty="0" err="1">
                <a:solidFill>
                  <a:schemeClr val="bg1"/>
                </a:solidFill>
                <a:latin typeface="Segoe Print" panose="02000600000000000000" pitchFamily="2" charset="0"/>
              </a:rPr>
              <a:t>Français</a:t>
            </a:r>
            <a:endParaRPr lang="en-GB" sz="16600" b="1" dirty="0">
              <a:solidFill>
                <a:schemeClr val="bg1"/>
              </a:solidFill>
              <a:latin typeface="Segoe Print" panose="02000600000000000000" pitchFamily="2" charset="0"/>
            </a:endParaRPr>
          </a:p>
        </p:txBody>
      </p:sp>
      <p:sp>
        <p:nvSpPr>
          <p:cNvPr id="3" name="Subtitle 2">
            <a:extLst>
              <a:ext uri="{FF2B5EF4-FFF2-40B4-BE49-F238E27FC236}">
                <a16:creationId xmlns:a16="http://schemas.microsoft.com/office/drawing/2014/main" id="{2A7AD5C1-991B-43BF-8932-DD1E73B61754}"/>
              </a:ext>
            </a:extLst>
          </p:cNvPr>
          <p:cNvSpPr>
            <a:spLocks noGrp="1"/>
          </p:cNvSpPr>
          <p:nvPr>
            <p:ph type="subTitle" idx="1"/>
          </p:nvPr>
        </p:nvSpPr>
        <p:spPr>
          <a:xfrm>
            <a:off x="934450" y="12825692"/>
            <a:ext cx="9144000" cy="2663236"/>
          </a:xfrm>
        </p:spPr>
        <p:txBody>
          <a:bodyPr/>
          <a:lstStyle/>
          <a:p>
            <a:pPr algn="l">
              <a:lnSpc>
                <a:spcPct val="150000"/>
              </a:lnSpc>
            </a:pPr>
            <a:r>
              <a:rPr lang="en-GB" b="1" dirty="0">
                <a:solidFill>
                  <a:schemeClr val="tx1">
                    <a:lumMod val="75000"/>
                    <a:lumOff val="25000"/>
                  </a:schemeClr>
                </a:solidFill>
                <a:latin typeface="Century Gothic" panose="020B0502020202020204" pitchFamily="34" charset="0"/>
              </a:rPr>
              <a:t>Nom</a:t>
            </a:r>
            <a:r>
              <a:rPr lang="en-GB" dirty="0">
                <a:solidFill>
                  <a:schemeClr val="tx1">
                    <a:lumMod val="75000"/>
                    <a:lumOff val="25000"/>
                  </a:schemeClr>
                </a:solidFill>
                <a:latin typeface="Century Gothic" panose="020B0502020202020204" pitchFamily="34" charset="0"/>
              </a:rPr>
              <a:t> : ……………………………………………….</a:t>
            </a:r>
          </a:p>
          <a:p>
            <a:pPr algn="l">
              <a:lnSpc>
                <a:spcPct val="150000"/>
              </a:lnSpc>
            </a:pPr>
            <a:r>
              <a:rPr lang="en-GB" b="1" dirty="0" err="1">
                <a:solidFill>
                  <a:schemeClr val="tx1">
                    <a:lumMod val="75000"/>
                    <a:lumOff val="25000"/>
                  </a:schemeClr>
                </a:solidFill>
                <a:latin typeface="Century Gothic" panose="020B0502020202020204" pitchFamily="34" charset="0"/>
              </a:rPr>
              <a:t>Professeur</a:t>
            </a:r>
            <a:r>
              <a:rPr lang="en-GB" b="1" dirty="0">
                <a:solidFill>
                  <a:schemeClr val="tx1">
                    <a:lumMod val="75000"/>
                    <a:lumOff val="25000"/>
                  </a:schemeClr>
                </a:solidFill>
                <a:latin typeface="Century Gothic" panose="020B0502020202020204" pitchFamily="34" charset="0"/>
              </a:rPr>
              <a:t>(e) </a:t>
            </a:r>
            <a:r>
              <a:rPr lang="en-GB" dirty="0">
                <a:solidFill>
                  <a:schemeClr val="tx1">
                    <a:lumMod val="75000"/>
                    <a:lumOff val="25000"/>
                  </a:schemeClr>
                </a:solidFill>
                <a:latin typeface="Century Gothic" panose="020B0502020202020204" pitchFamily="34" charset="0"/>
              </a:rPr>
              <a:t>: ……………………………………..</a:t>
            </a:r>
          </a:p>
          <a:p>
            <a:pPr algn="l">
              <a:lnSpc>
                <a:spcPct val="150000"/>
              </a:lnSpc>
            </a:pPr>
            <a:r>
              <a:rPr lang="en-GB" b="1" dirty="0" err="1">
                <a:solidFill>
                  <a:schemeClr val="tx1">
                    <a:lumMod val="75000"/>
                    <a:lumOff val="25000"/>
                  </a:schemeClr>
                </a:solidFill>
                <a:latin typeface="Century Gothic" panose="020B0502020202020204" pitchFamily="34" charset="0"/>
              </a:rPr>
              <a:t>Classe</a:t>
            </a:r>
            <a:r>
              <a:rPr lang="en-GB" dirty="0">
                <a:solidFill>
                  <a:schemeClr val="tx1">
                    <a:lumMod val="75000"/>
                    <a:lumOff val="25000"/>
                  </a:schemeClr>
                </a:solidFill>
                <a:latin typeface="Century Gothic" panose="020B0502020202020204" pitchFamily="34" charset="0"/>
              </a:rPr>
              <a:t> : ……………………………………………..</a:t>
            </a:r>
          </a:p>
        </p:txBody>
      </p:sp>
      <p:pic>
        <p:nvPicPr>
          <p:cNvPr id="16" name="Picture 15" descr="A picture containing text, map, screenshot&#10;&#10;Description automatically generated">
            <a:extLst>
              <a:ext uri="{FF2B5EF4-FFF2-40B4-BE49-F238E27FC236}">
                <a16:creationId xmlns:a16="http://schemas.microsoft.com/office/drawing/2014/main" id="{643B773B-FE7E-41C0-87FB-EDA40277A3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045" y="767072"/>
            <a:ext cx="10450009" cy="8958940"/>
          </a:xfrm>
          <a:prstGeom prst="rect">
            <a:avLst/>
          </a:prstGeom>
        </p:spPr>
      </p:pic>
      <p:sp>
        <p:nvSpPr>
          <p:cNvPr id="17" name="TextBox 16">
            <a:extLst>
              <a:ext uri="{FF2B5EF4-FFF2-40B4-BE49-F238E27FC236}">
                <a16:creationId xmlns:a16="http://schemas.microsoft.com/office/drawing/2014/main" id="{81442029-6280-4910-8B6E-57FA5B823DC3}"/>
              </a:ext>
            </a:extLst>
          </p:cNvPr>
          <p:cNvSpPr txBox="1"/>
          <p:nvPr/>
        </p:nvSpPr>
        <p:spPr>
          <a:xfrm>
            <a:off x="21279" y="-24262"/>
            <a:ext cx="3897578" cy="646331"/>
          </a:xfrm>
          <a:prstGeom prst="rect">
            <a:avLst/>
          </a:prstGeom>
          <a:noFill/>
        </p:spPr>
        <p:txBody>
          <a:bodyPr wrap="square">
            <a:spAutoFit/>
          </a:bodyPr>
          <a:lstStyle/>
          <a:p>
            <a:r>
              <a:rPr lang="en-GB" sz="3600" b="1" dirty="0">
                <a:solidFill>
                  <a:schemeClr val="tx1">
                    <a:lumMod val="65000"/>
                    <a:lumOff val="35000"/>
                  </a:schemeClr>
                </a:solidFill>
                <a:latin typeface="Cavolini" panose="03000502040302020204" pitchFamily="66" charset="0"/>
                <a:cs typeface="Cavolini" panose="03000502040302020204" pitchFamily="66" charset="0"/>
              </a:rPr>
              <a:t>Vert Term 2</a:t>
            </a:r>
          </a:p>
        </p:txBody>
      </p:sp>
      <p:pic>
        <p:nvPicPr>
          <p:cNvPr id="6" name="Picture 5" descr="A logo with a circle and text&#10;&#10;Description automatically generated">
            <a:extLst>
              <a:ext uri="{FF2B5EF4-FFF2-40B4-BE49-F238E27FC236}">
                <a16:creationId xmlns:a16="http://schemas.microsoft.com/office/drawing/2014/main" id="{23FDA73F-077E-48A4-8E43-0595787E9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3650" y="8197054"/>
            <a:ext cx="2039764" cy="1861985"/>
          </a:xfrm>
          <a:prstGeom prst="rect">
            <a:avLst/>
          </a:prstGeom>
        </p:spPr>
      </p:pic>
    </p:spTree>
    <p:extLst>
      <p:ext uri="{BB962C8B-B14F-4D97-AF65-F5344CB8AC3E}">
        <p14:creationId xmlns:p14="http://schemas.microsoft.com/office/powerpoint/2010/main" val="1423029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1</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302362" y="210726"/>
            <a:ext cx="7193654"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latin typeface="Century Gothic" panose="020B0502020202020204" pitchFamily="34" charset="0"/>
              </a:rPr>
              <a:t>Saying what I and others do</a:t>
            </a:r>
            <a:endParaRPr lang="en-GB" sz="3600" dirty="0"/>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989763" y="298863"/>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82" dirty="0">
                <a:solidFill>
                  <a:srgbClr val="FF0000"/>
                </a:solidFill>
                <a:latin typeface="Modern Love" panose="04090805081005020601" pitchFamily="82" charset="0"/>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r>
                <a:rPr lang="en-GB" sz="3938" dirty="0">
                  <a:solidFill>
                    <a:srgbClr val="00B050"/>
                  </a:solidFill>
                  <a:latin typeface="Modern Love" panose="04090805081005020601" pitchFamily="82" charset="0"/>
                </a:rPr>
                <a:t>1</a:t>
              </a:r>
              <a:endParaRPr lang="en-GB" sz="3938" dirty="0">
                <a:solidFill>
                  <a:srgbClr val="00B050"/>
                </a:solidFill>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3058885" cy="546945"/>
          </a:xfrm>
          <a:prstGeom prst="rect">
            <a:avLst/>
          </a:prstGeom>
          <a:noFill/>
        </p:spPr>
        <p:txBody>
          <a:bodyPr wrap="square">
            <a:spAutoFit/>
          </a:bodyPr>
          <a:lstStyle/>
          <a:p>
            <a:r>
              <a:rPr lang="en-GB" sz="2954" dirty="0">
                <a:solidFill>
                  <a:schemeClr val="tx1">
                    <a:lumMod val="65000"/>
                    <a:lumOff val="35000"/>
                  </a:schemeClr>
                </a:solidFill>
                <a:latin typeface="Modern Love" panose="04090805081005020601" pitchFamily="82" charset="0"/>
              </a:rPr>
              <a:t>Vert term 2 </a:t>
            </a:r>
            <a:endParaRPr lang="en-GB" sz="2954" dirty="0">
              <a:solidFill>
                <a:schemeClr val="tx1">
                  <a:lumMod val="65000"/>
                  <a:lumOff val="35000"/>
                </a:schemeClr>
              </a:solidFill>
            </a:endParaRPr>
          </a:p>
        </p:txBody>
      </p:sp>
      <p:grpSp>
        <p:nvGrpSpPr>
          <p:cNvPr id="23" name="Group 22">
            <a:extLst>
              <a:ext uri="{FF2B5EF4-FFF2-40B4-BE49-F238E27FC236}">
                <a16:creationId xmlns:a16="http://schemas.microsoft.com/office/drawing/2014/main" id="{9FA26125-BA92-48B6-903A-56A91F664651}"/>
              </a:ext>
            </a:extLst>
          </p:cNvPr>
          <p:cNvGrpSpPr/>
          <p:nvPr/>
        </p:nvGrpSpPr>
        <p:grpSpPr>
          <a:xfrm>
            <a:off x="10921391" y="15392037"/>
            <a:ext cx="912053" cy="651262"/>
            <a:chOff x="10782402" y="15614226"/>
            <a:chExt cx="912053" cy="651262"/>
          </a:xfrm>
        </p:grpSpPr>
        <p:pic>
          <p:nvPicPr>
            <p:cNvPr id="2079" name="Picture 4" descr="Free Watercolor Brushstroke illustration and picture">
              <a:extLst>
                <a:ext uri="{FF2B5EF4-FFF2-40B4-BE49-F238E27FC236}">
                  <a16:creationId xmlns:a16="http://schemas.microsoft.com/office/drawing/2014/main" id="{3A7B6A95-6AB8-3394-AD68-713D43E5E03D}"/>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82402" y="1561422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2089" name="TextBox 2088">
              <a:extLst>
                <a:ext uri="{FF2B5EF4-FFF2-40B4-BE49-F238E27FC236}">
                  <a16:creationId xmlns:a16="http://schemas.microsoft.com/office/drawing/2014/main" id="{B2AFFFD7-5E0E-9D9C-D583-13787BA98ED2}"/>
                </a:ext>
              </a:extLst>
            </p:cNvPr>
            <p:cNvSpPr txBox="1"/>
            <p:nvPr/>
          </p:nvSpPr>
          <p:spPr>
            <a:xfrm>
              <a:off x="11011479" y="15735057"/>
              <a:ext cx="340158"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8</a:t>
              </a:r>
            </a:p>
          </p:txBody>
        </p:sp>
      </p:grpSp>
      <p:pic>
        <p:nvPicPr>
          <p:cNvPr id="12" name="Picture 11">
            <a:extLst>
              <a:ext uri="{FF2B5EF4-FFF2-40B4-BE49-F238E27FC236}">
                <a16:creationId xmlns:a16="http://schemas.microsoft.com/office/drawing/2014/main" id="{C6BE1C9E-0423-4C97-8841-3C6FC0813D7E}"/>
              </a:ext>
            </a:extLst>
          </p:cNvPr>
          <p:cNvPicPr>
            <a:picLocks noChangeAspect="1"/>
          </p:cNvPicPr>
          <p:nvPr/>
        </p:nvPicPr>
        <p:blipFill>
          <a:blip r:embed="rId5">
            <a:clrChange>
              <a:clrFrom>
                <a:srgbClr val="000000">
                  <a:alpha val="0"/>
                </a:srgbClr>
              </a:clrFrom>
              <a:clrTo>
                <a:srgbClr val="000000">
                  <a:alpha val="0"/>
                </a:srgbClr>
              </a:clrTo>
            </a:clrChange>
          </a:blip>
          <a:stretch>
            <a:fillRect/>
          </a:stretch>
        </p:blipFill>
        <p:spPr>
          <a:xfrm>
            <a:off x="10635941" y="9226782"/>
            <a:ext cx="1234410" cy="1126549"/>
          </a:xfrm>
          <a:prstGeom prst="rect">
            <a:avLst/>
          </a:prstGeom>
        </p:spPr>
      </p:pic>
      <p:graphicFrame>
        <p:nvGraphicFramePr>
          <p:cNvPr id="13" name="Table 4">
            <a:extLst>
              <a:ext uri="{FF2B5EF4-FFF2-40B4-BE49-F238E27FC236}">
                <a16:creationId xmlns:a16="http://schemas.microsoft.com/office/drawing/2014/main" id="{E46C63A3-D510-4E80-A514-62D6D67AB9E1}"/>
              </a:ext>
            </a:extLst>
          </p:cNvPr>
          <p:cNvGraphicFramePr>
            <a:graphicFrameLocks noGrp="1"/>
          </p:cNvGraphicFramePr>
          <p:nvPr>
            <p:extLst>
              <p:ext uri="{D42A27DB-BD31-4B8C-83A1-F6EECF244321}">
                <p14:modId xmlns:p14="http://schemas.microsoft.com/office/powerpoint/2010/main" val="407627731"/>
              </p:ext>
            </p:extLst>
          </p:nvPr>
        </p:nvGraphicFramePr>
        <p:xfrm>
          <a:off x="475779" y="9890048"/>
          <a:ext cx="10681115" cy="5659311"/>
        </p:xfrm>
        <a:graphic>
          <a:graphicData uri="http://schemas.openxmlformats.org/drawingml/2006/table">
            <a:tbl>
              <a:tblPr firstRow="1" bandRow="1"/>
              <a:tblGrid>
                <a:gridCol w="1883959">
                  <a:extLst>
                    <a:ext uri="{9D8B030D-6E8A-4147-A177-3AD203B41FA5}">
                      <a16:colId xmlns:a16="http://schemas.microsoft.com/office/drawing/2014/main" val="1203737284"/>
                    </a:ext>
                  </a:extLst>
                </a:gridCol>
                <a:gridCol w="2611236">
                  <a:extLst>
                    <a:ext uri="{9D8B030D-6E8A-4147-A177-3AD203B41FA5}">
                      <a16:colId xmlns:a16="http://schemas.microsoft.com/office/drawing/2014/main" val="1810222861"/>
                    </a:ext>
                  </a:extLst>
                </a:gridCol>
                <a:gridCol w="3253534">
                  <a:extLst>
                    <a:ext uri="{9D8B030D-6E8A-4147-A177-3AD203B41FA5}">
                      <a16:colId xmlns:a16="http://schemas.microsoft.com/office/drawing/2014/main" val="274413866"/>
                    </a:ext>
                  </a:extLst>
                </a:gridCol>
                <a:gridCol w="2932386">
                  <a:extLst>
                    <a:ext uri="{9D8B030D-6E8A-4147-A177-3AD203B41FA5}">
                      <a16:colId xmlns:a16="http://schemas.microsoft.com/office/drawing/2014/main" val="2706468897"/>
                    </a:ext>
                  </a:extLst>
                </a:gridCol>
              </a:tblGrid>
              <a:tr h="808473">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problem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task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very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0847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heavy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to have, having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slow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08473">
                <a:tc rowSpan="3">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they (</a:t>
                      </a:r>
                      <a:r>
                        <a:rPr lang="en-GB" sz="2400" b="1" dirty="0" err="1">
                          <a:solidFill>
                            <a:srgbClr val="92D050"/>
                          </a:solidFill>
                          <a:latin typeface="Century Gothic" panose="020B0502020202020204" pitchFamily="34" charset="0"/>
                        </a:rPr>
                        <a:t>fpl</a:t>
                      </a:r>
                      <a:r>
                        <a:rPr lang="en-GB" sz="2400" b="1" dirty="0">
                          <a:solidFill>
                            <a:srgbClr val="92D05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Happy New Year!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Good health!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0847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they (</a:t>
                      </a:r>
                      <a:r>
                        <a:rPr lang="en-GB" sz="2400" b="1" dirty="0" err="1">
                          <a:solidFill>
                            <a:srgbClr val="92D050"/>
                          </a:solidFill>
                          <a:latin typeface="Century Gothic" panose="020B0502020202020204" pitchFamily="34" charset="0"/>
                        </a:rPr>
                        <a:t>mpl</a:t>
                      </a:r>
                      <a:r>
                        <a:rPr lang="en-GB" sz="2400" b="1" dirty="0">
                          <a:solidFill>
                            <a:srgbClr val="92D05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independent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Merry Christmas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08473">
                <a:tc vMerge="1">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they wear </a:t>
                      </a:r>
                      <a:r>
                        <a:rPr lang="en-GB" sz="1800" b="1" dirty="0">
                          <a:solidFill>
                            <a:srgbClr val="92D050"/>
                          </a:solidFill>
                          <a:latin typeface="Century Gothic" panose="020B0502020202020204" pitchFamily="34" charset="0"/>
                        </a:rPr>
                        <a:t>(</a:t>
                      </a:r>
                      <a:r>
                        <a:rPr lang="en-GB" sz="1800" b="1" dirty="0" err="1">
                          <a:solidFill>
                            <a:srgbClr val="92D050"/>
                          </a:solidFill>
                          <a:latin typeface="Century Gothic" panose="020B0502020202020204" pitchFamily="34" charset="0"/>
                        </a:rPr>
                        <a:t>mpl</a:t>
                      </a:r>
                      <a:r>
                        <a:rPr lang="en-GB" sz="1800" b="1" dirty="0">
                          <a:solidFill>
                            <a:srgbClr val="92D050"/>
                          </a:solidFill>
                          <a:latin typeface="Century Gothic" panose="020B0502020202020204" pitchFamily="34" charset="0"/>
                        </a:rPr>
                        <a: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300" b="1" dirty="0">
                          <a:solidFill>
                            <a:srgbClr val="92D050"/>
                          </a:solidFill>
                          <a:latin typeface="Century Gothic" panose="020B0502020202020204" pitchFamily="34" charset="0"/>
                        </a:rPr>
                        <a:t>they celebrate (</a:t>
                      </a:r>
                      <a:r>
                        <a:rPr lang="en-GB" sz="2300" b="1" dirty="0" err="1">
                          <a:solidFill>
                            <a:srgbClr val="92D050"/>
                          </a:solidFill>
                          <a:latin typeface="Century Gothic" panose="020B0502020202020204" pitchFamily="34" charset="0"/>
                        </a:rPr>
                        <a:t>fpl</a:t>
                      </a:r>
                      <a:r>
                        <a:rPr lang="en-GB" sz="2300" b="1" dirty="0">
                          <a:solidFill>
                            <a:srgbClr val="92D05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they give (</a:t>
                      </a:r>
                      <a:r>
                        <a:rPr lang="en-GB" sz="2400" b="1" dirty="0" err="1">
                          <a:solidFill>
                            <a:srgbClr val="92D050"/>
                          </a:solidFill>
                          <a:latin typeface="Century Gothic" panose="020B0502020202020204" pitchFamily="34" charset="0"/>
                        </a:rPr>
                        <a:t>mfpl</a:t>
                      </a:r>
                      <a:r>
                        <a:rPr lang="en-GB" sz="2400" b="1" dirty="0">
                          <a:solidFill>
                            <a:srgbClr val="92D05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08473">
                <a:tc rowSpan="2">
                  <a:txBody>
                    <a:body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year</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item of clothing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people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08473">
                <a:tc vMerge="1">
                  <a:txBody>
                    <a:body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000" b="1" dirty="0">
                          <a:solidFill>
                            <a:srgbClr val="FF3399"/>
                          </a:solidFill>
                          <a:latin typeface="Century Gothic" panose="020B0502020202020204" pitchFamily="34" charset="0"/>
                        </a:rPr>
                        <a:t>party, celebration</a:t>
                      </a:r>
                      <a:endParaRPr lang="en-GB" sz="18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history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health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pic>
        <p:nvPicPr>
          <p:cNvPr id="14" name="Picture 13">
            <a:extLst>
              <a:ext uri="{FF2B5EF4-FFF2-40B4-BE49-F238E27FC236}">
                <a16:creationId xmlns:a16="http://schemas.microsoft.com/office/drawing/2014/main" id="{1551254E-A38E-4209-BBA6-5DFA5837C1EF}"/>
              </a:ext>
            </a:extLst>
          </p:cNvPr>
          <p:cNvPicPr>
            <a:picLocks noChangeAspect="1"/>
          </p:cNvPicPr>
          <p:nvPr/>
        </p:nvPicPr>
        <p:blipFill>
          <a:blip r:embed="rId6"/>
          <a:stretch>
            <a:fillRect/>
          </a:stretch>
        </p:blipFill>
        <p:spPr>
          <a:xfrm>
            <a:off x="137719" y="9198688"/>
            <a:ext cx="2048434" cy="847417"/>
          </a:xfrm>
          <a:prstGeom prst="rect">
            <a:avLst/>
          </a:prstGeom>
        </p:spPr>
      </p:pic>
      <p:sp>
        <p:nvSpPr>
          <p:cNvPr id="15" name="TextBox 14">
            <a:extLst>
              <a:ext uri="{FF2B5EF4-FFF2-40B4-BE49-F238E27FC236}">
                <a16:creationId xmlns:a16="http://schemas.microsoft.com/office/drawing/2014/main" id="{3DC15D42-2C0E-4EDA-85DB-5539D012C3DF}"/>
              </a:ext>
            </a:extLst>
          </p:cNvPr>
          <p:cNvSpPr txBox="1"/>
          <p:nvPr/>
        </p:nvSpPr>
        <p:spPr>
          <a:xfrm>
            <a:off x="2186153" y="9307129"/>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français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16" name="Picture 15">
            <a:extLst>
              <a:ext uri="{FF2B5EF4-FFF2-40B4-BE49-F238E27FC236}">
                <a16:creationId xmlns:a16="http://schemas.microsoft.com/office/drawing/2014/main" id="{6D58DD0B-E572-4FEE-BD22-62E51C2E3517}"/>
              </a:ext>
            </a:extLst>
          </p:cNvPr>
          <p:cNvPicPr>
            <a:picLocks noChangeAspect="1"/>
          </p:cNvPicPr>
          <p:nvPr/>
        </p:nvPicPr>
        <p:blipFill>
          <a:blip r:embed="rId7"/>
          <a:stretch>
            <a:fillRect/>
          </a:stretch>
        </p:blipFill>
        <p:spPr>
          <a:xfrm>
            <a:off x="833206" y="11957063"/>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33414220-6485-4BA5-A6F8-D54BFF77AB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3206" y="10036330"/>
            <a:ext cx="1186070" cy="1186070"/>
          </a:xfrm>
          <a:prstGeom prst="rect">
            <a:avLst/>
          </a:prstGeom>
        </p:spPr>
      </p:pic>
      <p:pic>
        <p:nvPicPr>
          <p:cNvPr id="18" name="Picture 17">
            <a:extLst>
              <a:ext uri="{FF2B5EF4-FFF2-40B4-BE49-F238E27FC236}">
                <a16:creationId xmlns:a16="http://schemas.microsoft.com/office/drawing/2014/main" id="{1A598940-8C63-4C34-B2A3-511B728D30CB}"/>
              </a:ext>
            </a:extLst>
          </p:cNvPr>
          <p:cNvPicPr>
            <a:picLocks noChangeAspect="1"/>
          </p:cNvPicPr>
          <p:nvPr/>
        </p:nvPicPr>
        <p:blipFill>
          <a:blip r:embed="rId9"/>
          <a:stretch>
            <a:fillRect/>
          </a:stretch>
        </p:blipFill>
        <p:spPr>
          <a:xfrm>
            <a:off x="833206" y="14025265"/>
            <a:ext cx="1162417" cy="1101237"/>
          </a:xfrm>
          <a:prstGeom prst="rect">
            <a:avLst/>
          </a:prstGeom>
        </p:spPr>
      </p:pic>
      <p:sp>
        <p:nvSpPr>
          <p:cNvPr id="19" name="TextBox 18">
            <a:extLst>
              <a:ext uri="{FF2B5EF4-FFF2-40B4-BE49-F238E27FC236}">
                <a16:creationId xmlns:a16="http://schemas.microsoft.com/office/drawing/2014/main" id="{98A8142F-2433-47B4-AC02-212AF533D6BE}"/>
              </a:ext>
            </a:extLst>
          </p:cNvPr>
          <p:cNvSpPr txBox="1"/>
          <p:nvPr/>
        </p:nvSpPr>
        <p:spPr>
          <a:xfrm>
            <a:off x="1034652" y="11112462"/>
            <a:ext cx="1085347" cy="461665"/>
          </a:xfrm>
          <a:prstGeom prst="rect">
            <a:avLst/>
          </a:prstGeom>
          <a:noFill/>
        </p:spPr>
        <p:txBody>
          <a:bodyPr wrap="square" rtlCol="0">
            <a:spAutoFit/>
          </a:bodyPr>
          <a:lstStyle/>
          <a:p>
            <a:r>
              <a:rPr lang="en-GB" sz="2400" dirty="0">
                <a:latin typeface="Century Gothic" panose="020B0502020202020204" pitchFamily="34" charset="0"/>
              </a:rPr>
              <a:t> X 3</a:t>
            </a:r>
          </a:p>
        </p:txBody>
      </p:sp>
      <p:sp>
        <p:nvSpPr>
          <p:cNvPr id="20" name="TextBox 19">
            <a:extLst>
              <a:ext uri="{FF2B5EF4-FFF2-40B4-BE49-F238E27FC236}">
                <a16:creationId xmlns:a16="http://schemas.microsoft.com/office/drawing/2014/main" id="{23768C09-0A5F-40E4-891E-C1A6E23F728D}"/>
              </a:ext>
            </a:extLst>
          </p:cNvPr>
          <p:cNvSpPr txBox="1"/>
          <p:nvPr/>
        </p:nvSpPr>
        <p:spPr>
          <a:xfrm>
            <a:off x="933929" y="13067323"/>
            <a:ext cx="1085347" cy="461665"/>
          </a:xfrm>
          <a:prstGeom prst="rect">
            <a:avLst/>
          </a:prstGeom>
          <a:noFill/>
        </p:spPr>
        <p:txBody>
          <a:bodyPr wrap="square" rtlCol="0">
            <a:spAutoFit/>
          </a:bodyPr>
          <a:lstStyle/>
          <a:p>
            <a:r>
              <a:rPr lang="en-GB" sz="2400" dirty="0">
                <a:latin typeface="Century Gothic" panose="020B0502020202020204" pitchFamily="34" charset="0"/>
              </a:rPr>
              <a:t> X2</a:t>
            </a:r>
          </a:p>
        </p:txBody>
      </p:sp>
      <p:sp>
        <p:nvSpPr>
          <p:cNvPr id="21" name="TextBox 20">
            <a:extLst>
              <a:ext uri="{FF2B5EF4-FFF2-40B4-BE49-F238E27FC236}">
                <a16:creationId xmlns:a16="http://schemas.microsoft.com/office/drawing/2014/main" id="{6BFDC41E-7590-479A-9248-A9E0FFEEAD37}"/>
              </a:ext>
            </a:extLst>
          </p:cNvPr>
          <p:cNvSpPr txBox="1"/>
          <p:nvPr/>
        </p:nvSpPr>
        <p:spPr>
          <a:xfrm>
            <a:off x="932421" y="15233976"/>
            <a:ext cx="1085347" cy="461665"/>
          </a:xfrm>
          <a:prstGeom prst="rect">
            <a:avLst/>
          </a:prstGeom>
          <a:noFill/>
        </p:spPr>
        <p:txBody>
          <a:bodyPr wrap="square" rtlCol="0">
            <a:spAutoFit/>
          </a:bodyPr>
          <a:lstStyle/>
          <a:p>
            <a:r>
              <a:rPr lang="en-GB" sz="2400" dirty="0">
                <a:latin typeface="Century Gothic" panose="020B0502020202020204" pitchFamily="34" charset="0"/>
              </a:rPr>
              <a:t> X 1</a:t>
            </a:r>
          </a:p>
        </p:txBody>
      </p:sp>
      <p:grpSp>
        <p:nvGrpSpPr>
          <p:cNvPr id="22" name="Group 21">
            <a:extLst>
              <a:ext uri="{FF2B5EF4-FFF2-40B4-BE49-F238E27FC236}">
                <a16:creationId xmlns:a16="http://schemas.microsoft.com/office/drawing/2014/main" id="{B8F8EB6D-90B0-4D81-8296-58380FF975B8}"/>
              </a:ext>
            </a:extLst>
          </p:cNvPr>
          <p:cNvGrpSpPr/>
          <p:nvPr/>
        </p:nvGrpSpPr>
        <p:grpSpPr>
          <a:xfrm>
            <a:off x="427678" y="3802593"/>
            <a:ext cx="2161593" cy="852090"/>
            <a:chOff x="-3202503" y="7519765"/>
            <a:chExt cx="2161593" cy="852090"/>
          </a:xfrm>
        </p:grpSpPr>
        <p:sp>
          <p:nvSpPr>
            <p:cNvPr id="24" name="Title 1">
              <a:extLst>
                <a:ext uri="{FF2B5EF4-FFF2-40B4-BE49-F238E27FC236}">
                  <a16:creationId xmlns:a16="http://schemas.microsoft.com/office/drawing/2014/main" id="{F0A83376-15A4-427A-9FAF-08996806D916}"/>
                </a:ext>
              </a:extLst>
            </p:cNvPr>
            <p:cNvSpPr txBox="1">
              <a:spLocks/>
            </p:cNvSpPr>
            <p:nvPr/>
          </p:nvSpPr>
          <p:spPr>
            <a:xfrm>
              <a:off x="-2702602" y="7717205"/>
              <a:ext cx="1661692" cy="424815"/>
            </a:xfrm>
            <a:prstGeom prst="rect">
              <a:avLst/>
            </a:prstGeom>
            <a:solidFill>
              <a:srgbClr val="FF3888"/>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cs typeface="Calibri"/>
                  <a:sym typeface="Calibri"/>
                </a:rPr>
                <a:t>parler</a:t>
              </a:r>
              <a:endPar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endParaRPr>
            </a:p>
          </p:txBody>
        </p:sp>
        <p:pic>
          <p:nvPicPr>
            <p:cNvPr id="25" name="Picture 24" descr="A pink and white circle with a megaphone in the middle&#10;&#10;Description automatically generated with low confidence">
              <a:extLst>
                <a:ext uri="{FF2B5EF4-FFF2-40B4-BE49-F238E27FC236}">
                  <a16:creationId xmlns:a16="http://schemas.microsoft.com/office/drawing/2014/main" id="{8A7E5EBA-E7DA-4C2D-BB23-9762D8C14F6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02503" y="7519765"/>
              <a:ext cx="849944" cy="852090"/>
            </a:xfrm>
            <a:prstGeom prst="rect">
              <a:avLst/>
            </a:prstGeom>
          </p:spPr>
        </p:pic>
      </p:grpSp>
      <p:sp>
        <p:nvSpPr>
          <p:cNvPr id="26" name="TextBox 25">
            <a:extLst>
              <a:ext uri="{FF2B5EF4-FFF2-40B4-BE49-F238E27FC236}">
                <a16:creationId xmlns:a16="http://schemas.microsoft.com/office/drawing/2014/main" id="{69FD74C3-4CBA-43B4-BDB6-671CE63249EA}"/>
              </a:ext>
            </a:extLst>
          </p:cNvPr>
          <p:cNvSpPr txBox="1"/>
          <p:nvPr/>
        </p:nvSpPr>
        <p:spPr>
          <a:xfrm>
            <a:off x="2559270" y="3977129"/>
            <a:ext cx="9726626" cy="496418"/>
          </a:xfrm>
          <a:prstGeom prst="rect">
            <a:avLst/>
          </a:prstGeom>
          <a:noFill/>
        </p:spPr>
        <p:txBody>
          <a:bodyPr wrap="square" rtlCol="0">
            <a:spAutoFit/>
          </a:bodyPr>
          <a:lstStyle/>
          <a:p>
            <a:pPr>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B. </a:t>
            </a:r>
            <a:r>
              <a:rPr kumimoji="0" lang="en-GB" sz="2626"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erson A – turn to the previous page.)</a:t>
            </a:r>
            <a:endPar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28" name="CustomShape 3">
            <a:extLst>
              <a:ext uri="{FF2B5EF4-FFF2-40B4-BE49-F238E27FC236}">
                <a16:creationId xmlns:a16="http://schemas.microsoft.com/office/drawing/2014/main" id="{6634FE54-28DE-445D-BA12-4D59ECD96499}"/>
              </a:ext>
            </a:extLst>
          </p:cNvPr>
          <p:cNvSpPr/>
          <p:nvPr/>
        </p:nvSpPr>
        <p:spPr>
          <a:xfrm>
            <a:off x="1679890" y="5006314"/>
            <a:ext cx="989505" cy="66032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[we]</a:t>
            </a:r>
            <a:endParaRPr kumimoji="0" lang="en-GB" sz="2000" i="0" u="none" strike="noStrike" kern="120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sp>
        <p:nvSpPr>
          <p:cNvPr id="29" name="CustomShape 3">
            <a:extLst>
              <a:ext uri="{FF2B5EF4-FFF2-40B4-BE49-F238E27FC236}">
                <a16:creationId xmlns:a16="http://schemas.microsoft.com/office/drawing/2014/main" id="{4E42C30A-F7D4-43FB-ADB0-4A05840BBAC3}"/>
              </a:ext>
            </a:extLst>
          </p:cNvPr>
          <p:cNvSpPr/>
          <p:nvPr/>
        </p:nvSpPr>
        <p:spPr>
          <a:xfrm>
            <a:off x="4513437" y="5013346"/>
            <a:ext cx="1695721" cy="66032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[you all]</a:t>
            </a:r>
            <a:endParaRPr kumimoji="0" lang="en-GB" sz="2000" i="0" u="none" strike="noStrike" kern="120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sp>
        <p:nvSpPr>
          <p:cNvPr id="30" name="CustomShape 3">
            <a:extLst>
              <a:ext uri="{FF2B5EF4-FFF2-40B4-BE49-F238E27FC236}">
                <a16:creationId xmlns:a16="http://schemas.microsoft.com/office/drawing/2014/main" id="{308AE182-8622-45FF-A16A-8158AC396A1D}"/>
              </a:ext>
            </a:extLst>
          </p:cNvPr>
          <p:cNvSpPr/>
          <p:nvPr/>
        </p:nvSpPr>
        <p:spPr>
          <a:xfrm>
            <a:off x="7745295" y="4455347"/>
            <a:ext cx="5094578" cy="518040"/>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Round 2</a:t>
            </a:r>
            <a:endParaRPr kumimoji="0" lang="en-GB" sz="20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sp>
        <p:nvSpPr>
          <p:cNvPr id="31" name="CustomShape 3">
            <a:extLst>
              <a:ext uri="{FF2B5EF4-FFF2-40B4-BE49-F238E27FC236}">
                <a16:creationId xmlns:a16="http://schemas.microsoft.com/office/drawing/2014/main" id="{2D357327-F9BD-4D0D-B159-68AEE1E1168B}"/>
              </a:ext>
            </a:extLst>
          </p:cNvPr>
          <p:cNvSpPr/>
          <p:nvPr/>
        </p:nvSpPr>
        <p:spPr>
          <a:xfrm>
            <a:off x="7745295" y="5109997"/>
            <a:ext cx="7263277" cy="518040"/>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rPr>
              <a:t>Start the sentences in French. </a:t>
            </a:r>
          </a:p>
        </p:txBody>
      </p:sp>
      <p:sp>
        <p:nvSpPr>
          <p:cNvPr id="32" name="CustomShape 3">
            <a:extLst>
              <a:ext uri="{FF2B5EF4-FFF2-40B4-BE49-F238E27FC236}">
                <a16:creationId xmlns:a16="http://schemas.microsoft.com/office/drawing/2014/main" id="{6A13D809-7113-49F0-8A88-51C9B0568BEB}"/>
              </a:ext>
            </a:extLst>
          </p:cNvPr>
          <p:cNvSpPr/>
          <p:nvPr/>
        </p:nvSpPr>
        <p:spPr>
          <a:xfrm>
            <a:off x="553844" y="4585352"/>
            <a:ext cx="6123758" cy="66032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Round 1 </a:t>
            </a:r>
            <a:r>
              <a:rPr lang="en-GB" sz="2000" spc="-1" dirty="0">
                <a:solidFill>
                  <a:schemeClr val="tx1">
                    <a:lumMod val="65000"/>
                    <a:lumOff val="35000"/>
                  </a:schemeClr>
                </a:solidFill>
                <a:latin typeface="Century Gothic" panose="020B0502020202020204" pitchFamily="34" charset="0"/>
                <a:ea typeface="Century Gothic"/>
              </a:rPr>
              <a:t>Finish your partner’s sentences.</a:t>
            </a:r>
            <a:endParaRPr kumimoji="0" lang="en-GB" sz="2000" i="0" u="none" strike="noStrike" kern="120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graphicFrame>
        <p:nvGraphicFramePr>
          <p:cNvPr id="33" name="Table 32">
            <a:extLst>
              <a:ext uri="{FF2B5EF4-FFF2-40B4-BE49-F238E27FC236}">
                <a16:creationId xmlns:a16="http://schemas.microsoft.com/office/drawing/2014/main" id="{67173CE6-B38C-4CED-8EB7-30EEDF86205D}"/>
              </a:ext>
            </a:extLst>
          </p:cNvPr>
          <p:cNvGraphicFramePr>
            <a:graphicFrameLocks noGrp="1"/>
          </p:cNvGraphicFramePr>
          <p:nvPr>
            <p:extLst>
              <p:ext uri="{D42A27DB-BD31-4B8C-83A1-F6EECF244321}">
                <p14:modId xmlns:p14="http://schemas.microsoft.com/office/powerpoint/2010/main" val="3900946241"/>
              </p:ext>
            </p:extLst>
          </p:nvPr>
        </p:nvGraphicFramePr>
        <p:xfrm>
          <a:off x="612197" y="5337416"/>
          <a:ext cx="6547058" cy="3728990"/>
        </p:xfrm>
        <a:graphic>
          <a:graphicData uri="http://schemas.openxmlformats.org/drawingml/2006/table">
            <a:tbl>
              <a:tblPr firstRow="1" bandRow="1">
                <a:tableStyleId>{5940675A-B579-460E-94D1-54222C63F5DA}</a:tableStyleId>
              </a:tblPr>
              <a:tblGrid>
                <a:gridCol w="3053513">
                  <a:extLst>
                    <a:ext uri="{9D8B030D-6E8A-4147-A177-3AD203B41FA5}">
                      <a16:colId xmlns:a16="http://schemas.microsoft.com/office/drawing/2014/main" val="20000"/>
                    </a:ext>
                  </a:extLst>
                </a:gridCol>
                <a:gridCol w="3493545">
                  <a:extLst>
                    <a:ext uri="{9D8B030D-6E8A-4147-A177-3AD203B41FA5}">
                      <a16:colId xmlns:a16="http://schemas.microsoft.com/office/drawing/2014/main" val="1354244849"/>
                    </a:ext>
                  </a:extLst>
                </a:gridCol>
              </a:tblGrid>
              <a:tr h="900595">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1"/>
                          </a:solidFill>
                          <a:effectLst/>
                          <a:uLnTx/>
                          <a:uFillTx/>
                          <a:latin typeface="Century Gothic" panose="020B0502020202020204" pitchFamily="34" charset="0"/>
                        </a:rPr>
                        <a:t>… souvents des vidéos.</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1"/>
                          </a:solidFill>
                          <a:effectLst/>
                          <a:uLnTx/>
                          <a:uFillTx/>
                          <a:latin typeface="Century Gothic" panose="020B0502020202020204" pitchFamily="34" charset="0"/>
                        </a:rPr>
                        <a:t>… souvent des films.</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1"/>
                  </a:ext>
                </a:extLst>
              </a:tr>
              <a:tr h="565679">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1"/>
                          </a:solidFill>
                          <a:effectLst/>
                          <a:uLnTx/>
                          <a:uFillTx/>
                          <a:latin typeface="Century Gothic" panose="020B0502020202020204" pitchFamily="34" charset="0"/>
                        </a:rPr>
                        <a:t>… pour un spectacle.</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1"/>
                          </a:solidFill>
                          <a:effectLst/>
                          <a:uLnTx/>
                          <a:uFillTx/>
                          <a:latin typeface="Century Gothic" panose="020B0502020202020204" pitchFamily="34" charset="0"/>
                        </a:rPr>
                        <a:t>… pour un concert.</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526877587"/>
                  </a:ext>
                </a:extLst>
              </a:tr>
              <a:tr h="565679">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1"/>
                          </a:solidFill>
                          <a:effectLst/>
                          <a:uLnTx/>
                          <a:uFillTx/>
                          <a:latin typeface="Century Gothic" panose="020B0502020202020204" pitchFamily="34" charset="0"/>
                        </a:rPr>
                        <a:t>… en anglais.</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1"/>
                          </a:solidFill>
                          <a:effectLst/>
                          <a:uLnTx/>
                          <a:uFillTx/>
                          <a:latin typeface="Century Gothic" panose="020B0502020202020204" pitchFamily="34" charset="0"/>
                        </a:rPr>
                        <a:t>… en français.</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209199218"/>
                  </a:ext>
                </a:extLst>
              </a:tr>
              <a:tr h="565679">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1"/>
                          </a:solidFill>
                          <a:effectLst/>
                          <a:uLnTx/>
                          <a:uFillTx/>
                          <a:latin typeface="Century Gothic" panose="020B0502020202020204" pitchFamily="34" charset="0"/>
                        </a:rPr>
                        <a:t>… des fêtes.</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1"/>
                          </a:solidFill>
                          <a:effectLst/>
                          <a:uLnTx/>
                          <a:uFillTx/>
                          <a:latin typeface="Century Gothic" panose="020B0502020202020204" pitchFamily="34" charset="0"/>
                        </a:rPr>
                        <a:t>… des matchs de foot.</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00714323"/>
                  </a:ext>
                </a:extLst>
              </a:tr>
              <a:tr h="565679">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1"/>
                          </a:solidFill>
                          <a:effectLst/>
                          <a:uLnTx/>
                          <a:uFillTx/>
                          <a:latin typeface="Century Gothic" panose="020B0502020202020204" pitchFamily="34" charset="0"/>
                        </a:rPr>
                        <a:t>… des chansons.</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1"/>
                          </a:solidFill>
                          <a:effectLst/>
                          <a:uLnTx/>
                          <a:uFillTx/>
                          <a:latin typeface="Century Gothic" panose="020B0502020202020204" pitchFamily="34" charset="0"/>
                        </a:rPr>
                        <a:t>… la professeure.</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925350484"/>
                  </a:ext>
                </a:extLst>
              </a:tr>
              <a:tr h="565679">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1"/>
                          </a:solidFill>
                          <a:effectLst/>
                          <a:uLnTx/>
                          <a:uFillTx/>
                          <a:latin typeface="Century Gothic" panose="020B0502020202020204" pitchFamily="34" charset="0"/>
                        </a:rPr>
                        <a:t>… le jeu.</a:t>
                      </a:r>
                      <a:endParaRPr lang="en-GB" sz="2000" b="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1"/>
                          </a:solidFill>
                          <a:effectLst/>
                          <a:uLnTx/>
                          <a:uFillTx/>
                          <a:latin typeface="Century Gothic" panose="020B0502020202020204" pitchFamily="34" charset="0"/>
                        </a:rPr>
                        <a:t>… le prix.</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337116853"/>
                  </a:ext>
                </a:extLst>
              </a:tr>
            </a:tbl>
          </a:graphicData>
        </a:graphic>
      </p:graphicFrame>
      <p:sp>
        <p:nvSpPr>
          <p:cNvPr id="34" name="TextBox 33">
            <a:extLst>
              <a:ext uri="{FF2B5EF4-FFF2-40B4-BE49-F238E27FC236}">
                <a16:creationId xmlns:a16="http://schemas.microsoft.com/office/drawing/2014/main" id="{C142C0DC-08D6-450E-B4AD-B670970F5E69}"/>
              </a:ext>
            </a:extLst>
          </p:cNvPr>
          <p:cNvSpPr txBox="1"/>
          <p:nvPr/>
        </p:nvSpPr>
        <p:spPr>
          <a:xfrm>
            <a:off x="7745295" y="4808078"/>
            <a:ext cx="5044115" cy="400110"/>
          </a:xfrm>
          <a:prstGeom prst="rect">
            <a:avLst/>
          </a:prstGeom>
          <a:noFill/>
        </p:spPr>
        <p:txBody>
          <a:bodyPr wrap="square">
            <a:spAutoFit/>
          </a:bodyPr>
          <a:lstStyle/>
          <a:p>
            <a:r>
              <a:rPr kumimoji="0" lang="en-GB" sz="2000" b="0" i="0" u="none" strike="noStrike" kern="0" cap="none" spc="-1"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Write the ending in English.</a:t>
            </a:r>
            <a:endParaRPr lang="en-GB" dirty="0"/>
          </a:p>
        </p:txBody>
      </p:sp>
      <p:sp>
        <p:nvSpPr>
          <p:cNvPr id="35" name="TextBox 34">
            <a:extLst>
              <a:ext uri="{FF2B5EF4-FFF2-40B4-BE49-F238E27FC236}">
                <a16:creationId xmlns:a16="http://schemas.microsoft.com/office/drawing/2014/main" id="{3F0AFFE9-6AD6-4ADE-8DA5-CB573ED5E80B}"/>
              </a:ext>
            </a:extLst>
          </p:cNvPr>
          <p:cNvSpPr txBox="1"/>
          <p:nvPr/>
        </p:nvSpPr>
        <p:spPr>
          <a:xfrm>
            <a:off x="7745295" y="5515671"/>
            <a:ext cx="6100010"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1) You (all) study…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2) We use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3) You (all) 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4) You (all) draw…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5) We </a:t>
            </a:r>
            <a:r>
              <a:rPr lang="en-GB" sz="2000" kern="0" dirty="0">
                <a:latin typeface="Century Gothic" panose="020B0502020202020204" pitchFamily="34" charset="0"/>
              </a:rPr>
              <a:t>wear</a:t>
            </a:r>
            <a:r>
              <a:rPr kumimoji="0" lang="en-GB" sz="2000" b="0" i="0" u="none" strike="noStrike" kern="0" cap="none" spc="0" normalizeH="0" baseline="0" noProof="0" dirty="0">
                <a:ln>
                  <a:noFill/>
                </a:ln>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6) We have …</a:t>
            </a:r>
            <a:br>
              <a:rPr kumimoji="0" lang="en-GB" sz="2000" b="0" i="0" u="none" strike="noStrike" kern="0" cap="none" spc="0" normalizeH="0" baseline="0" noProof="0" dirty="0">
                <a:ln>
                  <a:noFill/>
                </a:ln>
                <a:effectLst/>
                <a:uLnTx/>
                <a:uFillTx/>
                <a:latin typeface="Century Gothic" panose="020B0502020202020204" pitchFamily="34" charset="0"/>
              </a:rPr>
            </a:br>
            <a:r>
              <a:rPr kumimoji="0" lang="en-GB" sz="2000" b="0" i="0" u="none" strike="noStrike" kern="0" cap="none" spc="0" normalizeH="0" baseline="0" noProof="0" dirty="0">
                <a:ln>
                  <a:noFill/>
                </a:ln>
                <a:effectLst/>
                <a:uLnTx/>
                <a:uFillTx/>
                <a:latin typeface="Century Gothic" panose="020B0502020202020204" pitchFamily="34" charset="0"/>
              </a:rPr>
              <a:t>………………………………..</a:t>
            </a:r>
            <a:endParaRPr kumimoji="0" lang="en-GB" sz="2400" b="0" i="0" u="none" strike="noStrike" kern="0" cap="none" spc="0" normalizeH="0" baseline="0" noProof="0" dirty="0">
              <a:ln>
                <a:noFill/>
              </a:ln>
              <a:effectLst/>
              <a:uLnTx/>
              <a:uFillTx/>
              <a:latin typeface="Century Gothic" panose="020B0502020202020204" pitchFamily="34" charset="0"/>
            </a:endParaRPr>
          </a:p>
        </p:txBody>
      </p:sp>
      <p:pic>
        <p:nvPicPr>
          <p:cNvPr id="36" name="Picture 35">
            <a:extLst>
              <a:ext uri="{FF2B5EF4-FFF2-40B4-BE49-F238E27FC236}">
                <a16:creationId xmlns:a16="http://schemas.microsoft.com/office/drawing/2014/main" id="{201775E0-694C-4E2C-9D33-077A2116DD00}"/>
              </a:ext>
            </a:extLst>
          </p:cNvPr>
          <p:cNvPicPr>
            <a:picLocks noChangeAspect="1"/>
          </p:cNvPicPr>
          <p:nvPr/>
        </p:nvPicPr>
        <p:blipFill>
          <a:blip r:embed="rId6"/>
          <a:stretch>
            <a:fillRect/>
          </a:stretch>
        </p:blipFill>
        <p:spPr>
          <a:xfrm>
            <a:off x="185403" y="926530"/>
            <a:ext cx="2048434" cy="847417"/>
          </a:xfrm>
          <a:prstGeom prst="rect">
            <a:avLst/>
          </a:prstGeom>
        </p:spPr>
      </p:pic>
      <p:sp>
        <p:nvSpPr>
          <p:cNvPr id="37" name="TextBox 36">
            <a:extLst>
              <a:ext uri="{FF2B5EF4-FFF2-40B4-BE49-F238E27FC236}">
                <a16:creationId xmlns:a16="http://schemas.microsoft.com/office/drawing/2014/main" id="{9F3B4C54-4B0C-4E4A-A5EE-33F4D8BB6A64}"/>
              </a:ext>
            </a:extLst>
          </p:cNvPr>
          <p:cNvSpPr txBox="1"/>
          <p:nvPr/>
        </p:nvSpPr>
        <p:spPr>
          <a:xfrm>
            <a:off x="2233837" y="1032223"/>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les phrases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français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5" name="Table 4">
            <a:extLst>
              <a:ext uri="{FF2B5EF4-FFF2-40B4-BE49-F238E27FC236}">
                <a16:creationId xmlns:a16="http://schemas.microsoft.com/office/drawing/2014/main" id="{9AFB971E-0FEE-40F2-AFB1-FB12E5CD47E5}"/>
              </a:ext>
            </a:extLst>
          </p:cNvPr>
          <p:cNvGraphicFramePr>
            <a:graphicFrameLocks noGrp="1"/>
          </p:cNvGraphicFramePr>
          <p:nvPr>
            <p:extLst>
              <p:ext uri="{D42A27DB-BD31-4B8C-83A1-F6EECF244321}">
                <p14:modId xmlns:p14="http://schemas.microsoft.com/office/powerpoint/2010/main" val="1784805879"/>
              </p:ext>
            </p:extLst>
          </p:nvPr>
        </p:nvGraphicFramePr>
        <p:xfrm>
          <a:off x="470607" y="1717093"/>
          <a:ext cx="11399743" cy="2021732"/>
        </p:xfrm>
        <a:graphic>
          <a:graphicData uri="http://schemas.openxmlformats.org/drawingml/2006/table">
            <a:tbl>
              <a:tblPr firstRow="1" bandRow="1">
                <a:tableStyleId>{5940675A-B579-460E-94D1-54222C63F5DA}</a:tableStyleId>
              </a:tblPr>
              <a:tblGrid>
                <a:gridCol w="505641">
                  <a:extLst>
                    <a:ext uri="{9D8B030D-6E8A-4147-A177-3AD203B41FA5}">
                      <a16:colId xmlns:a16="http://schemas.microsoft.com/office/drawing/2014/main" val="352558806"/>
                    </a:ext>
                  </a:extLst>
                </a:gridCol>
                <a:gridCol w="5447051">
                  <a:extLst>
                    <a:ext uri="{9D8B030D-6E8A-4147-A177-3AD203B41FA5}">
                      <a16:colId xmlns:a16="http://schemas.microsoft.com/office/drawing/2014/main" val="339731212"/>
                    </a:ext>
                  </a:extLst>
                </a:gridCol>
                <a:gridCol w="5447051">
                  <a:extLst>
                    <a:ext uri="{9D8B030D-6E8A-4147-A177-3AD203B41FA5}">
                      <a16:colId xmlns:a16="http://schemas.microsoft.com/office/drawing/2014/main" val="1685117129"/>
                    </a:ext>
                  </a:extLst>
                </a:gridCol>
              </a:tblGrid>
              <a:tr h="398753">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tx1"/>
                          </a:solidFill>
                          <a:effectLst/>
                          <a:uLnTx/>
                          <a:uFillTx/>
                          <a:latin typeface="Century Gothic" panose="020B0502020202020204" pitchFamily="34" charset="0"/>
                        </a:rPr>
                        <a:t>1</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chemeClr val="tx1"/>
                          </a:solidFill>
                          <a:effectLst/>
                          <a:uLnTx/>
                          <a:uFillTx/>
                          <a:latin typeface="Century Gothic" panose="020B0502020202020204" pitchFamily="34" charset="0"/>
                        </a:rPr>
                        <a:t>We win prizes.</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B050"/>
                          </a:solidFill>
                          <a:effectLst/>
                          <a:uLnTx/>
                          <a:uFillTx/>
                          <a:latin typeface="Century Gothic" panose="020B0502020202020204" pitchFamily="34" charset="0"/>
                        </a:rPr>
                        <a:t>Nous gagnons des prix.</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866041264"/>
                  </a:ext>
                </a:extLst>
              </a:tr>
              <a:tr h="398753">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tx1"/>
                          </a:solidFill>
                          <a:effectLst/>
                          <a:uLnTx/>
                          <a:uFillTx/>
                          <a:latin typeface="Century Gothic" panose="020B0502020202020204" pitchFamily="34" charset="0"/>
                        </a:rPr>
                        <a:t>2</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1"/>
                          </a:solidFill>
                          <a:effectLst/>
                          <a:uLnTx/>
                          <a:uFillTx/>
                          <a:latin typeface="Century Gothic" panose="020B0502020202020204" pitchFamily="34" charset="0"/>
                        </a:rPr>
                        <a:t>You (all) look for words in the dictionary.</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chemeClr val="tx1"/>
                        </a:solidFill>
                        <a:effectLst/>
                        <a:uLnTx/>
                        <a:uFillTx/>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689374052"/>
                  </a:ext>
                </a:extLst>
              </a:tr>
              <a:tr h="398753">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tx1"/>
                          </a:solidFill>
                          <a:effectLst/>
                          <a:uLnTx/>
                          <a:uFillTx/>
                          <a:latin typeface="Century Gothic" panose="020B0502020202020204" pitchFamily="34" charset="0"/>
                        </a:rPr>
                        <a:t>3</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1"/>
                          </a:solidFill>
                          <a:effectLst/>
                          <a:uLnTx/>
                          <a:uFillTx/>
                          <a:latin typeface="Century Gothic" panose="020B0502020202020204" pitchFamily="34" charset="0"/>
                        </a:rPr>
                        <a:t>We sing in the classroom.</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chemeClr val="tx1"/>
                        </a:solidFill>
                        <a:effectLst/>
                        <a:uLnTx/>
                        <a:uFillTx/>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458491208"/>
                  </a:ext>
                </a:extLst>
              </a:tr>
              <a:tr h="398753">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tx1"/>
                          </a:solidFill>
                          <a:effectLst/>
                          <a:uLnTx/>
                          <a:uFillTx/>
                          <a:latin typeface="Century Gothic" panose="020B0502020202020204" pitchFamily="34" charset="0"/>
                        </a:rPr>
                        <a:t>4</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1"/>
                          </a:solidFill>
                          <a:effectLst/>
                          <a:uLnTx/>
                          <a:uFillTx/>
                          <a:latin typeface="Century Gothic" panose="020B0502020202020204" pitchFamily="34" charset="0"/>
                        </a:rPr>
                        <a:t>You (all) prepare texts in English.</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chemeClr val="tx1"/>
                        </a:solidFill>
                        <a:effectLst/>
                        <a:uLnTx/>
                        <a:uFillTx/>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639233573"/>
                  </a:ext>
                </a:extLst>
              </a:tr>
              <a:tr h="398753">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tx1"/>
                          </a:solidFill>
                          <a:effectLst/>
                          <a:uLnTx/>
                          <a:uFillTx/>
                          <a:latin typeface="Century Gothic" panose="020B0502020202020204" pitchFamily="34" charset="0"/>
                        </a:rPr>
                        <a:t>5</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1"/>
                          </a:solidFill>
                          <a:effectLst/>
                          <a:uLnTx/>
                          <a:uFillTx/>
                          <a:latin typeface="Century Gothic" panose="020B0502020202020204" pitchFamily="34" charset="0"/>
                        </a:rPr>
                        <a:t>We often use tablets – it’s great!</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chemeClr val="tx1"/>
                        </a:solidFill>
                        <a:effectLst/>
                        <a:uLnTx/>
                        <a:uFillTx/>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708217644"/>
                  </a:ext>
                </a:extLst>
              </a:tr>
            </a:tbl>
          </a:graphicData>
        </a:graphic>
      </p:graphicFrame>
    </p:spTree>
    <p:extLst>
      <p:ext uri="{BB962C8B-B14F-4D97-AF65-F5344CB8AC3E}">
        <p14:creationId xmlns:p14="http://schemas.microsoft.com/office/powerpoint/2010/main" val="1390884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9" y="149979"/>
            <a:ext cx="7170384"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898781" y="250742"/>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2</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F526B086-48E6-4047-A592-E3BDF795EB6A}"/>
              </a:ext>
            </a:extLst>
          </p:cNvPr>
          <p:cNvGrpSpPr/>
          <p:nvPr/>
        </p:nvGrpSpPr>
        <p:grpSpPr>
          <a:xfrm>
            <a:off x="197344" y="4511270"/>
            <a:ext cx="2268556" cy="862054"/>
            <a:chOff x="314909" y="12083263"/>
            <a:chExt cx="2268556" cy="862054"/>
          </a:xfrm>
        </p:grpSpPr>
        <p:sp>
          <p:nvSpPr>
            <p:cNvPr id="97" name="Title 1">
              <a:extLst>
                <a:ext uri="{FF2B5EF4-FFF2-40B4-BE49-F238E27FC236}">
                  <a16:creationId xmlns:a16="http://schemas.microsoft.com/office/drawing/2014/main" id="{04C46840-11A1-4494-9F0F-151ADA4D3416}"/>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17" name="Picture 16" descr="A logo of a book&#10;&#10;Description automatically generated with low confidence">
              <a:extLst>
                <a:ext uri="{FF2B5EF4-FFF2-40B4-BE49-F238E27FC236}">
                  <a16:creationId xmlns:a16="http://schemas.microsoft.com/office/drawing/2014/main" id="{4B5A3394-A3A1-421E-8604-8E95C66A0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grpSp>
        <p:nvGrpSpPr>
          <p:cNvPr id="84" name="Group 83">
            <a:extLst>
              <a:ext uri="{FF2B5EF4-FFF2-40B4-BE49-F238E27FC236}">
                <a16:creationId xmlns:a16="http://schemas.microsoft.com/office/drawing/2014/main" id="{CDB737BA-8785-4488-AA05-C6061D367782}"/>
              </a:ext>
            </a:extLst>
          </p:cNvPr>
          <p:cNvGrpSpPr/>
          <p:nvPr/>
        </p:nvGrpSpPr>
        <p:grpSpPr>
          <a:xfrm>
            <a:off x="8967738" y="892965"/>
            <a:ext cx="2991081" cy="2306627"/>
            <a:chOff x="4876029" y="582476"/>
            <a:chExt cx="1822690" cy="1405601"/>
          </a:xfrm>
        </p:grpSpPr>
        <p:grpSp>
          <p:nvGrpSpPr>
            <p:cNvPr id="99" name="Group 98">
              <a:extLst>
                <a:ext uri="{FF2B5EF4-FFF2-40B4-BE49-F238E27FC236}">
                  <a16:creationId xmlns:a16="http://schemas.microsoft.com/office/drawing/2014/main" id="{9D702960-8002-45FB-A942-DE043CEA9EB3}"/>
                </a:ext>
              </a:extLst>
            </p:cNvPr>
            <p:cNvGrpSpPr/>
            <p:nvPr/>
          </p:nvGrpSpPr>
          <p:grpSpPr>
            <a:xfrm>
              <a:off x="4876029" y="582476"/>
              <a:ext cx="1822690" cy="1405601"/>
              <a:chOff x="4310576" y="875609"/>
              <a:chExt cx="2558030" cy="1902363"/>
            </a:xfrm>
          </p:grpSpPr>
          <p:sp>
            <p:nvSpPr>
              <p:cNvPr id="109" name="Rectangle 108">
                <a:extLst>
                  <a:ext uri="{FF2B5EF4-FFF2-40B4-BE49-F238E27FC236}">
                    <a16:creationId xmlns:a16="http://schemas.microsoft.com/office/drawing/2014/main" id="{A245BA20-BFAC-41A5-AB12-14BD23BA99F5}"/>
                  </a:ext>
                </a:extLst>
              </p:cNvPr>
              <p:cNvSpPr/>
              <p:nvPr/>
            </p:nvSpPr>
            <p:spPr>
              <a:xfrm>
                <a:off x="4318195" y="953424"/>
                <a:ext cx="2539805" cy="182454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ectangle: Rounded Corners 109">
                <a:extLst>
                  <a:ext uri="{FF2B5EF4-FFF2-40B4-BE49-F238E27FC236}">
                    <a16:creationId xmlns:a16="http://schemas.microsoft.com/office/drawing/2014/main" id="{FF3301C0-31D7-4329-A19A-2F84FA41DA69}"/>
                  </a:ext>
                </a:extLst>
              </p:cNvPr>
              <p:cNvSpPr/>
              <p:nvPr/>
            </p:nvSpPr>
            <p:spPr>
              <a:xfrm>
                <a:off x="4310576" y="875609"/>
                <a:ext cx="2558030" cy="536242"/>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sp>
          <p:nvSpPr>
            <p:cNvPr id="100" name="Rectangle 99">
              <a:extLst>
                <a:ext uri="{FF2B5EF4-FFF2-40B4-BE49-F238E27FC236}">
                  <a16:creationId xmlns:a16="http://schemas.microsoft.com/office/drawing/2014/main" id="{2A942C5E-71F0-4975-B055-F14A8CA5674E}"/>
                </a:ext>
              </a:extLst>
            </p:cNvPr>
            <p:cNvSpPr/>
            <p:nvPr/>
          </p:nvSpPr>
          <p:spPr>
            <a:xfrm>
              <a:off x="4961589" y="1047640"/>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TextBox 100">
              <a:extLst>
                <a:ext uri="{FF2B5EF4-FFF2-40B4-BE49-F238E27FC236}">
                  <a16:creationId xmlns:a16="http://schemas.microsoft.com/office/drawing/2014/main" id="{53133389-EFB1-4B56-8B6A-A3FD01737222}"/>
                </a:ext>
              </a:extLst>
            </p:cNvPr>
            <p:cNvSpPr txBox="1"/>
            <p:nvPr/>
          </p:nvSpPr>
          <p:spPr>
            <a:xfrm>
              <a:off x="5115488" y="1002801"/>
              <a:ext cx="1447029" cy="9795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969"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Asking questions about the Quebec Carnival using formal </a:t>
              </a:r>
              <a:r>
                <a:rPr kumimoji="0" lang="en-GB" sz="1969"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vous</a:t>
              </a:r>
              <a:r>
                <a:rPr kumimoji="0" lang="en-GB" sz="1969"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969"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and informal </a:t>
              </a:r>
              <a:r>
                <a:rPr kumimoji="0" lang="en-GB" sz="1969"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tu</a:t>
              </a:r>
              <a:endParaRPr kumimoji="0" lang="en-GB" sz="196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aphicFrame>
        <p:nvGraphicFramePr>
          <p:cNvPr id="133" name="Table 51">
            <a:extLst>
              <a:ext uri="{FF2B5EF4-FFF2-40B4-BE49-F238E27FC236}">
                <a16:creationId xmlns:a16="http://schemas.microsoft.com/office/drawing/2014/main" id="{FD0BC409-6F74-41BC-A2DD-856FBB7DE6E2}"/>
              </a:ext>
            </a:extLst>
          </p:cNvPr>
          <p:cNvGraphicFramePr>
            <a:graphicFrameLocks noGrp="1"/>
          </p:cNvGraphicFramePr>
          <p:nvPr>
            <p:extLst>
              <p:ext uri="{D42A27DB-BD31-4B8C-83A1-F6EECF244321}">
                <p14:modId xmlns:p14="http://schemas.microsoft.com/office/powerpoint/2010/main" val="1326000390"/>
              </p:ext>
            </p:extLst>
          </p:nvPr>
        </p:nvGraphicFramePr>
        <p:xfrm>
          <a:off x="384780" y="5398615"/>
          <a:ext cx="11350528" cy="2063264"/>
        </p:xfrm>
        <a:graphic>
          <a:graphicData uri="http://schemas.openxmlformats.org/drawingml/2006/table">
            <a:tbl>
              <a:tblPr firstRow="1" bandRow="1">
                <a:tableStyleId>{5940675A-B579-460E-94D1-54222C63F5DA}</a:tableStyleId>
              </a:tblPr>
              <a:tblGrid>
                <a:gridCol w="2526862">
                  <a:extLst>
                    <a:ext uri="{9D8B030D-6E8A-4147-A177-3AD203B41FA5}">
                      <a16:colId xmlns:a16="http://schemas.microsoft.com/office/drawing/2014/main" val="1010301301"/>
                    </a:ext>
                  </a:extLst>
                </a:gridCol>
                <a:gridCol w="3148403">
                  <a:extLst>
                    <a:ext uri="{9D8B030D-6E8A-4147-A177-3AD203B41FA5}">
                      <a16:colId xmlns:a16="http://schemas.microsoft.com/office/drawing/2014/main" val="3275482453"/>
                    </a:ext>
                  </a:extLst>
                </a:gridCol>
                <a:gridCol w="2244075">
                  <a:extLst>
                    <a:ext uri="{9D8B030D-6E8A-4147-A177-3AD203B41FA5}">
                      <a16:colId xmlns:a16="http://schemas.microsoft.com/office/drawing/2014/main" val="1042213141"/>
                    </a:ext>
                  </a:extLst>
                </a:gridCol>
                <a:gridCol w="3431188">
                  <a:extLst>
                    <a:ext uri="{9D8B030D-6E8A-4147-A177-3AD203B41FA5}">
                      <a16:colId xmlns:a16="http://schemas.microsoft.com/office/drawing/2014/main" val="325198712"/>
                    </a:ext>
                  </a:extLst>
                </a:gridCol>
              </a:tblGrid>
              <a:tr h="390368">
                <a:tc>
                  <a:txBody>
                    <a:bodyPr/>
                    <a:lstStyle/>
                    <a:p>
                      <a:r>
                        <a:rPr lang="en-GB" sz="2400" dirty="0" err="1">
                          <a:latin typeface="Century Gothic" panose="020B0502020202020204" pitchFamily="34" charset="0"/>
                        </a:rPr>
                        <a:t>nager</a:t>
                      </a:r>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400" dirty="0">
                          <a:latin typeface="Century Gothic" panose="020B0502020202020204" pitchFamily="34" charset="0"/>
                        </a:rPr>
                        <a:t>la </a:t>
                      </a:r>
                      <a:r>
                        <a:rPr lang="en-GB" sz="2400" dirty="0" err="1">
                          <a:latin typeface="Century Gothic" panose="020B0502020202020204" pitchFamily="34" charset="0"/>
                        </a:rPr>
                        <a:t>neige</a:t>
                      </a:r>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526998450"/>
                  </a:ext>
                </a:extLst>
              </a:tr>
              <a:tr h="390368">
                <a:tc>
                  <a:txBody>
                    <a:bodyPr/>
                    <a:lstStyle/>
                    <a:p>
                      <a:r>
                        <a:rPr lang="en-GB" sz="2400" dirty="0" err="1">
                          <a:latin typeface="Century Gothic" panose="020B0502020202020204" pitchFamily="34" charset="0"/>
                        </a:rPr>
                        <a:t>participer</a:t>
                      </a:r>
                      <a:r>
                        <a:rPr lang="en-GB" sz="2400" dirty="0">
                          <a:latin typeface="Century Gothic" panose="020B0502020202020204" pitchFamily="34" charset="0"/>
                        </a:rPr>
                        <a:t> (à)</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400" dirty="0">
                          <a:latin typeface="Century Gothic" panose="020B0502020202020204" pitchFamily="34" charset="0"/>
                        </a:rPr>
                        <a:t>le château</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1472370060"/>
                  </a:ext>
                </a:extLst>
              </a:tr>
              <a:tr h="390368">
                <a:tc>
                  <a:txBody>
                    <a:bodyPr/>
                    <a:lstStyle/>
                    <a:p>
                      <a:r>
                        <a:rPr lang="en-GB" sz="2400" dirty="0">
                          <a:latin typeface="Century Gothic" panose="020B0502020202020204" pitchFamily="34" charset="0"/>
                        </a:rPr>
                        <a:t>la course</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400" dirty="0">
                          <a:latin typeface="Century Gothic" panose="020B0502020202020204" pitchFamily="34" charset="0"/>
                        </a:rPr>
                        <a:t>le </a:t>
                      </a:r>
                      <a:r>
                        <a:rPr lang="en-GB" sz="2400" dirty="0" err="1">
                          <a:latin typeface="Century Gothic" panose="020B0502020202020204" pitchFamily="34" charset="0"/>
                        </a:rPr>
                        <a:t>défilé</a:t>
                      </a:r>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393211647"/>
                  </a:ext>
                </a:extLst>
              </a:tr>
              <a:tr h="390368">
                <a:tc>
                  <a:txBody>
                    <a:bodyPr/>
                    <a:lstStyle/>
                    <a:p>
                      <a:r>
                        <a:rPr lang="en-GB" sz="2400" dirty="0">
                          <a:latin typeface="Century Gothic" panose="020B0502020202020204" pitchFamily="34" charset="0"/>
                        </a:rPr>
                        <a:t>la glace</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400" dirty="0">
                          <a:latin typeface="Century Gothic" panose="020B0502020202020204" pitchFamily="34" charset="0"/>
                        </a:rPr>
                        <a:t>le Québec</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176287600"/>
                  </a:ext>
                </a:extLst>
              </a:tr>
            </a:tbl>
          </a:graphicData>
        </a:graphic>
      </p:graphicFrame>
      <p:sp>
        <p:nvSpPr>
          <p:cNvPr id="134" name="TextBox 133">
            <a:extLst>
              <a:ext uri="{FF2B5EF4-FFF2-40B4-BE49-F238E27FC236}">
                <a16:creationId xmlns:a16="http://schemas.microsoft.com/office/drawing/2014/main" id="{C713FC1C-C186-4A04-A66E-7A411B179B19}"/>
              </a:ext>
            </a:extLst>
          </p:cNvPr>
          <p:cNvSpPr txBox="1"/>
          <p:nvPr/>
        </p:nvSpPr>
        <p:spPr>
          <a:xfrm>
            <a:off x="2474621" y="4668671"/>
            <a:ext cx="670247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Write down the key language for this week. </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64" name="Rectangle: Rounded Corners 63">
            <a:extLst>
              <a:ext uri="{FF2B5EF4-FFF2-40B4-BE49-F238E27FC236}">
                <a16:creationId xmlns:a16="http://schemas.microsoft.com/office/drawing/2014/main" id="{4BE9B317-FA08-4F4E-AB85-4059F5C4F6BD}"/>
              </a:ext>
            </a:extLst>
          </p:cNvPr>
          <p:cNvSpPr/>
          <p:nvPr/>
        </p:nvSpPr>
        <p:spPr>
          <a:xfrm>
            <a:off x="361940" y="1173246"/>
            <a:ext cx="3728438" cy="3126609"/>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5" name="Group 64">
            <a:extLst>
              <a:ext uri="{FF2B5EF4-FFF2-40B4-BE49-F238E27FC236}">
                <a16:creationId xmlns:a16="http://schemas.microsoft.com/office/drawing/2014/main" id="{6C41401E-C2EB-433D-AC79-C2C52AE6849A}"/>
              </a:ext>
            </a:extLst>
          </p:cNvPr>
          <p:cNvGrpSpPr/>
          <p:nvPr/>
        </p:nvGrpSpPr>
        <p:grpSpPr>
          <a:xfrm>
            <a:off x="499548" y="1233491"/>
            <a:ext cx="2957045" cy="672351"/>
            <a:chOff x="1639842" y="1416995"/>
            <a:chExt cx="1801949" cy="409714"/>
          </a:xfrm>
        </p:grpSpPr>
        <p:sp>
          <p:nvSpPr>
            <p:cNvPr id="66" name="Google Shape;112;p3">
              <a:extLst>
                <a:ext uri="{FF2B5EF4-FFF2-40B4-BE49-F238E27FC236}">
                  <a16:creationId xmlns:a16="http://schemas.microsoft.com/office/drawing/2014/main" id="{61F9BB1E-642C-48AA-A033-949D9442E661}"/>
                </a:ext>
              </a:extLst>
            </p:cNvPr>
            <p:cNvSpPr txBox="1"/>
            <p:nvPr/>
          </p:nvSpPr>
          <p:spPr>
            <a:xfrm>
              <a:off x="1871346" y="1463927"/>
              <a:ext cx="1540408" cy="338532"/>
            </a:xfrm>
            <a:prstGeom prst="rect">
              <a:avLst/>
            </a:prstGeom>
            <a:solidFill>
              <a:srgbClr val="FF6DA8"/>
            </a:solidFill>
            <a:ln>
              <a:noFill/>
            </a:ln>
          </p:spPr>
          <p:txBody>
            <a:bodyPr spcFirstLastPara="1" wrap="square" lIns="150031" tIns="74995" rIns="150031" bIns="74995" anchor="t" anchorCtr="0">
              <a:spAutoFit/>
            </a:bodyPr>
            <a:lstStyle/>
            <a:p>
              <a:pPr marL="0" marR="0" lvl="0" indent="0" algn="l" defTabSz="457200" rtl="0" eaLnBrk="1" fontAlgn="auto" latinLnBrk="0" hangingPunct="1">
                <a:lnSpc>
                  <a:spcPct val="100000"/>
                </a:lnSpc>
                <a:spcBef>
                  <a:spcPts val="0"/>
                </a:spcBef>
                <a:spcAft>
                  <a:spcPts val="0"/>
                </a:spcAft>
                <a:buClr>
                  <a:srgbClr val="FFFFFF"/>
                </a:buClr>
                <a:buSzPts val="2000"/>
                <a:buFontTx/>
                <a:buNone/>
                <a:tabLst/>
                <a:defRPr/>
              </a:pPr>
              <a:endParaRPr kumimoji="0" sz="2626"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67" name="Google Shape;111;p3" descr="Speech Icon, Voice, Talking, Audio, Speech">
              <a:extLst>
                <a:ext uri="{FF2B5EF4-FFF2-40B4-BE49-F238E27FC236}">
                  <a16:creationId xmlns:a16="http://schemas.microsoft.com/office/drawing/2014/main" id="{B3AC4CA7-0A67-4535-8147-BEF5B885DDE8}"/>
                </a:ext>
              </a:extLst>
            </p:cNvPr>
            <p:cNvPicPr preferRelativeResize="0"/>
            <p:nvPr/>
          </p:nvPicPr>
          <p:blipFill rotWithShape="1">
            <a:blip r:embed="rId4">
              <a:alphaModFix/>
            </a:blip>
            <a:srcRect/>
            <a:stretch/>
          </p:blipFill>
          <p:spPr>
            <a:xfrm>
              <a:off x="1639842" y="1416995"/>
              <a:ext cx="520475" cy="409714"/>
            </a:xfrm>
            <a:prstGeom prst="rect">
              <a:avLst/>
            </a:prstGeom>
            <a:noFill/>
            <a:ln>
              <a:noFill/>
            </a:ln>
          </p:spPr>
        </p:pic>
        <p:sp>
          <p:nvSpPr>
            <p:cNvPr id="68" name="TextBox 67">
              <a:extLst>
                <a:ext uri="{FF2B5EF4-FFF2-40B4-BE49-F238E27FC236}">
                  <a16:creationId xmlns:a16="http://schemas.microsoft.com/office/drawing/2014/main" id="{EC313DBD-01C3-446E-A24D-AA119D6F452F}"/>
                </a:ext>
              </a:extLst>
            </p:cNvPr>
            <p:cNvSpPr txBox="1"/>
            <p:nvPr/>
          </p:nvSpPr>
          <p:spPr>
            <a:xfrm>
              <a:off x="2131035" y="1456663"/>
              <a:ext cx="1310756" cy="3025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626"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prononcer</a:t>
              </a:r>
              <a:endParaRPr kumimoji="0" lang="en-GB" sz="2626"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pic>
        <p:nvPicPr>
          <p:cNvPr id="70" name="Picture 69">
            <a:extLst>
              <a:ext uri="{FF2B5EF4-FFF2-40B4-BE49-F238E27FC236}">
                <a16:creationId xmlns:a16="http://schemas.microsoft.com/office/drawing/2014/main" id="{88A6C72A-81BC-48BD-82BA-EE3D4BF91B54}"/>
              </a:ext>
            </a:extLst>
          </p:cNvPr>
          <p:cNvPicPr>
            <a:picLocks noChangeAspect="1"/>
          </p:cNvPicPr>
          <p:nvPr/>
        </p:nvPicPr>
        <p:blipFill>
          <a:blip r:embed="rId5"/>
          <a:stretch>
            <a:fillRect/>
          </a:stretch>
        </p:blipFill>
        <p:spPr>
          <a:xfrm>
            <a:off x="583348" y="1970819"/>
            <a:ext cx="1630786" cy="2387376"/>
          </a:xfrm>
          <a:prstGeom prst="rect">
            <a:avLst/>
          </a:prstGeom>
        </p:spPr>
      </p:pic>
      <p:pic>
        <p:nvPicPr>
          <p:cNvPr id="71" name="Picture 70">
            <a:extLst>
              <a:ext uri="{FF2B5EF4-FFF2-40B4-BE49-F238E27FC236}">
                <a16:creationId xmlns:a16="http://schemas.microsoft.com/office/drawing/2014/main" id="{46A030BB-10D0-4B94-82FE-CA99549B8CCD}"/>
              </a:ext>
            </a:extLst>
          </p:cNvPr>
          <p:cNvPicPr>
            <a:picLocks noChangeAspect="1"/>
          </p:cNvPicPr>
          <p:nvPr/>
        </p:nvPicPr>
        <p:blipFill>
          <a:blip r:embed="rId6"/>
          <a:stretch>
            <a:fillRect/>
          </a:stretch>
        </p:blipFill>
        <p:spPr>
          <a:xfrm>
            <a:off x="2254063" y="1988724"/>
            <a:ext cx="1604513" cy="2363930"/>
          </a:xfrm>
          <a:prstGeom prst="rect">
            <a:avLst/>
          </a:prstGeom>
        </p:spPr>
      </p:pic>
      <p:pic>
        <p:nvPicPr>
          <p:cNvPr id="6" name="Picture 5">
            <a:extLst>
              <a:ext uri="{FF2B5EF4-FFF2-40B4-BE49-F238E27FC236}">
                <a16:creationId xmlns:a16="http://schemas.microsoft.com/office/drawing/2014/main" id="{88B7440E-5483-4246-AB28-513424046D96}"/>
              </a:ext>
            </a:extLst>
          </p:cNvPr>
          <p:cNvPicPr>
            <a:picLocks noChangeAspect="1"/>
          </p:cNvPicPr>
          <p:nvPr/>
        </p:nvPicPr>
        <p:blipFill>
          <a:blip r:embed="rId7"/>
          <a:stretch>
            <a:fillRect/>
          </a:stretch>
        </p:blipFill>
        <p:spPr>
          <a:xfrm>
            <a:off x="4508886" y="927013"/>
            <a:ext cx="3500412" cy="3340621"/>
          </a:xfrm>
          <a:prstGeom prst="rect">
            <a:avLst/>
          </a:prstGeom>
        </p:spPr>
      </p:pic>
      <p:pic>
        <p:nvPicPr>
          <p:cNvPr id="74" name="Picture 73">
            <a:extLst>
              <a:ext uri="{FF2B5EF4-FFF2-40B4-BE49-F238E27FC236}">
                <a16:creationId xmlns:a16="http://schemas.microsoft.com/office/drawing/2014/main" id="{B03FA913-ED29-4A6D-80BA-6D4E0EA6B7AD}"/>
              </a:ext>
            </a:extLst>
          </p:cNvPr>
          <p:cNvPicPr>
            <a:picLocks noChangeAspect="1"/>
          </p:cNvPicPr>
          <p:nvPr/>
        </p:nvPicPr>
        <p:blipFill>
          <a:blip r:embed="rId8"/>
          <a:stretch>
            <a:fillRect/>
          </a:stretch>
        </p:blipFill>
        <p:spPr>
          <a:xfrm>
            <a:off x="274879" y="7615406"/>
            <a:ext cx="2377646" cy="853514"/>
          </a:xfrm>
          <a:prstGeom prst="rect">
            <a:avLst/>
          </a:prstGeom>
        </p:spPr>
      </p:pic>
      <p:sp>
        <p:nvSpPr>
          <p:cNvPr id="75" name="TextBox 74">
            <a:extLst>
              <a:ext uri="{FF2B5EF4-FFF2-40B4-BE49-F238E27FC236}">
                <a16:creationId xmlns:a16="http://schemas.microsoft.com/office/drawing/2014/main" id="{F0B2F6C2-DFDB-4233-9A40-7C7499062F4B}"/>
              </a:ext>
            </a:extLst>
          </p:cNvPr>
          <p:cNvSpPr txBox="1"/>
          <p:nvPr/>
        </p:nvSpPr>
        <p:spPr>
          <a:xfrm>
            <a:off x="2583712" y="7781272"/>
            <a:ext cx="7745452"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tx1">
                    <a:lumMod val="75000"/>
                    <a:lumOff val="25000"/>
                  </a:schemeClr>
                </a:solidFill>
                <a:effectLst/>
                <a:uLnTx/>
                <a:uFillTx/>
                <a:latin typeface="Century Gothic" panose="020B0502020202020204" pitchFamily="34" charset="0"/>
              </a:rPr>
              <a:t>Écris</a:t>
            </a:r>
            <a:r>
              <a:rPr kumimoji="0" lang="en-GB" sz="2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chemeClr val="tx1">
                    <a:lumMod val="75000"/>
                    <a:lumOff val="25000"/>
                  </a:schemeClr>
                </a:solidFill>
                <a:effectLst/>
                <a:uLnTx/>
                <a:uFillTx/>
                <a:latin typeface="Century Gothic" panose="020B0502020202020204" pitchFamily="34" charset="0"/>
              </a:rPr>
              <a:t>en</a:t>
            </a:r>
            <a:r>
              <a:rPr kumimoji="0" lang="en-GB" sz="2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chemeClr val="tx1">
                    <a:lumMod val="75000"/>
                    <a:lumOff val="25000"/>
                  </a:schemeClr>
                </a:solidFill>
                <a:effectLst/>
                <a:uLnTx/>
                <a:uFillTx/>
                <a:latin typeface="Century Gothic" panose="020B0502020202020204" pitchFamily="34" charset="0"/>
              </a:rPr>
              <a:t>anglais</a:t>
            </a:r>
            <a:r>
              <a:rPr kumimoji="0" lang="en-GB" sz="2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rPr>
              <a:t>.</a:t>
            </a:r>
          </a:p>
        </p:txBody>
      </p:sp>
      <p:graphicFrame>
        <p:nvGraphicFramePr>
          <p:cNvPr id="7" name="Table 6">
            <a:extLst>
              <a:ext uri="{FF2B5EF4-FFF2-40B4-BE49-F238E27FC236}">
                <a16:creationId xmlns:a16="http://schemas.microsoft.com/office/drawing/2014/main" id="{1DBA4233-6339-4B3B-A60A-4F582DB25520}"/>
              </a:ext>
            </a:extLst>
          </p:cNvPr>
          <p:cNvGraphicFramePr>
            <a:graphicFrameLocks noGrp="1"/>
          </p:cNvGraphicFramePr>
          <p:nvPr>
            <p:extLst>
              <p:ext uri="{D42A27DB-BD31-4B8C-83A1-F6EECF244321}">
                <p14:modId xmlns:p14="http://schemas.microsoft.com/office/powerpoint/2010/main" val="1725612591"/>
              </p:ext>
            </p:extLst>
          </p:nvPr>
        </p:nvGraphicFramePr>
        <p:xfrm>
          <a:off x="417919" y="8518072"/>
          <a:ext cx="4244741" cy="3657600"/>
        </p:xfrm>
        <a:graphic>
          <a:graphicData uri="http://schemas.openxmlformats.org/drawingml/2006/table">
            <a:tbl>
              <a:tblPr/>
              <a:tblGrid>
                <a:gridCol w="695520">
                  <a:extLst>
                    <a:ext uri="{9D8B030D-6E8A-4147-A177-3AD203B41FA5}">
                      <a16:colId xmlns:a16="http://schemas.microsoft.com/office/drawing/2014/main" val="322599543"/>
                    </a:ext>
                  </a:extLst>
                </a:gridCol>
                <a:gridCol w="3549221">
                  <a:extLst>
                    <a:ext uri="{9D8B030D-6E8A-4147-A177-3AD203B41FA5}">
                      <a16:colId xmlns:a16="http://schemas.microsoft.com/office/drawing/2014/main" val="3875576441"/>
                    </a:ext>
                  </a:extLst>
                </a:gridCol>
              </a:tblGrid>
              <a:tr h="321881">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US">
                        <a:solidFill>
                          <a:schemeClr val="tx1"/>
                        </a:solidFill>
                      </a:endParaRP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US" sz="2400" dirty="0" err="1">
                          <a:solidFill>
                            <a:schemeClr val="tx1"/>
                          </a:solidFill>
                          <a:latin typeface="Century Gothic" panose="020B0502020202020204" pitchFamily="34" charset="0"/>
                        </a:rPr>
                        <a:t>en</a:t>
                      </a:r>
                      <a:r>
                        <a:rPr lang="en-US" sz="2400" dirty="0">
                          <a:solidFill>
                            <a:schemeClr val="tx1"/>
                          </a:solidFill>
                          <a:latin typeface="Century Gothic" panose="020B0502020202020204" pitchFamily="34" charset="0"/>
                        </a:rPr>
                        <a:t> </a:t>
                      </a:r>
                      <a:r>
                        <a:rPr lang="en-US" sz="2400" dirty="0" err="1">
                          <a:solidFill>
                            <a:schemeClr val="tx1"/>
                          </a:solidFill>
                          <a:latin typeface="Century Gothic" panose="020B0502020202020204" pitchFamily="34" charset="0"/>
                        </a:rPr>
                        <a:t>anglais</a:t>
                      </a:r>
                      <a:r>
                        <a:rPr lang="en-US" sz="2400" dirty="0">
                          <a:solidFill>
                            <a:schemeClr val="tx1"/>
                          </a:solidFill>
                          <a:latin typeface="Century Gothic" panose="020B0502020202020204" pitchFamily="34" charset="0"/>
                        </a:rPr>
                        <a:t> ?</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5806883"/>
                  </a:ext>
                </a:extLst>
              </a:tr>
              <a:tr h="321881">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US" b="1" dirty="0">
                          <a:solidFill>
                            <a:schemeClr val="tx1"/>
                          </a:solidFill>
                          <a:latin typeface="Century Gothic" panose="020B0502020202020204" pitchFamily="34" charset="0"/>
                        </a:rPr>
                        <a:t>Ex</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nSpc>
                          <a:spcPct val="100000"/>
                        </a:lnSpc>
                      </a:pPr>
                      <a:endParaRPr lang="en-GB" sz="1800" b="0" strike="noStrike" spc="-1" dirty="0">
                        <a:solidFill>
                          <a:schemeClr val="tx1"/>
                        </a:solidFill>
                        <a:latin typeface="Century gothic"/>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9785367"/>
                  </a:ext>
                </a:extLst>
              </a:tr>
              <a:tr h="321881">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US" b="1" dirty="0">
                          <a:solidFill>
                            <a:schemeClr val="tx1"/>
                          </a:solidFill>
                          <a:latin typeface="Century Gothic" panose="020B0502020202020204" pitchFamily="34" charset="0"/>
                        </a:rPr>
                        <a:t>1</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nSpc>
                          <a:spcPct val="100000"/>
                        </a:lnSpc>
                      </a:pPr>
                      <a:endParaRPr lang="en-GB" sz="1800" b="0" strike="noStrike" spc="-1" dirty="0">
                        <a:solidFill>
                          <a:schemeClr val="tx1"/>
                        </a:solidFill>
                        <a:latin typeface="Century gothic"/>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6547829"/>
                  </a:ext>
                </a:extLst>
              </a:tr>
              <a:tr h="321881">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US" b="1" dirty="0">
                          <a:solidFill>
                            <a:schemeClr val="tx1"/>
                          </a:solidFill>
                          <a:latin typeface="Century Gothic" panose="020B0502020202020204" pitchFamily="34" charset="0"/>
                        </a:rPr>
                        <a:t>2</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nSpc>
                          <a:spcPct val="100000"/>
                        </a:lnSpc>
                      </a:pPr>
                      <a:endParaRPr lang="en-GB" sz="1800" b="0" strike="noStrike" spc="-1" dirty="0">
                        <a:solidFill>
                          <a:schemeClr val="tx1"/>
                        </a:solidFill>
                        <a:latin typeface="Century gothic"/>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3461454"/>
                  </a:ext>
                </a:extLst>
              </a:tr>
              <a:tr h="321881">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US" b="1" dirty="0">
                          <a:solidFill>
                            <a:schemeClr val="tx1"/>
                          </a:solidFill>
                          <a:latin typeface="Century Gothic" panose="020B0502020202020204" pitchFamily="34" charset="0"/>
                        </a:rPr>
                        <a:t>3</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nSpc>
                          <a:spcPct val="100000"/>
                        </a:lnSpc>
                      </a:pPr>
                      <a:endParaRPr lang="en-GB" sz="1800" b="0" strike="noStrike" spc="-1" dirty="0">
                        <a:solidFill>
                          <a:schemeClr val="tx1"/>
                        </a:solidFill>
                        <a:latin typeface="Century gothic"/>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5213802"/>
                  </a:ext>
                </a:extLst>
              </a:tr>
              <a:tr h="321881">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US" b="1" dirty="0">
                          <a:solidFill>
                            <a:schemeClr val="tx1"/>
                          </a:solidFill>
                          <a:latin typeface="Century Gothic" panose="020B0502020202020204" pitchFamily="34" charset="0"/>
                        </a:rPr>
                        <a:t>4</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nSpc>
                          <a:spcPct val="100000"/>
                        </a:lnSpc>
                      </a:pPr>
                      <a:endParaRPr lang="en-GB" sz="1800" b="0" strike="noStrike" spc="-1" dirty="0">
                        <a:solidFill>
                          <a:schemeClr val="tx1"/>
                        </a:solidFill>
                        <a:latin typeface="Century gothic"/>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2663553"/>
                  </a:ext>
                </a:extLst>
              </a:tr>
              <a:tr h="321881">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US" b="1" dirty="0">
                          <a:solidFill>
                            <a:schemeClr val="tx1"/>
                          </a:solidFill>
                          <a:latin typeface="Century Gothic" panose="020B0502020202020204" pitchFamily="34" charset="0"/>
                        </a:rPr>
                        <a:t>5</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nSpc>
                          <a:spcPct val="100000"/>
                        </a:lnSpc>
                      </a:pPr>
                      <a:endParaRPr lang="en-GB" sz="1800" b="0" strike="noStrike" spc="-1" dirty="0">
                        <a:solidFill>
                          <a:schemeClr val="tx1"/>
                        </a:solidFill>
                        <a:latin typeface="Century gothic"/>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5624139"/>
                  </a:ext>
                </a:extLst>
              </a:tr>
              <a:tr h="321881">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US" b="1" dirty="0">
                          <a:solidFill>
                            <a:schemeClr val="tx1"/>
                          </a:solidFill>
                          <a:latin typeface="Century Gothic" panose="020B0502020202020204" pitchFamily="34" charset="0"/>
                        </a:rPr>
                        <a:t>6</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nSpc>
                          <a:spcPct val="100000"/>
                        </a:lnSpc>
                      </a:pPr>
                      <a:endParaRPr lang="en-GB" sz="1800" b="0" strike="noStrike" spc="-1" dirty="0">
                        <a:solidFill>
                          <a:schemeClr val="tx1"/>
                        </a:solidFill>
                        <a:latin typeface="Century gothic"/>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1897432"/>
                  </a:ext>
                </a:extLst>
              </a:tr>
            </a:tbl>
          </a:graphicData>
        </a:graphic>
      </p:graphicFrame>
      <p:sp>
        <p:nvSpPr>
          <p:cNvPr id="77" name="TextBox 76">
            <a:extLst>
              <a:ext uri="{FF2B5EF4-FFF2-40B4-BE49-F238E27FC236}">
                <a16:creationId xmlns:a16="http://schemas.microsoft.com/office/drawing/2014/main" id="{BED61428-8B37-494B-89ED-2D969CF2A5E1}"/>
              </a:ext>
            </a:extLst>
          </p:cNvPr>
          <p:cNvSpPr txBox="1"/>
          <p:nvPr/>
        </p:nvSpPr>
        <p:spPr>
          <a:xfrm>
            <a:off x="1107524" y="8969386"/>
            <a:ext cx="3243628" cy="461665"/>
          </a:xfrm>
          <a:prstGeom prst="rect">
            <a:avLst/>
          </a:prstGeom>
          <a:noFill/>
        </p:spPr>
        <p:txBody>
          <a:bodyPr wrap="square" rtlCol="0">
            <a:spAutoFit/>
          </a:bodyPr>
          <a:lstStyle/>
          <a:p>
            <a:r>
              <a:rPr lang="en-GB" sz="2400" b="1" dirty="0">
                <a:solidFill>
                  <a:srgbClr val="00B050"/>
                </a:solidFill>
                <a:latin typeface="Century Gothic" panose="020B0502020202020204" pitchFamily="34" charset="0"/>
              </a:rPr>
              <a:t>ice cream</a:t>
            </a:r>
          </a:p>
        </p:txBody>
      </p:sp>
      <p:pic>
        <p:nvPicPr>
          <p:cNvPr id="9" name="Picture 8">
            <a:extLst>
              <a:ext uri="{FF2B5EF4-FFF2-40B4-BE49-F238E27FC236}">
                <a16:creationId xmlns:a16="http://schemas.microsoft.com/office/drawing/2014/main" id="{507FAB36-997B-44FA-8EAC-ABB09743BF66}"/>
              </a:ext>
            </a:extLst>
          </p:cNvPr>
          <p:cNvPicPr>
            <a:picLocks noChangeAspect="1"/>
          </p:cNvPicPr>
          <p:nvPr/>
        </p:nvPicPr>
        <p:blipFill>
          <a:blip r:embed="rId9"/>
          <a:stretch>
            <a:fillRect/>
          </a:stretch>
        </p:blipFill>
        <p:spPr>
          <a:xfrm>
            <a:off x="5698152" y="7778671"/>
            <a:ext cx="5130613" cy="4397001"/>
          </a:xfrm>
          <a:prstGeom prst="rect">
            <a:avLst/>
          </a:prstGeom>
        </p:spPr>
      </p:pic>
      <p:sp>
        <p:nvSpPr>
          <p:cNvPr id="90" name="Rectangle: Rounded Corners 89">
            <a:extLst>
              <a:ext uri="{FF2B5EF4-FFF2-40B4-BE49-F238E27FC236}">
                <a16:creationId xmlns:a16="http://schemas.microsoft.com/office/drawing/2014/main" id="{7510274D-0A1B-49DB-BD0D-D688294DF74E}"/>
              </a:ext>
            </a:extLst>
          </p:cNvPr>
          <p:cNvSpPr/>
          <p:nvPr/>
        </p:nvSpPr>
        <p:spPr>
          <a:xfrm>
            <a:off x="361940" y="12438300"/>
            <a:ext cx="11584478" cy="3037458"/>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3" name="Title 1">
            <a:extLst>
              <a:ext uri="{FF2B5EF4-FFF2-40B4-BE49-F238E27FC236}">
                <a16:creationId xmlns:a16="http://schemas.microsoft.com/office/drawing/2014/main" id="{FAE13B17-2545-4148-A91D-78F840E80C34}"/>
              </a:ext>
            </a:extLst>
          </p:cNvPr>
          <p:cNvSpPr txBox="1">
            <a:spLocks/>
          </p:cNvSpPr>
          <p:nvPr/>
        </p:nvSpPr>
        <p:spPr>
          <a:xfrm>
            <a:off x="9827470" y="12812118"/>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pic>
        <p:nvPicPr>
          <p:cNvPr id="115" name="Google Shape;170;p8" descr="Jigsaw, Puzzle, Piece, Game, Concept, Solution">
            <a:extLst>
              <a:ext uri="{FF2B5EF4-FFF2-40B4-BE49-F238E27FC236}">
                <a16:creationId xmlns:a16="http://schemas.microsoft.com/office/drawing/2014/main" id="{E15F2580-A404-4E89-8FC4-AEEE79D21E5E}"/>
              </a:ext>
            </a:extLst>
          </p:cNvPr>
          <p:cNvPicPr preferRelativeResize="0"/>
          <p:nvPr/>
        </p:nvPicPr>
        <p:blipFill rotWithShape="1">
          <a:blip r:embed="rId10">
            <a:alphaModFix/>
          </a:blip>
          <a:srcRect/>
          <a:stretch/>
        </p:blipFill>
        <p:spPr>
          <a:xfrm>
            <a:off x="9545133" y="12727846"/>
            <a:ext cx="564673" cy="593358"/>
          </a:xfrm>
          <a:prstGeom prst="rect">
            <a:avLst/>
          </a:prstGeom>
          <a:noFill/>
          <a:ln>
            <a:noFill/>
          </a:ln>
        </p:spPr>
      </p:pic>
      <p:sp>
        <p:nvSpPr>
          <p:cNvPr id="116" name="CustomShape 2">
            <a:extLst>
              <a:ext uri="{FF2B5EF4-FFF2-40B4-BE49-F238E27FC236}">
                <a16:creationId xmlns:a16="http://schemas.microsoft.com/office/drawing/2014/main" id="{95BD678A-99F9-4155-8656-095D73D49395}"/>
              </a:ext>
            </a:extLst>
          </p:cNvPr>
          <p:cNvSpPr/>
          <p:nvPr/>
        </p:nvSpPr>
        <p:spPr>
          <a:xfrm>
            <a:off x="1433536" y="12591702"/>
            <a:ext cx="5704995" cy="42932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b="0" strike="noStrike" spc="-1" dirty="0">
                <a:solidFill>
                  <a:schemeClr val="tx1">
                    <a:lumMod val="65000"/>
                    <a:lumOff val="35000"/>
                  </a:schemeClr>
                </a:solidFill>
                <a:latin typeface="Century Gothic" panose="020B0502020202020204" pitchFamily="34" charset="0"/>
                <a:ea typeface="Century Gothic"/>
              </a:rPr>
              <a:t>[</a:t>
            </a:r>
            <a:r>
              <a:rPr lang="en-GB" sz="2800" spc="-1" dirty="0">
                <a:solidFill>
                  <a:schemeClr val="tx1">
                    <a:lumMod val="65000"/>
                    <a:lumOff val="35000"/>
                  </a:schemeClr>
                </a:solidFill>
                <a:latin typeface="Century Gothic" panose="020B0502020202020204" pitchFamily="34" charset="0"/>
                <a:ea typeface="Century Gothic"/>
              </a:rPr>
              <a:t>plural you and formal you]</a:t>
            </a:r>
            <a:endParaRPr lang="en-GB" sz="2800" b="0" strike="noStrike" spc="-1" dirty="0">
              <a:solidFill>
                <a:schemeClr val="tx1">
                  <a:lumMod val="65000"/>
                  <a:lumOff val="35000"/>
                </a:schemeClr>
              </a:solidFill>
              <a:latin typeface="Century Gothic" panose="020B0502020202020204" pitchFamily="34" charset="0"/>
            </a:endParaRPr>
          </a:p>
        </p:txBody>
      </p:sp>
      <p:sp>
        <p:nvSpPr>
          <p:cNvPr id="117" name="Title 1">
            <a:extLst>
              <a:ext uri="{FF2B5EF4-FFF2-40B4-BE49-F238E27FC236}">
                <a16:creationId xmlns:a16="http://schemas.microsoft.com/office/drawing/2014/main" id="{B05DDE83-101E-4568-898F-26AB1EDB823A}"/>
              </a:ext>
            </a:extLst>
          </p:cNvPr>
          <p:cNvSpPr txBox="1">
            <a:spLocks/>
          </p:cNvSpPr>
          <p:nvPr/>
        </p:nvSpPr>
        <p:spPr>
          <a:xfrm>
            <a:off x="439315" y="12567691"/>
            <a:ext cx="2278800" cy="593358"/>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3200" b="1" spc="-1" dirty="0" err="1">
                <a:solidFill>
                  <a:schemeClr val="tx1">
                    <a:lumMod val="65000"/>
                    <a:lumOff val="35000"/>
                  </a:schemeClr>
                </a:solidFill>
                <a:latin typeface="Century Gothic" panose="020B0502020202020204" pitchFamily="34" charset="0"/>
                <a:ea typeface="Century Gothic"/>
              </a:rPr>
              <a:t>vous</a:t>
            </a:r>
            <a:endParaRPr lang="en-GB" sz="3200" dirty="0">
              <a:solidFill>
                <a:schemeClr val="tx1">
                  <a:lumMod val="65000"/>
                  <a:lumOff val="35000"/>
                </a:schemeClr>
              </a:solidFill>
            </a:endParaRPr>
          </a:p>
        </p:txBody>
      </p:sp>
      <p:sp>
        <p:nvSpPr>
          <p:cNvPr id="122" name="Google Shape;171;p8">
            <a:extLst>
              <a:ext uri="{FF2B5EF4-FFF2-40B4-BE49-F238E27FC236}">
                <a16:creationId xmlns:a16="http://schemas.microsoft.com/office/drawing/2014/main" id="{1B75DB90-775C-4436-B71C-E6A3EBDE4FFD}"/>
              </a:ext>
            </a:extLst>
          </p:cNvPr>
          <p:cNvSpPr txBox="1"/>
          <p:nvPr/>
        </p:nvSpPr>
        <p:spPr>
          <a:xfrm>
            <a:off x="501614" y="13182831"/>
            <a:ext cx="1171321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You know that </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vous</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is </a:t>
            </a: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you</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for two or more people.</a:t>
            </a:r>
          </a:p>
        </p:txBody>
      </p:sp>
      <p:sp>
        <p:nvSpPr>
          <p:cNvPr id="123" name="Google Shape;171;p8">
            <a:extLst>
              <a:ext uri="{FF2B5EF4-FFF2-40B4-BE49-F238E27FC236}">
                <a16:creationId xmlns:a16="http://schemas.microsoft.com/office/drawing/2014/main" id="{6DBCDFAF-CBF8-4519-952D-86D8E969FFB6}"/>
              </a:ext>
            </a:extLst>
          </p:cNvPr>
          <p:cNvSpPr txBox="1"/>
          <p:nvPr/>
        </p:nvSpPr>
        <p:spPr>
          <a:xfrm>
            <a:off x="501614" y="13724975"/>
            <a:ext cx="1171321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We also use </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vous</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to mean </a:t>
            </a: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you </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with an adult or adults we don’t know well.</a:t>
            </a:r>
          </a:p>
        </p:txBody>
      </p:sp>
      <p:sp>
        <p:nvSpPr>
          <p:cNvPr id="124" name="Rectangle: Rounded Corners 123">
            <a:extLst>
              <a:ext uri="{FF2B5EF4-FFF2-40B4-BE49-F238E27FC236}">
                <a16:creationId xmlns:a16="http://schemas.microsoft.com/office/drawing/2014/main" id="{B7384E08-C208-481F-9631-BF4AB4F7A685}"/>
              </a:ext>
            </a:extLst>
          </p:cNvPr>
          <p:cNvSpPr/>
          <p:nvPr/>
        </p:nvSpPr>
        <p:spPr>
          <a:xfrm>
            <a:off x="512825" y="14346986"/>
            <a:ext cx="4394742" cy="44623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5" name="Rectangle 124">
            <a:extLst>
              <a:ext uri="{FF2B5EF4-FFF2-40B4-BE49-F238E27FC236}">
                <a16:creationId xmlns:a16="http://schemas.microsoft.com/office/drawing/2014/main" id="{8DE53F51-18CB-4B99-AE4C-07639C3CF801}"/>
              </a:ext>
            </a:extLst>
          </p:cNvPr>
          <p:cNvSpPr/>
          <p:nvPr/>
        </p:nvSpPr>
        <p:spPr>
          <a:xfrm>
            <a:off x="5278224" y="14302922"/>
            <a:ext cx="5803400"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You (all) like the Carnival.</a:t>
            </a:r>
            <a:endParaRPr lang="en-GB" sz="2400" dirty="0">
              <a:solidFill>
                <a:schemeClr val="tx1">
                  <a:lumMod val="65000"/>
                  <a:lumOff val="35000"/>
                </a:schemeClr>
              </a:solidFill>
            </a:endParaRPr>
          </a:p>
        </p:txBody>
      </p:sp>
      <p:sp>
        <p:nvSpPr>
          <p:cNvPr id="126" name="Google Shape;433;p6">
            <a:extLst>
              <a:ext uri="{FF2B5EF4-FFF2-40B4-BE49-F238E27FC236}">
                <a16:creationId xmlns:a16="http://schemas.microsoft.com/office/drawing/2014/main" id="{910E86B4-EEE8-4DE2-A6AA-31D75337C40A}"/>
              </a:ext>
            </a:extLst>
          </p:cNvPr>
          <p:cNvSpPr txBox="1"/>
          <p:nvPr/>
        </p:nvSpPr>
        <p:spPr>
          <a:xfrm>
            <a:off x="4934294" y="14318351"/>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27" name="TextBox 126">
            <a:extLst>
              <a:ext uri="{FF2B5EF4-FFF2-40B4-BE49-F238E27FC236}">
                <a16:creationId xmlns:a16="http://schemas.microsoft.com/office/drawing/2014/main" id="{FCA51C65-9706-48E5-98C0-6BECE2480FEE}"/>
              </a:ext>
            </a:extLst>
          </p:cNvPr>
          <p:cNvSpPr txBox="1"/>
          <p:nvPr/>
        </p:nvSpPr>
        <p:spPr>
          <a:xfrm>
            <a:off x="-227736" y="14302922"/>
            <a:ext cx="55712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i="0" u="none" strike="noStrike" kern="0" cap="none" spc="0" normalizeH="0" baseline="0" noProof="0" dirty="0" err="1">
                <a:ln>
                  <a:noFill/>
                </a:ln>
                <a:effectLst/>
                <a:uLnTx/>
                <a:uFillTx/>
                <a:latin typeface="Century Gothic" panose="020B0502020202020204" pitchFamily="34" charset="0"/>
                <a:cs typeface="Arial"/>
                <a:sym typeface="Arial"/>
              </a:rPr>
              <a:t>Vou</a:t>
            </a:r>
            <a:r>
              <a:rPr kumimoji="0" lang="en-GB" sz="24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a</a:t>
            </a:r>
            <a:r>
              <a:rPr kumimoji="0" lang="en-GB" sz="2400" i="0" u="none" strike="noStrike" kern="0" cap="none" spc="0" normalizeH="0" baseline="0" noProof="0" dirty="0" err="1">
                <a:ln>
                  <a:noFill/>
                </a:ln>
                <a:effectLst/>
                <a:uLnTx/>
                <a:uFillTx/>
                <a:latin typeface="Century Gothic" panose="020B0502020202020204" pitchFamily="34" charset="0"/>
                <a:cs typeface="Arial"/>
                <a:sym typeface="Arial"/>
              </a:rPr>
              <a:t>imez</a:t>
            </a:r>
            <a:r>
              <a:rPr kumimoji="0" lang="en-GB" sz="2400" i="0" u="none" strike="noStrike" kern="0" cap="none" spc="0" normalizeH="0" baseline="0" noProof="0" dirty="0">
                <a:ln>
                  <a:noFill/>
                </a:ln>
                <a:effectLst/>
                <a:uLnTx/>
                <a:uFillTx/>
                <a:latin typeface="Century Gothic" panose="020B0502020202020204" pitchFamily="34" charset="0"/>
                <a:cs typeface="Arial"/>
                <a:sym typeface="Arial"/>
              </a:rPr>
              <a:t> le Carnaval.</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128" name="Graphic 127" descr="Line arrow Rotate left">
            <a:extLst>
              <a:ext uri="{FF2B5EF4-FFF2-40B4-BE49-F238E27FC236}">
                <a16:creationId xmlns:a16="http://schemas.microsoft.com/office/drawing/2014/main" id="{4CBA392F-974C-4C4C-91BD-1E16BA12653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0403954">
            <a:off x="1246765" y="14585680"/>
            <a:ext cx="537703" cy="379520"/>
          </a:xfrm>
          <a:prstGeom prst="rect">
            <a:avLst/>
          </a:prstGeom>
        </p:spPr>
      </p:pic>
      <p:sp>
        <p:nvSpPr>
          <p:cNvPr id="129" name="Rectangle 128">
            <a:extLst>
              <a:ext uri="{FF2B5EF4-FFF2-40B4-BE49-F238E27FC236}">
                <a16:creationId xmlns:a16="http://schemas.microsoft.com/office/drawing/2014/main" id="{A5AE9628-8585-469C-8C7D-FE3DCBBA35EB}"/>
              </a:ext>
            </a:extLst>
          </p:cNvPr>
          <p:cNvSpPr/>
          <p:nvPr/>
        </p:nvSpPr>
        <p:spPr>
          <a:xfrm>
            <a:off x="5257567" y="14794329"/>
            <a:ext cx="5803400"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You (formal) like the Carnival.</a:t>
            </a:r>
            <a:endParaRPr lang="en-GB" sz="2400" dirty="0">
              <a:solidFill>
                <a:schemeClr val="tx1">
                  <a:lumMod val="65000"/>
                  <a:lumOff val="35000"/>
                </a:schemeClr>
              </a:solidFill>
            </a:endParaRPr>
          </a:p>
        </p:txBody>
      </p:sp>
      <p:sp>
        <p:nvSpPr>
          <p:cNvPr id="130" name="Google Shape;433;p6">
            <a:extLst>
              <a:ext uri="{FF2B5EF4-FFF2-40B4-BE49-F238E27FC236}">
                <a16:creationId xmlns:a16="http://schemas.microsoft.com/office/drawing/2014/main" id="{21C6EEE9-141C-4C3F-A4F6-8939D98EE5F6}"/>
              </a:ext>
            </a:extLst>
          </p:cNvPr>
          <p:cNvSpPr txBox="1"/>
          <p:nvPr/>
        </p:nvSpPr>
        <p:spPr>
          <a:xfrm>
            <a:off x="4913637" y="14809758"/>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31" name="Speech Bubble: Rectangle with Corners Rounded 130">
            <a:extLst>
              <a:ext uri="{FF2B5EF4-FFF2-40B4-BE49-F238E27FC236}">
                <a16:creationId xmlns:a16="http://schemas.microsoft.com/office/drawing/2014/main" id="{9B2A788D-49AC-4E0C-A80D-44DB6C75684D}"/>
              </a:ext>
            </a:extLst>
          </p:cNvPr>
          <p:cNvSpPr/>
          <p:nvPr/>
        </p:nvSpPr>
        <p:spPr>
          <a:xfrm>
            <a:off x="519702" y="15007979"/>
            <a:ext cx="3603719" cy="1038715"/>
          </a:xfrm>
          <a:prstGeom prst="wedgeRoundRectCallout">
            <a:avLst>
              <a:gd name="adj1" fmla="val 71261"/>
              <a:gd name="adj2" fmla="val -40791"/>
              <a:gd name="adj3" fmla="val 16667"/>
            </a:avLst>
          </a:prstGeom>
          <a:solidFill>
            <a:srgbClr val="F2F7F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So, if you would say Mr or Mrs to someone, use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vous</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in French.</a:t>
            </a:r>
            <a:endParaRPr kumimoji="0" lang="en-GB" sz="2000" b="1" i="0" u="sng"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712542" y="15475758"/>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13">
              <a:duotone>
                <a:schemeClr val="accent6">
                  <a:shade val="45000"/>
                  <a:satMod val="135000"/>
                </a:schemeClr>
                <a:prstClr val="white"/>
              </a:duotone>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385042"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9</a:t>
              </a:r>
            </a:p>
          </p:txBody>
        </p:sp>
      </p:grpSp>
    </p:spTree>
    <p:extLst>
      <p:ext uri="{BB962C8B-B14F-4D97-AF65-F5344CB8AC3E}">
        <p14:creationId xmlns:p14="http://schemas.microsoft.com/office/powerpoint/2010/main" val="3400300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9" y="149979"/>
            <a:ext cx="7170384"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898781" y="250742"/>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2</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712542" y="15475758"/>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62975"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10</a:t>
              </a:r>
            </a:p>
          </p:txBody>
        </p:sp>
      </p:grpSp>
      <p:graphicFrame>
        <p:nvGraphicFramePr>
          <p:cNvPr id="50" name="Table 51">
            <a:extLst>
              <a:ext uri="{FF2B5EF4-FFF2-40B4-BE49-F238E27FC236}">
                <a16:creationId xmlns:a16="http://schemas.microsoft.com/office/drawing/2014/main" id="{9C4DC68A-B41E-4608-90E6-EB5CD3FA0712}"/>
              </a:ext>
            </a:extLst>
          </p:cNvPr>
          <p:cNvGraphicFramePr>
            <a:graphicFrameLocks noGrp="1"/>
          </p:cNvGraphicFramePr>
          <p:nvPr>
            <p:extLst>
              <p:ext uri="{D42A27DB-BD31-4B8C-83A1-F6EECF244321}">
                <p14:modId xmlns:p14="http://schemas.microsoft.com/office/powerpoint/2010/main" val="3460722309"/>
              </p:ext>
            </p:extLst>
          </p:nvPr>
        </p:nvGraphicFramePr>
        <p:xfrm>
          <a:off x="413320" y="1950244"/>
          <a:ext cx="5783852" cy="4126528"/>
        </p:xfrm>
        <a:graphic>
          <a:graphicData uri="http://schemas.openxmlformats.org/drawingml/2006/table">
            <a:tbl>
              <a:tblPr firstRow="1" bandRow="1">
                <a:tableStyleId>{5940675A-B579-460E-94D1-54222C63F5DA}</a:tableStyleId>
              </a:tblPr>
              <a:tblGrid>
                <a:gridCol w="724437">
                  <a:extLst>
                    <a:ext uri="{9D8B030D-6E8A-4147-A177-3AD203B41FA5}">
                      <a16:colId xmlns:a16="http://schemas.microsoft.com/office/drawing/2014/main" val="1010301301"/>
                    </a:ext>
                  </a:extLst>
                </a:gridCol>
                <a:gridCol w="2423590">
                  <a:extLst>
                    <a:ext uri="{9D8B030D-6E8A-4147-A177-3AD203B41FA5}">
                      <a16:colId xmlns:a16="http://schemas.microsoft.com/office/drawing/2014/main" val="3275482453"/>
                    </a:ext>
                  </a:extLst>
                </a:gridCol>
                <a:gridCol w="2635825">
                  <a:extLst>
                    <a:ext uri="{9D8B030D-6E8A-4147-A177-3AD203B41FA5}">
                      <a16:colId xmlns:a16="http://schemas.microsoft.com/office/drawing/2014/main" val="1042213141"/>
                    </a:ext>
                  </a:extLst>
                </a:gridCol>
              </a:tblGrid>
              <a:tr h="250491">
                <a:tc>
                  <a:txBody>
                    <a:bodyPr/>
                    <a:lstStyle/>
                    <a:p>
                      <a:endParaRPr lang="en-GB" sz="2400" b="1"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algn="ctr"/>
                      <a:r>
                        <a:rPr lang="en-GB" sz="2400" b="1" dirty="0">
                          <a:latin typeface="Century Gothic" panose="020B0502020202020204" pitchFamily="34" charset="0"/>
                        </a:rPr>
                        <a:t>Renée (</a:t>
                      </a:r>
                      <a:r>
                        <a:rPr lang="en-GB" sz="2400" b="1" dirty="0" err="1">
                          <a:latin typeface="Century Gothic" panose="020B0502020202020204" pitchFamily="34" charset="0"/>
                        </a:rPr>
                        <a:t>vous</a:t>
                      </a:r>
                      <a:r>
                        <a:rPr lang="en-GB" sz="2400" b="1" dirty="0">
                          <a:latin typeface="Century Gothic" panose="020B0502020202020204" pitchFamily="34" charset="0"/>
                        </a:rPr>
                        <a:t>)</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algn="ctr"/>
                      <a:r>
                        <a:rPr lang="en-GB" sz="2400" b="1" dirty="0">
                          <a:latin typeface="Century Gothic" panose="020B0502020202020204" pitchFamily="34" charset="0"/>
                        </a:rPr>
                        <a:t>Adèle</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r>
                        <a:rPr lang="en-GB" sz="2400" b="1" dirty="0">
                          <a:latin typeface="Century Gothic" panose="020B0502020202020204" pitchFamily="34" charset="0"/>
                        </a:rPr>
                        <a:t>(</a:t>
                      </a:r>
                      <a:r>
                        <a:rPr lang="en-GB" sz="2400" b="1" dirty="0" err="1">
                          <a:latin typeface="Century Gothic" panose="020B0502020202020204" pitchFamily="34" charset="0"/>
                        </a:rPr>
                        <a:t>tu</a:t>
                      </a:r>
                      <a:r>
                        <a:rPr lang="en-GB" sz="2400" b="1" dirty="0">
                          <a:latin typeface="Century Gothic" panose="020B0502020202020204" pitchFamily="34" charset="0"/>
                        </a:rPr>
                        <a:t>)</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526998450"/>
                  </a:ext>
                </a:extLst>
              </a:tr>
              <a:tr h="250491">
                <a:tc>
                  <a:txBody>
                    <a:bodyPr/>
                    <a:lstStyle/>
                    <a:p>
                      <a:r>
                        <a:rPr lang="en-GB" sz="2400" b="1" dirty="0">
                          <a:latin typeface="Century Gothic" panose="020B0502020202020204" pitchFamily="34" charset="0"/>
                        </a:rPr>
                        <a:t>1</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b="1"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b="1"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176287600"/>
                  </a:ext>
                </a:extLst>
              </a:tr>
              <a:tr h="250491">
                <a:tc>
                  <a:txBody>
                    <a:bodyPr/>
                    <a:lstStyle/>
                    <a:p>
                      <a:r>
                        <a:rPr lang="en-GB" sz="2400" b="1" dirty="0">
                          <a:latin typeface="Century Gothic" panose="020B0502020202020204" pitchFamily="34" charset="0"/>
                        </a:rPr>
                        <a:t>2</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b="1"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b="1"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1988160709"/>
                  </a:ext>
                </a:extLst>
              </a:tr>
              <a:tr h="250491">
                <a:tc>
                  <a:txBody>
                    <a:bodyPr/>
                    <a:lstStyle/>
                    <a:p>
                      <a:r>
                        <a:rPr lang="en-GB" sz="2400" b="1" dirty="0">
                          <a:latin typeface="Century Gothic" panose="020B0502020202020204" pitchFamily="34" charset="0"/>
                        </a:rPr>
                        <a:t>3</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b="1"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b="1"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670016722"/>
                  </a:ext>
                </a:extLst>
              </a:tr>
              <a:tr h="250491">
                <a:tc>
                  <a:txBody>
                    <a:bodyPr/>
                    <a:lstStyle/>
                    <a:p>
                      <a:r>
                        <a:rPr lang="en-GB" sz="2400" b="1" dirty="0">
                          <a:latin typeface="Century Gothic" panose="020B0502020202020204" pitchFamily="34" charset="0"/>
                        </a:rPr>
                        <a:t>4</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b="1"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b="1"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749322172"/>
                  </a:ext>
                </a:extLst>
              </a:tr>
              <a:tr h="250491">
                <a:tc>
                  <a:txBody>
                    <a:bodyPr/>
                    <a:lstStyle/>
                    <a:p>
                      <a:r>
                        <a:rPr lang="en-GB" sz="2400" b="1" dirty="0">
                          <a:latin typeface="Century Gothic" panose="020B0502020202020204" pitchFamily="34" charset="0"/>
                        </a:rPr>
                        <a:t>5</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b="1"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b="1"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700664452"/>
                  </a:ext>
                </a:extLst>
              </a:tr>
              <a:tr h="250491">
                <a:tc>
                  <a:txBody>
                    <a:bodyPr/>
                    <a:lstStyle/>
                    <a:p>
                      <a:r>
                        <a:rPr lang="en-GB" sz="2400" b="1" dirty="0">
                          <a:latin typeface="Century Gothic" panose="020B0502020202020204" pitchFamily="34" charset="0"/>
                        </a:rPr>
                        <a:t>6</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b="1"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b="1"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204783862"/>
                  </a:ext>
                </a:extLst>
              </a:tr>
              <a:tr h="250491">
                <a:tc>
                  <a:txBody>
                    <a:bodyPr/>
                    <a:lstStyle/>
                    <a:p>
                      <a:r>
                        <a:rPr lang="en-GB" sz="2400" b="1" dirty="0">
                          <a:latin typeface="Century Gothic" panose="020B0502020202020204" pitchFamily="34" charset="0"/>
                        </a:rPr>
                        <a:t>7</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b="1"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b="1"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321609086"/>
                  </a:ext>
                </a:extLst>
              </a:tr>
            </a:tbl>
          </a:graphicData>
        </a:graphic>
      </p:graphicFrame>
      <p:pic>
        <p:nvPicPr>
          <p:cNvPr id="51" name="Picture 50">
            <a:extLst>
              <a:ext uri="{FF2B5EF4-FFF2-40B4-BE49-F238E27FC236}">
                <a16:creationId xmlns:a16="http://schemas.microsoft.com/office/drawing/2014/main" id="{AB18784B-E032-45A6-96F5-FC96A63505BE}"/>
              </a:ext>
            </a:extLst>
          </p:cNvPr>
          <p:cNvPicPr>
            <a:picLocks noChangeAspect="1"/>
          </p:cNvPicPr>
          <p:nvPr/>
        </p:nvPicPr>
        <p:blipFill>
          <a:blip r:embed="rId5"/>
          <a:stretch>
            <a:fillRect/>
          </a:stretch>
        </p:blipFill>
        <p:spPr>
          <a:xfrm>
            <a:off x="274879" y="956367"/>
            <a:ext cx="2377646" cy="853514"/>
          </a:xfrm>
          <a:prstGeom prst="rect">
            <a:avLst/>
          </a:prstGeom>
        </p:spPr>
      </p:pic>
      <p:sp>
        <p:nvSpPr>
          <p:cNvPr id="52" name="TextBox 51">
            <a:extLst>
              <a:ext uri="{FF2B5EF4-FFF2-40B4-BE49-F238E27FC236}">
                <a16:creationId xmlns:a16="http://schemas.microsoft.com/office/drawing/2014/main" id="{19BAFFDB-C7EE-4FDD-953F-3E88A8476E1E}"/>
              </a:ext>
            </a:extLst>
          </p:cNvPr>
          <p:cNvSpPr txBox="1"/>
          <p:nvPr/>
        </p:nvSpPr>
        <p:spPr>
          <a:xfrm>
            <a:off x="2692120" y="1095846"/>
            <a:ext cx="588760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rPr>
              <a:t>Le Carnaval de Québec</a:t>
            </a:r>
          </a:p>
        </p:txBody>
      </p:sp>
      <p:sp>
        <p:nvSpPr>
          <p:cNvPr id="53" name="TextBox 52">
            <a:extLst>
              <a:ext uri="{FF2B5EF4-FFF2-40B4-BE49-F238E27FC236}">
                <a16:creationId xmlns:a16="http://schemas.microsoft.com/office/drawing/2014/main" id="{74E46AA5-95BB-4EA8-847E-67F0A27747B5}"/>
              </a:ext>
            </a:extLst>
          </p:cNvPr>
          <p:cNvSpPr txBox="1"/>
          <p:nvPr/>
        </p:nvSpPr>
        <p:spPr>
          <a:xfrm>
            <a:off x="2692881" y="1383124"/>
            <a:ext cx="12861758" cy="461665"/>
          </a:xfrm>
          <a:prstGeom prst="rect">
            <a:avLst/>
          </a:prstGeom>
          <a:noFill/>
        </p:spPr>
        <p:txBody>
          <a:bodyPr wrap="square">
            <a:spAutoFit/>
          </a:bodyPr>
          <a:lstStyle/>
          <a:p>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question pour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Renée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pour </a:t>
            </a:r>
            <a:r>
              <a:rPr lang="en-GB" sz="2400" b="1" dirty="0">
                <a:latin typeface="Century Gothic" panose="020B0502020202020204" pitchFamily="34" charset="0"/>
              </a:rPr>
              <a:t>Adèle</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endParaRPr lang="en-GB" sz="2400" dirty="0"/>
          </a:p>
        </p:txBody>
      </p:sp>
      <p:pic>
        <p:nvPicPr>
          <p:cNvPr id="54" name="Picture 53" descr="A child's drawing of a child&#10;&#10;Description automatically generated with low confidence">
            <a:extLst>
              <a:ext uri="{FF2B5EF4-FFF2-40B4-BE49-F238E27FC236}">
                <a16:creationId xmlns:a16="http://schemas.microsoft.com/office/drawing/2014/main" id="{9704D232-3DC0-4ACF-BCE6-28EF369DEC92}"/>
              </a:ext>
            </a:extLst>
          </p:cNvPr>
          <p:cNvPicPr>
            <a:picLocks noChangeAspect="1"/>
          </p:cNvPicPr>
          <p:nvPr/>
        </p:nvPicPr>
        <p:blipFill rotWithShape="1">
          <a:blip r:embed="rId6">
            <a:extLst>
              <a:ext uri="{28A0092B-C50C-407E-A947-70E740481C1C}">
                <a14:useLocalDpi xmlns:a14="http://schemas.microsoft.com/office/drawing/2010/main" val="0"/>
              </a:ext>
            </a:extLst>
          </a:blip>
          <a:srcRect b="46226"/>
          <a:stretch/>
        </p:blipFill>
        <p:spPr>
          <a:xfrm>
            <a:off x="274879" y="1613956"/>
            <a:ext cx="920135" cy="831595"/>
          </a:xfrm>
          <a:prstGeom prst="rect">
            <a:avLst/>
          </a:prstGeom>
        </p:spPr>
      </p:pic>
      <p:pic>
        <p:nvPicPr>
          <p:cNvPr id="3" name="Picture 2">
            <a:extLst>
              <a:ext uri="{FF2B5EF4-FFF2-40B4-BE49-F238E27FC236}">
                <a16:creationId xmlns:a16="http://schemas.microsoft.com/office/drawing/2014/main" id="{3A98C1B7-8BDA-4B02-BFEB-8B965DAD3EE8}"/>
              </a:ext>
            </a:extLst>
          </p:cNvPr>
          <p:cNvPicPr>
            <a:picLocks noChangeAspect="1"/>
          </p:cNvPicPr>
          <p:nvPr/>
        </p:nvPicPr>
        <p:blipFill>
          <a:blip r:embed="rId7"/>
          <a:stretch>
            <a:fillRect/>
          </a:stretch>
        </p:blipFill>
        <p:spPr>
          <a:xfrm>
            <a:off x="9330218" y="2355252"/>
            <a:ext cx="2304488" cy="3468925"/>
          </a:xfrm>
          <a:prstGeom prst="rect">
            <a:avLst/>
          </a:prstGeom>
        </p:spPr>
      </p:pic>
      <p:pic>
        <p:nvPicPr>
          <p:cNvPr id="5" name="Picture 4">
            <a:extLst>
              <a:ext uri="{FF2B5EF4-FFF2-40B4-BE49-F238E27FC236}">
                <a16:creationId xmlns:a16="http://schemas.microsoft.com/office/drawing/2014/main" id="{25C63138-7051-4B3B-BD33-EFF1B0A55295}"/>
              </a:ext>
            </a:extLst>
          </p:cNvPr>
          <p:cNvPicPr>
            <a:picLocks noChangeAspect="1"/>
          </p:cNvPicPr>
          <p:nvPr/>
        </p:nvPicPr>
        <p:blipFill>
          <a:blip r:embed="rId8"/>
          <a:stretch>
            <a:fillRect/>
          </a:stretch>
        </p:blipFill>
        <p:spPr>
          <a:xfrm>
            <a:off x="6719026" y="2202839"/>
            <a:ext cx="2304488" cy="3621338"/>
          </a:xfrm>
          <a:prstGeom prst="rect">
            <a:avLst/>
          </a:prstGeom>
        </p:spPr>
      </p:pic>
      <p:pic>
        <p:nvPicPr>
          <p:cNvPr id="57" name="Picture 56" descr="Shape, arrow&#10;&#10;Description automatically generated">
            <a:extLst>
              <a:ext uri="{FF2B5EF4-FFF2-40B4-BE49-F238E27FC236}">
                <a16:creationId xmlns:a16="http://schemas.microsoft.com/office/drawing/2014/main" id="{68BFC46C-8F5D-4677-B498-6A6C79672E53}"/>
              </a:ext>
            </a:extLst>
          </p:cNvPr>
          <p:cNvPicPr>
            <a:picLocks noChangeAspect="1"/>
          </p:cNvPicPr>
          <p:nvPr/>
        </p:nvPicPr>
        <p:blipFill>
          <a:blip r:embed="rId9"/>
          <a:stretch>
            <a:fillRect/>
          </a:stretch>
        </p:blipFill>
        <p:spPr>
          <a:xfrm>
            <a:off x="2067473" y="2445551"/>
            <a:ext cx="462709" cy="428729"/>
          </a:xfrm>
          <a:prstGeom prst="rect">
            <a:avLst/>
          </a:prstGeom>
        </p:spPr>
      </p:pic>
      <p:sp>
        <p:nvSpPr>
          <p:cNvPr id="58" name="Rectangle: Rounded Corners 57">
            <a:extLst>
              <a:ext uri="{FF2B5EF4-FFF2-40B4-BE49-F238E27FC236}">
                <a16:creationId xmlns:a16="http://schemas.microsoft.com/office/drawing/2014/main" id="{EED859CD-79D5-48F4-A4A6-BB0254B8CC83}"/>
              </a:ext>
            </a:extLst>
          </p:cNvPr>
          <p:cNvSpPr/>
          <p:nvPr/>
        </p:nvSpPr>
        <p:spPr>
          <a:xfrm>
            <a:off x="274879" y="6217135"/>
            <a:ext cx="11713210" cy="3609976"/>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Title 1">
            <a:extLst>
              <a:ext uri="{FF2B5EF4-FFF2-40B4-BE49-F238E27FC236}">
                <a16:creationId xmlns:a16="http://schemas.microsoft.com/office/drawing/2014/main" id="{A0F8DB1D-ED00-4293-99DB-F6512817BF4E}"/>
              </a:ext>
            </a:extLst>
          </p:cNvPr>
          <p:cNvSpPr txBox="1">
            <a:spLocks/>
          </p:cNvSpPr>
          <p:nvPr/>
        </p:nvSpPr>
        <p:spPr>
          <a:xfrm>
            <a:off x="9860063" y="6589173"/>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pic>
        <p:nvPicPr>
          <p:cNvPr id="60" name="Google Shape;170;p8" descr="Jigsaw, Puzzle, Piece, Game, Concept, Solution">
            <a:extLst>
              <a:ext uri="{FF2B5EF4-FFF2-40B4-BE49-F238E27FC236}">
                <a16:creationId xmlns:a16="http://schemas.microsoft.com/office/drawing/2014/main" id="{56EC2B92-8360-4185-AB3E-81E5FD9DB7F0}"/>
              </a:ext>
            </a:extLst>
          </p:cNvPr>
          <p:cNvPicPr preferRelativeResize="0"/>
          <p:nvPr/>
        </p:nvPicPr>
        <p:blipFill rotWithShape="1">
          <a:blip r:embed="rId10">
            <a:alphaModFix/>
          </a:blip>
          <a:srcRect/>
          <a:stretch/>
        </p:blipFill>
        <p:spPr>
          <a:xfrm>
            <a:off x="9577726" y="6504901"/>
            <a:ext cx="564673" cy="593358"/>
          </a:xfrm>
          <a:prstGeom prst="rect">
            <a:avLst/>
          </a:prstGeom>
          <a:noFill/>
          <a:ln>
            <a:noFill/>
          </a:ln>
        </p:spPr>
      </p:pic>
      <p:sp>
        <p:nvSpPr>
          <p:cNvPr id="61" name="Title 1">
            <a:extLst>
              <a:ext uri="{FF2B5EF4-FFF2-40B4-BE49-F238E27FC236}">
                <a16:creationId xmlns:a16="http://schemas.microsoft.com/office/drawing/2014/main" id="{7FBE2E57-5131-4E9C-8FFA-3E2F90501336}"/>
              </a:ext>
            </a:extLst>
          </p:cNvPr>
          <p:cNvSpPr txBox="1">
            <a:spLocks/>
          </p:cNvSpPr>
          <p:nvPr/>
        </p:nvSpPr>
        <p:spPr>
          <a:xfrm>
            <a:off x="352254" y="6346526"/>
            <a:ext cx="2278800" cy="593358"/>
          </a:xfrm>
          <a:prstGeom prst="rect">
            <a:avLst/>
          </a:prstGeom>
        </p:spPr>
        <p:txBody>
          <a:bodyPr vert="horz" lIns="91440" tIns="45720" rIns="91440" bIns="45720" rtlCol="0" anchor="ctr">
            <a:normAutofit fontScale="850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3200" b="1" spc="-1" dirty="0">
                <a:solidFill>
                  <a:schemeClr val="tx1">
                    <a:lumMod val="65000"/>
                    <a:lumOff val="35000"/>
                  </a:schemeClr>
                </a:solidFill>
                <a:latin typeface="Century Gothic" panose="020B0502020202020204" pitchFamily="34" charset="0"/>
                <a:ea typeface="Century Gothic"/>
              </a:rPr>
              <a:t>Plural nouns</a:t>
            </a:r>
            <a:endParaRPr lang="en-GB" sz="3200" dirty="0">
              <a:solidFill>
                <a:schemeClr val="tx1">
                  <a:lumMod val="65000"/>
                  <a:lumOff val="35000"/>
                </a:schemeClr>
              </a:solidFill>
            </a:endParaRPr>
          </a:p>
        </p:txBody>
      </p:sp>
      <p:sp>
        <p:nvSpPr>
          <p:cNvPr id="62" name="Google Shape;171;p8">
            <a:extLst>
              <a:ext uri="{FF2B5EF4-FFF2-40B4-BE49-F238E27FC236}">
                <a16:creationId xmlns:a16="http://schemas.microsoft.com/office/drawing/2014/main" id="{40B1FED7-A522-48F5-AC68-B77013DB1742}"/>
              </a:ext>
            </a:extLst>
          </p:cNvPr>
          <p:cNvSpPr txBox="1"/>
          <p:nvPr/>
        </p:nvSpPr>
        <p:spPr>
          <a:xfrm>
            <a:off x="414553" y="6961666"/>
            <a:ext cx="1171321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Nouns ending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au</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eu</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add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x </a:t>
            </a:r>
            <a:r>
              <a:rPr lang="en-GB" sz="2400" dirty="0">
                <a:latin typeface="Century Gothic" panose="020B0502020202020204" pitchFamily="34" charset="0"/>
              </a:rPr>
              <a:t>for plural:</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63" name="Rectangle: Rounded Corners 62">
            <a:extLst>
              <a:ext uri="{FF2B5EF4-FFF2-40B4-BE49-F238E27FC236}">
                <a16:creationId xmlns:a16="http://schemas.microsoft.com/office/drawing/2014/main" id="{F00592C8-8E6D-41CD-BE4A-1F0AB01C548B}"/>
              </a:ext>
            </a:extLst>
          </p:cNvPr>
          <p:cNvSpPr/>
          <p:nvPr/>
        </p:nvSpPr>
        <p:spPr>
          <a:xfrm>
            <a:off x="467796" y="7550272"/>
            <a:ext cx="2585415" cy="504758"/>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9" name="Rectangle 68">
            <a:extLst>
              <a:ext uri="{FF2B5EF4-FFF2-40B4-BE49-F238E27FC236}">
                <a16:creationId xmlns:a16="http://schemas.microsoft.com/office/drawing/2014/main" id="{AD64E2E3-C40F-45D3-9188-241FF1E92A9A}"/>
              </a:ext>
            </a:extLst>
          </p:cNvPr>
          <p:cNvSpPr/>
          <p:nvPr/>
        </p:nvSpPr>
        <p:spPr>
          <a:xfrm>
            <a:off x="3384503" y="7599697"/>
            <a:ext cx="2853826"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have a present.</a:t>
            </a:r>
            <a:endParaRPr lang="en-GB" sz="2400" dirty="0">
              <a:solidFill>
                <a:schemeClr val="tx1">
                  <a:lumMod val="65000"/>
                  <a:lumOff val="35000"/>
                </a:schemeClr>
              </a:solidFill>
            </a:endParaRPr>
          </a:p>
        </p:txBody>
      </p:sp>
      <p:sp>
        <p:nvSpPr>
          <p:cNvPr id="72" name="Google Shape;433;p6">
            <a:extLst>
              <a:ext uri="{FF2B5EF4-FFF2-40B4-BE49-F238E27FC236}">
                <a16:creationId xmlns:a16="http://schemas.microsoft.com/office/drawing/2014/main" id="{DBF10D9A-D299-40BF-ABF8-FA28454566E9}"/>
              </a:ext>
            </a:extLst>
          </p:cNvPr>
          <p:cNvSpPr txBox="1"/>
          <p:nvPr/>
        </p:nvSpPr>
        <p:spPr>
          <a:xfrm>
            <a:off x="2998539" y="7565701"/>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73" name="TextBox 72">
            <a:extLst>
              <a:ext uri="{FF2B5EF4-FFF2-40B4-BE49-F238E27FC236}">
                <a16:creationId xmlns:a16="http://schemas.microsoft.com/office/drawing/2014/main" id="{53297803-23D1-42A9-B28A-2D12E7BE80D5}"/>
              </a:ext>
            </a:extLst>
          </p:cNvPr>
          <p:cNvSpPr txBox="1"/>
          <p:nvPr/>
        </p:nvSpPr>
        <p:spPr>
          <a:xfrm>
            <a:off x="424730" y="7543272"/>
            <a:ext cx="25854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i="0" u="none" strike="noStrike" kern="0" cap="none" spc="0" normalizeH="0" baseline="0" noProof="0" dirty="0" err="1">
                <a:ln>
                  <a:noFill/>
                </a:ln>
                <a:effectLst/>
                <a:uLnTx/>
                <a:uFillTx/>
                <a:latin typeface="Century Gothic" panose="020B0502020202020204" pitchFamily="34" charset="0"/>
                <a:cs typeface="Arial"/>
                <a:sym typeface="Arial"/>
              </a:rPr>
              <a:t>J’ai</a:t>
            </a:r>
            <a:r>
              <a:rPr kumimoji="0" lang="en-GB" sz="2400" i="0" u="none" strike="noStrike" kern="0" cap="none" spc="0" normalizeH="0" baseline="0" noProof="0" dirty="0">
                <a:ln>
                  <a:noFill/>
                </a:ln>
                <a:effectLst/>
                <a:uLnTx/>
                <a:uFillTx/>
                <a:latin typeface="Century Gothic" panose="020B0502020202020204" pitchFamily="34" charset="0"/>
                <a:cs typeface="Arial"/>
                <a:sym typeface="Arial"/>
              </a:rPr>
              <a:t> un </a:t>
            </a:r>
            <a:r>
              <a:rPr kumimoji="0" lang="en-GB" sz="2400" i="0" u="none" strike="noStrike" kern="0" cap="none" spc="0" normalizeH="0" baseline="0" noProof="0" dirty="0" err="1">
                <a:ln>
                  <a:noFill/>
                </a:ln>
                <a:effectLst/>
                <a:uLnTx/>
                <a:uFillTx/>
                <a:latin typeface="Century Gothic" panose="020B0502020202020204" pitchFamily="34" charset="0"/>
                <a:cs typeface="Arial"/>
                <a:sym typeface="Arial"/>
              </a:rPr>
              <a:t>cadeau</a:t>
            </a:r>
            <a:r>
              <a:rPr kumimoji="0" lang="en-GB" sz="2400" i="0" u="none" strike="noStrike" kern="0" cap="none" spc="0" normalizeH="0" baseline="0" noProof="0" dirty="0">
                <a:ln>
                  <a:noFill/>
                </a:ln>
                <a:effectLst/>
                <a:uLnTx/>
                <a:uFillTx/>
                <a:latin typeface="Century Gothic" panose="020B0502020202020204" pitchFamily="34" charset="0"/>
                <a:cs typeface="Arial"/>
                <a:sym typeface="Arial"/>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6" name="Rectangle: Rounded Corners 75">
            <a:extLst>
              <a:ext uri="{FF2B5EF4-FFF2-40B4-BE49-F238E27FC236}">
                <a16:creationId xmlns:a16="http://schemas.microsoft.com/office/drawing/2014/main" id="{497C9E0C-5336-4A30-8126-07DF9DF64F1A}"/>
              </a:ext>
            </a:extLst>
          </p:cNvPr>
          <p:cNvSpPr/>
          <p:nvPr/>
        </p:nvSpPr>
        <p:spPr>
          <a:xfrm>
            <a:off x="6074990" y="7498907"/>
            <a:ext cx="3316029" cy="457980"/>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8" name="TextBox 77">
            <a:extLst>
              <a:ext uri="{FF2B5EF4-FFF2-40B4-BE49-F238E27FC236}">
                <a16:creationId xmlns:a16="http://schemas.microsoft.com/office/drawing/2014/main" id="{93D23C9E-D4CD-4AB2-BC8A-093A15662658}"/>
              </a:ext>
            </a:extLst>
          </p:cNvPr>
          <p:cNvSpPr txBox="1"/>
          <p:nvPr/>
        </p:nvSpPr>
        <p:spPr>
          <a:xfrm>
            <a:off x="6031924" y="7491907"/>
            <a:ext cx="331602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i="0" u="none" strike="noStrike" kern="0" cap="none" spc="0" normalizeH="0" baseline="0" noProof="0" dirty="0" err="1">
                <a:ln>
                  <a:noFill/>
                </a:ln>
                <a:effectLst/>
                <a:uLnTx/>
                <a:uFillTx/>
                <a:latin typeface="Century Gothic" panose="020B0502020202020204" pitchFamily="34" charset="0"/>
                <a:cs typeface="Arial"/>
                <a:sym typeface="Arial"/>
              </a:rPr>
              <a:t>J’ai</a:t>
            </a:r>
            <a:r>
              <a:rPr lang="en-GB" sz="2400" kern="0" dirty="0">
                <a:latin typeface="Century Gothic" panose="020B0502020202020204" pitchFamily="34" charset="0"/>
                <a:cs typeface="Arial"/>
                <a:sym typeface="Arial"/>
              </a:rPr>
              <a:t>me les </a:t>
            </a:r>
            <a:r>
              <a:rPr kumimoji="0" lang="en-GB" sz="2400" i="0" u="none" strike="noStrike" kern="0" cap="none" spc="0" normalizeH="0" baseline="0" noProof="0" dirty="0" err="1">
                <a:ln>
                  <a:noFill/>
                </a:ln>
                <a:effectLst/>
                <a:uLnTx/>
                <a:uFillTx/>
                <a:latin typeface="Century Gothic" panose="020B0502020202020204" pitchFamily="34" charset="0"/>
                <a:cs typeface="Arial"/>
                <a:sym typeface="Arial"/>
              </a:rPr>
              <a:t>cadeau</a:t>
            </a:r>
            <a:r>
              <a:rPr kumimoji="0" lang="en-GB" sz="2400" b="1" i="0" u="none" strike="noStrike" kern="0" cap="none" spc="0" normalizeH="0" baseline="0" noProof="0" dirty="0" err="1">
                <a:ln>
                  <a:noFill/>
                </a:ln>
                <a:effectLst/>
                <a:uLnTx/>
                <a:uFillTx/>
                <a:latin typeface="Century Gothic" panose="020B0502020202020204" pitchFamily="34" charset="0"/>
                <a:cs typeface="Arial"/>
                <a:sym typeface="Arial"/>
              </a:rPr>
              <a:t>x</a:t>
            </a:r>
            <a:r>
              <a:rPr kumimoji="0" lang="en-GB" sz="2400" i="0" u="none" strike="noStrike" kern="0" cap="none" spc="0" normalizeH="0" baseline="0" noProof="0" dirty="0">
                <a:ln>
                  <a:noFill/>
                </a:ln>
                <a:effectLst/>
                <a:uLnTx/>
                <a:uFillTx/>
                <a:latin typeface="Century Gothic" panose="020B0502020202020204" pitchFamily="34" charset="0"/>
                <a:cs typeface="Arial"/>
                <a:sym typeface="Arial"/>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9" name="Rectangle 78">
            <a:extLst>
              <a:ext uri="{FF2B5EF4-FFF2-40B4-BE49-F238E27FC236}">
                <a16:creationId xmlns:a16="http://schemas.microsoft.com/office/drawing/2014/main" id="{776E4822-7A81-40BC-9D98-A56D78B5EA57}"/>
              </a:ext>
            </a:extLst>
          </p:cNvPr>
          <p:cNvSpPr/>
          <p:nvPr/>
        </p:nvSpPr>
        <p:spPr>
          <a:xfrm>
            <a:off x="9725624" y="7543927"/>
            <a:ext cx="2853826"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like presents.</a:t>
            </a:r>
            <a:endParaRPr lang="en-GB" sz="2400" dirty="0">
              <a:solidFill>
                <a:schemeClr val="tx1">
                  <a:lumMod val="65000"/>
                  <a:lumOff val="35000"/>
                </a:schemeClr>
              </a:solidFill>
            </a:endParaRPr>
          </a:p>
        </p:txBody>
      </p:sp>
      <p:sp>
        <p:nvSpPr>
          <p:cNvPr id="80" name="Google Shape;433;p6">
            <a:extLst>
              <a:ext uri="{FF2B5EF4-FFF2-40B4-BE49-F238E27FC236}">
                <a16:creationId xmlns:a16="http://schemas.microsoft.com/office/drawing/2014/main" id="{2243753B-AD83-43C3-A7A7-E30E48D75EC9}"/>
              </a:ext>
            </a:extLst>
          </p:cNvPr>
          <p:cNvSpPr txBox="1"/>
          <p:nvPr/>
        </p:nvSpPr>
        <p:spPr>
          <a:xfrm>
            <a:off x="9339660" y="7509931"/>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81" name="Speech Bubble: Rectangle with Corners Rounded 80">
            <a:extLst>
              <a:ext uri="{FF2B5EF4-FFF2-40B4-BE49-F238E27FC236}">
                <a16:creationId xmlns:a16="http://schemas.microsoft.com/office/drawing/2014/main" id="{40FC2E2C-C0B7-457A-9D1C-E54B2A01CDF4}"/>
              </a:ext>
            </a:extLst>
          </p:cNvPr>
          <p:cNvSpPr/>
          <p:nvPr/>
        </p:nvSpPr>
        <p:spPr>
          <a:xfrm>
            <a:off x="7147830" y="6452931"/>
            <a:ext cx="1848751" cy="821985"/>
          </a:xfrm>
          <a:prstGeom prst="wedgeRoundRectCallout">
            <a:avLst>
              <a:gd name="adj1" fmla="val 48805"/>
              <a:gd name="adj2" fmla="val 87048"/>
              <a:gd name="adj3" fmla="val 16667"/>
            </a:avLst>
          </a:prstGeom>
          <a:solidFill>
            <a:srgbClr val="F2F7F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The final –</a:t>
            </a: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x </a:t>
            </a:r>
            <a:r>
              <a:rPr kumimoji="0" lang="en-GB" sz="240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is a SFC.</a:t>
            </a:r>
            <a:endParaRPr kumimoji="0" lang="en-GB" sz="2400" b="1" i="0" u="sng"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82" name="Picture 81" descr="Shape, circle&#10;&#10;Description automatically generated">
            <a:extLst>
              <a:ext uri="{FF2B5EF4-FFF2-40B4-BE49-F238E27FC236}">
                <a16:creationId xmlns:a16="http://schemas.microsoft.com/office/drawing/2014/main" id="{FD29A7C3-21AC-4003-A2FC-8BFAECEDE1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14354" y="7069233"/>
            <a:ext cx="518288" cy="622336"/>
          </a:xfrm>
          <a:prstGeom prst="rect">
            <a:avLst/>
          </a:prstGeom>
        </p:spPr>
      </p:pic>
      <p:sp>
        <p:nvSpPr>
          <p:cNvPr id="83" name="Rectangle: Rounded Corners 82">
            <a:extLst>
              <a:ext uri="{FF2B5EF4-FFF2-40B4-BE49-F238E27FC236}">
                <a16:creationId xmlns:a16="http://schemas.microsoft.com/office/drawing/2014/main" id="{F36B2D97-FF32-49A5-83DF-2F8862686832}"/>
              </a:ext>
            </a:extLst>
          </p:cNvPr>
          <p:cNvSpPr/>
          <p:nvPr/>
        </p:nvSpPr>
        <p:spPr>
          <a:xfrm>
            <a:off x="449598" y="8160693"/>
            <a:ext cx="2585415" cy="504758"/>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5" name="Rectangle 84">
            <a:extLst>
              <a:ext uri="{FF2B5EF4-FFF2-40B4-BE49-F238E27FC236}">
                <a16:creationId xmlns:a16="http://schemas.microsoft.com/office/drawing/2014/main" id="{F538655B-E6E2-4D70-8583-48E854299FE2}"/>
              </a:ext>
            </a:extLst>
          </p:cNvPr>
          <p:cNvSpPr/>
          <p:nvPr/>
        </p:nvSpPr>
        <p:spPr>
          <a:xfrm>
            <a:off x="3366305" y="8210118"/>
            <a:ext cx="2853826"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have a game.</a:t>
            </a:r>
            <a:endParaRPr lang="en-GB" sz="2400" dirty="0">
              <a:solidFill>
                <a:schemeClr val="tx1">
                  <a:lumMod val="65000"/>
                  <a:lumOff val="35000"/>
                </a:schemeClr>
              </a:solidFill>
            </a:endParaRPr>
          </a:p>
        </p:txBody>
      </p:sp>
      <p:sp>
        <p:nvSpPr>
          <p:cNvPr id="86" name="Google Shape;433;p6">
            <a:extLst>
              <a:ext uri="{FF2B5EF4-FFF2-40B4-BE49-F238E27FC236}">
                <a16:creationId xmlns:a16="http://schemas.microsoft.com/office/drawing/2014/main" id="{55D76327-8B57-4DBF-B89D-919EB36496E7}"/>
              </a:ext>
            </a:extLst>
          </p:cNvPr>
          <p:cNvSpPr txBox="1"/>
          <p:nvPr/>
        </p:nvSpPr>
        <p:spPr>
          <a:xfrm>
            <a:off x="2980341" y="8176122"/>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87" name="TextBox 86">
            <a:extLst>
              <a:ext uri="{FF2B5EF4-FFF2-40B4-BE49-F238E27FC236}">
                <a16:creationId xmlns:a16="http://schemas.microsoft.com/office/drawing/2014/main" id="{A60C4631-5F01-4C0C-9C4D-CB7EA7F20826}"/>
              </a:ext>
            </a:extLst>
          </p:cNvPr>
          <p:cNvSpPr txBox="1"/>
          <p:nvPr/>
        </p:nvSpPr>
        <p:spPr>
          <a:xfrm>
            <a:off x="406532" y="8203786"/>
            <a:ext cx="25854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i="0" u="none" strike="noStrike" kern="0" cap="none" spc="0" normalizeH="0" baseline="0" noProof="0" dirty="0" err="1">
                <a:ln>
                  <a:noFill/>
                </a:ln>
                <a:effectLst/>
                <a:uLnTx/>
                <a:uFillTx/>
                <a:latin typeface="Century Gothic" panose="020B0502020202020204" pitchFamily="34" charset="0"/>
                <a:cs typeface="Arial"/>
                <a:sym typeface="Arial"/>
              </a:rPr>
              <a:t>J’ai</a:t>
            </a:r>
            <a:r>
              <a:rPr kumimoji="0" lang="en-GB" sz="2400" i="0" u="none" strike="noStrike" kern="0" cap="none" spc="0" normalizeH="0" baseline="0" noProof="0" dirty="0">
                <a:ln>
                  <a:noFill/>
                </a:ln>
                <a:effectLst/>
                <a:uLnTx/>
                <a:uFillTx/>
                <a:latin typeface="Century Gothic" panose="020B0502020202020204" pitchFamily="34" charset="0"/>
                <a:cs typeface="Arial"/>
                <a:sym typeface="Arial"/>
              </a:rPr>
              <a:t> un jeu.</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8" name="Rectangle: Rounded Corners 87">
            <a:extLst>
              <a:ext uri="{FF2B5EF4-FFF2-40B4-BE49-F238E27FC236}">
                <a16:creationId xmlns:a16="http://schemas.microsoft.com/office/drawing/2014/main" id="{DACB39E9-E6D3-47A1-911A-E554F7CC74A0}"/>
              </a:ext>
            </a:extLst>
          </p:cNvPr>
          <p:cNvSpPr/>
          <p:nvPr/>
        </p:nvSpPr>
        <p:spPr>
          <a:xfrm>
            <a:off x="6056792" y="8109328"/>
            <a:ext cx="2717069" cy="44106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9" name="TextBox 88">
            <a:extLst>
              <a:ext uri="{FF2B5EF4-FFF2-40B4-BE49-F238E27FC236}">
                <a16:creationId xmlns:a16="http://schemas.microsoft.com/office/drawing/2014/main" id="{FE3C67EF-3F3E-427D-8573-F3B5A6493B3A}"/>
              </a:ext>
            </a:extLst>
          </p:cNvPr>
          <p:cNvSpPr txBox="1"/>
          <p:nvPr/>
        </p:nvSpPr>
        <p:spPr>
          <a:xfrm>
            <a:off x="6013727" y="8102328"/>
            <a:ext cx="2803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i="0" u="none" strike="noStrike" kern="0" cap="none" spc="0" normalizeH="0" baseline="0" noProof="0" dirty="0" err="1">
                <a:ln>
                  <a:noFill/>
                </a:ln>
                <a:effectLst/>
                <a:uLnTx/>
                <a:uFillTx/>
                <a:latin typeface="Century Gothic" panose="020B0502020202020204" pitchFamily="34" charset="0"/>
                <a:cs typeface="Arial"/>
                <a:sym typeface="Arial"/>
              </a:rPr>
              <a:t>J’ai</a:t>
            </a:r>
            <a:r>
              <a:rPr lang="en-GB" sz="2400" kern="0" dirty="0">
                <a:latin typeface="Century Gothic" panose="020B0502020202020204" pitchFamily="34" charset="0"/>
                <a:cs typeface="Arial"/>
                <a:sym typeface="Arial"/>
              </a:rPr>
              <a:t>me les </a:t>
            </a:r>
            <a:r>
              <a:rPr kumimoji="0" lang="en-GB" sz="2400" i="0" u="none" strike="noStrike" kern="0" cap="none" spc="0" normalizeH="0" baseline="0" noProof="0" dirty="0">
                <a:ln>
                  <a:noFill/>
                </a:ln>
                <a:effectLst/>
                <a:uLnTx/>
                <a:uFillTx/>
                <a:latin typeface="Century Gothic" panose="020B0502020202020204" pitchFamily="34" charset="0"/>
                <a:cs typeface="Arial"/>
                <a:sym typeface="Arial"/>
              </a:rPr>
              <a:t>jeu</a:t>
            </a:r>
            <a:r>
              <a:rPr kumimoji="0" lang="en-GB" sz="2400" b="1" i="0" u="none" strike="noStrike" kern="0" cap="none" spc="0" normalizeH="0" baseline="0" noProof="0" dirty="0">
                <a:ln>
                  <a:noFill/>
                </a:ln>
                <a:effectLst/>
                <a:uLnTx/>
                <a:uFillTx/>
                <a:latin typeface="Century Gothic" panose="020B0502020202020204" pitchFamily="34" charset="0"/>
                <a:cs typeface="Arial"/>
                <a:sym typeface="Arial"/>
              </a:rPr>
              <a:t>x</a:t>
            </a:r>
            <a:r>
              <a:rPr kumimoji="0" lang="en-GB" sz="2400" i="0" u="none" strike="noStrike" kern="0" cap="none" spc="0" normalizeH="0" baseline="0" noProof="0" dirty="0">
                <a:ln>
                  <a:noFill/>
                </a:ln>
                <a:effectLst/>
                <a:uLnTx/>
                <a:uFillTx/>
                <a:latin typeface="Century Gothic" panose="020B0502020202020204" pitchFamily="34" charset="0"/>
                <a:cs typeface="Arial"/>
                <a:sym typeface="Arial"/>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4" name="Rectangle 93">
            <a:extLst>
              <a:ext uri="{FF2B5EF4-FFF2-40B4-BE49-F238E27FC236}">
                <a16:creationId xmlns:a16="http://schemas.microsoft.com/office/drawing/2014/main" id="{BEA09540-6D76-4328-A7DA-FB6826ED6F1D}"/>
              </a:ext>
            </a:extLst>
          </p:cNvPr>
          <p:cNvSpPr/>
          <p:nvPr/>
        </p:nvSpPr>
        <p:spPr>
          <a:xfrm>
            <a:off x="9137184" y="8153693"/>
            <a:ext cx="2853826"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like (the) games.</a:t>
            </a:r>
            <a:endParaRPr lang="en-GB" sz="2400" dirty="0">
              <a:solidFill>
                <a:schemeClr val="tx1">
                  <a:lumMod val="65000"/>
                  <a:lumOff val="35000"/>
                </a:schemeClr>
              </a:solidFill>
            </a:endParaRPr>
          </a:p>
        </p:txBody>
      </p:sp>
      <p:sp>
        <p:nvSpPr>
          <p:cNvPr id="95" name="Google Shape;433;p6">
            <a:extLst>
              <a:ext uri="{FF2B5EF4-FFF2-40B4-BE49-F238E27FC236}">
                <a16:creationId xmlns:a16="http://schemas.microsoft.com/office/drawing/2014/main" id="{400174A9-9400-49FA-BC43-395FFBDC126D}"/>
              </a:ext>
            </a:extLst>
          </p:cNvPr>
          <p:cNvSpPr txBox="1"/>
          <p:nvPr/>
        </p:nvSpPr>
        <p:spPr>
          <a:xfrm>
            <a:off x="8751220" y="8119697"/>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96" name="Rectangle: Rounded Corners 95">
            <a:extLst>
              <a:ext uri="{FF2B5EF4-FFF2-40B4-BE49-F238E27FC236}">
                <a16:creationId xmlns:a16="http://schemas.microsoft.com/office/drawing/2014/main" id="{518036FB-84C7-4CDF-9CDF-FB81F7A85C55}"/>
              </a:ext>
            </a:extLst>
          </p:cNvPr>
          <p:cNvSpPr/>
          <p:nvPr/>
        </p:nvSpPr>
        <p:spPr>
          <a:xfrm>
            <a:off x="436517" y="9290730"/>
            <a:ext cx="2585415" cy="44623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8" name="Rectangle 97">
            <a:extLst>
              <a:ext uri="{FF2B5EF4-FFF2-40B4-BE49-F238E27FC236}">
                <a16:creationId xmlns:a16="http://schemas.microsoft.com/office/drawing/2014/main" id="{D602B9F3-386D-4EF0-B9F1-37FC10685031}"/>
              </a:ext>
            </a:extLst>
          </p:cNvPr>
          <p:cNvSpPr/>
          <p:nvPr/>
        </p:nvSpPr>
        <p:spPr>
          <a:xfrm>
            <a:off x="3353224" y="9340155"/>
            <a:ext cx="2853826"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have a pet.</a:t>
            </a:r>
            <a:endParaRPr lang="en-GB" sz="2400" dirty="0">
              <a:solidFill>
                <a:schemeClr val="tx1">
                  <a:lumMod val="65000"/>
                  <a:lumOff val="35000"/>
                </a:schemeClr>
              </a:solidFill>
            </a:endParaRPr>
          </a:p>
        </p:txBody>
      </p:sp>
      <p:sp>
        <p:nvSpPr>
          <p:cNvPr id="102" name="Google Shape;433;p6">
            <a:extLst>
              <a:ext uri="{FF2B5EF4-FFF2-40B4-BE49-F238E27FC236}">
                <a16:creationId xmlns:a16="http://schemas.microsoft.com/office/drawing/2014/main" id="{0B150F4F-B3D5-4A2D-BEEC-7B7C3FDDC4CC}"/>
              </a:ext>
            </a:extLst>
          </p:cNvPr>
          <p:cNvSpPr txBox="1"/>
          <p:nvPr/>
        </p:nvSpPr>
        <p:spPr>
          <a:xfrm>
            <a:off x="2967260" y="9306159"/>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03" name="TextBox 102">
            <a:extLst>
              <a:ext uri="{FF2B5EF4-FFF2-40B4-BE49-F238E27FC236}">
                <a16:creationId xmlns:a16="http://schemas.microsoft.com/office/drawing/2014/main" id="{91E07218-CF3D-490E-8697-0F7819E65E5D}"/>
              </a:ext>
            </a:extLst>
          </p:cNvPr>
          <p:cNvSpPr txBox="1"/>
          <p:nvPr/>
        </p:nvSpPr>
        <p:spPr>
          <a:xfrm>
            <a:off x="424730" y="9265439"/>
            <a:ext cx="25854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i="0" u="none" strike="noStrike" kern="0" cap="none" spc="0" normalizeH="0" baseline="0" noProof="0" dirty="0" err="1">
                <a:ln>
                  <a:noFill/>
                </a:ln>
                <a:effectLst/>
                <a:uLnTx/>
                <a:uFillTx/>
                <a:latin typeface="Century Gothic" panose="020B0502020202020204" pitchFamily="34" charset="0"/>
                <a:cs typeface="Arial"/>
                <a:sym typeface="Arial"/>
              </a:rPr>
              <a:t>J’ai</a:t>
            </a:r>
            <a:r>
              <a:rPr kumimoji="0" lang="en-GB" sz="2400" i="0" u="none" strike="noStrike" kern="0" cap="none" spc="0" normalizeH="0" baseline="0" noProof="0" dirty="0">
                <a:ln>
                  <a:noFill/>
                </a:ln>
                <a:effectLst/>
                <a:uLnTx/>
                <a:uFillTx/>
                <a:latin typeface="Century Gothic" panose="020B0502020202020204" pitchFamily="34" charset="0"/>
                <a:cs typeface="Arial"/>
                <a:sym typeface="Arial"/>
              </a:rPr>
              <a:t> un animal.</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04" name="Rectangle: Rounded Corners 103">
            <a:extLst>
              <a:ext uri="{FF2B5EF4-FFF2-40B4-BE49-F238E27FC236}">
                <a16:creationId xmlns:a16="http://schemas.microsoft.com/office/drawing/2014/main" id="{2CEBFFBD-E988-4B41-A2ED-78CA415F3C67}"/>
              </a:ext>
            </a:extLst>
          </p:cNvPr>
          <p:cNvSpPr/>
          <p:nvPr/>
        </p:nvSpPr>
        <p:spPr>
          <a:xfrm>
            <a:off x="5987150" y="9261066"/>
            <a:ext cx="3316029" cy="457980"/>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5" name="TextBox 104">
            <a:extLst>
              <a:ext uri="{FF2B5EF4-FFF2-40B4-BE49-F238E27FC236}">
                <a16:creationId xmlns:a16="http://schemas.microsoft.com/office/drawing/2014/main" id="{568C1CE6-B271-4B57-9A56-4BC969A5E589}"/>
              </a:ext>
            </a:extLst>
          </p:cNvPr>
          <p:cNvSpPr txBox="1"/>
          <p:nvPr/>
        </p:nvSpPr>
        <p:spPr>
          <a:xfrm>
            <a:off x="5944084" y="9254066"/>
            <a:ext cx="331602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i="0" u="none" strike="noStrike" kern="0" cap="none" spc="0" normalizeH="0" baseline="0" noProof="0" dirty="0" err="1">
                <a:ln>
                  <a:noFill/>
                </a:ln>
                <a:effectLst/>
                <a:uLnTx/>
                <a:uFillTx/>
                <a:latin typeface="Century Gothic" panose="020B0502020202020204" pitchFamily="34" charset="0"/>
                <a:cs typeface="Arial"/>
                <a:sym typeface="Arial"/>
              </a:rPr>
              <a:t>J’ai</a:t>
            </a:r>
            <a:r>
              <a:rPr lang="en-GB" sz="2400" kern="0" dirty="0">
                <a:latin typeface="Century Gothic" panose="020B0502020202020204" pitchFamily="34" charset="0"/>
                <a:cs typeface="Arial"/>
                <a:sym typeface="Arial"/>
              </a:rPr>
              <a:t>me les </a:t>
            </a:r>
            <a:r>
              <a:rPr kumimoji="0" lang="en-GB" sz="2400" i="0" u="none" strike="noStrike" kern="0" cap="none" spc="0" normalizeH="0" baseline="0" noProof="0" dirty="0" err="1">
                <a:ln>
                  <a:noFill/>
                </a:ln>
                <a:effectLst/>
                <a:uLnTx/>
                <a:uFillTx/>
                <a:latin typeface="Century Gothic" panose="020B0502020202020204" pitchFamily="34" charset="0"/>
                <a:cs typeface="Arial"/>
                <a:sym typeface="Arial"/>
              </a:rPr>
              <a:t>animau</a:t>
            </a:r>
            <a:r>
              <a:rPr kumimoji="0" lang="en-GB" sz="2400" b="1" i="0" u="none" strike="noStrike" kern="0" cap="none" spc="0" normalizeH="0" baseline="0" noProof="0" dirty="0" err="1">
                <a:ln>
                  <a:noFill/>
                </a:ln>
                <a:effectLst/>
                <a:uLnTx/>
                <a:uFillTx/>
                <a:latin typeface="Century Gothic" panose="020B0502020202020204" pitchFamily="34" charset="0"/>
                <a:cs typeface="Arial"/>
                <a:sym typeface="Arial"/>
              </a:rPr>
              <a:t>x</a:t>
            </a:r>
            <a:r>
              <a:rPr kumimoji="0" lang="en-GB" sz="2400" i="0" u="none" strike="noStrike" kern="0" cap="none" spc="0" normalizeH="0" baseline="0" noProof="0" dirty="0">
                <a:ln>
                  <a:noFill/>
                </a:ln>
                <a:effectLst/>
                <a:uLnTx/>
                <a:uFillTx/>
                <a:latin typeface="Century Gothic" panose="020B0502020202020204" pitchFamily="34" charset="0"/>
                <a:cs typeface="Arial"/>
                <a:sym typeface="Arial"/>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06" name="Rectangle 105">
            <a:extLst>
              <a:ext uri="{FF2B5EF4-FFF2-40B4-BE49-F238E27FC236}">
                <a16:creationId xmlns:a16="http://schemas.microsoft.com/office/drawing/2014/main" id="{9BF599D2-55E3-492F-811D-1D68F5A956EA}"/>
              </a:ext>
            </a:extLst>
          </p:cNvPr>
          <p:cNvSpPr/>
          <p:nvPr/>
        </p:nvSpPr>
        <p:spPr>
          <a:xfrm>
            <a:off x="9637784" y="9306086"/>
            <a:ext cx="2853826"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like (the)pets.</a:t>
            </a:r>
            <a:endParaRPr lang="en-GB" sz="2400" dirty="0">
              <a:solidFill>
                <a:schemeClr val="tx1">
                  <a:lumMod val="65000"/>
                  <a:lumOff val="35000"/>
                </a:schemeClr>
              </a:solidFill>
            </a:endParaRPr>
          </a:p>
        </p:txBody>
      </p:sp>
      <p:sp>
        <p:nvSpPr>
          <p:cNvPr id="107" name="Google Shape;433;p6">
            <a:extLst>
              <a:ext uri="{FF2B5EF4-FFF2-40B4-BE49-F238E27FC236}">
                <a16:creationId xmlns:a16="http://schemas.microsoft.com/office/drawing/2014/main" id="{3EEB031B-C49F-4DEA-B49C-4C3676627792}"/>
              </a:ext>
            </a:extLst>
          </p:cNvPr>
          <p:cNvSpPr txBox="1"/>
          <p:nvPr/>
        </p:nvSpPr>
        <p:spPr>
          <a:xfrm>
            <a:off x="9251820" y="9272090"/>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08" name="Google Shape;171;p8">
            <a:extLst>
              <a:ext uri="{FF2B5EF4-FFF2-40B4-BE49-F238E27FC236}">
                <a16:creationId xmlns:a16="http://schemas.microsoft.com/office/drawing/2014/main" id="{32A2AD38-6A76-4FF8-BE10-13121BAA2643}"/>
              </a:ext>
            </a:extLst>
          </p:cNvPr>
          <p:cNvSpPr txBox="1"/>
          <p:nvPr/>
        </p:nvSpPr>
        <p:spPr>
          <a:xfrm>
            <a:off x="381724" y="8775443"/>
            <a:ext cx="1171321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Nouns ending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al</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change to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aux</a:t>
            </a:r>
            <a:r>
              <a:rPr kumimoji="0" lang="en-GB" sz="240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11" name="TextBox 110">
            <a:extLst>
              <a:ext uri="{FF2B5EF4-FFF2-40B4-BE49-F238E27FC236}">
                <a16:creationId xmlns:a16="http://schemas.microsoft.com/office/drawing/2014/main" id="{99F3B29D-CF0D-45DC-BA37-EEEA1DC88230}"/>
              </a:ext>
            </a:extLst>
          </p:cNvPr>
          <p:cNvSpPr txBox="1"/>
          <p:nvPr/>
        </p:nvSpPr>
        <p:spPr>
          <a:xfrm>
            <a:off x="2294104" y="10472278"/>
            <a:ext cx="919674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Read each word. Singular or plural? Tick the correct picture. </a:t>
            </a:r>
            <a:endPar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112" name="Table 111">
            <a:extLst>
              <a:ext uri="{FF2B5EF4-FFF2-40B4-BE49-F238E27FC236}">
                <a16:creationId xmlns:a16="http://schemas.microsoft.com/office/drawing/2014/main" id="{12EBDF8E-7230-4F24-90B7-08EB1E3F1C53}"/>
              </a:ext>
            </a:extLst>
          </p:cNvPr>
          <p:cNvGraphicFramePr>
            <a:graphicFrameLocks noGrp="1"/>
          </p:cNvGraphicFramePr>
          <p:nvPr>
            <p:extLst>
              <p:ext uri="{D42A27DB-BD31-4B8C-83A1-F6EECF244321}">
                <p14:modId xmlns:p14="http://schemas.microsoft.com/office/powerpoint/2010/main" val="2574571096"/>
              </p:ext>
            </p:extLst>
          </p:nvPr>
        </p:nvGraphicFramePr>
        <p:xfrm>
          <a:off x="165861" y="10995207"/>
          <a:ext cx="11732124" cy="4469542"/>
        </p:xfrm>
        <a:graphic>
          <a:graphicData uri="http://schemas.openxmlformats.org/drawingml/2006/table">
            <a:tbl>
              <a:tblPr firstRow="1" bandRow="1"/>
              <a:tblGrid>
                <a:gridCol w="1955354">
                  <a:extLst>
                    <a:ext uri="{9D8B030D-6E8A-4147-A177-3AD203B41FA5}">
                      <a16:colId xmlns:a16="http://schemas.microsoft.com/office/drawing/2014/main" val="1313976161"/>
                    </a:ext>
                  </a:extLst>
                </a:gridCol>
                <a:gridCol w="1955354">
                  <a:extLst>
                    <a:ext uri="{9D8B030D-6E8A-4147-A177-3AD203B41FA5}">
                      <a16:colId xmlns:a16="http://schemas.microsoft.com/office/drawing/2014/main" val="2033119042"/>
                    </a:ext>
                  </a:extLst>
                </a:gridCol>
                <a:gridCol w="1955354">
                  <a:extLst>
                    <a:ext uri="{9D8B030D-6E8A-4147-A177-3AD203B41FA5}">
                      <a16:colId xmlns:a16="http://schemas.microsoft.com/office/drawing/2014/main" val="725614961"/>
                    </a:ext>
                  </a:extLst>
                </a:gridCol>
                <a:gridCol w="1955354">
                  <a:extLst>
                    <a:ext uri="{9D8B030D-6E8A-4147-A177-3AD203B41FA5}">
                      <a16:colId xmlns:a16="http://schemas.microsoft.com/office/drawing/2014/main" val="3413289109"/>
                    </a:ext>
                  </a:extLst>
                </a:gridCol>
                <a:gridCol w="1955354">
                  <a:extLst>
                    <a:ext uri="{9D8B030D-6E8A-4147-A177-3AD203B41FA5}">
                      <a16:colId xmlns:a16="http://schemas.microsoft.com/office/drawing/2014/main" val="3535184975"/>
                    </a:ext>
                  </a:extLst>
                </a:gridCol>
                <a:gridCol w="1955354">
                  <a:extLst>
                    <a:ext uri="{9D8B030D-6E8A-4147-A177-3AD203B41FA5}">
                      <a16:colId xmlns:a16="http://schemas.microsoft.com/office/drawing/2014/main" val="1810506089"/>
                    </a:ext>
                  </a:extLst>
                </a:gridCol>
              </a:tblGrid>
              <a:tr h="499534">
                <a:tc gridSpan="2">
                  <a:txBody>
                    <a:bodyPr/>
                    <a:lstStyle>
                      <a:lvl1pPr marL="0" algn="l" defTabSz="914400" rtl="0" eaLnBrk="1" latinLnBrk="0" hangingPunct="1">
                        <a:defRPr sz="1800" b="1" kern="1200">
                          <a:solidFill>
                            <a:schemeClr val="lt1"/>
                          </a:solidFill>
                          <a:latin typeface="Century Gothic" panose="020F0302020204030204"/>
                          <a:ea typeface="DejaVu Sans"/>
                          <a:cs typeface="DejaVu Sans"/>
                        </a:defRPr>
                      </a:lvl1pPr>
                      <a:lvl2pPr marL="457200" algn="l" defTabSz="914400" rtl="0" eaLnBrk="1" latinLnBrk="0" hangingPunct="1">
                        <a:defRPr sz="1800" b="1" kern="1200">
                          <a:solidFill>
                            <a:schemeClr val="lt1"/>
                          </a:solidFill>
                          <a:latin typeface="Century Gothic" panose="020F0302020204030204"/>
                          <a:ea typeface="DejaVu Sans"/>
                          <a:cs typeface="DejaVu Sans"/>
                        </a:defRPr>
                      </a:lvl2pPr>
                      <a:lvl3pPr marL="914400" algn="l" defTabSz="914400" rtl="0" eaLnBrk="1" latinLnBrk="0" hangingPunct="1">
                        <a:defRPr sz="1800" b="1" kern="1200">
                          <a:solidFill>
                            <a:schemeClr val="lt1"/>
                          </a:solidFill>
                          <a:latin typeface="Century Gothic" panose="020F0302020204030204"/>
                          <a:ea typeface="DejaVu Sans"/>
                          <a:cs typeface="DejaVu Sans"/>
                        </a:defRPr>
                      </a:lvl3pPr>
                      <a:lvl4pPr marL="1371600" algn="l" defTabSz="914400" rtl="0" eaLnBrk="1" latinLnBrk="0" hangingPunct="1">
                        <a:defRPr sz="1800" b="1" kern="1200">
                          <a:solidFill>
                            <a:schemeClr val="lt1"/>
                          </a:solidFill>
                          <a:latin typeface="Century Gothic" panose="020F0302020204030204"/>
                          <a:ea typeface="DejaVu Sans"/>
                          <a:cs typeface="DejaVu Sans"/>
                        </a:defRPr>
                      </a:lvl4pPr>
                      <a:lvl5pPr marL="1828800" algn="l" defTabSz="914400" rtl="0" eaLnBrk="1" latinLnBrk="0" hangingPunct="1">
                        <a:defRPr sz="1800" b="1" kern="1200">
                          <a:solidFill>
                            <a:schemeClr val="lt1"/>
                          </a:solidFill>
                          <a:latin typeface="Century Gothic" panose="020F0302020204030204"/>
                          <a:ea typeface="DejaVu Sans"/>
                          <a:cs typeface="DejaVu Sans"/>
                        </a:defRPr>
                      </a:lvl5pPr>
                      <a:lvl6pPr marL="2286000" algn="l" defTabSz="914400" rtl="0" eaLnBrk="1" latinLnBrk="0" hangingPunct="1">
                        <a:defRPr sz="1800" b="1" kern="1200">
                          <a:solidFill>
                            <a:schemeClr val="lt1"/>
                          </a:solidFill>
                          <a:latin typeface="Century Gothic" panose="020F0302020204030204"/>
                          <a:ea typeface="DejaVu Sans"/>
                          <a:cs typeface="DejaVu Sans"/>
                        </a:defRPr>
                      </a:lvl6pPr>
                      <a:lvl7pPr marL="2743200" algn="l" defTabSz="914400" rtl="0" eaLnBrk="1" latinLnBrk="0" hangingPunct="1">
                        <a:defRPr sz="1800" b="1" kern="1200">
                          <a:solidFill>
                            <a:schemeClr val="lt1"/>
                          </a:solidFill>
                          <a:latin typeface="Century Gothic" panose="020F0302020204030204"/>
                          <a:ea typeface="DejaVu Sans"/>
                          <a:cs typeface="DejaVu Sans"/>
                        </a:defRPr>
                      </a:lvl7pPr>
                      <a:lvl8pPr marL="3200400" algn="l" defTabSz="914400" rtl="0" eaLnBrk="1" latinLnBrk="0" hangingPunct="1">
                        <a:defRPr sz="1800" b="1" kern="1200">
                          <a:solidFill>
                            <a:schemeClr val="lt1"/>
                          </a:solidFill>
                          <a:latin typeface="Century Gothic" panose="020F0302020204030204"/>
                          <a:ea typeface="DejaVu Sans"/>
                          <a:cs typeface="DejaVu Sans"/>
                        </a:defRPr>
                      </a:lvl8pPr>
                      <a:lvl9pPr marL="3657600" algn="l" defTabSz="914400" rtl="0" eaLnBrk="1" latinLnBrk="0" hangingPunct="1">
                        <a:defRPr sz="1800" b="1" kern="1200">
                          <a:solidFill>
                            <a:schemeClr val="lt1"/>
                          </a:solidFill>
                          <a:latin typeface="Century Gothic" panose="020F0302020204030204"/>
                          <a:ea typeface="DejaVu Sans"/>
                          <a:cs typeface="DejaVu Sans"/>
                        </a:defRPr>
                      </a:lvl9pPr>
                    </a:lstStyle>
                    <a:p>
                      <a:pPr algn="ctr"/>
                      <a:r>
                        <a:rPr lang="en-GB" sz="2800" b="0" dirty="0" err="1">
                          <a:solidFill>
                            <a:schemeClr val="tx1"/>
                          </a:solidFill>
                        </a:rPr>
                        <a:t>chevaux</a:t>
                      </a:r>
                      <a:endParaRPr lang="en-GB" sz="2800" b="0" dirty="0">
                        <a:solidFill>
                          <a:schemeClr val="tx1"/>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gridSpan="2">
                  <a:txBody>
                    <a:bodyPr/>
                    <a:lstStyle>
                      <a:lvl1pPr marL="0" algn="l" defTabSz="914400" rtl="0" eaLnBrk="1" latinLnBrk="0" hangingPunct="1">
                        <a:defRPr sz="1800" b="1" kern="1200">
                          <a:solidFill>
                            <a:schemeClr val="lt1"/>
                          </a:solidFill>
                          <a:latin typeface="Century Gothic" panose="020F0302020204030204"/>
                          <a:ea typeface="DejaVu Sans"/>
                          <a:cs typeface="DejaVu Sans"/>
                        </a:defRPr>
                      </a:lvl1pPr>
                      <a:lvl2pPr marL="457200" algn="l" defTabSz="914400" rtl="0" eaLnBrk="1" latinLnBrk="0" hangingPunct="1">
                        <a:defRPr sz="1800" b="1" kern="1200">
                          <a:solidFill>
                            <a:schemeClr val="lt1"/>
                          </a:solidFill>
                          <a:latin typeface="Century Gothic" panose="020F0302020204030204"/>
                          <a:ea typeface="DejaVu Sans"/>
                          <a:cs typeface="DejaVu Sans"/>
                        </a:defRPr>
                      </a:lvl2pPr>
                      <a:lvl3pPr marL="914400" algn="l" defTabSz="914400" rtl="0" eaLnBrk="1" latinLnBrk="0" hangingPunct="1">
                        <a:defRPr sz="1800" b="1" kern="1200">
                          <a:solidFill>
                            <a:schemeClr val="lt1"/>
                          </a:solidFill>
                          <a:latin typeface="Century Gothic" panose="020F0302020204030204"/>
                          <a:ea typeface="DejaVu Sans"/>
                          <a:cs typeface="DejaVu Sans"/>
                        </a:defRPr>
                      </a:lvl3pPr>
                      <a:lvl4pPr marL="1371600" algn="l" defTabSz="914400" rtl="0" eaLnBrk="1" latinLnBrk="0" hangingPunct="1">
                        <a:defRPr sz="1800" b="1" kern="1200">
                          <a:solidFill>
                            <a:schemeClr val="lt1"/>
                          </a:solidFill>
                          <a:latin typeface="Century Gothic" panose="020F0302020204030204"/>
                          <a:ea typeface="DejaVu Sans"/>
                          <a:cs typeface="DejaVu Sans"/>
                        </a:defRPr>
                      </a:lvl4pPr>
                      <a:lvl5pPr marL="1828800" algn="l" defTabSz="914400" rtl="0" eaLnBrk="1" latinLnBrk="0" hangingPunct="1">
                        <a:defRPr sz="1800" b="1" kern="1200">
                          <a:solidFill>
                            <a:schemeClr val="lt1"/>
                          </a:solidFill>
                          <a:latin typeface="Century Gothic" panose="020F0302020204030204"/>
                          <a:ea typeface="DejaVu Sans"/>
                          <a:cs typeface="DejaVu Sans"/>
                        </a:defRPr>
                      </a:lvl5pPr>
                      <a:lvl6pPr marL="2286000" algn="l" defTabSz="914400" rtl="0" eaLnBrk="1" latinLnBrk="0" hangingPunct="1">
                        <a:defRPr sz="1800" b="1" kern="1200">
                          <a:solidFill>
                            <a:schemeClr val="lt1"/>
                          </a:solidFill>
                          <a:latin typeface="Century Gothic" panose="020F0302020204030204"/>
                          <a:ea typeface="DejaVu Sans"/>
                          <a:cs typeface="DejaVu Sans"/>
                        </a:defRPr>
                      </a:lvl6pPr>
                      <a:lvl7pPr marL="2743200" algn="l" defTabSz="914400" rtl="0" eaLnBrk="1" latinLnBrk="0" hangingPunct="1">
                        <a:defRPr sz="1800" b="1" kern="1200">
                          <a:solidFill>
                            <a:schemeClr val="lt1"/>
                          </a:solidFill>
                          <a:latin typeface="Century Gothic" panose="020F0302020204030204"/>
                          <a:ea typeface="DejaVu Sans"/>
                          <a:cs typeface="DejaVu Sans"/>
                        </a:defRPr>
                      </a:lvl7pPr>
                      <a:lvl8pPr marL="3200400" algn="l" defTabSz="914400" rtl="0" eaLnBrk="1" latinLnBrk="0" hangingPunct="1">
                        <a:defRPr sz="1800" b="1" kern="1200">
                          <a:solidFill>
                            <a:schemeClr val="lt1"/>
                          </a:solidFill>
                          <a:latin typeface="Century Gothic" panose="020F0302020204030204"/>
                          <a:ea typeface="DejaVu Sans"/>
                          <a:cs typeface="DejaVu Sans"/>
                        </a:defRPr>
                      </a:lvl8pPr>
                      <a:lvl9pPr marL="3657600" algn="l" defTabSz="914400" rtl="0" eaLnBrk="1" latinLnBrk="0" hangingPunct="1">
                        <a:defRPr sz="1800" b="1" kern="1200">
                          <a:solidFill>
                            <a:schemeClr val="lt1"/>
                          </a:solidFill>
                          <a:latin typeface="Century Gothic" panose="020F0302020204030204"/>
                          <a:ea typeface="DejaVu Sans"/>
                          <a:cs typeface="DejaVu Sans"/>
                        </a:defRPr>
                      </a:lvl9pPr>
                    </a:lstStyle>
                    <a:p>
                      <a:pPr algn="ctr"/>
                      <a:r>
                        <a:rPr lang="en-GB" sz="2800" b="0" dirty="0">
                          <a:solidFill>
                            <a:schemeClr val="tx1"/>
                          </a:solidFill>
                        </a:rPr>
                        <a:t>chapeau</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gridSpan="2">
                  <a:txBody>
                    <a:bodyPr/>
                    <a:lstStyle>
                      <a:lvl1pPr marL="0" algn="l" defTabSz="914400" rtl="0" eaLnBrk="1" latinLnBrk="0" hangingPunct="1">
                        <a:defRPr sz="1800" b="1" kern="1200">
                          <a:solidFill>
                            <a:schemeClr val="lt1"/>
                          </a:solidFill>
                          <a:latin typeface="Century Gothic" panose="020F0302020204030204"/>
                          <a:ea typeface="DejaVu Sans"/>
                          <a:cs typeface="DejaVu Sans"/>
                        </a:defRPr>
                      </a:lvl1pPr>
                      <a:lvl2pPr marL="457200" algn="l" defTabSz="914400" rtl="0" eaLnBrk="1" latinLnBrk="0" hangingPunct="1">
                        <a:defRPr sz="1800" b="1" kern="1200">
                          <a:solidFill>
                            <a:schemeClr val="lt1"/>
                          </a:solidFill>
                          <a:latin typeface="Century Gothic" panose="020F0302020204030204"/>
                          <a:ea typeface="DejaVu Sans"/>
                          <a:cs typeface="DejaVu Sans"/>
                        </a:defRPr>
                      </a:lvl2pPr>
                      <a:lvl3pPr marL="914400" algn="l" defTabSz="914400" rtl="0" eaLnBrk="1" latinLnBrk="0" hangingPunct="1">
                        <a:defRPr sz="1800" b="1" kern="1200">
                          <a:solidFill>
                            <a:schemeClr val="lt1"/>
                          </a:solidFill>
                          <a:latin typeface="Century Gothic" panose="020F0302020204030204"/>
                          <a:ea typeface="DejaVu Sans"/>
                          <a:cs typeface="DejaVu Sans"/>
                        </a:defRPr>
                      </a:lvl3pPr>
                      <a:lvl4pPr marL="1371600" algn="l" defTabSz="914400" rtl="0" eaLnBrk="1" latinLnBrk="0" hangingPunct="1">
                        <a:defRPr sz="1800" b="1" kern="1200">
                          <a:solidFill>
                            <a:schemeClr val="lt1"/>
                          </a:solidFill>
                          <a:latin typeface="Century Gothic" panose="020F0302020204030204"/>
                          <a:ea typeface="DejaVu Sans"/>
                          <a:cs typeface="DejaVu Sans"/>
                        </a:defRPr>
                      </a:lvl4pPr>
                      <a:lvl5pPr marL="1828800" algn="l" defTabSz="914400" rtl="0" eaLnBrk="1" latinLnBrk="0" hangingPunct="1">
                        <a:defRPr sz="1800" b="1" kern="1200">
                          <a:solidFill>
                            <a:schemeClr val="lt1"/>
                          </a:solidFill>
                          <a:latin typeface="Century Gothic" panose="020F0302020204030204"/>
                          <a:ea typeface="DejaVu Sans"/>
                          <a:cs typeface="DejaVu Sans"/>
                        </a:defRPr>
                      </a:lvl5pPr>
                      <a:lvl6pPr marL="2286000" algn="l" defTabSz="914400" rtl="0" eaLnBrk="1" latinLnBrk="0" hangingPunct="1">
                        <a:defRPr sz="1800" b="1" kern="1200">
                          <a:solidFill>
                            <a:schemeClr val="lt1"/>
                          </a:solidFill>
                          <a:latin typeface="Century Gothic" panose="020F0302020204030204"/>
                          <a:ea typeface="DejaVu Sans"/>
                          <a:cs typeface="DejaVu Sans"/>
                        </a:defRPr>
                      </a:lvl6pPr>
                      <a:lvl7pPr marL="2743200" algn="l" defTabSz="914400" rtl="0" eaLnBrk="1" latinLnBrk="0" hangingPunct="1">
                        <a:defRPr sz="1800" b="1" kern="1200">
                          <a:solidFill>
                            <a:schemeClr val="lt1"/>
                          </a:solidFill>
                          <a:latin typeface="Century Gothic" panose="020F0302020204030204"/>
                          <a:ea typeface="DejaVu Sans"/>
                          <a:cs typeface="DejaVu Sans"/>
                        </a:defRPr>
                      </a:lvl7pPr>
                      <a:lvl8pPr marL="3200400" algn="l" defTabSz="914400" rtl="0" eaLnBrk="1" latinLnBrk="0" hangingPunct="1">
                        <a:defRPr sz="1800" b="1" kern="1200">
                          <a:solidFill>
                            <a:schemeClr val="lt1"/>
                          </a:solidFill>
                          <a:latin typeface="Century Gothic" panose="020F0302020204030204"/>
                          <a:ea typeface="DejaVu Sans"/>
                          <a:cs typeface="DejaVu Sans"/>
                        </a:defRPr>
                      </a:lvl8pPr>
                      <a:lvl9pPr marL="3657600" algn="l" defTabSz="914400" rtl="0" eaLnBrk="1" latinLnBrk="0" hangingPunct="1">
                        <a:defRPr sz="1800" b="1" kern="1200">
                          <a:solidFill>
                            <a:schemeClr val="lt1"/>
                          </a:solidFill>
                          <a:latin typeface="Century Gothic" panose="020F0302020204030204"/>
                          <a:ea typeface="DejaVu Sans"/>
                          <a:cs typeface="DejaVu Sans"/>
                        </a:defRPr>
                      </a:lvl9pPr>
                    </a:lstStyle>
                    <a:p>
                      <a:pPr algn="ctr"/>
                      <a:r>
                        <a:rPr lang="en-GB" sz="2800" b="0" dirty="0" err="1">
                          <a:solidFill>
                            <a:schemeClr val="tx1"/>
                          </a:solidFill>
                        </a:rPr>
                        <a:t>animaux</a:t>
                      </a:r>
                      <a:endParaRPr lang="en-GB" sz="2800" b="0" dirty="0">
                        <a:solidFill>
                          <a:schemeClr val="tx1"/>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690528137"/>
                  </a:ext>
                </a:extLst>
              </a:tr>
              <a:tr h="966180">
                <a:tc>
                  <a:txBody>
                    <a:bodyPr/>
                    <a:lstStyle>
                      <a:lvl1pPr marL="0" algn="l" defTabSz="914400" rtl="0" eaLnBrk="1" latinLnBrk="0" hangingPunct="1">
                        <a:defRPr sz="1800" kern="1200">
                          <a:solidFill>
                            <a:schemeClr val="dk1"/>
                          </a:solidFill>
                          <a:latin typeface="Century Gothic" panose="020F0302020204030204"/>
                          <a:ea typeface="DejaVu Sans"/>
                          <a:cs typeface="DejaVu Sans"/>
                        </a:defRPr>
                      </a:lvl1pPr>
                      <a:lvl2pPr marL="457200" algn="l" defTabSz="914400" rtl="0" eaLnBrk="1" latinLnBrk="0" hangingPunct="1">
                        <a:defRPr sz="1800" kern="1200">
                          <a:solidFill>
                            <a:schemeClr val="dk1"/>
                          </a:solidFill>
                          <a:latin typeface="Century Gothic" panose="020F0302020204030204"/>
                          <a:ea typeface="DejaVu Sans"/>
                          <a:cs typeface="DejaVu Sans"/>
                        </a:defRPr>
                      </a:lvl2pPr>
                      <a:lvl3pPr marL="914400" algn="l" defTabSz="914400" rtl="0" eaLnBrk="1" latinLnBrk="0" hangingPunct="1">
                        <a:defRPr sz="1800" kern="1200">
                          <a:solidFill>
                            <a:schemeClr val="dk1"/>
                          </a:solidFill>
                          <a:latin typeface="Century Gothic" panose="020F0302020204030204"/>
                          <a:ea typeface="DejaVu Sans"/>
                          <a:cs typeface="DejaVu Sans"/>
                        </a:defRPr>
                      </a:lvl3pPr>
                      <a:lvl4pPr marL="1371600" algn="l" defTabSz="914400" rtl="0" eaLnBrk="1" latinLnBrk="0" hangingPunct="1">
                        <a:defRPr sz="1800" kern="1200">
                          <a:solidFill>
                            <a:schemeClr val="dk1"/>
                          </a:solidFill>
                          <a:latin typeface="Century Gothic" panose="020F0302020204030204"/>
                          <a:ea typeface="DejaVu Sans"/>
                          <a:cs typeface="DejaVu Sans"/>
                        </a:defRPr>
                      </a:lvl4pPr>
                      <a:lvl5pPr marL="1828800" algn="l" defTabSz="914400" rtl="0" eaLnBrk="1" latinLnBrk="0" hangingPunct="1">
                        <a:defRPr sz="1800" kern="1200">
                          <a:solidFill>
                            <a:schemeClr val="dk1"/>
                          </a:solidFill>
                          <a:latin typeface="Century Gothic" panose="020F0302020204030204"/>
                          <a:ea typeface="DejaVu Sans"/>
                          <a:cs typeface="DejaVu Sans"/>
                        </a:defRPr>
                      </a:lvl5pPr>
                      <a:lvl6pPr marL="2286000" algn="l" defTabSz="914400" rtl="0" eaLnBrk="1" latinLnBrk="0" hangingPunct="1">
                        <a:defRPr sz="1800" kern="1200">
                          <a:solidFill>
                            <a:schemeClr val="dk1"/>
                          </a:solidFill>
                          <a:latin typeface="Century Gothic" panose="020F0302020204030204"/>
                          <a:ea typeface="DejaVu Sans"/>
                          <a:cs typeface="DejaVu Sans"/>
                        </a:defRPr>
                      </a:lvl6pPr>
                      <a:lvl7pPr marL="2743200" algn="l" defTabSz="914400" rtl="0" eaLnBrk="1" latinLnBrk="0" hangingPunct="1">
                        <a:defRPr sz="1800" kern="1200">
                          <a:solidFill>
                            <a:schemeClr val="dk1"/>
                          </a:solidFill>
                          <a:latin typeface="Century Gothic" panose="020F0302020204030204"/>
                          <a:ea typeface="DejaVu Sans"/>
                          <a:cs typeface="DejaVu Sans"/>
                        </a:defRPr>
                      </a:lvl7pPr>
                      <a:lvl8pPr marL="3200400" algn="l" defTabSz="914400" rtl="0" eaLnBrk="1" latinLnBrk="0" hangingPunct="1">
                        <a:defRPr sz="1800" kern="1200">
                          <a:solidFill>
                            <a:schemeClr val="dk1"/>
                          </a:solidFill>
                          <a:latin typeface="Century Gothic" panose="020F0302020204030204"/>
                          <a:ea typeface="DejaVu Sans"/>
                          <a:cs typeface="DejaVu Sans"/>
                        </a:defRPr>
                      </a:lvl8pPr>
                      <a:lvl9pPr marL="3657600" algn="l" defTabSz="914400" rtl="0" eaLnBrk="1" latinLnBrk="0" hangingPunct="1">
                        <a:defRPr sz="1800" kern="1200">
                          <a:solidFill>
                            <a:schemeClr val="dk1"/>
                          </a:solidFill>
                          <a:latin typeface="Century Gothic" panose="020F0302020204030204"/>
                          <a:ea typeface="DejaVu Sans"/>
                          <a:cs typeface="DejaVu Sans"/>
                        </a:defRPr>
                      </a:lvl9pPr>
                    </a:lstStyle>
                    <a:p>
                      <a:r>
                        <a:rPr lang="en-GB" sz="2000" b="1" dirty="0">
                          <a:solidFill>
                            <a:schemeClr val="tx1"/>
                          </a:solidFill>
                        </a:rPr>
                        <a:t>1a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ea typeface="DejaVu Sans"/>
                          <a:cs typeface="DejaVu Sans"/>
                        </a:defRPr>
                      </a:lvl1pPr>
                      <a:lvl2pPr marL="457200" algn="l" defTabSz="914400" rtl="0" eaLnBrk="1" latinLnBrk="0" hangingPunct="1">
                        <a:defRPr sz="1800" kern="1200">
                          <a:solidFill>
                            <a:schemeClr val="dk1"/>
                          </a:solidFill>
                          <a:latin typeface="Century Gothic" panose="020F0302020204030204"/>
                          <a:ea typeface="DejaVu Sans"/>
                          <a:cs typeface="DejaVu Sans"/>
                        </a:defRPr>
                      </a:lvl2pPr>
                      <a:lvl3pPr marL="914400" algn="l" defTabSz="914400" rtl="0" eaLnBrk="1" latinLnBrk="0" hangingPunct="1">
                        <a:defRPr sz="1800" kern="1200">
                          <a:solidFill>
                            <a:schemeClr val="dk1"/>
                          </a:solidFill>
                          <a:latin typeface="Century Gothic" panose="020F0302020204030204"/>
                          <a:ea typeface="DejaVu Sans"/>
                          <a:cs typeface="DejaVu Sans"/>
                        </a:defRPr>
                      </a:lvl3pPr>
                      <a:lvl4pPr marL="1371600" algn="l" defTabSz="914400" rtl="0" eaLnBrk="1" latinLnBrk="0" hangingPunct="1">
                        <a:defRPr sz="1800" kern="1200">
                          <a:solidFill>
                            <a:schemeClr val="dk1"/>
                          </a:solidFill>
                          <a:latin typeface="Century Gothic" panose="020F0302020204030204"/>
                          <a:ea typeface="DejaVu Sans"/>
                          <a:cs typeface="DejaVu Sans"/>
                        </a:defRPr>
                      </a:lvl4pPr>
                      <a:lvl5pPr marL="1828800" algn="l" defTabSz="914400" rtl="0" eaLnBrk="1" latinLnBrk="0" hangingPunct="1">
                        <a:defRPr sz="1800" kern="1200">
                          <a:solidFill>
                            <a:schemeClr val="dk1"/>
                          </a:solidFill>
                          <a:latin typeface="Century Gothic" panose="020F0302020204030204"/>
                          <a:ea typeface="DejaVu Sans"/>
                          <a:cs typeface="DejaVu Sans"/>
                        </a:defRPr>
                      </a:lvl5pPr>
                      <a:lvl6pPr marL="2286000" algn="l" defTabSz="914400" rtl="0" eaLnBrk="1" latinLnBrk="0" hangingPunct="1">
                        <a:defRPr sz="1800" kern="1200">
                          <a:solidFill>
                            <a:schemeClr val="dk1"/>
                          </a:solidFill>
                          <a:latin typeface="Century Gothic" panose="020F0302020204030204"/>
                          <a:ea typeface="DejaVu Sans"/>
                          <a:cs typeface="DejaVu Sans"/>
                        </a:defRPr>
                      </a:lvl6pPr>
                      <a:lvl7pPr marL="2743200" algn="l" defTabSz="914400" rtl="0" eaLnBrk="1" latinLnBrk="0" hangingPunct="1">
                        <a:defRPr sz="1800" kern="1200">
                          <a:solidFill>
                            <a:schemeClr val="dk1"/>
                          </a:solidFill>
                          <a:latin typeface="Century Gothic" panose="020F0302020204030204"/>
                          <a:ea typeface="DejaVu Sans"/>
                          <a:cs typeface="DejaVu Sans"/>
                        </a:defRPr>
                      </a:lvl7pPr>
                      <a:lvl8pPr marL="3200400" algn="l" defTabSz="914400" rtl="0" eaLnBrk="1" latinLnBrk="0" hangingPunct="1">
                        <a:defRPr sz="1800" kern="1200">
                          <a:solidFill>
                            <a:schemeClr val="dk1"/>
                          </a:solidFill>
                          <a:latin typeface="Century Gothic" panose="020F0302020204030204"/>
                          <a:ea typeface="DejaVu Sans"/>
                          <a:cs typeface="DejaVu Sans"/>
                        </a:defRPr>
                      </a:lvl8pPr>
                      <a:lvl9pPr marL="3657600" algn="l" defTabSz="914400" rtl="0" eaLnBrk="1" latinLnBrk="0" hangingPunct="1">
                        <a:defRPr sz="1800" kern="1200">
                          <a:solidFill>
                            <a:schemeClr val="dk1"/>
                          </a:solidFill>
                          <a:latin typeface="Century Gothic" panose="020F0302020204030204"/>
                          <a:ea typeface="DejaVu Sans"/>
                          <a:cs typeface="DejaVu Sans"/>
                        </a:defRPr>
                      </a:lvl9pPr>
                    </a:lstStyle>
                    <a:p>
                      <a:r>
                        <a:rPr lang="en-GB" sz="2000" b="1" dirty="0">
                          <a:solidFill>
                            <a:schemeClr val="tx1"/>
                          </a:solidFill>
                        </a:rPr>
                        <a:t>1b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ea typeface="DejaVu Sans"/>
                          <a:cs typeface="DejaVu Sans"/>
                        </a:defRPr>
                      </a:lvl1pPr>
                      <a:lvl2pPr marL="457200" algn="l" defTabSz="914400" rtl="0" eaLnBrk="1" latinLnBrk="0" hangingPunct="1">
                        <a:defRPr sz="1800" kern="1200">
                          <a:solidFill>
                            <a:schemeClr val="dk1"/>
                          </a:solidFill>
                          <a:latin typeface="Century Gothic" panose="020F0302020204030204"/>
                          <a:ea typeface="DejaVu Sans"/>
                          <a:cs typeface="DejaVu Sans"/>
                        </a:defRPr>
                      </a:lvl2pPr>
                      <a:lvl3pPr marL="914400" algn="l" defTabSz="914400" rtl="0" eaLnBrk="1" latinLnBrk="0" hangingPunct="1">
                        <a:defRPr sz="1800" kern="1200">
                          <a:solidFill>
                            <a:schemeClr val="dk1"/>
                          </a:solidFill>
                          <a:latin typeface="Century Gothic" panose="020F0302020204030204"/>
                          <a:ea typeface="DejaVu Sans"/>
                          <a:cs typeface="DejaVu Sans"/>
                        </a:defRPr>
                      </a:lvl3pPr>
                      <a:lvl4pPr marL="1371600" algn="l" defTabSz="914400" rtl="0" eaLnBrk="1" latinLnBrk="0" hangingPunct="1">
                        <a:defRPr sz="1800" kern="1200">
                          <a:solidFill>
                            <a:schemeClr val="dk1"/>
                          </a:solidFill>
                          <a:latin typeface="Century Gothic" panose="020F0302020204030204"/>
                          <a:ea typeface="DejaVu Sans"/>
                          <a:cs typeface="DejaVu Sans"/>
                        </a:defRPr>
                      </a:lvl4pPr>
                      <a:lvl5pPr marL="1828800" algn="l" defTabSz="914400" rtl="0" eaLnBrk="1" latinLnBrk="0" hangingPunct="1">
                        <a:defRPr sz="1800" kern="1200">
                          <a:solidFill>
                            <a:schemeClr val="dk1"/>
                          </a:solidFill>
                          <a:latin typeface="Century Gothic" panose="020F0302020204030204"/>
                          <a:ea typeface="DejaVu Sans"/>
                          <a:cs typeface="DejaVu Sans"/>
                        </a:defRPr>
                      </a:lvl5pPr>
                      <a:lvl6pPr marL="2286000" algn="l" defTabSz="914400" rtl="0" eaLnBrk="1" latinLnBrk="0" hangingPunct="1">
                        <a:defRPr sz="1800" kern="1200">
                          <a:solidFill>
                            <a:schemeClr val="dk1"/>
                          </a:solidFill>
                          <a:latin typeface="Century Gothic" panose="020F0302020204030204"/>
                          <a:ea typeface="DejaVu Sans"/>
                          <a:cs typeface="DejaVu Sans"/>
                        </a:defRPr>
                      </a:lvl6pPr>
                      <a:lvl7pPr marL="2743200" algn="l" defTabSz="914400" rtl="0" eaLnBrk="1" latinLnBrk="0" hangingPunct="1">
                        <a:defRPr sz="1800" kern="1200">
                          <a:solidFill>
                            <a:schemeClr val="dk1"/>
                          </a:solidFill>
                          <a:latin typeface="Century Gothic" panose="020F0302020204030204"/>
                          <a:ea typeface="DejaVu Sans"/>
                          <a:cs typeface="DejaVu Sans"/>
                        </a:defRPr>
                      </a:lvl7pPr>
                      <a:lvl8pPr marL="3200400" algn="l" defTabSz="914400" rtl="0" eaLnBrk="1" latinLnBrk="0" hangingPunct="1">
                        <a:defRPr sz="1800" kern="1200">
                          <a:solidFill>
                            <a:schemeClr val="dk1"/>
                          </a:solidFill>
                          <a:latin typeface="Century Gothic" panose="020F0302020204030204"/>
                          <a:ea typeface="DejaVu Sans"/>
                          <a:cs typeface="DejaVu Sans"/>
                        </a:defRPr>
                      </a:lvl8pPr>
                      <a:lvl9pPr marL="3657600" algn="l" defTabSz="914400" rtl="0" eaLnBrk="1" latinLnBrk="0" hangingPunct="1">
                        <a:defRPr sz="1800" kern="1200">
                          <a:solidFill>
                            <a:schemeClr val="dk1"/>
                          </a:solidFill>
                          <a:latin typeface="Century Gothic" panose="020F0302020204030204"/>
                          <a:ea typeface="DejaVu Sans"/>
                          <a:cs typeface="DejaVu Sans"/>
                        </a:defRPr>
                      </a:lvl9pPr>
                    </a:lstStyle>
                    <a:p>
                      <a:r>
                        <a:rPr lang="en-GB" sz="2000" b="1" dirty="0">
                          <a:solidFill>
                            <a:schemeClr val="tx1"/>
                          </a:solidFill>
                        </a:rPr>
                        <a:t>4a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ea typeface="DejaVu Sans"/>
                          <a:cs typeface="DejaVu Sans"/>
                        </a:defRPr>
                      </a:lvl1pPr>
                      <a:lvl2pPr marL="457200" algn="l" defTabSz="914400" rtl="0" eaLnBrk="1" latinLnBrk="0" hangingPunct="1">
                        <a:defRPr sz="1800" kern="1200">
                          <a:solidFill>
                            <a:schemeClr val="dk1"/>
                          </a:solidFill>
                          <a:latin typeface="Century Gothic" panose="020F0302020204030204"/>
                          <a:ea typeface="DejaVu Sans"/>
                          <a:cs typeface="DejaVu Sans"/>
                        </a:defRPr>
                      </a:lvl2pPr>
                      <a:lvl3pPr marL="914400" algn="l" defTabSz="914400" rtl="0" eaLnBrk="1" latinLnBrk="0" hangingPunct="1">
                        <a:defRPr sz="1800" kern="1200">
                          <a:solidFill>
                            <a:schemeClr val="dk1"/>
                          </a:solidFill>
                          <a:latin typeface="Century Gothic" panose="020F0302020204030204"/>
                          <a:ea typeface="DejaVu Sans"/>
                          <a:cs typeface="DejaVu Sans"/>
                        </a:defRPr>
                      </a:lvl3pPr>
                      <a:lvl4pPr marL="1371600" algn="l" defTabSz="914400" rtl="0" eaLnBrk="1" latinLnBrk="0" hangingPunct="1">
                        <a:defRPr sz="1800" kern="1200">
                          <a:solidFill>
                            <a:schemeClr val="dk1"/>
                          </a:solidFill>
                          <a:latin typeface="Century Gothic" panose="020F0302020204030204"/>
                          <a:ea typeface="DejaVu Sans"/>
                          <a:cs typeface="DejaVu Sans"/>
                        </a:defRPr>
                      </a:lvl4pPr>
                      <a:lvl5pPr marL="1828800" algn="l" defTabSz="914400" rtl="0" eaLnBrk="1" latinLnBrk="0" hangingPunct="1">
                        <a:defRPr sz="1800" kern="1200">
                          <a:solidFill>
                            <a:schemeClr val="dk1"/>
                          </a:solidFill>
                          <a:latin typeface="Century Gothic" panose="020F0302020204030204"/>
                          <a:ea typeface="DejaVu Sans"/>
                          <a:cs typeface="DejaVu Sans"/>
                        </a:defRPr>
                      </a:lvl5pPr>
                      <a:lvl6pPr marL="2286000" algn="l" defTabSz="914400" rtl="0" eaLnBrk="1" latinLnBrk="0" hangingPunct="1">
                        <a:defRPr sz="1800" kern="1200">
                          <a:solidFill>
                            <a:schemeClr val="dk1"/>
                          </a:solidFill>
                          <a:latin typeface="Century Gothic" panose="020F0302020204030204"/>
                          <a:ea typeface="DejaVu Sans"/>
                          <a:cs typeface="DejaVu Sans"/>
                        </a:defRPr>
                      </a:lvl6pPr>
                      <a:lvl7pPr marL="2743200" algn="l" defTabSz="914400" rtl="0" eaLnBrk="1" latinLnBrk="0" hangingPunct="1">
                        <a:defRPr sz="1800" kern="1200">
                          <a:solidFill>
                            <a:schemeClr val="dk1"/>
                          </a:solidFill>
                          <a:latin typeface="Century Gothic" panose="020F0302020204030204"/>
                          <a:ea typeface="DejaVu Sans"/>
                          <a:cs typeface="DejaVu Sans"/>
                        </a:defRPr>
                      </a:lvl7pPr>
                      <a:lvl8pPr marL="3200400" algn="l" defTabSz="914400" rtl="0" eaLnBrk="1" latinLnBrk="0" hangingPunct="1">
                        <a:defRPr sz="1800" kern="1200">
                          <a:solidFill>
                            <a:schemeClr val="dk1"/>
                          </a:solidFill>
                          <a:latin typeface="Century Gothic" panose="020F0302020204030204"/>
                          <a:ea typeface="DejaVu Sans"/>
                          <a:cs typeface="DejaVu Sans"/>
                        </a:defRPr>
                      </a:lvl8pPr>
                      <a:lvl9pPr marL="3657600" algn="l" defTabSz="914400" rtl="0" eaLnBrk="1" latinLnBrk="0" hangingPunct="1">
                        <a:defRPr sz="1800" kern="1200">
                          <a:solidFill>
                            <a:schemeClr val="dk1"/>
                          </a:solidFill>
                          <a:latin typeface="Century Gothic" panose="020F0302020204030204"/>
                          <a:ea typeface="DejaVu Sans"/>
                          <a:cs typeface="DejaVu Sans"/>
                        </a:defRPr>
                      </a:lvl9pPr>
                    </a:lstStyle>
                    <a:p>
                      <a:r>
                        <a:rPr lang="en-GB" sz="2000" b="1" dirty="0">
                          <a:solidFill>
                            <a:schemeClr val="tx1"/>
                          </a:solidFill>
                        </a:rPr>
                        <a:t>4b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ea typeface="DejaVu Sans"/>
                          <a:cs typeface="DejaVu Sans"/>
                        </a:defRPr>
                      </a:lvl1pPr>
                      <a:lvl2pPr marL="457200" algn="l" defTabSz="914400" rtl="0" eaLnBrk="1" latinLnBrk="0" hangingPunct="1">
                        <a:defRPr sz="1800" kern="1200">
                          <a:solidFill>
                            <a:schemeClr val="dk1"/>
                          </a:solidFill>
                          <a:latin typeface="Century Gothic" panose="020F0302020204030204"/>
                          <a:ea typeface="DejaVu Sans"/>
                          <a:cs typeface="DejaVu Sans"/>
                        </a:defRPr>
                      </a:lvl2pPr>
                      <a:lvl3pPr marL="914400" algn="l" defTabSz="914400" rtl="0" eaLnBrk="1" latinLnBrk="0" hangingPunct="1">
                        <a:defRPr sz="1800" kern="1200">
                          <a:solidFill>
                            <a:schemeClr val="dk1"/>
                          </a:solidFill>
                          <a:latin typeface="Century Gothic" panose="020F0302020204030204"/>
                          <a:ea typeface="DejaVu Sans"/>
                          <a:cs typeface="DejaVu Sans"/>
                        </a:defRPr>
                      </a:lvl3pPr>
                      <a:lvl4pPr marL="1371600" algn="l" defTabSz="914400" rtl="0" eaLnBrk="1" latinLnBrk="0" hangingPunct="1">
                        <a:defRPr sz="1800" kern="1200">
                          <a:solidFill>
                            <a:schemeClr val="dk1"/>
                          </a:solidFill>
                          <a:latin typeface="Century Gothic" panose="020F0302020204030204"/>
                          <a:ea typeface="DejaVu Sans"/>
                          <a:cs typeface="DejaVu Sans"/>
                        </a:defRPr>
                      </a:lvl4pPr>
                      <a:lvl5pPr marL="1828800" algn="l" defTabSz="914400" rtl="0" eaLnBrk="1" latinLnBrk="0" hangingPunct="1">
                        <a:defRPr sz="1800" kern="1200">
                          <a:solidFill>
                            <a:schemeClr val="dk1"/>
                          </a:solidFill>
                          <a:latin typeface="Century Gothic" panose="020F0302020204030204"/>
                          <a:ea typeface="DejaVu Sans"/>
                          <a:cs typeface="DejaVu Sans"/>
                        </a:defRPr>
                      </a:lvl5pPr>
                      <a:lvl6pPr marL="2286000" algn="l" defTabSz="914400" rtl="0" eaLnBrk="1" latinLnBrk="0" hangingPunct="1">
                        <a:defRPr sz="1800" kern="1200">
                          <a:solidFill>
                            <a:schemeClr val="dk1"/>
                          </a:solidFill>
                          <a:latin typeface="Century Gothic" panose="020F0302020204030204"/>
                          <a:ea typeface="DejaVu Sans"/>
                          <a:cs typeface="DejaVu Sans"/>
                        </a:defRPr>
                      </a:lvl6pPr>
                      <a:lvl7pPr marL="2743200" algn="l" defTabSz="914400" rtl="0" eaLnBrk="1" latinLnBrk="0" hangingPunct="1">
                        <a:defRPr sz="1800" kern="1200">
                          <a:solidFill>
                            <a:schemeClr val="dk1"/>
                          </a:solidFill>
                          <a:latin typeface="Century Gothic" panose="020F0302020204030204"/>
                          <a:ea typeface="DejaVu Sans"/>
                          <a:cs typeface="DejaVu Sans"/>
                        </a:defRPr>
                      </a:lvl7pPr>
                      <a:lvl8pPr marL="3200400" algn="l" defTabSz="914400" rtl="0" eaLnBrk="1" latinLnBrk="0" hangingPunct="1">
                        <a:defRPr sz="1800" kern="1200">
                          <a:solidFill>
                            <a:schemeClr val="dk1"/>
                          </a:solidFill>
                          <a:latin typeface="Century Gothic" panose="020F0302020204030204"/>
                          <a:ea typeface="DejaVu Sans"/>
                          <a:cs typeface="DejaVu Sans"/>
                        </a:defRPr>
                      </a:lvl8pPr>
                      <a:lvl9pPr marL="3657600" algn="l" defTabSz="914400" rtl="0" eaLnBrk="1" latinLnBrk="0" hangingPunct="1">
                        <a:defRPr sz="1800" kern="1200">
                          <a:solidFill>
                            <a:schemeClr val="dk1"/>
                          </a:solidFill>
                          <a:latin typeface="Century Gothic" panose="020F0302020204030204"/>
                          <a:ea typeface="DejaVu Sans"/>
                          <a:cs typeface="DejaVu Sans"/>
                        </a:defRPr>
                      </a:lvl9pPr>
                    </a:lstStyle>
                    <a:p>
                      <a:r>
                        <a:rPr lang="en-GB" sz="2000" b="1" dirty="0">
                          <a:solidFill>
                            <a:schemeClr val="tx1"/>
                          </a:solidFill>
                        </a:rPr>
                        <a:t>7a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ea typeface="DejaVu Sans"/>
                          <a:cs typeface="DejaVu Sans"/>
                        </a:defRPr>
                      </a:lvl1pPr>
                      <a:lvl2pPr marL="457200" algn="l" defTabSz="914400" rtl="0" eaLnBrk="1" latinLnBrk="0" hangingPunct="1">
                        <a:defRPr sz="1800" kern="1200">
                          <a:solidFill>
                            <a:schemeClr val="dk1"/>
                          </a:solidFill>
                          <a:latin typeface="Century Gothic" panose="020F0302020204030204"/>
                          <a:ea typeface="DejaVu Sans"/>
                          <a:cs typeface="DejaVu Sans"/>
                        </a:defRPr>
                      </a:lvl2pPr>
                      <a:lvl3pPr marL="914400" algn="l" defTabSz="914400" rtl="0" eaLnBrk="1" latinLnBrk="0" hangingPunct="1">
                        <a:defRPr sz="1800" kern="1200">
                          <a:solidFill>
                            <a:schemeClr val="dk1"/>
                          </a:solidFill>
                          <a:latin typeface="Century Gothic" panose="020F0302020204030204"/>
                          <a:ea typeface="DejaVu Sans"/>
                          <a:cs typeface="DejaVu Sans"/>
                        </a:defRPr>
                      </a:lvl3pPr>
                      <a:lvl4pPr marL="1371600" algn="l" defTabSz="914400" rtl="0" eaLnBrk="1" latinLnBrk="0" hangingPunct="1">
                        <a:defRPr sz="1800" kern="1200">
                          <a:solidFill>
                            <a:schemeClr val="dk1"/>
                          </a:solidFill>
                          <a:latin typeface="Century Gothic" panose="020F0302020204030204"/>
                          <a:ea typeface="DejaVu Sans"/>
                          <a:cs typeface="DejaVu Sans"/>
                        </a:defRPr>
                      </a:lvl4pPr>
                      <a:lvl5pPr marL="1828800" algn="l" defTabSz="914400" rtl="0" eaLnBrk="1" latinLnBrk="0" hangingPunct="1">
                        <a:defRPr sz="1800" kern="1200">
                          <a:solidFill>
                            <a:schemeClr val="dk1"/>
                          </a:solidFill>
                          <a:latin typeface="Century Gothic" panose="020F0302020204030204"/>
                          <a:ea typeface="DejaVu Sans"/>
                          <a:cs typeface="DejaVu Sans"/>
                        </a:defRPr>
                      </a:lvl5pPr>
                      <a:lvl6pPr marL="2286000" algn="l" defTabSz="914400" rtl="0" eaLnBrk="1" latinLnBrk="0" hangingPunct="1">
                        <a:defRPr sz="1800" kern="1200">
                          <a:solidFill>
                            <a:schemeClr val="dk1"/>
                          </a:solidFill>
                          <a:latin typeface="Century Gothic" panose="020F0302020204030204"/>
                          <a:ea typeface="DejaVu Sans"/>
                          <a:cs typeface="DejaVu Sans"/>
                        </a:defRPr>
                      </a:lvl6pPr>
                      <a:lvl7pPr marL="2743200" algn="l" defTabSz="914400" rtl="0" eaLnBrk="1" latinLnBrk="0" hangingPunct="1">
                        <a:defRPr sz="1800" kern="1200">
                          <a:solidFill>
                            <a:schemeClr val="dk1"/>
                          </a:solidFill>
                          <a:latin typeface="Century Gothic" panose="020F0302020204030204"/>
                          <a:ea typeface="DejaVu Sans"/>
                          <a:cs typeface="DejaVu Sans"/>
                        </a:defRPr>
                      </a:lvl7pPr>
                      <a:lvl8pPr marL="3200400" algn="l" defTabSz="914400" rtl="0" eaLnBrk="1" latinLnBrk="0" hangingPunct="1">
                        <a:defRPr sz="1800" kern="1200">
                          <a:solidFill>
                            <a:schemeClr val="dk1"/>
                          </a:solidFill>
                          <a:latin typeface="Century Gothic" panose="020F0302020204030204"/>
                          <a:ea typeface="DejaVu Sans"/>
                          <a:cs typeface="DejaVu Sans"/>
                        </a:defRPr>
                      </a:lvl8pPr>
                      <a:lvl9pPr marL="3657600" algn="l" defTabSz="914400" rtl="0" eaLnBrk="1" latinLnBrk="0" hangingPunct="1">
                        <a:defRPr sz="1800" kern="1200">
                          <a:solidFill>
                            <a:schemeClr val="dk1"/>
                          </a:solidFill>
                          <a:latin typeface="Century Gothic" panose="020F0302020204030204"/>
                          <a:ea typeface="DejaVu Sans"/>
                          <a:cs typeface="DejaVu Sans"/>
                        </a:defRPr>
                      </a:lvl9pPr>
                    </a:lstStyle>
                    <a:p>
                      <a:r>
                        <a:rPr lang="en-GB" sz="2000" b="1" dirty="0">
                          <a:solidFill>
                            <a:schemeClr val="tx1"/>
                          </a:solidFill>
                        </a:rPr>
                        <a:t>7b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0742096"/>
                  </a:ext>
                </a:extLst>
              </a:tr>
              <a:tr h="534682">
                <a:tc gridSpan="2">
                  <a:txBody>
                    <a:bodyPr/>
                    <a:lstStyle>
                      <a:lvl1pPr marL="0" algn="l" defTabSz="914400" rtl="0" eaLnBrk="1" latinLnBrk="0" hangingPunct="1">
                        <a:defRPr sz="1800" kern="1200">
                          <a:solidFill>
                            <a:schemeClr val="dk1"/>
                          </a:solidFill>
                          <a:latin typeface="Century Gothic" panose="020F0302020204030204"/>
                          <a:ea typeface="DejaVu Sans"/>
                          <a:cs typeface="DejaVu Sans"/>
                        </a:defRPr>
                      </a:lvl1pPr>
                      <a:lvl2pPr marL="457200" algn="l" defTabSz="914400" rtl="0" eaLnBrk="1" latinLnBrk="0" hangingPunct="1">
                        <a:defRPr sz="1800" kern="1200">
                          <a:solidFill>
                            <a:schemeClr val="dk1"/>
                          </a:solidFill>
                          <a:latin typeface="Century Gothic" panose="020F0302020204030204"/>
                          <a:ea typeface="DejaVu Sans"/>
                          <a:cs typeface="DejaVu Sans"/>
                        </a:defRPr>
                      </a:lvl2pPr>
                      <a:lvl3pPr marL="914400" algn="l" defTabSz="914400" rtl="0" eaLnBrk="1" latinLnBrk="0" hangingPunct="1">
                        <a:defRPr sz="1800" kern="1200">
                          <a:solidFill>
                            <a:schemeClr val="dk1"/>
                          </a:solidFill>
                          <a:latin typeface="Century Gothic" panose="020F0302020204030204"/>
                          <a:ea typeface="DejaVu Sans"/>
                          <a:cs typeface="DejaVu Sans"/>
                        </a:defRPr>
                      </a:lvl3pPr>
                      <a:lvl4pPr marL="1371600" algn="l" defTabSz="914400" rtl="0" eaLnBrk="1" latinLnBrk="0" hangingPunct="1">
                        <a:defRPr sz="1800" kern="1200">
                          <a:solidFill>
                            <a:schemeClr val="dk1"/>
                          </a:solidFill>
                          <a:latin typeface="Century Gothic" panose="020F0302020204030204"/>
                          <a:ea typeface="DejaVu Sans"/>
                          <a:cs typeface="DejaVu Sans"/>
                        </a:defRPr>
                      </a:lvl4pPr>
                      <a:lvl5pPr marL="1828800" algn="l" defTabSz="914400" rtl="0" eaLnBrk="1" latinLnBrk="0" hangingPunct="1">
                        <a:defRPr sz="1800" kern="1200">
                          <a:solidFill>
                            <a:schemeClr val="dk1"/>
                          </a:solidFill>
                          <a:latin typeface="Century Gothic" panose="020F0302020204030204"/>
                          <a:ea typeface="DejaVu Sans"/>
                          <a:cs typeface="DejaVu Sans"/>
                        </a:defRPr>
                      </a:lvl5pPr>
                      <a:lvl6pPr marL="2286000" algn="l" defTabSz="914400" rtl="0" eaLnBrk="1" latinLnBrk="0" hangingPunct="1">
                        <a:defRPr sz="1800" kern="1200">
                          <a:solidFill>
                            <a:schemeClr val="dk1"/>
                          </a:solidFill>
                          <a:latin typeface="Century Gothic" panose="020F0302020204030204"/>
                          <a:ea typeface="DejaVu Sans"/>
                          <a:cs typeface="DejaVu Sans"/>
                        </a:defRPr>
                      </a:lvl6pPr>
                      <a:lvl7pPr marL="2743200" algn="l" defTabSz="914400" rtl="0" eaLnBrk="1" latinLnBrk="0" hangingPunct="1">
                        <a:defRPr sz="1800" kern="1200">
                          <a:solidFill>
                            <a:schemeClr val="dk1"/>
                          </a:solidFill>
                          <a:latin typeface="Century Gothic" panose="020F0302020204030204"/>
                          <a:ea typeface="DejaVu Sans"/>
                          <a:cs typeface="DejaVu Sans"/>
                        </a:defRPr>
                      </a:lvl7pPr>
                      <a:lvl8pPr marL="3200400" algn="l" defTabSz="914400" rtl="0" eaLnBrk="1" latinLnBrk="0" hangingPunct="1">
                        <a:defRPr sz="1800" kern="1200">
                          <a:solidFill>
                            <a:schemeClr val="dk1"/>
                          </a:solidFill>
                          <a:latin typeface="Century Gothic" panose="020F0302020204030204"/>
                          <a:ea typeface="DejaVu Sans"/>
                          <a:cs typeface="DejaVu Sans"/>
                        </a:defRPr>
                      </a:lvl8pPr>
                      <a:lvl9pPr marL="3657600" algn="l" defTabSz="914400" rtl="0" eaLnBrk="1" latinLnBrk="0" hangingPunct="1">
                        <a:defRPr sz="1800" kern="1200">
                          <a:solidFill>
                            <a:schemeClr val="dk1"/>
                          </a:solidFill>
                          <a:latin typeface="Century Gothic" panose="020F0302020204030204"/>
                          <a:ea typeface="DejaVu Sans"/>
                          <a:cs typeface="DejaVu Sans"/>
                        </a:defRPr>
                      </a:lvl9pPr>
                    </a:lstStyle>
                    <a:p>
                      <a:pPr algn="ctr"/>
                      <a:r>
                        <a:rPr lang="en-GB" sz="2800" b="0" dirty="0" err="1">
                          <a:solidFill>
                            <a:schemeClr val="tx1"/>
                          </a:solidFill>
                        </a:rPr>
                        <a:t>cheveu</a:t>
                      </a:r>
                      <a:endParaRPr lang="en-GB" sz="2800" b="0" dirty="0">
                        <a:solidFill>
                          <a:schemeClr val="tx1"/>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gridSpan="2">
                  <a:txBody>
                    <a:bodyPr/>
                    <a:lstStyle>
                      <a:lvl1pPr marL="0" algn="l" defTabSz="914400" rtl="0" eaLnBrk="1" latinLnBrk="0" hangingPunct="1">
                        <a:defRPr sz="1800" kern="1200">
                          <a:solidFill>
                            <a:schemeClr val="dk1"/>
                          </a:solidFill>
                          <a:latin typeface="Century Gothic" panose="020F0302020204030204"/>
                          <a:ea typeface="DejaVu Sans"/>
                          <a:cs typeface="DejaVu Sans"/>
                        </a:defRPr>
                      </a:lvl1pPr>
                      <a:lvl2pPr marL="457200" algn="l" defTabSz="914400" rtl="0" eaLnBrk="1" latinLnBrk="0" hangingPunct="1">
                        <a:defRPr sz="1800" kern="1200">
                          <a:solidFill>
                            <a:schemeClr val="dk1"/>
                          </a:solidFill>
                          <a:latin typeface="Century Gothic" panose="020F0302020204030204"/>
                          <a:ea typeface="DejaVu Sans"/>
                          <a:cs typeface="DejaVu Sans"/>
                        </a:defRPr>
                      </a:lvl2pPr>
                      <a:lvl3pPr marL="914400" algn="l" defTabSz="914400" rtl="0" eaLnBrk="1" latinLnBrk="0" hangingPunct="1">
                        <a:defRPr sz="1800" kern="1200">
                          <a:solidFill>
                            <a:schemeClr val="dk1"/>
                          </a:solidFill>
                          <a:latin typeface="Century Gothic" panose="020F0302020204030204"/>
                          <a:ea typeface="DejaVu Sans"/>
                          <a:cs typeface="DejaVu Sans"/>
                        </a:defRPr>
                      </a:lvl3pPr>
                      <a:lvl4pPr marL="1371600" algn="l" defTabSz="914400" rtl="0" eaLnBrk="1" latinLnBrk="0" hangingPunct="1">
                        <a:defRPr sz="1800" kern="1200">
                          <a:solidFill>
                            <a:schemeClr val="dk1"/>
                          </a:solidFill>
                          <a:latin typeface="Century Gothic" panose="020F0302020204030204"/>
                          <a:ea typeface="DejaVu Sans"/>
                          <a:cs typeface="DejaVu Sans"/>
                        </a:defRPr>
                      </a:lvl4pPr>
                      <a:lvl5pPr marL="1828800" algn="l" defTabSz="914400" rtl="0" eaLnBrk="1" latinLnBrk="0" hangingPunct="1">
                        <a:defRPr sz="1800" kern="1200">
                          <a:solidFill>
                            <a:schemeClr val="dk1"/>
                          </a:solidFill>
                          <a:latin typeface="Century Gothic" panose="020F0302020204030204"/>
                          <a:ea typeface="DejaVu Sans"/>
                          <a:cs typeface="DejaVu Sans"/>
                        </a:defRPr>
                      </a:lvl5pPr>
                      <a:lvl6pPr marL="2286000" algn="l" defTabSz="914400" rtl="0" eaLnBrk="1" latinLnBrk="0" hangingPunct="1">
                        <a:defRPr sz="1800" kern="1200">
                          <a:solidFill>
                            <a:schemeClr val="dk1"/>
                          </a:solidFill>
                          <a:latin typeface="Century Gothic" panose="020F0302020204030204"/>
                          <a:ea typeface="DejaVu Sans"/>
                          <a:cs typeface="DejaVu Sans"/>
                        </a:defRPr>
                      </a:lvl6pPr>
                      <a:lvl7pPr marL="2743200" algn="l" defTabSz="914400" rtl="0" eaLnBrk="1" latinLnBrk="0" hangingPunct="1">
                        <a:defRPr sz="1800" kern="1200">
                          <a:solidFill>
                            <a:schemeClr val="dk1"/>
                          </a:solidFill>
                          <a:latin typeface="Century Gothic" panose="020F0302020204030204"/>
                          <a:ea typeface="DejaVu Sans"/>
                          <a:cs typeface="DejaVu Sans"/>
                        </a:defRPr>
                      </a:lvl7pPr>
                      <a:lvl8pPr marL="3200400" algn="l" defTabSz="914400" rtl="0" eaLnBrk="1" latinLnBrk="0" hangingPunct="1">
                        <a:defRPr sz="1800" kern="1200">
                          <a:solidFill>
                            <a:schemeClr val="dk1"/>
                          </a:solidFill>
                          <a:latin typeface="Century Gothic" panose="020F0302020204030204"/>
                          <a:ea typeface="DejaVu Sans"/>
                          <a:cs typeface="DejaVu Sans"/>
                        </a:defRPr>
                      </a:lvl8pPr>
                      <a:lvl9pPr marL="3657600" algn="l" defTabSz="914400" rtl="0" eaLnBrk="1" latinLnBrk="0" hangingPunct="1">
                        <a:defRPr sz="1800" kern="1200">
                          <a:solidFill>
                            <a:schemeClr val="dk1"/>
                          </a:solidFill>
                          <a:latin typeface="Century Gothic" panose="020F0302020204030204"/>
                          <a:ea typeface="DejaVu Sans"/>
                          <a:cs typeface="DejaVu Sans"/>
                        </a:defRPr>
                      </a:lvl9pPr>
                    </a:lstStyle>
                    <a:p>
                      <a:pPr algn="ctr"/>
                      <a:r>
                        <a:rPr lang="en-GB" sz="2800" b="0" dirty="0" err="1">
                          <a:solidFill>
                            <a:schemeClr val="tx1"/>
                          </a:solidFill>
                        </a:rPr>
                        <a:t>lieux</a:t>
                      </a:r>
                      <a:endParaRPr lang="en-GB" sz="2800" b="0" dirty="0">
                        <a:solidFill>
                          <a:schemeClr val="tx1"/>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gridSpan="2">
                  <a:txBody>
                    <a:bodyPr/>
                    <a:lstStyle>
                      <a:lvl1pPr marL="0" algn="l" defTabSz="914400" rtl="0" eaLnBrk="1" latinLnBrk="0" hangingPunct="1">
                        <a:defRPr sz="1800" kern="1200">
                          <a:solidFill>
                            <a:schemeClr val="dk1"/>
                          </a:solidFill>
                          <a:latin typeface="Century Gothic" panose="020F0302020204030204"/>
                          <a:ea typeface="DejaVu Sans"/>
                          <a:cs typeface="DejaVu Sans"/>
                        </a:defRPr>
                      </a:lvl1pPr>
                      <a:lvl2pPr marL="457200" algn="l" defTabSz="914400" rtl="0" eaLnBrk="1" latinLnBrk="0" hangingPunct="1">
                        <a:defRPr sz="1800" kern="1200">
                          <a:solidFill>
                            <a:schemeClr val="dk1"/>
                          </a:solidFill>
                          <a:latin typeface="Century Gothic" panose="020F0302020204030204"/>
                          <a:ea typeface="DejaVu Sans"/>
                          <a:cs typeface="DejaVu Sans"/>
                        </a:defRPr>
                      </a:lvl2pPr>
                      <a:lvl3pPr marL="914400" algn="l" defTabSz="914400" rtl="0" eaLnBrk="1" latinLnBrk="0" hangingPunct="1">
                        <a:defRPr sz="1800" kern="1200">
                          <a:solidFill>
                            <a:schemeClr val="dk1"/>
                          </a:solidFill>
                          <a:latin typeface="Century Gothic" panose="020F0302020204030204"/>
                          <a:ea typeface="DejaVu Sans"/>
                          <a:cs typeface="DejaVu Sans"/>
                        </a:defRPr>
                      </a:lvl3pPr>
                      <a:lvl4pPr marL="1371600" algn="l" defTabSz="914400" rtl="0" eaLnBrk="1" latinLnBrk="0" hangingPunct="1">
                        <a:defRPr sz="1800" kern="1200">
                          <a:solidFill>
                            <a:schemeClr val="dk1"/>
                          </a:solidFill>
                          <a:latin typeface="Century Gothic" panose="020F0302020204030204"/>
                          <a:ea typeface="DejaVu Sans"/>
                          <a:cs typeface="DejaVu Sans"/>
                        </a:defRPr>
                      </a:lvl4pPr>
                      <a:lvl5pPr marL="1828800" algn="l" defTabSz="914400" rtl="0" eaLnBrk="1" latinLnBrk="0" hangingPunct="1">
                        <a:defRPr sz="1800" kern="1200">
                          <a:solidFill>
                            <a:schemeClr val="dk1"/>
                          </a:solidFill>
                          <a:latin typeface="Century Gothic" panose="020F0302020204030204"/>
                          <a:ea typeface="DejaVu Sans"/>
                          <a:cs typeface="DejaVu Sans"/>
                        </a:defRPr>
                      </a:lvl5pPr>
                      <a:lvl6pPr marL="2286000" algn="l" defTabSz="914400" rtl="0" eaLnBrk="1" latinLnBrk="0" hangingPunct="1">
                        <a:defRPr sz="1800" kern="1200">
                          <a:solidFill>
                            <a:schemeClr val="dk1"/>
                          </a:solidFill>
                          <a:latin typeface="Century Gothic" panose="020F0302020204030204"/>
                          <a:ea typeface="DejaVu Sans"/>
                          <a:cs typeface="DejaVu Sans"/>
                        </a:defRPr>
                      </a:lvl6pPr>
                      <a:lvl7pPr marL="2743200" algn="l" defTabSz="914400" rtl="0" eaLnBrk="1" latinLnBrk="0" hangingPunct="1">
                        <a:defRPr sz="1800" kern="1200">
                          <a:solidFill>
                            <a:schemeClr val="dk1"/>
                          </a:solidFill>
                          <a:latin typeface="Century Gothic" panose="020F0302020204030204"/>
                          <a:ea typeface="DejaVu Sans"/>
                          <a:cs typeface="DejaVu Sans"/>
                        </a:defRPr>
                      </a:lvl7pPr>
                      <a:lvl8pPr marL="3200400" algn="l" defTabSz="914400" rtl="0" eaLnBrk="1" latinLnBrk="0" hangingPunct="1">
                        <a:defRPr sz="1800" kern="1200">
                          <a:solidFill>
                            <a:schemeClr val="dk1"/>
                          </a:solidFill>
                          <a:latin typeface="Century Gothic" panose="020F0302020204030204"/>
                          <a:ea typeface="DejaVu Sans"/>
                          <a:cs typeface="DejaVu Sans"/>
                        </a:defRPr>
                      </a:lvl8pPr>
                      <a:lvl9pPr marL="3657600" algn="l" defTabSz="914400" rtl="0" eaLnBrk="1" latinLnBrk="0" hangingPunct="1">
                        <a:defRPr sz="1800" kern="1200">
                          <a:solidFill>
                            <a:schemeClr val="dk1"/>
                          </a:solidFill>
                          <a:latin typeface="Century Gothic" panose="020F0302020204030204"/>
                          <a:ea typeface="DejaVu Sans"/>
                          <a:cs typeface="DejaVu Sans"/>
                        </a:defRPr>
                      </a:lvl9pPr>
                    </a:lstStyle>
                    <a:p>
                      <a:pPr algn="ctr"/>
                      <a:r>
                        <a:rPr lang="en-GB" sz="2800" b="0" dirty="0" err="1">
                          <a:solidFill>
                            <a:schemeClr val="tx1"/>
                          </a:solidFill>
                        </a:rPr>
                        <a:t>jeux</a:t>
                      </a:r>
                      <a:endParaRPr lang="en-GB" sz="2800" b="0" dirty="0">
                        <a:solidFill>
                          <a:schemeClr val="tx1"/>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55844073"/>
                  </a:ext>
                </a:extLst>
              </a:tr>
              <a:tr h="966180">
                <a:tc>
                  <a:txBody>
                    <a:bodyPr/>
                    <a:lstStyle>
                      <a:lvl1pPr marL="0" algn="l" defTabSz="914400" rtl="0" eaLnBrk="1" latinLnBrk="0" hangingPunct="1">
                        <a:defRPr sz="1800" kern="1200">
                          <a:solidFill>
                            <a:schemeClr val="dk1"/>
                          </a:solidFill>
                          <a:latin typeface="Century Gothic" panose="020F0302020204030204"/>
                          <a:ea typeface="DejaVu Sans"/>
                          <a:cs typeface="DejaVu Sans"/>
                        </a:defRPr>
                      </a:lvl1pPr>
                      <a:lvl2pPr marL="457200" algn="l" defTabSz="914400" rtl="0" eaLnBrk="1" latinLnBrk="0" hangingPunct="1">
                        <a:defRPr sz="1800" kern="1200">
                          <a:solidFill>
                            <a:schemeClr val="dk1"/>
                          </a:solidFill>
                          <a:latin typeface="Century Gothic" panose="020F0302020204030204"/>
                          <a:ea typeface="DejaVu Sans"/>
                          <a:cs typeface="DejaVu Sans"/>
                        </a:defRPr>
                      </a:lvl2pPr>
                      <a:lvl3pPr marL="914400" algn="l" defTabSz="914400" rtl="0" eaLnBrk="1" latinLnBrk="0" hangingPunct="1">
                        <a:defRPr sz="1800" kern="1200">
                          <a:solidFill>
                            <a:schemeClr val="dk1"/>
                          </a:solidFill>
                          <a:latin typeface="Century Gothic" panose="020F0302020204030204"/>
                          <a:ea typeface="DejaVu Sans"/>
                          <a:cs typeface="DejaVu Sans"/>
                        </a:defRPr>
                      </a:lvl3pPr>
                      <a:lvl4pPr marL="1371600" algn="l" defTabSz="914400" rtl="0" eaLnBrk="1" latinLnBrk="0" hangingPunct="1">
                        <a:defRPr sz="1800" kern="1200">
                          <a:solidFill>
                            <a:schemeClr val="dk1"/>
                          </a:solidFill>
                          <a:latin typeface="Century Gothic" panose="020F0302020204030204"/>
                          <a:ea typeface="DejaVu Sans"/>
                          <a:cs typeface="DejaVu Sans"/>
                        </a:defRPr>
                      </a:lvl4pPr>
                      <a:lvl5pPr marL="1828800" algn="l" defTabSz="914400" rtl="0" eaLnBrk="1" latinLnBrk="0" hangingPunct="1">
                        <a:defRPr sz="1800" kern="1200">
                          <a:solidFill>
                            <a:schemeClr val="dk1"/>
                          </a:solidFill>
                          <a:latin typeface="Century Gothic" panose="020F0302020204030204"/>
                          <a:ea typeface="DejaVu Sans"/>
                          <a:cs typeface="DejaVu Sans"/>
                        </a:defRPr>
                      </a:lvl5pPr>
                      <a:lvl6pPr marL="2286000" algn="l" defTabSz="914400" rtl="0" eaLnBrk="1" latinLnBrk="0" hangingPunct="1">
                        <a:defRPr sz="1800" kern="1200">
                          <a:solidFill>
                            <a:schemeClr val="dk1"/>
                          </a:solidFill>
                          <a:latin typeface="Century Gothic" panose="020F0302020204030204"/>
                          <a:ea typeface="DejaVu Sans"/>
                          <a:cs typeface="DejaVu Sans"/>
                        </a:defRPr>
                      </a:lvl6pPr>
                      <a:lvl7pPr marL="2743200" algn="l" defTabSz="914400" rtl="0" eaLnBrk="1" latinLnBrk="0" hangingPunct="1">
                        <a:defRPr sz="1800" kern="1200">
                          <a:solidFill>
                            <a:schemeClr val="dk1"/>
                          </a:solidFill>
                          <a:latin typeface="Century Gothic" panose="020F0302020204030204"/>
                          <a:ea typeface="DejaVu Sans"/>
                          <a:cs typeface="DejaVu Sans"/>
                        </a:defRPr>
                      </a:lvl7pPr>
                      <a:lvl8pPr marL="3200400" algn="l" defTabSz="914400" rtl="0" eaLnBrk="1" latinLnBrk="0" hangingPunct="1">
                        <a:defRPr sz="1800" kern="1200">
                          <a:solidFill>
                            <a:schemeClr val="dk1"/>
                          </a:solidFill>
                          <a:latin typeface="Century Gothic" panose="020F0302020204030204"/>
                          <a:ea typeface="DejaVu Sans"/>
                          <a:cs typeface="DejaVu Sans"/>
                        </a:defRPr>
                      </a:lvl8pPr>
                      <a:lvl9pPr marL="3657600" algn="l" defTabSz="914400" rtl="0" eaLnBrk="1" latinLnBrk="0" hangingPunct="1">
                        <a:defRPr sz="1800" kern="1200">
                          <a:solidFill>
                            <a:schemeClr val="dk1"/>
                          </a:solidFill>
                          <a:latin typeface="Century Gothic" panose="020F0302020204030204"/>
                          <a:ea typeface="DejaVu Sans"/>
                          <a:cs typeface="DejaVu Sans"/>
                        </a:defRPr>
                      </a:lvl9pPr>
                    </a:lstStyle>
                    <a:p>
                      <a:r>
                        <a:rPr lang="en-GB" sz="2000" b="1" dirty="0">
                          <a:solidFill>
                            <a:schemeClr val="tx1"/>
                          </a:solidFill>
                        </a:rPr>
                        <a:t>2a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ea typeface="DejaVu Sans"/>
                          <a:cs typeface="DejaVu Sans"/>
                        </a:defRPr>
                      </a:lvl1pPr>
                      <a:lvl2pPr marL="457200" algn="l" defTabSz="914400" rtl="0" eaLnBrk="1" latinLnBrk="0" hangingPunct="1">
                        <a:defRPr sz="1800" kern="1200">
                          <a:solidFill>
                            <a:schemeClr val="dk1"/>
                          </a:solidFill>
                          <a:latin typeface="Century Gothic" panose="020F0302020204030204"/>
                          <a:ea typeface="DejaVu Sans"/>
                          <a:cs typeface="DejaVu Sans"/>
                        </a:defRPr>
                      </a:lvl2pPr>
                      <a:lvl3pPr marL="914400" algn="l" defTabSz="914400" rtl="0" eaLnBrk="1" latinLnBrk="0" hangingPunct="1">
                        <a:defRPr sz="1800" kern="1200">
                          <a:solidFill>
                            <a:schemeClr val="dk1"/>
                          </a:solidFill>
                          <a:latin typeface="Century Gothic" panose="020F0302020204030204"/>
                          <a:ea typeface="DejaVu Sans"/>
                          <a:cs typeface="DejaVu Sans"/>
                        </a:defRPr>
                      </a:lvl3pPr>
                      <a:lvl4pPr marL="1371600" algn="l" defTabSz="914400" rtl="0" eaLnBrk="1" latinLnBrk="0" hangingPunct="1">
                        <a:defRPr sz="1800" kern="1200">
                          <a:solidFill>
                            <a:schemeClr val="dk1"/>
                          </a:solidFill>
                          <a:latin typeface="Century Gothic" panose="020F0302020204030204"/>
                          <a:ea typeface="DejaVu Sans"/>
                          <a:cs typeface="DejaVu Sans"/>
                        </a:defRPr>
                      </a:lvl4pPr>
                      <a:lvl5pPr marL="1828800" algn="l" defTabSz="914400" rtl="0" eaLnBrk="1" latinLnBrk="0" hangingPunct="1">
                        <a:defRPr sz="1800" kern="1200">
                          <a:solidFill>
                            <a:schemeClr val="dk1"/>
                          </a:solidFill>
                          <a:latin typeface="Century Gothic" panose="020F0302020204030204"/>
                          <a:ea typeface="DejaVu Sans"/>
                          <a:cs typeface="DejaVu Sans"/>
                        </a:defRPr>
                      </a:lvl5pPr>
                      <a:lvl6pPr marL="2286000" algn="l" defTabSz="914400" rtl="0" eaLnBrk="1" latinLnBrk="0" hangingPunct="1">
                        <a:defRPr sz="1800" kern="1200">
                          <a:solidFill>
                            <a:schemeClr val="dk1"/>
                          </a:solidFill>
                          <a:latin typeface="Century Gothic" panose="020F0302020204030204"/>
                          <a:ea typeface="DejaVu Sans"/>
                          <a:cs typeface="DejaVu Sans"/>
                        </a:defRPr>
                      </a:lvl6pPr>
                      <a:lvl7pPr marL="2743200" algn="l" defTabSz="914400" rtl="0" eaLnBrk="1" latinLnBrk="0" hangingPunct="1">
                        <a:defRPr sz="1800" kern="1200">
                          <a:solidFill>
                            <a:schemeClr val="dk1"/>
                          </a:solidFill>
                          <a:latin typeface="Century Gothic" panose="020F0302020204030204"/>
                          <a:ea typeface="DejaVu Sans"/>
                          <a:cs typeface="DejaVu Sans"/>
                        </a:defRPr>
                      </a:lvl7pPr>
                      <a:lvl8pPr marL="3200400" algn="l" defTabSz="914400" rtl="0" eaLnBrk="1" latinLnBrk="0" hangingPunct="1">
                        <a:defRPr sz="1800" kern="1200">
                          <a:solidFill>
                            <a:schemeClr val="dk1"/>
                          </a:solidFill>
                          <a:latin typeface="Century Gothic" panose="020F0302020204030204"/>
                          <a:ea typeface="DejaVu Sans"/>
                          <a:cs typeface="DejaVu Sans"/>
                        </a:defRPr>
                      </a:lvl8pPr>
                      <a:lvl9pPr marL="3657600" algn="l" defTabSz="914400" rtl="0" eaLnBrk="1" latinLnBrk="0" hangingPunct="1">
                        <a:defRPr sz="1800" kern="1200">
                          <a:solidFill>
                            <a:schemeClr val="dk1"/>
                          </a:solidFill>
                          <a:latin typeface="Century Gothic" panose="020F0302020204030204"/>
                          <a:ea typeface="DejaVu Sans"/>
                          <a:cs typeface="DejaVu Sans"/>
                        </a:defRPr>
                      </a:lvl9pPr>
                    </a:lstStyle>
                    <a:p>
                      <a:r>
                        <a:rPr lang="en-GB" sz="2000" b="1" dirty="0">
                          <a:solidFill>
                            <a:schemeClr val="tx1"/>
                          </a:solidFill>
                        </a:rPr>
                        <a:t>2b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ea typeface="DejaVu Sans"/>
                          <a:cs typeface="DejaVu Sans"/>
                        </a:defRPr>
                      </a:lvl1pPr>
                      <a:lvl2pPr marL="457200" algn="l" defTabSz="914400" rtl="0" eaLnBrk="1" latinLnBrk="0" hangingPunct="1">
                        <a:defRPr sz="1800" kern="1200">
                          <a:solidFill>
                            <a:schemeClr val="dk1"/>
                          </a:solidFill>
                          <a:latin typeface="Century Gothic" panose="020F0302020204030204"/>
                          <a:ea typeface="DejaVu Sans"/>
                          <a:cs typeface="DejaVu Sans"/>
                        </a:defRPr>
                      </a:lvl2pPr>
                      <a:lvl3pPr marL="914400" algn="l" defTabSz="914400" rtl="0" eaLnBrk="1" latinLnBrk="0" hangingPunct="1">
                        <a:defRPr sz="1800" kern="1200">
                          <a:solidFill>
                            <a:schemeClr val="dk1"/>
                          </a:solidFill>
                          <a:latin typeface="Century Gothic" panose="020F0302020204030204"/>
                          <a:ea typeface="DejaVu Sans"/>
                          <a:cs typeface="DejaVu Sans"/>
                        </a:defRPr>
                      </a:lvl3pPr>
                      <a:lvl4pPr marL="1371600" algn="l" defTabSz="914400" rtl="0" eaLnBrk="1" latinLnBrk="0" hangingPunct="1">
                        <a:defRPr sz="1800" kern="1200">
                          <a:solidFill>
                            <a:schemeClr val="dk1"/>
                          </a:solidFill>
                          <a:latin typeface="Century Gothic" panose="020F0302020204030204"/>
                          <a:ea typeface="DejaVu Sans"/>
                          <a:cs typeface="DejaVu Sans"/>
                        </a:defRPr>
                      </a:lvl4pPr>
                      <a:lvl5pPr marL="1828800" algn="l" defTabSz="914400" rtl="0" eaLnBrk="1" latinLnBrk="0" hangingPunct="1">
                        <a:defRPr sz="1800" kern="1200">
                          <a:solidFill>
                            <a:schemeClr val="dk1"/>
                          </a:solidFill>
                          <a:latin typeface="Century Gothic" panose="020F0302020204030204"/>
                          <a:ea typeface="DejaVu Sans"/>
                          <a:cs typeface="DejaVu Sans"/>
                        </a:defRPr>
                      </a:lvl5pPr>
                      <a:lvl6pPr marL="2286000" algn="l" defTabSz="914400" rtl="0" eaLnBrk="1" latinLnBrk="0" hangingPunct="1">
                        <a:defRPr sz="1800" kern="1200">
                          <a:solidFill>
                            <a:schemeClr val="dk1"/>
                          </a:solidFill>
                          <a:latin typeface="Century Gothic" panose="020F0302020204030204"/>
                          <a:ea typeface="DejaVu Sans"/>
                          <a:cs typeface="DejaVu Sans"/>
                        </a:defRPr>
                      </a:lvl6pPr>
                      <a:lvl7pPr marL="2743200" algn="l" defTabSz="914400" rtl="0" eaLnBrk="1" latinLnBrk="0" hangingPunct="1">
                        <a:defRPr sz="1800" kern="1200">
                          <a:solidFill>
                            <a:schemeClr val="dk1"/>
                          </a:solidFill>
                          <a:latin typeface="Century Gothic" panose="020F0302020204030204"/>
                          <a:ea typeface="DejaVu Sans"/>
                          <a:cs typeface="DejaVu Sans"/>
                        </a:defRPr>
                      </a:lvl7pPr>
                      <a:lvl8pPr marL="3200400" algn="l" defTabSz="914400" rtl="0" eaLnBrk="1" latinLnBrk="0" hangingPunct="1">
                        <a:defRPr sz="1800" kern="1200">
                          <a:solidFill>
                            <a:schemeClr val="dk1"/>
                          </a:solidFill>
                          <a:latin typeface="Century Gothic" panose="020F0302020204030204"/>
                          <a:ea typeface="DejaVu Sans"/>
                          <a:cs typeface="DejaVu Sans"/>
                        </a:defRPr>
                      </a:lvl8pPr>
                      <a:lvl9pPr marL="3657600" algn="l" defTabSz="914400" rtl="0" eaLnBrk="1" latinLnBrk="0" hangingPunct="1">
                        <a:defRPr sz="1800" kern="1200">
                          <a:solidFill>
                            <a:schemeClr val="dk1"/>
                          </a:solidFill>
                          <a:latin typeface="Century Gothic" panose="020F0302020204030204"/>
                          <a:ea typeface="DejaVu Sans"/>
                          <a:cs typeface="DejaVu Sans"/>
                        </a:defRPr>
                      </a:lvl9pPr>
                    </a:lstStyle>
                    <a:p>
                      <a:r>
                        <a:rPr lang="en-GB" sz="2000" b="1" dirty="0">
                          <a:solidFill>
                            <a:schemeClr val="tx1"/>
                          </a:solidFill>
                        </a:rPr>
                        <a:t>5a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ea typeface="DejaVu Sans"/>
                          <a:cs typeface="DejaVu Sans"/>
                        </a:defRPr>
                      </a:lvl1pPr>
                      <a:lvl2pPr marL="457200" algn="l" defTabSz="914400" rtl="0" eaLnBrk="1" latinLnBrk="0" hangingPunct="1">
                        <a:defRPr sz="1800" kern="1200">
                          <a:solidFill>
                            <a:schemeClr val="dk1"/>
                          </a:solidFill>
                          <a:latin typeface="Century Gothic" panose="020F0302020204030204"/>
                          <a:ea typeface="DejaVu Sans"/>
                          <a:cs typeface="DejaVu Sans"/>
                        </a:defRPr>
                      </a:lvl2pPr>
                      <a:lvl3pPr marL="914400" algn="l" defTabSz="914400" rtl="0" eaLnBrk="1" latinLnBrk="0" hangingPunct="1">
                        <a:defRPr sz="1800" kern="1200">
                          <a:solidFill>
                            <a:schemeClr val="dk1"/>
                          </a:solidFill>
                          <a:latin typeface="Century Gothic" panose="020F0302020204030204"/>
                          <a:ea typeface="DejaVu Sans"/>
                          <a:cs typeface="DejaVu Sans"/>
                        </a:defRPr>
                      </a:lvl3pPr>
                      <a:lvl4pPr marL="1371600" algn="l" defTabSz="914400" rtl="0" eaLnBrk="1" latinLnBrk="0" hangingPunct="1">
                        <a:defRPr sz="1800" kern="1200">
                          <a:solidFill>
                            <a:schemeClr val="dk1"/>
                          </a:solidFill>
                          <a:latin typeface="Century Gothic" panose="020F0302020204030204"/>
                          <a:ea typeface="DejaVu Sans"/>
                          <a:cs typeface="DejaVu Sans"/>
                        </a:defRPr>
                      </a:lvl4pPr>
                      <a:lvl5pPr marL="1828800" algn="l" defTabSz="914400" rtl="0" eaLnBrk="1" latinLnBrk="0" hangingPunct="1">
                        <a:defRPr sz="1800" kern="1200">
                          <a:solidFill>
                            <a:schemeClr val="dk1"/>
                          </a:solidFill>
                          <a:latin typeface="Century Gothic" panose="020F0302020204030204"/>
                          <a:ea typeface="DejaVu Sans"/>
                          <a:cs typeface="DejaVu Sans"/>
                        </a:defRPr>
                      </a:lvl5pPr>
                      <a:lvl6pPr marL="2286000" algn="l" defTabSz="914400" rtl="0" eaLnBrk="1" latinLnBrk="0" hangingPunct="1">
                        <a:defRPr sz="1800" kern="1200">
                          <a:solidFill>
                            <a:schemeClr val="dk1"/>
                          </a:solidFill>
                          <a:latin typeface="Century Gothic" panose="020F0302020204030204"/>
                          <a:ea typeface="DejaVu Sans"/>
                          <a:cs typeface="DejaVu Sans"/>
                        </a:defRPr>
                      </a:lvl6pPr>
                      <a:lvl7pPr marL="2743200" algn="l" defTabSz="914400" rtl="0" eaLnBrk="1" latinLnBrk="0" hangingPunct="1">
                        <a:defRPr sz="1800" kern="1200">
                          <a:solidFill>
                            <a:schemeClr val="dk1"/>
                          </a:solidFill>
                          <a:latin typeface="Century Gothic" panose="020F0302020204030204"/>
                          <a:ea typeface="DejaVu Sans"/>
                          <a:cs typeface="DejaVu Sans"/>
                        </a:defRPr>
                      </a:lvl7pPr>
                      <a:lvl8pPr marL="3200400" algn="l" defTabSz="914400" rtl="0" eaLnBrk="1" latinLnBrk="0" hangingPunct="1">
                        <a:defRPr sz="1800" kern="1200">
                          <a:solidFill>
                            <a:schemeClr val="dk1"/>
                          </a:solidFill>
                          <a:latin typeface="Century Gothic" panose="020F0302020204030204"/>
                          <a:ea typeface="DejaVu Sans"/>
                          <a:cs typeface="DejaVu Sans"/>
                        </a:defRPr>
                      </a:lvl8pPr>
                      <a:lvl9pPr marL="3657600" algn="l" defTabSz="914400" rtl="0" eaLnBrk="1" latinLnBrk="0" hangingPunct="1">
                        <a:defRPr sz="1800" kern="1200">
                          <a:solidFill>
                            <a:schemeClr val="dk1"/>
                          </a:solidFill>
                          <a:latin typeface="Century Gothic" panose="020F0302020204030204"/>
                          <a:ea typeface="DejaVu Sans"/>
                          <a:cs typeface="DejaVu Sans"/>
                        </a:defRPr>
                      </a:lvl9pPr>
                    </a:lstStyle>
                    <a:p>
                      <a:r>
                        <a:rPr lang="en-GB" sz="2000" b="1" dirty="0">
                          <a:solidFill>
                            <a:schemeClr val="tx1"/>
                          </a:solidFill>
                        </a:rPr>
                        <a:t>5b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ea typeface="DejaVu Sans"/>
                          <a:cs typeface="DejaVu Sans"/>
                        </a:defRPr>
                      </a:lvl1pPr>
                      <a:lvl2pPr marL="457200" algn="l" defTabSz="914400" rtl="0" eaLnBrk="1" latinLnBrk="0" hangingPunct="1">
                        <a:defRPr sz="1800" kern="1200">
                          <a:solidFill>
                            <a:schemeClr val="dk1"/>
                          </a:solidFill>
                          <a:latin typeface="Century Gothic" panose="020F0302020204030204"/>
                          <a:ea typeface="DejaVu Sans"/>
                          <a:cs typeface="DejaVu Sans"/>
                        </a:defRPr>
                      </a:lvl2pPr>
                      <a:lvl3pPr marL="914400" algn="l" defTabSz="914400" rtl="0" eaLnBrk="1" latinLnBrk="0" hangingPunct="1">
                        <a:defRPr sz="1800" kern="1200">
                          <a:solidFill>
                            <a:schemeClr val="dk1"/>
                          </a:solidFill>
                          <a:latin typeface="Century Gothic" panose="020F0302020204030204"/>
                          <a:ea typeface="DejaVu Sans"/>
                          <a:cs typeface="DejaVu Sans"/>
                        </a:defRPr>
                      </a:lvl3pPr>
                      <a:lvl4pPr marL="1371600" algn="l" defTabSz="914400" rtl="0" eaLnBrk="1" latinLnBrk="0" hangingPunct="1">
                        <a:defRPr sz="1800" kern="1200">
                          <a:solidFill>
                            <a:schemeClr val="dk1"/>
                          </a:solidFill>
                          <a:latin typeface="Century Gothic" panose="020F0302020204030204"/>
                          <a:ea typeface="DejaVu Sans"/>
                          <a:cs typeface="DejaVu Sans"/>
                        </a:defRPr>
                      </a:lvl4pPr>
                      <a:lvl5pPr marL="1828800" algn="l" defTabSz="914400" rtl="0" eaLnBrk="1" latinLnBrk="0" hangingPunct="1">
                        <a:defRPr sz="1800" kern="1200">
                          <a:solidFill>
                            <a:schemeClr val="dk1"/>
                          </a:solidFill>
                          <a:latin typeface="Century Gothic" panose="020F0302020204030204"/>
                          <a:ea typeface="DejaVu Sans"/>
                          <a:cs typeface="DejaVu Sans"/>
                        </a:defRPr>
                      </a:lvl5pPr>
                      <a:lvl6pPr marL="2286000" algn="l" defTabSz="914400" rtl="0" eaLnBrk="1" latinLnBrk="0" hangingPunct="1">
                        <a:defRPr sz="1800" kern="1200">
                          <a:solidFill>
                            <a:schemeClr val="dk1"/>
                          </a:solidFill>
                          <a:latin typeface="Century Gothic" panose="020F0302020204030204"/>
                          <a:ea typeface="DejaVu Sans"/>
                          <a:cs typeface="DejaVu Sans"/>
                        </a:defRPr>
                      </a:lvl6pPr>
                      <a:lvl7pPr marL="2743200" algn="l" defTabSz="914400" rtl="0" eaLnBrk="1" latinLnBrk="0" hangingPunct="1">
                        <a:defRPr sz="1800" kern="1200">
                          <a:solidFill>
                            <a:schemeClr val="dk1"/>
                          </a:solidFill>
                          <a:latin typeface="Century Gothic" panose="020F0302020204030204"/>
                          <a:ea typeface="DejaVu Sans"/>
                          <a:cs typeface="DejaVu Sans"/>
                        </a:defRPr>
                      </a:lvl7pPr>
                      <a:lvl8pPr marL="3200400" algn="l" defTabSz="914400" rtl="0" eaLnBrk="1" latinLnBrk="0" hangingPunct="1">
                        <a:defRPr sz="1800" kern="1200">
                          <a:solidFill>
                            <a:schemeClr val="dk1"/>
                          </a:solidFill>
                          <a:latin typeface="Century Gothic" panose="020F0302020204030204"/>
                          <a:ea typeface="DejaVu Sans"/>
                          <a:cs typeface="DejaVu Sans"/>
                        </a:defRPr>
                      </a:lvl8pPr>
                      <a:lvl9pPr marL="3657600" algn="l" defTabSz="914400" rtl="0" eaLnBrk="1" latinLnBrk="0" hangingPunct="1">
                        <a:defRPr sz="1800" kern="1200">
                          <a:solidFill>
                            <a:schemeClr val="dk1"/>
                          </a:solidFill>
                          <a:latin typeface="Century Gothic" panose="020F0302020204030204"/>
                          <a:ea typeface="DejaVu Sans"/>
                          <a:cs typeface="DejaVu Sans"/>
                        </a:defRPr>
                      </a:lvl9pPr>
                    </a:lstStyle>
                    <a:p>
                      <a:r>
                        <a:rPr lang="en-GB" sz="2000" b="1" dirty="0">
                          <a:solidFill>
                            <a:schemeClr val="tx1"/>
                          </a:solidFill>
                        </a:rPr>
                        <a:t>8a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ea typeface="DejaVu Sans"/>
                          <a:cs typeface="DejaVu Sans"/>
                        </a:defRPr>
                      </a:lvl1pPr>
                      <a:lvl2pPr marL="457200" algn="l" defTabSz="914400" rtl="0" eaLnBrk="1" latinLnBrk="0" hangingPunct="1">
                        <a:defRPr sz="1800" kern="1200">
                          <a:solidFill>
                            <a:schemeClr val="dk1"/>
                          </a:solidFill>
                          <a:latin typeface="Century Gothic" panose="020F0302020204030204"/>
                          <a:ea typeface="DejaVu Sans"/>
                          <a:cs typeface="DejaVu Sans"/>
                        </a:defRPr>
                      </a:lvl2pPr>
                      <a:lvl3pPr marL="914400" algn="l" defTabSz="914400" rtl="0" eaLnBrk="1" latinLnBrk="0" hangingPunct="1">
                        <a:defRPr sz="1800" kern="1200">
                          <a:solidFill>
                            <a:schemeClr val="dk1"/>
                          </a:solidFill>
                          <a:latin typeface="Century Gothic" panose="020F0302020204030204"/>
                          <a:ea typeface="DejaVu Sans"/>
                          <a:cs typeface="DejaVu Sans"/>
                        </a:defRPr>
                      </a:lvl3pPr>
                      <a:lvl4pPr marL="1371600" algn="l" defTabSz="914400" rtl="0" eaLnBrk="1" latinLnBrk="0" hangingPunct="1">
                        <a:defRPr sz="1800" kern="1200">
                          <a:solidFill>
                            <a:schemeClr val="dk1"/>
                          </a:solidFill>
                          <a:latin typeface="Century Gothic" panose="020F0302020204030204"/>
                          <a:ea typeface="DejaVu Sans"/>
                          <a:cs typeface="DejaVu Sans"/>
                        </a:defRPr>
                      </a:lvl4pPr>
                      <a:lvl5pPr marL="1828800" algn="l" defTabSz="914400" rtl="0" eaLnBrk="1" latinLnBrk="0" hangingPunct="1">
                        <a:defRPr sz="1800" kern="1200">
                          <a:solidFill>
                            <a:schemeClr val="dk1"/>
                          </a:solidFill>
                          <a:latin typeface="Century Gothic" panose="020F0302020204030204"/>
                          <a:ea typeface="DejaVu Sans"/>
                          <a:cs typeface="DejaVu Sans"/>
                        </a:defRPr>
                      </a:lvl5pPr>
                      <a:lvl6pPr marL="2286000" algn="l" defTabSz="914400" rtl="0" eaLnBrk="1" latinLnBrk="0" hangingPunct="1">
                        <a:defRPr sz="1800" kern="1200">
                          <a:solidFill>
                            <a:schemeClr val="dk1"/>
                          </a:solidFill>
                          <a:latin typeface="Century Gothic" panose="020F0302020204030204"/>
                          <a:ea typeface="DejaVu Sans"/>
                          <a:cs typeface="DejaVu Sans"/>
                        </a:defRPr>
                      </a:lvl6pPr>
                      <a:lvl7pPr marL="2743200" algn="l" defTabSz="914400" rtl="0" eaLnBrk="1" latinLnBrk="0" hangingPunct="1">
                        <a:defRPr sz="1800" kern="1200">
                          <a:solidFill>
                            <a:schemeClr val="dk1"/>
                          </a:solidFill>
                          <a:latin typeface="Century Gothic" panose="020F0302020204030204"/>
                          <a:ea typeface="DejaVu Sans"/>
                          <a:cs typeface="DejaVu Sans"/>
                        </a:defRPr>
                      </a:lvl7pPr>
                      <a:lvl8pPr marL="3200400" algn="l" defTabSz="914400" rtl="0" eaLnBrk="1" latinLnBrk="0" hangingPunct="1">
                        <a:defRPr sz="1800" kern="1200">
                          <a:solidFill>
                            <a:schemeClr val="dk1"/>
                          </a:solidFill>
                          <a:latin typeface="Century Gothic" panose="020F0302020204030204"/>
                          <a:ea typeface="DejaVu Sans"/>
                          <a:cs typeface="DejaVu Sans"/>
                        </a:defRPr>
                      </a:lvl8pPr>
                      <a:lvl9pPr marL="3657600" algn="l" defTabSz="914400" rtl="0" eaLnBrk="1" latinLnBrk="0" hangingPunct="1">
                        <a:defRPr sz="1800" kern="1200">
                          <a:solidFill>
                            <a:schemeClr val="dk1"/>
                          </a:solidFill>
                          <a:latin typeface="Century Gothic" panose="020F0302020204030204"/>
                          <a:ea typeface="DejaVu Sans"/>
                          <a:cs typeface="DejaVu Sans"/>
                        </a:defRPr>
                      </a:lvl9pPr>
                    </a:lstStyle>
                    <a:p>
                      <a:r>
                        <a:rPr lang="en-GB" sz="2000" b="1" dirty="0">
                          <a:solidFill>
                            <a:schemeClr val="tx1"/>
                          </a:solidFill>
                        </a:rPr>
                        <a:t>8b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39092"/>
                  </a:ext>
                </a:extLst>
              </a:tr>
              <a:tr h="357795">
                <a:tc gridSpan="2">
                  <a:txBody>
                    <a:bodyPr/>
                    <a:lstStyle>
                      <a:lvl1pPr marL="0" algn="l" defTabSz="914400" rtl="0" eaLnBrk="1" latinLnBrk="0" hangingPunct="1">
                        <a:defRPr sz="1800" kern="1200">
                          <a:solidFill>
                            <a:schemeClr val="dk1"/>
                          </a:solidFill>
                          <a:latin typeface="Century Gothic" panose="020F0302020204030204"/>
                          <a:ea typeface="DejaVu Sans"/>
                          <a:cs typeface="DejaVu Sans"/>
                        </a:defRPr>
                      </a:lvl1pPr>
                      <a:lvl2pPr marL="457200" algn="l" defTabSz="914400" rtl="0" eaLnBrk="1" latinLnBrk="0" hangingPunct="1">
                        <a:defRPr sz="1800" kern="1200">
                          <a:solidFill>
                            <a:schemeClr val="dk1"/>
                          </a:solidFill>
                          <a:latin typeface="Century Gothic" panose="020F0302020204030204"/>
                          <a:ea typeface="DejaVu Sans"/>
                          <a:cs typeface="DejaVu Sans"/>
                        </a:defRPr>
                      </a:lvl2pPr>
                      <a:lvl3pPr marL="914400" algn="l" defTabSz="914400" rtl="0" eaLnBrk="1" latinLnBrk="0" hangingPunct="1">
                        <a:defRPr sz="1800" kern="1200">
                          <a:solidFill>
                            <a:schemeClr val="dk1"/>
                          </a:solidFill>
                          <a:latin typeface="Century Gothic" panose="020F0302020204030204"/>
                          <a:ea typeface="DejaVu Sans"/>
                          <a:cs typeface="DejaVu Sans"/>
                        </a:defRPr>
                      </a:lvl3pPr>
                      <a:lvl4pPr marL="1371600" algn="l" defTabSz="914400" rtl="0" eaLnBrk="1" latinLnBrk="0" hangingPunct="1">
                        <a:defRPr sz="1800" kern="1200">
                          <a:solidFill>
                            <a:schemeClr val="dk1"/>
                          </a:solidFill>
                          <a:latin typeface="Century Gothic" panose="020F0302020204030204"/>
                          <a:ea typeface="DejaVu Sans"/>
                          <a:cs typeface="DejaVu Sans"/>
                        </a:defRPr>
                      </a:lvl4pPr>
                      <a:lvl5pPr marL="1828800" algn="l" defTabSz="914400" rtl="0" eaLnBrk="1" latinLnBrk="0" hangingPunct="1">
                        <a:defRPr sz="1800" kern="1200">
                          <a:solidFill>
                            <a:schemeClr val="dk1"/>
                          </a:solidFill>
                          <a:latin typeface="Century Gothic" panose="020F0302020204030204"/>
                          <a:ea typeface="DejaVu Sans"/>
                          <a:cs typeface="DejaVu Sans"/>
                        </a:defRPr>
                      </a:lvl5pPr>
                      <a:lvl6pPr marL="2286000" algn="l" defTabSz="914400" rtl="0" eaLnBrk="1" latinLnBrk="0" hangingPunct="1">
                        <a:defRPr sz="1800" kern="1200">
                          <a:solidFill>
                            <a:schemeClr val="dk1"/>
                          </a:solidFill>
                          <a:latin typeface="Century Gothic" panose="020F0302020204030204"/>
                          <a:ea typeface="DejaVu Sans"/>
                          <a:cs typeface="DejaVu Sans"/>
                        </a:defRPr>
                      </a:lvl6pPr>
                      <a:lvl7pPr marL="2743200" algn="l" defTabSz="914400" rtl="0" eaLnBrk="1" latinLnBrk="0" hangingPunct="1">
                        <a:defRPr sz="1800" kern="1200">
                          <a:solidFill>
                            <a:schemeClr val="dk1"/>
                          </a:solidFill>
                          <a:latin typeface="Century Gothic" panose="020F0302020204030204"/>
                          <a:ea typeface="DejaVu Sans"/>
                          <a:cs typeface="DejaVu Sans"/>
                        </a:defRPr>
                      </a:lvl7pPr>
                      <a:lvl8pPr marL="3200400" algn="l" defTabSz="914400" rtl="0" eaLnBrk="1" latinLnBrk="0" hangingPunct="1">
                        <a:defRPr sz="1800" kern="1200">
                          <a:solidFill>
                            <a:schemeClr val="dk1"/>
                          </a:solidFill>
                          <a:latin typeface="Century Gothic" panose="020F0302020204030204"/>
                          <a:ea typeface="DejaVu Sans"/>
                          <a:cs typeface="DejaVu Sans"/>
                        </a:defRPr>
                      </a:lvl8pPr>
                      <a:lvl9pPr marL="3657600" algn="l" defTabSz="914400" rtl="0" eaLnBrk="1" latinLnBrk="0" hangingPunct="1">
                        <a:defRPr sz="1800" kern="1200">
                          <a:solidFill>
                            <a:schemeClr val="dk1"/>
                          </a:solidFill>
                          <a:latin typeface="Century Gothic" panose="020F0302020204030204"/>
                          <a:ea typeface="DejaVu Sans"/>
                          <a:cs typeface="DejaVu Sans"/>
                        </a:defRPr>
                      </a:lvl9pPr>
                    </a:lstStyle>
                    <a:p>
                      <a:pPr algn="ctr"/>
                      <a:r>
                        <a:rPr lang="en-GB" sz="2800" b="0" dirty="0" err="1">
                          <a:solidFill>
                            <a:schemeClr val="tx1"/>
                          </a:solidFill>
                        </a:rPr>
                        <a:t>cadeaux</a:t>
                      </a:r>
                      <a:endParaRPr lang="en-GB" sz="2800" b="0" dirty="0">
                        <a:solidFill>
                          <a:schemeClr val="tx1"/>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gridSpan="2">
                  <a:txBody>
                    <a:bodyPr/>
                    <a:lstStyle>
                      <a:lvl1pPr marL="0" algn="l" defTabSz="914400" rtl="0" eaLnBrk="1" latinLnBrk="0" hangingPunct="1">
                        <a:defRPr sz="1800" kern="1200">
                          <a:solidFill>
                            <a:schemeClr val="dk1"/>
                          </a:solidFill>
                          <a:latin typeface="Century Gothic" panose="020F0302020204030204"/>
                          <a:ea typeface="DejaVu Sans"/>
                          <a:cs typeface="DejaVu Sans"/>
                        </a:defRPr>
                      </a:lvl1pPr>
                      <a:lvl2pPr marL="457200" algn="l" defTabSz="914400" rtl="0" eaLnBrk="1" latinLnBrk="0" hangingPunct="1">
                        <a:defRPr sz="1800" kern="1200">
                          <a:solidFill>
                            <a:schemeClr val="dk1"/>
                          </a:solidFill>
                          <a:latin typeface="Century Gothic" panose="020F0302020204030204"/>
                          <a:ea typeface="DejaVu Sans"/>
                          <a:cs typeface="DejaVu Sans"/>
                        </a:defRPr>
                      </a:lvl2pPr>
                      <a:lvl3pPr marL="914400" algn="l" defTabSz="914400" rtl="0" eaLnBrk="1" latinLnBrk="0" hangingPunct="1">
                        <a:defRPr sz="1800" kern="1200">
                          <a:solidFill>
                            <a:schemeClr val="dk1"/>
                          </a:solidFill>
                          <a:latin typeface="Century Gothic" panose="020F0302020204030204"/>
                          <a:ea typeface="DejaVu Sans"/>
                          <a:cs typeface="DejaVu Sans"/>
                        </a:defRPr>
                      </a:lvl3pPr>
                      <a:lvl4pPr marL="1371600" algn="l" defTabSz="914400" rtl="0" eaLnBrk="1" latinLnBrk="0" hangingPunct="1">
                        <a:defRPr sz="1800" kern="1200">
                          <a:solidFill>
                            <a:schemeClr val="dk1"/>
                          </a:solidFill>
                          <a:latin typeface="Century Gothic" panose="020F0302020204030204"/>
                          <a:ea typeface="DejaVu Sans"/>
                          <a:cs typeface="DejaVu Sans"/>
                        </a:defRPr>
                      </a:lvl4pPr>
                      <a:lvl5pPr marL="1828800" algn="l" defTabSz="914400" rtl="0" eaLnBrk="1" latinLnBrk="0" hangingPunct="1">
                        <a:defRPr sz="1800" kern="1200">
                          <a:solidFill>
                            <a:schemeClr val="dk1"/>
                          </a:solidFill>
                          <a:latin typeface="Century Gothic" panose="020F0302020204030204"/>
                          <a:ea typeface="DejaVu Sans"/>
                          <a:cs typeface="DejaVu Sans"/>
                        </a:defRPr>
                      </a:lvl5pPr>
                      <a:lvl6pPr marL="2286000" algn="l" defTabSz="914400" rtl="0" eaLnBrk="1" latinLnBrk="0" hangingPunct="1">
                        <a:defRPr sz="1800" kern="1200">
                          <a:solidFill>
                            <a:schemeClr val="dk1"/>
                          </a:solidFill>
                          <a:latin typeface="Century Gothic" panose="020F0302020204030204"/>
                          <a:ea typeface="DejaVu Sans"/>
                          <a:cs typeface="DejaVu Sans"/>
                        </a:defRPr>
                      </a:lvl6pPr>
                      <a:lvl7pPr marL="2743200" algn="l" defTabSz="914400" rtl="0" eaLnBrk="1" latinLnBrk="0" hangingPunct="1">
                        <a:defRPr sz="1800" kern="1200">
                          <a:solidFill>
                            <a:schemeClr val="dk1"/>
                          </a:solidFill>
                          <a:latin typeface="Century Gothic" panose="020F0302020204030204"/>
                          <a:ea typeface="DejaVu Sans"/>
                          <a:cs typeface="DejaVu Sans"/>
                        </a:defRPr>
                      </a:lvl7pPr>
                      <a:lvl8pPr marL="3200400" algn="l" defTabSz="914400" rtl="0" eaLnBrk="1" latinLnBrk="0" hangingPunct="1">
                        <a:defRPr sz="1800" kern="1200">
                          <a:solidFill>
                            <a:schemeClr val="dk1"/>
                          </a:solidFill>
                          <a:latin typeface="Century Gothic" panose="020F0302020204030204"/>
                          <a:ea typeface="DejaVu Sans"/>
                          <a:cs typeface="DejaVu Sans"/>
                        </a:defRPr>
                      </a:lvl8pPr>
                      <a:lvl9pPr marL="3657600" algn="l" defTabSz="914400" rtl="0" eaLnBrk="1" latinLnBrk="0" hangingPunct="1">
                        <a:defRPr sz="1800" kern="1200">
                          <a:solidFill>
                            <a:schemeClr val="dk1"/>
                          </a:solidFill>
                          <a:latin typeface="Century Gothic" panose="020F0302020204030204"/>
                          <a:ea typeface="DejaVu Sans"/>
                          <a:cs typeface="DejaVu Sans"/>
                        </a:defRPr>
                      </a:lvl9pPr>
                    </a:lstStyle>
                    <a:p>
                      <a:pPr algn="ctr"/>
                      <a:r>
                        <a:rPr lang="en-GB" sz="2800" b="0" dirty="0">
                          <a:solidFill>
                            <a:schemeClr val="tx1"/>
                          </a:solidFill>
                        </a:rPr>
                        <a:t>châteaux</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gridSpan="2">
                  <a:txBody>
                    <a:bodyPr/>
                    <a:lstStyle>
                      <a:lvl1pPr marL="0" algn="l" defTabSz="914400" rtl="0" eaLnBrk="1" latinLnBrk="0" hangingPunct="1">
                        <a:defRPr sz="1800" kern="1200">
                          <a:solidFill>
                            <a:schemeClr val="dk1"/>
                          </a:solidFill>
                          <a:latin typeface="Century Gothic" panose="020F0302020204030204"/>
                          <a:ea typeface="DejaVu Sans"/>
                          <a:cs typeface="DejaVu Sans"/>
                        </a:defRPr>
                      </a:lvl1pPr>
                      <a:lvl2pPr marL="457200" algn="l" defTabSz="914400" rtl="0" eaLnBrk="1" latinLnBrk="0" hangingPunct="1">
                        <a:defRPr sz="1800" kern="1200">
                          <a:solidFill>
                            <a:schemeClr val="dk1"/>
                          </a:solidFill>
                          <a:latin typeface="Century Gothic" panose="020F0302020204030204"/>
                          <a:ea typeface="DejaVu Sans"/>
                          <a:cs typeface="DejaVu Sans"/>
                        </a:defRPr>
                      </a:lvl2pPr>
                      <a:lvl3pPr marL="914400" algn="l" defTabSz="914400" rtl="0" eaLnBrk="1" latinLnBrk="0" hangingPunct="1">
                        <a:defRPr sz="1800" kern="1200">
                          <a:solidFill>
                            <a:schemeClr val="dk1"/>
                          </a:solidFill>
                          <a:latin typeface="Century Gothic" panose="020F0302020204030204"/>
                          <a:ea typeface="DejaVu Sans"/>
                          <a:cs typeface="DejaVu Sans"/>
                        </a:defRPr>
                      </a:lvl3pPr>
                      <a:lvl4pPr marL="1371600" algn="l" defTabSz="914400" rtl="0" eaLnBrk="1" latinLnBrk="0" hangingPunct="1">
                        <a:defRPr sz="1800" kern="1200">
                          <a:solidFill>
                            <a:schemeClr val="dk1"/>
                          </a:solidFill>
                          <a:latin typeface="Century Gothic" panose="020F0302020204030204"/>
                          <a:ea typeface="DejaVu Sans"/>
                          <a:cs typeface="DejaVu Sans"/>
                        </a:defRPr>
                      </a:lvl4pPr>
                      <a:lvl5pPr marL="1828800" algn="l" defTabSz="914400" rtl="0" eaLnBrk="1" latinLnBrk="0" hangingPunct="1">
                        <a:defRPr sz="1800" kern="1200">
                          <a:solidFill>
                            <a:schemeClr val="dk1"/>
                          </a:solidFill>
                          <a:latin typeface="Century Gothic" panose="020F0302020204030204"/>
                          <a:ea typeface="DejaVu Sans"/>
                          <a:cs typeface="DejaVu Sans"/>
                        </a:defRPr>
                      </a:lvl5pPr>
                      <a:lvl6pPr marL="2286000" algn="l" defTabSz="914400" rtl="0" eaLnBrk="1" latinLnBrk="0" hangingPunct="1">
                        <a:defRPr sz="1800" kern="1200">
                          <a:solidFill>
                            <a:schemeClr val="dk1"/>
                          </a:solidFill>
                          <a:latin typeface="Century Gothic" panose="020F0302020204030204"/>
                          <a:ea typeface="DejaVu Sans"/>
                          <a:cs typeface="DejaVu Sans"/>
                        </a:defRPr>
                      </a:lvl6pPr>
                      <a:lvl7pPr marL="2743200" algn="l" defTabSz="914400" rtl="0" eaLnBrk="1" latinLnBrk="0" hangingPunct="1">
                        <a:defRPr sz="1800" kern="1200">
                          <a:solidFill>
                            <a:schemeClr val="dk1"/>
                          </a:solidFill>
                          <a:latin typeface="Century Gothic" panose="020F0302020204030204"/>
                          <a:ea typeface="DejaVu Sans"/>
                          <a:cs typeface="DejaVu Sans"/>
                        </a:defRPr>
                      </a:lvl7pPr>
                      <a:lvl8pPr marL="3200400" algn="l" defTabSz="914400" rtl="0" eaLnBrk="1" latinLnBrk="0" hangingPunct="1">
                        <a:defRPr sz="1800" kern="1200">
                          <a:solidFill>
                            <a:schemeClr val="dk1"/>
                          </a:solidFill>
                          <a:latin typeface="Century Gothic" panose="020F0302020204030204"/>
                          <a:ea typeface="DejaVu Sans"/>
                          <a:cs typeface="DejaVu Sans"/>
                        </a:defRPr>
                      </a:lvl8pPr>
                      <a:lvl9pPr marL="3657600" algn="l" defTabSz="914400" rtl="0" eaLnBrk="1" latinLnBrk="0" hangingPunct="1">
                        <a:defRPr sz="1800" kern="1200">
                          <a:solidFill>
                            <a:schemeClr val="dk1"/>
                          </a:solidFill>
                          <a:latin typeface="Century Gothic" panose="020F0302020204030204"/>
                          <a:ea typeface="DejaVu Sans"/>
                          <a:cs typeface="DejaVu Sans"/>
                        </a:defRPr>
                      </a:lvl9pPr>
                    </a:lstStyle>
                    <a:p>
                      <a:pPr algn="ctr"/>
                      <a:r>
                        <a:rPr lang="en-GB" sz="2800" b="0" dirty="0">
                          <a:solidFill>
                            <a:schemeClr val="tx1"/>
                          </a:solidFill>
                        </a:rPr>
                        <a:t>gâteau</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928701240"/>
                  </a:ext>
                </a:extLst>
              </a:tr>
              <a:tr h="966180">
                <a:tc>
                  <a:txBody>
                    <a:bodyPr/>
                    <a:lstStyle>
                      <a:lvl1pPr marL="0" algn="l" defTabSz="914400" rtl="0" eaLnBrk="1" latinLnBrk="0" hangingPunct="1">
                        <a:defRPr sz="1800" kern="1200">
                          <a:solidFill>
                            <a:schemeClr val="dk1"/>
                          </a:solidFill>
                          <a:latin typeface="Century Gothic" panose="020F0302020204030204"/>
                          <a:ea typeface="DejaVu Sans"/>
                          <a:cs typeface="DejaVu Sans"/>
                        </a:defRPr>
                      </a:lvl1pPr>
                      <a:lvl2pPr marL="457200" algn="l" defTabSz="914400" rtl="0" eaLnBrk="1" latinLnBrk="0" hangingPunct="1">
                        <a:defRPr sz="1800" kern="1200">
                          <a:solidFill>
                            <a:schemeClr val="dk1"/>
                          </a:solidFill>
                          <a:latin typeface="Century Gothic" panose="020F0302020204030204"/>
                          <a:ea typeface="DejaVu Sans"/>
                          <a:cs typeface="DejaVu Sans"/>
                        </a:defRPr>
                      </a:lvl2pPr>
                      <a:lvl3pPr marL="914400" algn="l" defTabSz="914400" rtl="0" eaLnBrk="1" latinLnBrk="0" hangingPunct="1">
                        <a:defRPr sz="1800" kern="1200">
                          <a:solidFill>
                            <a:schemeClr val="dk1"/>
                          </a:solidFill>
                          <a:latin typeface="Century Gothic" panose="020F0302020204030204"/>
                          <a:ea typeface="DejaVu Sans"/>
                          <a:cs typeface="DejaVu Sans"/>
                        </a:defRPr>
                      </a:lvl3pPr>
                      <a:lvl4pPr marL="1371600" algn="l" defTabSz="914400" rtl="0" eaLnBrk="1" latinLnBrk="0" hangingPunct="1">
                        <a:defRPr sz="1800" kern="1200">
                          <a:solidFill>
                            <a:schemeClr val="dk1"/>
                          </a:solidFill>
                          <a:latin typeface="Century Gothic" panose="020F0302020204030204"/>
                          <a:ea typeface="DejaVu Sans"/>
                          <a:cs typeface="DejaVu Sans"/>
                        </a:defRPr>
                      </a:lvl4pPr>
                      <a:lvl5pPr marL="1828800" algn="l" defTabSz="914400" rtl="0" eaLnBrk="1" latinLnBrk="0" hangingPunct="1">
                        <a:defRPr sz="1800" kern="1200">
                          <a:solidFill>
                            <a:schemeClr val="dk1"/>
                          </a:solidFill>
                          <a:latin typeface="Century Gothic" panose="020F0302020204030204"/>
                          <a:ea typeface="DejaVu Sans"/>
                          <a:cs typeface="DejaVu Sans"/>
                        </a:defRPr>
                      </a:lvl5pPr>
                      <a:lvl6pPr marL="2286000" algn="l" defTabSz="914400" rtl="0" eaLnBrk="1" latinLnBrk="0" hangingPunct="1">
                        <a:defRPr sz="1800" kern="1200">
                          <a:solidFill>
                            <a:schemeClr val="dk1"/>
                          </a:solidFill>
                          <a:latin typeface="Century Gothic" panose="020F0302020204030204"/>
                          <a:ea typeface="DejaVu Sans"/>
                          <a:cs typeface="DejaVu Sans"/>
                        </a:defRPr>
                      </a:lvl6pPr>
                      <a:lvl7pPr marL="2743200" algn="l" defTabSz="914400" rtl="0" eaLnBrk="1" latinLnBrk="0" hangingPunct="1">
                        <a:defRPr sz="1800" kern="1200">
                          <a:solidFill>
                            <a:schemeClr val="dk1"/>
                          </a:solidFill>
                          <a:latin typeface="Century Gothic" panose="020F0302020204030204"/>
                          <a:ea typeface="DejaVu Sans"/>
                          <a:cs typeface="DejaVu Sans"/>
                        </a:defRPr>
                      </a:lvl7pPr>
                      <a:lvl8pPr marL="3200400" algn="l" defTabSz="914400" rtl="0" eaLnBrk="1" latinLnBrk="0" hangingPunct="1">
                        <a:defRPr sz="1800" kern="1200">
                          <a:solidFill>
                            <a:schemeClr val="dk1"/>
                          </a:solidFill>
                          <a:latin typeface="Century Gothic" panose="020F0302020204030204"/>
                          <a:ea typeface="DejaVu Sans"/>
                          <a:cs typeface="DejaVu Sans"/>
                        </a:defRPr>
                      </a:lvl8pPr>
                      <a:lvl9pPr marL="3657600" algn="l" defTabSz="914400" rtl="0" eaLnBrk="1" latinLnBrk="0" hangingPunct="1">
                        <a:defRPr sz="1800" kern="1200">
                          <a:solidFill>
                            <a:schemeClr val="dk1"/>
                          </a:solidFill>
                          <a:latin typeface="Century Gothic" panose="020F0302020204030204"/>
                          <a:ea typeface="DejaVu Sans"/>
                          <a:cs typeface="DejaVu Sans"/>
                        </a:defRPr>
                      </a:lvl9pPr>
                    </a:lstStyle>
                    <a:p>
                      <a:r>
                        <a:rPr lang="en-GB" sz="2000" b="1" dirty="0">
                          <a:solidFill>
                            <a:schemeClr val="tx1"/>
                          </a:solidFill>
                        </a:rPr>
                        <a:t>3a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ea typeface="DejaVu Sans"/>
                          <a:cs typeface="DejaVu Sans"/>
                        </a:defRPr>
                      </a:lvl1pPr>
                      <a:lvl2pPr marL="457200" algn="l" defTabSz="914400" rtl="0" eaLnBrk="1" latinLnBrk="0" hangingPunct="1">
                        <a:defRPr sz="1800" kern="1200">
                          <a:solidFill>
                            <a:schemeClr val="dk1"/>
                          </a:solidFill>
                          <a:latin typeface="Century Gothic" panose="020F0302020204030204"/>
                          <a:ea typeface="DejaVu Sans"/>
                          <a:cs typeface="DejaVu Sans"/>
                        </a:defRPr>
                      </a:lvl2pPr>
                      <a:lvl3pPr marL="914400" algn="l" defTabSz="914400" rtl="0" eaLnBrk="1" latinLnBrk="0" hangingPunct="1">
                        <a:defRPr sz="1800" kern="1200">
                          <a:solidFill>
                            <a:schemeClr val="dk1"/>
                          </a:solidFill>
                          <a:latin typeface="Century Gothic" panose="020F0302020204030204"/>
                          <a:ea typeface="DejaVu Sans"/>
                          <a:cs typeface="DejaVu Sans"/>
                        </a:defRPr>
                      </a:lvl3pPr>
                      <a:lvl4pPr marL="1371600" algn="l" defTabSz="914400" rtl="0" eaLnBrk="1" latinLnBrk="0" hangingPunct="1">
                        <a:defRPr sz="1800" kern="1200">
                          <a:solidFill>
                            <a:schemeClr val="dk1"/>
                          </a:solidFill>
                          <a:latin typeface="Century Gothic" panose="020F0302020204030204"/>
                          <a:ea typeface="DejaVu Sans"/>
                          <a:cs typeface="DejaVu Sans"/>
                        </a:defRPr>
                      </a:lvl4pPr>
                      <a:lvl5pPr marL="1828800" algn="l" defTabSz="914400" rtl="0" eaLnBrk="1" latinLnBrk="0" hangingPunct="1">
                        <a:defRPr sz="1800" kern="1200">
                          <a:solidFill>
                            <a:schemeClr val="dk1"/>
                          </a:solidFill>
                          <a:latin typeface="Century Gothic" panose="020F0302020204030204"/>
                          <a:ea typeface="DejaVu Sans"/>
                          <a:cs typeface="DejaVu Sans"/>
                        </a:defRPr>
                      </a:lvl5pPr>
                      <a:lvl6pPr marL="2286000" algn="l" defTabSz="914400" rtl="0" eaLnBrk="1" latinLnBrk="0" hangingPunct="1">
                        <a:defRPr sz="1800" kern="1200">
                          <a:solidFill>
                            <a:schemeClr val="dk1"/>
                          </a:solidFill>
                          <a:latin typeface="Century Gothic" panose="020F0302020204030204"/>
                          <a:ea typeface="DejaVu Sans"/>
                          <a:cs typeface="DejaVu Sans"/>
                        </a:defRPr>
                      </a:lvl6pPr>
                      <a:lvl7pPr marL="2743200" algn="l" defTabSz="914400" rtl="0" eaLnBrk="1" latinLnBrk="0" hangingPunct="1">
                        <a:defRPr sz="1800" kern="1200">
                          <a:solidFill>
                            <a:schemeClr val="dk1"/>
                          </a:solidFill>
                          <a:latin typeface="Century Gothic" panose="020F0302020204030204"/>
                          <a:ea typeface="DejaVu Sans"/>
                          <a:cs typeface="DejaVu Sans"/>
                        </a:defRPr>
                      </a:lvl7pPr>
                      <a:lvl8pPr marL="3200400" algn="l" defTabSz="914400" rtl="0" eaLnBrk="1" latinLnBrk="0" hangingPunct="1">
                        <a:defRPr sz="1800" kern="1200">
                          <a:solidFill>
                            <a:schemeClr val="dk1"/>
                          </a:solidFill>
                          <a:latin typeface="Century Gothic" panose="020F0302020204030204"/>
                          <a:ea typeface="DejaVu Sans"/>
                          <a:cs typeface="DejaVu Sans"/>
                        </a:defRPr>
                      </a:lvl8pPr>
                      <a:lvl9pPr marL="3657600" algn="l" defTabSz="914400" rtl="0" eaLnBrk="1" latinLnBrk="0" hangingPunct="1">
                        <a:defRPr sz="1800" kern="1200">
                          <a:solidFill>
                            <a:schemeClr val="dk1"/>
                          </a:solidFill>
                          <a:latin typeface="Century Gothic" panose="020F0302020204030204"/>
                          <a:ea typeface="DejaVu Sans"/>
                          <a:cs typeface="DejaVu Sans"/>
                        </a:defRPr>
                      </a:lvl9pPr>
                    </a:lstStyle>
                    <a:p>
                      <a:r>
                        <a:rPr lang="en-GB" sz="2000" b="1" dirty="0">
                          <a:solidFill>
                            <a:schemeClr val="tx1"/>
                          </a:solidFill>
                        </a:rPr>
                        <a:t>3b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ea typeface="DejaVu Sans"/>
                          <a:cs typeface="DejaVu Sans"/>
                        </a:defRPr>
                      </a:lvl1pPr>
                      <a:lvl2pPr marL="457200" algn="l" defTabSz="914400" rtl="0" eaLnBrk="1" latinLnBrk="0" hangingPunct="1">
                        <a:defRPr sz="1800" kern="1200">
                          <a:solidFill>
                            <a:schemeClr val="dk1"/>
                          </a:solidFill>
                          <a:latin typeface="Century Gothic" panose="020F0302020204030204"/>
                          <a:ea typeface="DejaVu Sans"/>
                          <a:cs typeface="DejaVu Sans"/>
                        </a:defRPr>
                      </a:lvl2pPr>
                      <a:lvl3pPr marL="914400" algn="l" defTabSz="914400" rtl="0" eaLnBrk="1" latinLnBrk="0" hangingPunct="1">
                        <a:defRPr sz="1800" kern="1200">
                          <a:solidFill>
                            <a:schemeClr val="dk1"/>
                          </a:solidFill>
                          <a:latin typeface="Century Gothic" panose="020F0302020204030204"/>
                          <a:ea typeface="DejaVu Sans"/>
                          <a:cs typeface="DejaVu Sans"/>
                        </a:defRPr>
                      </a:lvl3pPr>
                      <a:lvl4pPr marL="1371600" algn="l" defTabSz="914400" rtl="0" eaLnBrk="1" latinLnBrk="0" hangingPunct="1">
                        <a:defRPr sz="1800" kern="1200">
                          <a:solidFill>
                            <a:schemeClr val="dk1"/>
                          </a:solidFill>
                          <a:latin typeface="Century Gothic" panose="020F0302020204030204"/>
                          <a:ea typeface="DejaVu Sans"/>
                          <a:cs typeface="DejaVu Sans"/>
                        </a:defRPr>
                      </a:lvl4pPr>
                      <a:lvl5pPr marL="1828800" algn="l" defTabSz="914400" rtl="0" eaLnBrk="1" latinLnBrk="0" hangingPunct="1">
                        <a:defRPr sz="1800" kern="1200">
                          <a:solidFill>
                            <a:schemeClr val="dk1"/>
                          </a:solidFill>
                          <a:latin typeface="Century Gothic" panose="020F0302020204030204"/>
                          <a:ea typeface="DejaVu Sans"/>
                          <a:cs typeface="DejaVu Sans"/>
                        </a:defRPr>
                      </a:lvl5pPr>
                      <a:lvl6pPr marL="2286000" algn="l" defTabSz="914400" rtl="0" eaLnBrk="1" latinLnBrk="0" hangingPunct="1">
                        <a:defRPr sz="1800" kern="1200">
                          <a:solidFill>
                            <a:schemeClr val="dk1"/>
                          </a:solidFill>
                          <a:latin typeface="Century Gothic" panose="020F0302020204030204"/>
                          <a:ea typeface="DejaVu Sans"/>
                          <a:cs typeface="DejaVu Sans"/>
                        </a:defRPr>
                      </a:lvl6pPr>
                      <a:lvl7pPr marL="2743200" algn="l" defTabSz="914400" rtl="0" eaLnBrk="1" latinLnBrk="0" hangingPunct="1">
                        <a:defRPr sz="1800" kern="1200">
                          <a:solidFill>
                            <a:schemeClr val="dk1"/>
                          </a:solidFill>
                          <a:latin typeface="Century Gothic" panose="020F0302020204030204"/>
                          <a:ea typeface="DejaVu Sans"/>
                          <a:cs typeface="DejaVu Sans"/>
                        </a:defRPr>
                      </a:lvl7pPr>
                      <a:lvl8pPr marL="3200400" algn="l" defTabSz="914400" rtl="0" eaLnBrk="1" latinLnBrk="0" hangingPunct="1">
                        <a:defRPr sz="1800" kern="1200">
                          <a:solidFill>
                            <a:schemeClr val="dk1"/>
                          </a:solidFill>
                          <a:latin typeface="Century Gothic" panose="020F0302020204030204"/>
                          <a:ea typeface="DejaVu Sans"/>
                          <a:cs typeface="DejaVu Sans"/>
                        </a:defRPr>
                      </a:lvl8pPr>
                      <a:lvl9pPr marL="3657600" algn="l" defTabSz="914400" rtl="0" eaLnBrk="1" latinLnBrk="0" hangingPunct="1">
                        <a:defRPr sz="1800" kern="1200">
                          <a:solidFill>
                            <a:schemeClr val="dk1"/>
                          </a:solidFill>
                          <a:latin typeface="Century Gothic" panose="020F0302020204030204"/>
                          <a:ea typeface="DejaVu Sans"/>
                          <a:cs typeface="DejaVu Sans"/>
                        </a:defRPr>
                      </a:lvl9pPr>
                    </a:lstStyle>
                    <a:p>
                      <a:r>
                        <a:rPr lang="en-GB" sz="2000" b="1" dirty="0">
                          <a:solidFill>
                            <a:schemeClr val="tx1"/>
                          </a:solidFill>
                        </a:rPr>
                        <a:t>6a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ea typeface="DejaVu Sans"/>
                          <a:cs typeface="DejaVu Sans"/>
                        </a:defRPr>
                      </a:lvl1pPr>
                      <a:lvl2pPr marL="457200" algn="l" defTabSz="914400" rtl="0" eaLnBrk="1" latinLnBrk="0" hangingPunct="1">
                        <a:defRPr sz="1800" kern="1200">
                          <a:solidFill>
                            <a:schemeClr val="dk1"/>
                          </a:solidFill>
                          <a:latin typeface="Century Gothic" panose="020F0302020204030204"/>
                          <a:ea typeface="DejaVu Sans"/>
                          <a:cs typeface="DejaVu Sans"/>
                        </a:defRPr>
                      </a:lvl2pPr>
                      <a:lvl3pPr marL="914400" algn="l" defTabSz="914400" rtl="0" eaLnBrk="1" latinLnBrk="0" hangingPunct="1">
                        <a:defRPr sz="1800" kern="1200">
                          <a:solidFill>
                            <a:schemeClr val="dk1"/>
                          </a:solidFill>
                          <a:latin typeface="Century Gothic" panose="020F0302020204030204"/>
                          <a:ea typeface="DejaVu Sans"/>
                          <a:cs typeface="DejaVu Sans"/>
                        </a:defRPr>
                      </a:lvl3pPr>
                      <a:lvl4pPr marL="1371600" algn="l" defTabSz="914400" rtl="0" eaLnBrk="1" latinLnBrk="0" hangingPunct="1">
                        <a:defRPr sz="1800" kern="1200">
                          <a:solidFill>
                            <a:schemeClr val="dk1"/>
                          </a:solidFill>
                          <a:latin typeface="Century Gothic" panose="020F0302020204030204"/>
                          <a:ea typeface="DejaVu Sans"/>
                          <a:cs typeface="DejaVu Sans"/>
                        </a:defRPr>
                      </a:lvl4pPr>
                      <a:lvl5pPr marL="1828800" algn="l" defTabSz="914400" rtl="0" eaLnBrk="1" latinLnBrk="0" hangingPunct="1">
                        <a:defRPr sz="1800" kern="1200">
                          <a:solidFill>
                            <a:schemeClr val="dk1"/>
                          </a:solidFill>
                          <a:latin typeface="Century Gothic" panose="020F0302020204030204"/>
                          <a:ea typeface="DejaVu Sans"/>
                          <a:cs typeface="DejaVu Sans"/>
                        </a:defRPr>
                      </a:lvl5pPr>
                      <a:lvl6pPr marL="2286000" algn="l" defTabSz="914400" rtl="0" eaLnBrk="1" latinLnBrk="0" hangingPunct="1">
                        <a:defRPr sz="1800" kern="1200">
                          <a:solidFill>
                            <a:schemeClr val="dk1"/>
                          </a:solidFill>
                          <a:latin typeface="Century Gothic" panose="020F0302020204030204"/>
                          <a:ea typeface="DejaVu Sans"/>
                          <a:cs typeface="DejaVu Sans"/>
                        </a:defRPr>
                      </a:lvl6pPr>
                      <a:lvl7pPr marL="2743200" algn="l" defTabSz="914400" rtl="0" eaLnBrk="1" latinLnBrk="0" hangingPunct="1">
                        <a:defRPr sz="1800" kern="1200">
                          <a:solidFill>
                            <a:schemeClr val="dk1"/>
                          </a:solidFill>
                          <a:latin typeface="Century Gothic" panose="020F0302020204030204"/>
                          <a:ea typeface="DejaVu Sans"/>
                          <a:cs typeface="DejaVu Sans"/>
                        </a:defRPr>
                      </a:lvl7pPr>
                      <a:lvl8pPr marL="3200400" algn="l" defTabSz="914400" rtl="0" eaLnBrk="1" latinLnBrk="0" hangingPunct="1">
                        <a:defRPr sz="1800" kern="1200">
                          <a:solidFill>
                            <a:schemeClr val="dk1"/>
                          </a:solidFill>
                          <a:latin typeface="Century Gothic" panose="020F0302020204030204"/>
                          <a:ea typeface="DejaVu Sans"/>
                          <a:cs typeface="DejaVu Sans"/>
                        </a:defRPr>
                      </a:lvl8pPr>
                      <a:lvl9pPr marL="3657600" algn="l" defTabSz="914400" rtl="0" eaLnBrk="1" latinLnBrk="0" hangingPunct="1">
                        <a:defRPr sz="1800" kern="1200">
                          <a:solidFill>
                            <a:schemeClr val="dk1"/>
                          </a:solidFill>
                          <a:latin typeface="Century Gothic" panose="020F0302020204030204"/>
                          <a:ea typeface="DejaVu Sans"/>
                          <a:cs typeface="DejaVu Sans"/>
                        </a:defRPr>
                      </a:lvl9pPr>
                    </a:lstStyle>
                    <a:p>
                      <a:r>
                        <a:rPr lang="en-GB" sz="2000" b="1" dirty="0">
                          <a:solidFill>
                            <a:schemeClr val="tx1"/>
                          </a:solidFill>
                        </a:rPr>
                        <a:t>6b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ea typeface="DejaVu Sans"/>
                          <a:cs typeface="DejaVu Sans"/>
                        </a:defRPr>
                      </a:lvl1pPr>
                      <a:lvl2pPr marL="457200" algn="l" defTabSz="914400" rtl="0" eaLnBrk="1" latinLnBrk="0" hangingPunct="1">
                        <a:defRPr sz="1800" kern="1200">
                          <a:solidFill>
                            <a:schemeClr val="dk1"/>
                          </a:solidFill>
                          <a:latin typeface="Century Gothic" panose="020F0302020204030204"/>
                          <a:ea typeface="DejaVu Sans"/>
                          <a:cs typeface="DejaVu Sans"/>
                        </a:defRPr>
                      </a:lvl2pPr>
                      <a:lvl3pPr marL="914400" algn="l" defTabSz="914400" rtl="0" eaLnBrk="1" latinLnBrk="0" hangingPunct="1">
                        <a:defRPr sz="1800" kern="1200">
                          <a:solidFill>
                            <a:schemeClr val="dk1"/>
                          </a:solidFill>
                          <a:latin typeface="Century Gothic" panose="020F0302020204030204"/>
                          <a:ea typeface="DejaVu Sans"/>
                          <a:cs typeface="DejaVu Sans"/>
                        </a:defRPr>
                      </a:lvl3pPr>
                      <a:lvl4pPr marL="1371600" algn="l" defTabSz="914400" rtl="0" eaLnBrk="1" latinLnBrk="0" hangingPunct="1">
                        <a:defRPr sz="1800" kern="1200">
                          <a:solidFill>
                            <a:schemeClr val="dk1"/>
                          </a:solidFill>
                          <a:latin typeface="Century Gothic" panose="020F0302020204030204"/>
                          <a:ea typeface="DejaVu Sans"/>
                          <a:cs typeface="DejaVu Sans"/>
                        </a:defRPr>
                      </a:lvl4pPr>
                      <a:lvl5pPr marL="1828800" algn="l" defTabSz="914400" rtl="0" eaLnBrk="1" latinLnBrk="0" hangingPunct="1">
                        <a:defRPr sz="1800" kern="1200">
                          <a:solidFill>
                            <a:schemeClr val="dk1"/>
                          </a:solidFill>
                          <a:latin typeface="Century Gothic" panose="020F0302020204030204"/>
                          <a:ea typeface="DejaVu Sans"/>
                          <a:cs typeface="DejaVu Sans"/>
                        </a:defRPr>
                      </a:lvl5pPr>
                      <a:lvl6pPr marL="2286000" algn="l" defTabSz="914400" rtl="0" eaLnBrk="1" latinLnBrk="0" hangingPunct="1">
                        <a:defRPr sz="1800" kern="1200">
                          <a:solidFill>
                            <a:schemeClr val="dk1"/>
                          </a:solidFill>
                          <a:latin typeface="Century Gothic" panose="020F0302020204030204"/>
                          <a:ea typeface="DejaVu Sans"/>
                          <a:cs typeface="DejaVu Sans"/>
                        </a:defRPr>
                      </a:lvl6pPr>
                      <a:lvl7pPr marL="2743200" algn="l" defTabSz="914400" rtl="0" eaLnBrk="1" latinLnBrk="0" hangingPunct="1">
                        <a:defRPr sz="1800" kern="1200">
                          <a:solidFill>
                            <a:schemeClr val="dk1"/>
                          </a:solidFill>
                          <a:latin typeface="Century Gothic" panose="020F0302020204030204"/>
                          <a:ea typeface="DejaVu Sans"/>
                          <a:cs typeface="DejaVu Sans"/>
                        </a:defRPr>
                      </a:lvl7pPr>
                      <a:lvl8pPr marL="3200400" algn="l" defTabSz="914400" rtl="0" eaLnBrk="1" latinLnBrk="0" hangingPunct="1">
                        <a:defRPr sz="1800" kern="1200">
                          <a:solidFill>
                            <a:schemeClr val="dk1"/>
                          </a:solidFill>
                          <a:latin typeface="Century Gothic" panose="020F0302020204030204"/>
                          <a:ea typeface="DejaVu Sans"/>
                          <a:cs typeface="DejaVu Sans"/>
                        </a:defRPr>
                      </a:lvl8pPr>
                      <a:lvl9pPr marL="3657600" algn="l" defTabSz="914400" rtl="0" eaLnBrk="1" latinLnBrk="0" hangingPunct="1">
                        <a:defRPr sz="1800" kern="1200">
                          <a:solidFill>
                            <a:schemeClr val="dk1"/>
                          </a:solidFill>
                          <a:latin typeface="Century Gothic" panose="020F0302020204030204"/>
                          <a:ea typeface="DejaVu Sans"/>
                          <a:cs typeface="DejaVu Sans"/>
                        </a:defRPr>
                      </a:lvl9pPr>
                    </a:lstStyle>
                    <a:p>
                      <a:r>
                        <a:rPr lang="en-GB" sz="2000" b="1" dirty="0">
                          <a:solidFill>
                            <a:schemeClr val="tx1"/>
                          </a:solidFill>
                        </a:rPr>
                        <a:t>9a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ea typeface="DejaVu Sans"/>
                          <a:cs typeface="DejaVu Sans"/>
                        </a:defRPr>
                      </a:lvl1pPr>
                      <a:lvl2pPr marL="457200" algn="l" defTabSz="914400" rtl="0" eaLnBrk="1" latinLnBrk="0" hangingPunct="1">
                        <a:defRPr sz="1800" kern="1200">
                          <a:solidFill>
                            <a:schemeClr val="dk1"/>
                          </a:solidFill>
                          <a:latin typeface="Century Gothic" panose="020F0302020204030204"/>
                          <a:ea typeface="DejaVu Sans"/>
                          <a:cs typeface="DejaVu Sans"/>
                        </a:defRPr>
                      </a:lvl2pPr>
                      <a:lvl3pPr marL="914400" algn="l" defTabSz="914400" rtl="0" eaLnBrk="1" latinLnBrk="0" hangingPunct="1">
                        <a:defRPr sz="1800" kern="1200">
                          <a:solidFill>
                            <a:schemeClr val="dk1"/>
                          </a:solidFill>
                          <a:latin typeface="Century Gothic" panose="020F0302020204030204"/>
                          <a:ea typeface="DejaVu Sans"/>
                          <a:cs typeface="DejaVu Sans"/>
                        </a:defRPr>
                      </a:lvl3pPr>
                      <a:lvl4pPr marL="1371600" algn="l" defTabSz="914400" rtl="0" eaLnBrk="1" latinLnBrk="0" hangingPunct="1">
                        <a:defRPr sz="1800" kern="1200">
                          <a:solidFill>
                            <a:schemeClr val="dk1"/>
                          </a:solidFill>
                          <a:latin typeface="Century Gothic" panose="020F0302020204030204"/>
                          <a:ea typeface="DejaVu Sans"/>
                          <a:cs typeface="DejaVu Sans"/>
                        </a:defRPr>
                      </a:lvl4pPr>
                      <a:lvl5pPr marL="1828800" algn="l" defTabSz="914400" rtl="0" eaLnBrk="1" latinLnBrk="0" hangingPunct="1">
                        <a:defRPr sz="1800" kern="1200">
                          <a:solidFill>
                            <a:schemeClr val="dk1"/>
                          </a:solidFill>
                          <a:latin typeface="Century Gothic" panose="020F0302020204030204"/>
                          <a:ea typeface="DejaVu Sans"/>
                          <a:cs typeface="DejaVu Sans"/>
                        </a:defRPr>
                      </a:lvl5pPr>
                      <a:lvl6pPr marL="2286000" algn="l" defTabSz="914400" rtl="0" eaLnBrk="1" latinLnBrk="0" hangingPunct="1">
                        <a:defRPr sz="1800" kern="1200">
                          <a:solidFill>
                            <a:schemeClr val="dk1"/>
                          </a:solidFill>
                          <a:latin typeface="Century Gothic" panose="020F0302020204030204"/>
                          <a:ea typeface="DejaVu Sans"/>
                          <a:cs typeface="DejaVu Sans"/>
                        </a:defRPr>
                      </a:lvl6pPr>
                      <a:lvl7pPr marL="2743200" algn="l" defTabSz="914400" rtl="0" eaLnBrk="1" latinLnBrk="0" hangingPunct="1">
                        <a:defRPr sz="1800" kern="1200">
                          <a:solidFill>
                            <a:schemeClr val="dk1"/>
                          </a:solidFill>
                          <a:latin typeface="Century Gothic" panose="020F0302020204030204"/>
                          <a:ea typeface="DejaVu Sans"/>
                          <a:cs typeface="DejaVu Sans"/>
                        </a:defRPr>
                      </a:lvl7pPr>
                      <a:lvl8pPr marL="3200400" algn="l" defTabSz="914400" rtl="0" eaLnBrk="1" latinLnBrk="0" hangingPunct="1">
                        <a:defRPr sz="1800" kern="1200">
                          <a:solidFill>
                            <a:schemeClr val="dk1"/>
                          </a:solidFill>
                          <a:latin typeface="Century Gothic" panose="020F0302020204030204"/>
                          <a:ea typeface="DejaVu Sans"/>
                          <a:cs typeface="DejaVu Sans"/>
                        </a:defRPr>
                      </a:lvl8pPr>
                      <a:lvl9pPr marL="3657600" algn="l" defTabSz="914400" rtl="0" eaLnBrk="1" latinLnBrk="0" hangingPunct="1">
                        <a:defRPr sz="1800" kern="1200">
                          <a:solidFill>
                            <a:schemeClr val="dk1"/>
                          </a:solidFill>
                          <a:latin typeface="Century Gothic" panose="020F0302020204030204"/>
                          <a:ea typeface="DejaVu Sans"/>
                          <a:cs typeface="DejaVu Sans"/>
                        </a:defRPr>
                      </a:lvl9pPr>
                    </a:lstStyle>
                    <a:p>
                      <a:r>
                        <a:rPr lang="en-GB" sz="2000" b="1" dirty="0">
                          <a:solidFill>
                            <a:schemeClr val="tx1"/>
                          </a:solidFill>
                        </a:rPr>
                        <a:t>9b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9974279"/>
                  </a:ext>
                </a:extLst>
              </a:tr>
            </a:tbl>
          </a:graphicData>
        </a:graphic>
      </p:graphicFrame>
      <p:pic>
        <p:nvPicPr>
          <p:cNvPr id="114" name="Picture 113" descr="Shape, arrow&#10;&#10;Description automatically generated">
            <a:extLst>
              <a:ext uri="{FF2B5EF4-FFF2-40B4-BE49-F238E27FC236}">
                <a16:creationId xmlns:a16="http://schemas.microsoft.com/office/drawing/2014/main" id="{FCB2C74B-8BF7-45DE-A93A-25876D766789}"/>
              </a:ext>
            </a:extLst>
          </p:cNvPr>
          <p:cNvPicPr>
            <a:picLocks noChangeAspect="1"/>
          </p:cNvPicPr>
          <p:nvPr/>
        </p:nvPicPr>
        <p:blipFill>
          <a:blip r:embed="rId9"/>
          <a:stretch>
            <a:fillRect/>
          </a:stretch>
        </p:blipFill>
        <p:spPr>
          <a:xfrm>
            <a:off x="331693" y="11857261"/>
            <a:ext cx="462709" cy="428729"/>
          </a:xfrm>
          <a:prstGeom prst="rect">
            <a:avLst/>
          </a:prstGeom>
        </p:spPr>
      </p:pic>
      <p:grpSp>
        <p:nvGrpSpPr>
          <p:cNvPr id="158" name="Group 157">
            <a:extLst>
              <a:ext uri="{FF2B5EF4-FFF2-40B4-BE49-F238E27FC236}">
                <a16:creationId xmlns:a16="http://schemas.microsoft.com/office/drawing/2014/main" id="{15ED134A-3E8E-4D5F-A320-5AA725B5382A}"/>
              </a:ext>
            </a:extLst>
          </p:cNvPr>
          <p:cNvGrpSpPr/>
          <p:nvPr/>
        </p:nvGrpSpPr>
        <p:grpSpPr>
          <a:xfrm>
            <a:off x="26729" y="10336694"/>
            <a:ext cx="2268556" cy="862054"/>
            <a:chOff x="314909" y="12083263"/>
            <a:chExt cx="2268556" cy="862054"/>
          </a:xfrm>
        </p:grpSpPr>
        <p:sp>
          <p:nvSpPr>
            <p:cNvPr id="159" name="Title 1">
              <a:extLst>
                <a:ext uri="{FF2B5EF4-FFF2-40B4-BE49-F238E27FC236}">
                  <a16:creationId xmlns:a16="http://schemas.microsoft.com/office/drawing/2014/main" id="{5EF293F8-9FFF-47EB-8C56-64AD03ACE47D}"/>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160" name="Picture 159" descr="A logo of a book&#10;&#10;Description automatically generated with low confidence">
              <a:extLst>
                <a:ext uri="{FF2B5EF4-FFF2-40B4-BE49-F238E27FC236}">
                  <a16:creationId xmlns:a16="http://schemas.microsoft.com/office/drawing/2014/main" id="{785513BB-9FBA-45C5-BB9B-9F8BDD9EAD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pic>
        <p:nvPicPr>
          <p:cNvPr id="161" name="Picture 160" descr="A picture containing person&#10;&#10;Description automatically generated">
            <a:extLst>
              <a:ext uri="{FF2B5EF4-FFF2-40B4-BE49-F238E27FC236}">
                <a16:creationId xmlns:a16="http://schemas.microsoft.com/office/drawing/2014/main" id="{E21DBA7D-C2C2-44BC-8980-AF627C55BC6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80812" y="11589829"/>
            <a:ext cx="1274710" cy="848977"/>
          </a:xfrm>
          <a:prstGeom prst="rect">
            <a:avLst/>
          </a:prstGeom>
        </p:spPr>
      </p:pic>
      <p:pic>
        <p:nvPicPr>
          <p:cNvPr id="162" name="Picture 161" descr="A picture containing person&#10;&#10;Description automatically generated">
            <a:extLst>
              <a:ext uri="{FF2B5EF4-FFF2-40B4-BE49-F238E27FC236}">
                <a16:creationId xmlns:a16="http://schemas.microsoft.com/office/drawing/2014/main" id="{EFFC3134-CB0E-4690-B3EB-705D78C4A8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55935" y="11604155"/>
            <a:ext cx="1109648" cy="739043"/>
          </a:xfrm>
          <a:prstGeom prst="rect">
            <a:avLst/>
          </a:prstGeom>
        </p:spPr>
      </p:pic>
      <p:pic>
        <p:nvPicPr>
          <p:cNvPr id="163" name="Picture 162" descr="A person in a garment on a stage with a crowd watching&#10;&#10;Description automatically generated with low confidence">
            <a:extLst>
              <a:ext uri="{FF2B5EF4-FFF2-40B4-BE49-F238E27FC236}">
                <a16:creationId xmlns:a16="http://schemas.microsoft.com/office/drawing/2014/main" id="{981E1722-49D5-4105-8512-81CE2979C962}"/>
              </a:ext>
            </a:extLst>
          </p:cNvPr>
          <p:cNvPicPr>
            <a:picLocks noChangeAspect="1"/>
          </p:cNvPicPr>
          <p:nvPr/>
        </p:nvPicPr>
        <p:blipFill rotWithShape="1">
          <a:blip r:embed="rId14">
            <a:extLst>
              <a:ext uri="{28A0092B-C50C-407E-A947-70E740481C1C}">
                <a14:useLocalDpi xmlns:a14="http://schemas.microsoft.com/office/drawing/2010/main" val="0"/>
              </a:ext>
            </a:extLst>
          </a:blip>
          <a:srcRect t="9870" b="11148"/>
          <a:stretch/>
        </p:blipFill>
        <p:spPr>
          <a:xfrm>
            <a:off x="10337619" y="11623674"/>
            <a:ext cx="671552" cy="795613"/>
          </a:xfrm>
          <a:prstGeom prst="rect">
            <a:avLst/>
          </a:prstGeom>
        </p:spPr>
      </p:pic>
      <p:pic>
        <p:nvPicPr>
          <p:cNvPr id="164" name="Picture 163" descr="A picture containing outdoor, snow, tree, person&#10;&#10;Description automatically generated">
            <a:extLst>
              <a:ext uri="{FF2B5EF4-FFF2-40B4-BE49-F238E27FC236}">
                <a16:creationId xmlns:a16="http://schemas.microsoft.com/office/drawing/2014/main" id="{9A3D6E92-E3E8-40C4-84FF-BB76256E119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320377" y="13081821"/>
            <a:ext cx="1303780" cy="869866"/>
          </a:xfrm>
          <a:prstGeom prst="rect">
            <a:avLst/>
          </a:prstGeom>
        </p:spPr>
      </p:pic>
      <p:pic>
        <p:nvPicPr>
          <p:cNvPr id="165" name="Picture 164" descr="A picture containing outdoor, snow, tree, person&#10;&#10;Description automatically generated">
            <a:extLst>
              <a:ext uri="{FF2B5EF4-FFF2-40B4-BE49-F238E27FC236}">
                <a16:creationId xmlns:a16="http://schemas.microsoft.com/office/drawing/2014/main" id="{D9ABBCCC-ABBA-4DFC-B5BD-BAF329CAC398}"/>
              </a:ext>
            </a:extLst>
          </p:cNvPr>
          <p:cNvPicPr>
            <a:picLocks noChangeAspect="1"/>
          </p:cNvPicPr>
          <p:nvPr/>
        </p:nvPicPr>
        <p:blipFill rotWithShape="1">
          <a:blip r:embed="rId15">
            <a:extLst>
              <a:ext uri="{28A0092B-C50C-407E-A947-70E740481C1C}">
                <a14:useLocalDpi xmlns:a14="http://schemas.microsoft.com/office/drawing/2010/main" val="0"/>
              </a:ext>
            </a:extLst>
          </a:blip>
          <a:srcRect l="8329" r="22545"/>
          <a:stretch/>
        </p:blipFill>
        <p:spPr>
          <a:xfrm>
            <a:off x="8407427" y="13146328"/>
            <a:ext cx="652758" cy="630030"/>
          </a:xfrm>
          <a:prstGeom prst="rect">
            <a:avLst/>
          </a:prstGeom>
        </p:spPr>
      </p:pic>
      <p:pic>
        <p:nvPicPr>
          <p:cNvPr id="166" name="Picture 165" descr="A person and a child in the snow&#10;&#10;Description automatically generated with medium confidence">
            <a:extLst>
              <a:ext uri="{FF2B5EF4-FFF2-40B4-BE49-F238E27FC236}">
                <a16:creationId xmlns:a16="http://schemas.microsoft.com/office/drawing/2014/main" id="{5DE1E20C-0B6E-46C1-A1A0-80E9BE68A4E9}"/>
              </a:ext>
            </a:extLst>
          </p:cNvPr>
          <p:cNvPicPr>
            <a:picLocks noChangeAspect="1"/>
          </p:cNvPicPr>
          <p:nvPr/>
        </p:nvPicPr>
        <p:blipFill rotWithShape="1">
          <a:blip r:embed="rId16">
            <a:extLst>
              <a:ext uri="{28A0092B-C50C-407E-A947-70E740481C1C}">
                <a14:useLocalDpi xmlns:a14="http://schemas.microsoft.com/office/drawing/2010/main" val="0"/>
              </a:ext>
            </a:extLst>
          </a:blip>
          <a:srcRect l="21986" r="8241"/>
          <a:stretch/>
        </p:blipFill>
        <p:spPr>
          <a:xfrm>
            <a:off x="8949720" y="13190488"/>
            <a:ext cx="711453" cy="680311"/>
          </a:xfrm>
          <a:prstGeom prst="rect">
            <a:avLst/>
          </a:prstGeom>
        </p:spPr>
      </p:pic>
      <p:pic>
        <p:nvPicPr>
          <p:cNvPr id="167" name="Picture 166" descr="A picture containing food, dessert&#10;&#10;Description automatically generated">
            <a:extLst>
              <a:ext uri="{FF2B5EF4-FFF2-40B4-BE49-F238E27FC236}">
                <a16:creationId xmlns:a16="http://schemas.microsoft.com/office/drawing/2014/main" id="{E84C6E1A-1071-4A9F-93E6-9AE2EA277DE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80812" y="14584513"/>
            <a:ext cx="1149884" cy="766589"/>
          </a:xfrm>
          <a:prstGeom prst="rect">
            <a:avLst/>
          </a:prstGeom>
        </p:spPr>
      </p:pic>
      <p:pic>
        <p:nvPicPr>
          <p:cNvPr id="168" name="Picture 167">
            <a:extLst>
              <a:ext uri="{FF2B5EF4-FFF2-40B4-BE49-F238E27FC236}">
                <a16:creationId xmlns:a16="http://schemas.microsoft.com/office/drawing/2014/main" id="{7B336D94-DF60-4352-9C50-616677060417}"/>
              </a:ext>
            </a:extLst>
          </p:cNvPr>
          <p:cNvPicPr>
            <a:picLocks noChangeAspect="1"/>
          </p:cNvPicPr>
          <p:nvPr/>
        </p:nvPicPr>
        <p:blipFill rotWithShape="1">
          <a:blip r:embed="rId18">
            <a:extLst>
              <a:ext uri="{28A0092B-C50C-407E-A947-70E740481C1C}">
                <a14:useLocalDpi xmlns:a14="http://schemas.microsoft.com/office/drawing/2010/main" val="0"/>
              </a:ext>
            </a:extLst>
          </a:blip>
          <a:srcRect l="22323" t="38405" r="19134"/>
          <a:stretch/>
        </p:blipFill>
        <p:spPr>
          <a:xfrm>
            <a:off x="10579280" y="14645444"/>
            <a:ext cx="1044877" cy="735760"/>
          </a:xfrm>
          <a:prstGeom prst="rect">
            <a:avLst/>
          </a:prstGeom>
        </p:spPr>
      </p:pic>
      <p:pic>
        <p:nvPicPr>
          <p:cNvPr id="173" name="Picture 172" descr="A person with a beard and hat&#10;&#10;Description automatically generated with low confidence">
            <a:extLst>
              <a:ext uri="{FF2B5EF4-FFF2-40B4-BE49-F238E27FC236}">
                <a16:creationId xmlns:a16="http://schemas.microsoft.com/office/drawing/2014/main" id="{E8624050-8B40-4C81-B1D4-BE0DFB8F1D7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04002" y="11580581"/>
            <a:ext cx="1254737" cy="836491"/>
          </a:xfrm>
          <a:prstGeom prst="rect">
            <a:avLst/>
          </a:prstGeom>
        </p:spPr>
      </p:pic>
      <p:pic>
        <p:nvPicPr>
          <p:cNvPr id="174" name="Picture 173" descr="A person with a beard and hat&#10;&#10;Description automatically generated with low confidence">
            <a:extLst>
              <a:ext uri="{FF2B5EF4-FFF2-40B4-BE49-F238E27FC236}">
                <a16:creationId xmlns:a16="http://schemas.microsoft.com/office/drawing/2014/main" id="{FC161799-83C5-4851-BA72-34A0FE3FA91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470355" y="11588018"/>
            <a:ext cx="1056968" cy="704645"/>
          </a:xfrm>
          <a:prstGeom prst="rect">
            <a:avLst/>
          </a:prstGeom>
        </p:spPr>
      </p:pic>
      <p:pic>
        <p:nvPicPr>
          <p:cNvPr id="175" name="Picture 174" descr="A person with a beard and hat&#10;&#10;Description automatically generated with low confidence">
            <a:extLst>
              <a:ext uri="{FF2B5EF4-FFF2-40B4-BE49-F238E27FC236}">
                <a16:creationId xmlns:a16="http://schemas.microsoft.com/office/drawing/2014/main" id="{301F6690-E301-4ED0-9665-71B31138172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042955" y="11831344"/>
            <a:ext cx="918023" cy="612015"/>
          </a:xfrm>
          <a:prstGeom prst="rect">
            <a:avLst/>
          </a:prstGeom>
        </p:spPr>
      </p:pic>
      <p:pic>
        <p:nvPicPr>
          <p:cNvPr id="176" name="Picture 175" descr="A horse standing in the snow&#10;&#10;Description automatically generated with medium confidence">
            <a:extLst>
              <a:ext uri="{FF2B5EF4-FFF2-40B4-BE49-F238E27FC236}">
                <a16:creationId xmlns:a16="http://schemas.microsoft.com/office/drawing/2014/main" id="{209D9E85-87CF-422F-872F-250BC7677E79}"/>
              </a:ext>
            </a:extLst>
          </p:cNvPr>
          <p:cNvPicPr>
            <a:picLocks noChangeAspect="1"/>
          </p:cNvPicPr>
          <p:nvPr/>
        </p:nvPicPr>
        <p:blipFill rotWithShape="1">
          <a:blip r:embed="rId20">
            <a:extLst>
              <a:ext uri="{28A0092B-C50C-407E-A947-70E740481C1C}">
                <a14:useLocalDpi xmlns:a14="http://schemas.microsoft.com/office/drawing/2010/main" val="0"/>
              </a:ext>
            </a:extLst>
          </a:blip>
          <a:srcRect l="7640" t="23014" r="21225" b="5515"/>
          <a:stretch/>
        </p:blipFill>
        <p:spPr>
          <a:xfrm>
            <a:off x="3007314" y="11597533"/>
            <a:ext cx="540871" cy="815132"/>
          </a:xfrm>
          <a:prstGeom prst="rect">
            <a:avLst/>
          </a:prstGeom>
        </p:spPr>
      </p:pic>
      <p:pic>
        <p:nvPicPr>
          <p:cNvPr id="177" name="Picture 176" descr="A horse standing in the snow&#10;&#10;Description automatically generated with medium confidence">
            <a:extLst>
              <a:ext uri="{FF2B5EF4-FFF2-40B4-BE49-F238E27FC236}">
                <a16:creationId xmlns:a16="http://schemas.microsoft.com/office/drawing/2014/main" id="{821C58FE-F3F1-494B-ABFC-092B06EB7808}"/>
              </a:ext>
            </a:extLst>
          </p:cNvPr>
          <p:cNvPicPr>
            <a:picLocks noChangeAspect="1"/>
          </p:cNvPicPr>
          <p:nvPr/>
        </p:nvPicPr>
        <p:blipFill rotWithShape="1">
          <a:blip r:embed="rId20">
            <a:extLst>
              <a:ext uri="{28A0092B-C50C-407E-A947-70E740481C1C}">
                <a14:useLocalDpi xmlns:a14="http://schemas.microsoft.com/office/drawing/2010/main" val="0"/>
              </a:ext>
            </a:extLst>
          </a:blip>
          <a:srcRect l="7640" t="23014" r="21225" b="5515"/>
          <a:stretch/>
        </p:blipFill>
        <p:spPr>
          <a:xfrm>
            <a:off x="891357" y="11597533"/>
            <a:ext cx="540871" cy="815132"/>
          </a:xfrm>
          <a:prstGeom prst="rect">
            <a:avLst/>
          </a:prstGeom>
        </p:spPr>
      </p:pic>
      <p:pic>
        <p:nvPicPr>
          <p:cNvPr id="178" name="Picture 177" descr="A horse standing in the snow&#10;&#10;Description automatically generated with medium confidence">
            <a:extLst>
              <a:ext uri="{FF2B5EF4-FFF2-40B4-BE49-F238E27FC236}">
                <a16:creationId xmlns:a16="http://schemas.microsoft.com/office/drawing/2014/main" id="{CA8BA743-A409-4BE2-896A-8BF9941D1937}"/>
              </a:ext>
            </a:extLst>
          </p:cNvPr>
          <p:cNvPicPr>
            <a:picLocks noChangeAspect="1"/>
          </p:cNvPicPr>
          <p:nvPr/>
        </p:nvPicPr>
        <p:blipFill rotWithShape="1">
          <a:blip r:embed="rId20">
            <a:extLst>
              <a:ext uri="{28A0092B-C50C-407E-A947-70E740481C1C}">
                <a14:useLocalDpi xmlns:a14="http://schemas.microsoft.com/office/drawing/2010/main" val="0"/>
              </a:ext>
            </a:extLst>
          </a:blip>
          <a:srcRect l="7640" t="23014" r="21225" b="5515"/>
          <a:stretch/>
        </p:blipFill>
        <p:spPr>
          <a:xfrm>
            <a:off x="1476499" y="11578014"/>
            <a:ext cx="540871" cy="815132"/>
          </a:xfrm>
          <a:prstGeom prst="rect">
            <a:avLst/>
          </a:prstGeom>
        </p:spPr>
      </p:pic>
      <p:grpSp>
        <p:nvGrpSpPr>
          <p:cNvPr id="179" name="Group 178">
            <a:extLst>
              <a:ext uri="{FF2B5EF4-FFF2-40B4-BE49-F238E27FC236}">
                <a16:creationId xmlns:a16="http://schemas.microsoft.com/office/drawing/2014/main" id="{F44AE8F6-3791-44CF-98F5-ADBC86F96514}"/>
              </a:ext>
            </a:extLst>
          </p:cNvPr>
          <p:cNvGrpSpPr/>
          <p:nvPr/>
        </p:nvGrpSpPr>
        <p:grpSpPr>
          <a:xfrm>
            <a:off x="2867314" y="13114023"/>
            <a:ext cx="1056742" cy="884196"/>
            <a:chOff x="2712370" y="3716197"/>
            <a:chExt cx="1278461" cy="1069712"/>
          </a:xfrm>
        </p:grpSpPr>
        <p:pic>
          <p:nvPicPr>
            <p:cNvPr id="180" name="Picture 179" descr="Background pattern&#10;&#10;Description automatically generated">
              <a:extLst>
                <a:ext uri="{FF2B5EF4-FFF2-40B4-BE49-F238E27FC236}">
                  <a16:creationId xmlns:a16="http://schemas.microsoft.com/office/drawing/2014/main" id="{C9571E23-B6F6-4AB2-AB21-215BE427EB5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12370" y="3716197"/>
              <a:ext cx="1278461" cy="1069712"/>
            </a:xfrm>
            <a:prstGeom prst="rect">
              <a:avLst/>
            </a:prstGeom>
          </p:spPr>
        </p:pic>
        <p:cxnSp>
          <p:nvCxnSpPr>
            <p:cNvPr id="181" name="Straight Arrow Connector 180">
              <a:extLst>
                <a:ext uri="{FF2B5EF4-FFF2-40B4-BE49-F238E27FC236}">
                  <a16:creationId xmlns:a16="http://schemas.microsoft.com/office/drawing/2014/main" id="{51B298AE-F24B-4A0D-B2FF-9E0DCF3BB31D}"/>
                </a:ext>
              </a:extLst>
            </p:cNvPr>
            <p:cNvCxnSpPr/>
            <p:nvPr/>
          </p:nvCxnSpPr>
          <p:spPr>
            <a:xfrm>
              <a:off x="2712370" y="3716197"/>
              <a:ext cx="175747" cy="1826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2" name="Group 181">
            <a:extLst>
              <a:ext uri="{FF2B5EF4-FFF2-40B4-BE49-F238E27FC236}">
                <a16:creationId xmlns:a16="http://schemas.microsoft.com/office/drawing/2014/main" id="{66A839BF-156E-4481-9CA4-2DF3528B9E1A}"/>
              </a:ext>
            </a:extLst>
          </p:cNvPr>
          <p:cNvGrpSpPr/>
          <p:nvPr/>
        </p:nvGrpSpPr>
        <p:grpSpPr>
          <a:xfrm>
            <a:off x="780318" y="13104960"/>
            <a:ext cx="964782" cy="815132"/>
            <a:chOff x="-2734891" y="3990084"/>
            <a:chExt cx="1622768" cy="1371056"/>
          </a:xfrm>
        </p:grpSpPr>
        <p:sp>
          <p:nvSpPr>
            <p:cNvPr id="183" name="Oval 182">
              <a:extLst>
                <a:ext uri="{FF2B5EF4-FFF2-40B4-BE49-F238E27FC236}">
                  <a16:creationId xmlns:a16="http://schemas.microsoft.com/office/drawing/2014/main" id="{DE4B44E9-38DD-4A63-8E15-C1AA604C8875}"/>
                </a:ext>
              </a:extLst>
            </p:cNvPr>
            <p:cNvSpPr/>
            <p:nvPr/>
          </p:nvSpPr>
          <p:spPr>
            <a:xfrm>
              <a:off x="-2734891" y="3990084"/>
              <a:ext cx="1622768" cy="1371056"/>
            </a:xfrm>
            <a:prstGeom prst="ellipse">
              <a:avLst/>
            </a:prstGeom>
            <a:solidFill>
              <a:srgbClr val="FEF5E8"/>
            </a:solidFill>
            <a:ln>
              <a:solidFill>
                <a:srgbClr val="FEF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84" name="Picture 183" descr="Background pattern&#10;&#10;Description automatically generated">
              <a:extLst>
                <a:ext uri="{FF2B5EF4-FFF2-40B4-BE49-F238E27FC236}">
                  <a16:creationId xmlns:a16="http://schemas.microsoft.com/office/drawing/2014/main" id="{4EE67631-0932-4F06-B1EE-C55EB7F3B6E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585305" y="4127261"/>
              <a:ext cx="1278461" cy="1069712"/>
            </a:xfrm>
            <a:prstGeom prst="rect">
              <a:avLst/>
            </a:prstGeom>
          </p:spPr>
        </p:pic>
      </p:grpSp>
      <p:pic>
        <p:nvPicPr>
          <p:cNvPr id="185" name="Picture 184" descr="A picture containing outdoor, tree, water, sky&#10;&#10;Description automatically generated">
            <a:extLst>
              <a:ext uri="{FF2B5EF4-FFF2-40B4-BE49-F238E27FC236}">
                <a16:creationId xmlns:a16="http://schemas.microsoft.com/office/drawing/2014/main" id="{03C86D85-7EC1-47CB-A547-AB25E35EB17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554922" y="13042175"/>
            <a:ext cx="1354898" cy="903265"/>
          </a:xfrm>
          <a:prstGeom prst="rect">
            <a:avLst/>
          </a:prstGeom>
        </p:spPr>
      </p:pic>
      <p:pic>
        <p:nvPicPr>
          <p:cNvPr id="186" name="Picture 185" descr="A picture containing outdoor, tree, water, sky&#10;&#10;Description automatically generated">
            <a:extLst>
              <a:ext uri="{FF2B5EF4-FFF2-40B4-BE49-F238E27FC236}">
                <a16:creationId xmlns:a16="http://schemas.microsoft.com/office/drawing/2014/main" id="{3E531EB5-87DD-40C0-95AE-8739CB2B1CC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540686" y="13036044"/>
            <a:ext cx="999735" cy="666490"/>
          </a:xfrm>
          <a:prstGeom prst="rect">
            <a:avLst/>
          </a:prstGeom>
        </p:spPr>
      </p:pic>
      <p:pic>
        <p:nvPicPr>
          <p:cNvPr id="187" name="Picture 186" descr="A snowy landscape with trees and a sunset&#10;&#10;Description automatically generated with low confidence">
            <a:extLst>
              <a:ext uri="{FF2B5EF4-FFF2-40B4-BE49-F238E27FC236}">
                <a16:creationId xmlns:a16="http://schemas.microsoft.com/office/drawing/2014/main" id="{5CF2BF31-F7C4-402D-A7E7-721A59F221B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048349" y="13298710"/>
            <a:ext cx="919148" cy="621382"/>
          </a:xfrm>
          <a:prstGeom prst="rect">
            <a:avLst/>
          </a:prstGeom>
        </p:spPr>
      </p:pic>
      <p:pic>
        <p:nvPicPr>
          <p:cNvPr id="188" name="Picture 187" descr="A picture containing person&#10;&#10;Description automatically generated">
            <a:extLst>
              <a:ext uri="{FF2B5EF4-FFF2-40B4-BE49-F238E27FC236}">
                <a16:creationId xmlns:a16="http://schemas.microsoft.com/office/drawing/2014/main" id="{88FF4970-DC03-49F5-A02A-7D22155973F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874853" y="14571010"/>
            <a:ext cx="1142475" cy="761650"/>
          </a:xfrm>
          <a:prstGeom prst="rect">
            <a:avLst/>
          </a:prstGeom>
        </p:spPr>
      </p:pic>
      <p:pic>
        <p:nvPicPr>
          <p:cNvPr id="189" name="Picture 188">
            <a:extLst>
              <a:ext uri="{FF2B5EF4-FFF2-40B4-BE49-F238E27FC236}">
                <a16:creationId xmlns:a16="http://schemas.microsoft.com/office/drawing/2014/main" id="{3B06C001-5B69-4580-B28B-6A8BE6673E4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28556" y="14585290"/>
            <a:ext cx="1142476" cy="747370"/>
          </a:xfrm>
          <a:prstGeom prst="rect">
            <a:avLst/>
          </a:prstGeom>
        </p:spPr>
      </p:pic>
      <p:pic>
        <p:nvPicPr>
          <p:cNvPr id="190" name="Picture 189">
            <a:extLst>
              <a:ext uri="{FF2B5EF4-FFF2-40B4-BE49-F238E27FC236}">
                <a16:creationId xmlns:a16="http://schemas.microsoft.com/office/drawing/2014/main" id="{5BF5F932-5B7F-4E92-BDA5-327B1116AF7F}"/>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705358" y="14586050"/>
            <a:ext cx="1129350" cy="763194"/>
          </a:xfrm>
          <a:prstGeom prst="rect">
            <a:avLst/>
          </a:prstGeom>
        </p:spPr>
      </p:pic>
      <p:pic>
        <p:nvPicPr>
          <p:cNvPr id="191" name="Picture 190">
            <a:extLst>
              <a:ext uri="{FF2B5EF4-FFF2-40B4-BE49-F238E27FC236}">
                <a16:creationId xmlns:a16="http://schemas.microsoft.com/office/drawing/2014/main" id="{530B2CD2-4910-41CB-BEC0-AA4B36B91B1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470355" y="14551758"/>
            <a:ext cx="986251" cy="666490"/>
          </a:xfrm>
          <a:prstGeom prst="rect">
            <a:avLst/>
          </a:prstGeom>
        </p:spPr>
      </p:pic>
      <p:pic>
        <p:nvPicPr>
          <p:cNvPr id="192" name="Picture 191">
            <a:extLst>
              <a:ext uri="{FF2B5EF4-FFF2-40B4-BE49-F238E27FC236}">
                <a16:creationId xmlns:a16="http://schemas.microsoft.com/office/drawing/2014/main" id="{C90A98D7-1E81-4EF9-A087-8CB86DC34BC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998839" y="14775443"/>
            <a:ext cx="946615" cy="639705"/>
          </a:xfrm>
          <a:prstGeom prst="rect">
            <a:avLst/>
          </a:prstGeom>
        </p:spPr>
      </p:pic>
    </p:spTree>
    <p:extLst>
      <p:ext uri="{BB962C8B-B14F-4D97-AF65-F5344CB8AC3E}">
        <p14:creationId xmlns:p14="http://schemas.microsoft.com/office/powerpoint/2010/main" val="1514413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9" y="149979"/>
            <a:ext cx="7170384"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898781" y="250742"/>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2</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1337282" y="15523330"/>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05267"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11</a:t>
              </a:r>
            </a:p>
          </p:txBody>
        </p:sp>
      </p:grpSp>
      <p:sp>
        <p:nvSpPr>
          <p:cNvPr id="12" name="TextBox 11">
            <a:extLst>
              <a:ext uri="{FF2B5EF4-FFF2-40B4-BE49-F238E27FC236}">
                <a16:creationId xmlns:a16="http://schemas.microsoft.com/office/drawing/2014/main" id="{54A3D332-60FD-40AF-8277-1EC26CAA450F}"/>
              </a:ext>
            </a:extLst>
          </p:cNvPr>
          <p:cNvSpPr txBox="1"/>
          <p:nvPr/>
        </p:nvSpPr>
        <p:spPr>
          <a:xfrm>
            <a:off x="2431017" y="10135929"/>
            <a:ext cx="9673113"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le </a:t>
            </a:r>
            <a:r>
              <a:rPr kumimoji="0" lang="en-GB" sz="240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numéro</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de la question et la </a:t>
            </a:r>
            <a:r>
              <a:rPr kumimoji="0" lang="en-GB" sz="240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lettre</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de la </a:t>
            </a:r>
            <a:r>
              <a:rPr kumimoji="0" lang="en-GB" sz="240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réponse</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40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correspondante</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t>
            </a:r>
            <a:endPar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pSp>
        <p:nvGrpSpPr>
          <p:cNvPr id="13" name="Group 12">
            <a:extLst>
              <a:ext uri="{FF2B5EF4-FFF2-40B4-BE49-F238E27FC236}">
                <a16:creationId xmlns:a16="http://schemas.microsoft.com/office/drawing/2014/main" id="{0F57F70D-DD1F-446B-883C-8845F1C38DD0}"/>
              </a:ext>
            </a:extLst>
          </p:cNvPr>
          <p:cNvGrpSpPr/>
          <p:nvPr/>
        </p:nvGrpSpPr>
        <p:grpSpPr>
          <a:xfrm>
            <a:off x="186918" y="10015378"/>
            <a:ext cx="2268556" cy="862054"/>
            <a:chOff x="314909" y="12083263"/>
            <a:chExt cx="2268556" cy="862054"/>
          </a:xfrm>
        </p:grpSpPr>
        <p:sp>
          <p:nvSpPr>
            <p:cNvPr id="14" name="Title 1">
              <a:extLst>
                <a:ext uri="{FF2B5EF4-FFF2-40B4-BE49-F238E27FC236}">
                  <a16:creationId xmlns:a16="http://schemas.microsoft.com/office/drawing/2014/main" id="{23BA3D6C-611F-4630-A923-F37162538FDA}"/>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15" name="Picture 14" descr="A logo of a book&#10;&#10;Description automatically generated with low confidence">
              <a:extLst>
                <a:ext uri="{FF2B5EF4-FFF2-40B4-BE49-F238E27FC236}">
                  <a16:creationId xmlns:a16="http://schemas.microsoft.com/office/drawing/2014/main" id="{9B1D544B-53F1-4CD0-B23E-DB747A69A7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sp>
        <p:nvSpPr>
          <p:cNvPr id="24" name="Speech Bubble: Rectangle with Corners Rounded 23">
            <a:extLst>
              <a:ext uri="{FF2B5EF4-FFF2-40B4-BE49-F238E27FC236}">
                <a16:creationId xmlns:a16="http://schemas.microsoft.com/office/drawing/2014/main" id="{D96CCA86-553B-4496-999F-02ED6570273E}"/>
              </a:ext>
            </a:extLst>
          </p:cNvPr>
          <p:cNvSpPr/>
          <p:nvPr/>
        </p:nvSpPr>
        <p:spPr>
          <a:xfrm>
            <a:off x="614292" y="11195648"/>
            <a:ext cx="5039084" cy="502882"/>
          </a:xfrm>
          <a:prstGeom prst="wedgeRoundRectCallout">
            <a:avLst>
              <a:gd name="adj1" fmla="val -52589"/>
              <a:gd name="adj2" fmla="val 17042"/>
              <a:gd name="adj3" fmla="val 16667"/>
            </a:avLst>
          </a:prstGeom>
          <a:solidFill>
            <a:schemeClr val="bg1">
              <a:lumMod val="9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3B17940C-0E8F-4968-A50B-6D8936FE88A3}"/>
              </a:ext>
            </a:extLst>
          </p:cNvPr>
          <p:cNvSpPr/>
          <p:nvPr/>
        </p:nvSpPr>
        <p:spPr>
          <a:xfrm>
            <a:off x="713501" y="11247034"/>
            <a:ext cx="453201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effectLst/>
                <a:uLnTx/>
                <a:uFillTx/>
                <a:latin typeface="Century Gothic" panose="020B0502020202020204" pitchFamily="34" charset="0"/>
                <a:ea typeface="+mn-ea"/>
                <a:cs typeface="+mn-cs"/>
              </a:rPr>
              <a:t>Tu aimes le Carnaval de Québec ?</a:t>
            </a:r>
          </a:p>
        </p:txBody>
      </p:sp>
      <p:sp>
        <p:nvSpPr>
          <p:cNvPr id="26" name="Speech Bubble: Rectangle with Corners Rounded 25">
            <a:extLst>
              <a:ext uri="{FF2B5EF4-FFF2-40B4-BE49-F238E27FC236}">
                <a16:creationId xmlns:a16="http://schemas.microsoft.com/office/drawing/2014/main" id="{06B9B9EB-63BE-4296-84FF-EEE14DBBAB39}"/>
              </a:ext>
            </a:extLst>
          </p:cNvPr>
          <p:cNvSpPr/>
          <p:nvPr/>
        </p:nvSpPr>
        <p:spPr>
          <a:xfrm>
            <a:off x="636108" y="11806795"/>
            <a:ext cx="5213735" cy="502882"/>
          </a:xfrm>
          <a:prstGeom prst="wedgeRoundRectCallout">
            <a:avLst>
              <a:gd name="adj1" fmla="val -52589"/>
              <a:gd name="adj2" fmla="val 17042"/>
              <a:gd name="adj3" fmla="val 16667"/>
            </a:avLst>
          </a:prstGeom>
          <a:solidFill>
            <a:schemeClr val="bg1">
              <a:lumMod val="9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84545E18-0E6C-4EA9-B756-99A2728ECE1F}"/>
              </a:ext>
            </a:extLst>
          </p:cNvPr>
          <p:cNvSpPr/>
          <p:nvPr/>
        </p:nvSpPr>
        <p:spPr>
          <a:xfrm>
            <a:off x="735316" y="11858181"/>
            <a:ext cx="7502479" cy="707886"/>
          </a:xfrm>
          <a:prstGeom prst="rect">
            <a:avLst/>
          </a:prstGeom>
        </p:spPr>
        <p:txBody>
          <a:bodyPr wrap="square">
            <a:spAutoFit/>
          </a:bodyPr>
          <a:lstStyle/>
          <a:p>
            <a:pPr defTabSz="914400">
              <a:defRPr/>
            </a:pPr>
            <a:r>
              <a:rPr lang="fr-FR" sz="2000" dirty="0">
                <a:latin typeface="Century Gothic" panose="020B0502020202020204" pitchFamily="34" charset="0"/>
              </a:rPr>
              <a:t> </a:t>
            </a:r>
            <a:r>
              <a:rPr kumimoji="0" lang="fr-FR" sz="2000" b="0" i="0" u="none" strike="noStrike" kern="1200" cap="none" spc="0" normalizeH="0" baseline="0" noProof="0" dirty="0">
                <a:ln>
                  <a:noFill/>
                </a:ln>
                <a:effectLst/>
                <a:uLnTx/>
                <a:uFillTx/>
                <a:latin typeface="Century Gothic" panose="020B0502020202020204" pitchFamily="34" charset="0"/>
                <a:ea typeface="+mn-ea"/>
                <a:cs typeface="+mn-cs"/>
              </a:rPr>
              <a:t>Tu joues dans un jeu de foot géant ?</a:t>
            </a:r>
          </a:p>
          <a:p>
            <a:pPr defTabSz="914400">
              <a:defRPr/>
            </a:pPr>
            <a:endParaRPr lang="fr-FR" sz="2000" dirty="0">
              <a:latin typeface="Century Gothic" panose="020B0502020202020204" pitchFamily="34" charset="0"/>
            </a:endParaRPr>
          </a:p>
        </p:txBody>
      </p:sp>
      <p:sp>
        <p:nvSpPr>
          <p:cNvPr id="28" name="Speech Bubble: Rectangle with Corners Rounded 27">
            <a:extLst>
              <a:ext uri="{FF2B5EF4-FFF2-40B4-BE49-F238E27FC236}">
                <a16:creationId xmlns:a16="http://schemas.microsoft.com/office/drawing/2014/main" id="{18F46CE6-B322-4B4B-AF6F-5838EBF5B023}"/>
              </a:ext>
            </a:extLst>
          </p:cNvPr>
          <p:cNvSpPr/>
          <p:nvPr/>
        </p:nvSpPr>
        <p:spPr>
          <a:xfrm>
            <a:off x="636108" y="12415000"/>
            <a:ext cx="4807718" cy="502882"/>
          </a:xfrm>
          <a:prstGeom prst="wedgeRoundRectCallout">
            <a:avLst>
              <a:gd name="adj1" fmla="val -52589"/>
              <a:gd name="adj2" fmla="val 17042"/>
              <a:gd name="adj3" fmla="val 16667"/>
            </a:avLst>
          </a:prstGeom>
          <a:solidFill>
            <a:schemeClr val="bg1">
              <a:lumMod val="9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49E15B1B-40FE-48FC-A8F1-7F09D8EB22B9}"/>
              </a:ext>
            </a:extLst>
          </p:cNvPr>
          <p:cNvSpPr/>
          <p:nvPr/>
        </p:nvSpPr>
        <p:spPr>
          <a:xfrm>
            <a:off x="735316" y="12466386"/>
            <a:ext cx="750247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effectLst/>
                <a:uLnTx/>
                <a:uFillTx/>
                <a:latin typeface="Century Gothic" panose="020B0502020202020204" pitchFamily="34" charset="0"/>
                <a:ea typeface="+mn-ea"/>
                <a:cs typeface="+mn-cs"/>
              </a:rPr>
              <a:t>Vous portez un chapeau spéciale ?</a:t>
            </a:r>
          </a:p>
        </p:txBody>
      </p:sp>
      <p:sp>
        <p:nvSpPr>
          <p:cNvPr id="30" name="Speech Bubble: Rectangle with Corners Rounded 29">
            <a:extLst>
              <a:ext uri="{FF2B5EF4-FFF2-40B4-BE49-F238E27FC236}">
                <a16:creationId xmlns:a16="http://schemas.microsoft.com/office/drawing/2014/main" id="{8107766A-6347-488C-8D20-3DFCEFB98896}"/>
              </a:ext>
            </a:extLst>
          </p:cNvPr>
          <p:cNvSpPr/>
          <p:nvPr/>
        </p:nvSpPr>
        <p:spPr>
          <a:xfrm>
            <a:off x="636107" y="13016817"/>
            <a:ext cx="6809155" cy="555250"/>
          </a:xfrm>
          <a:prstGeom prst="wedgeRoundRectCallout">
            <a:avLst>
              <a:gd name="adj1" fmla="val -52589"/>
              <a:gd name="adj2" fmla="val 17042"/>
              <a:gd name="adj3" fmla="val 16667"/>
            </a:avLst>
          </a:prstGeom>
          <a:solidFill>
            <a:schemeClr val="bg1">
              <a:lumMod val="9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0C43170C-B1ED-4468-985F-75EBD5E8433B}"/>
              </a:ext>
            </a:extLst>
          </p:cNvPr>
          <p:cNvSpPr/>
          <p:nvPr/>
        </p:nvSpPr>
        <p:spPr>
          <a:xfrm>
            <a:off x="663401" y="13043294"/>
            <a:ext cx="750247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effectLst/>
                <a:uLnTx/>
                <a:uFillTx/>
                <a:latin typeface="Century Gothic" panose="020B0502020202020204" pitchFamily="34" charset="0"/>
                <a:ea typeface="+mn-ea"/>
                <a:cs typeface="+mn-cs"/>
              </a:rPr>
              <a:t>Vous </a:t>
            </a:r>
            <a:r>
              <a:rPr lang="es-ES_tradnl" sz="2000" dirty="0">
                <a:latin typeface="Century Gothic" panose="020B0502020202020204" pitchFamily="34" charset="0"/>
              </a:rPr>
              <a:t>regardez une course à chevaux sur la neige ?</a:t>
            </a:r>
            <a:endParaRPr lang="fr-FR" sz="2000" dirty="0">
              <a:latin typeface="Century Gothic" panose="020B0502020202020204" pitchFamily="34" charset="0"/>
            </a:endParaRPr>
          </a:p>
        </p:txBody>
      </p:sp>
      <p:sp>
        <p:nvSpPr>
          <p:cNvPr id="32" name="Speech Bubble: Rectangle with Corners Rounded 31">
            <a:extLst>
              <a:ext uri="{FF2B5EF4-FFF2-40B4-BE49-F238E27FC236}">
                <a16:creationId xmlns:a16="http://schemas.microsoft.com/office/drawing/2014/main" id="{3D73DB18-E034-4B95-B09D-D854C9DAEE6A}"/>
              </a:ext>
            </a:extLst>
          </p:cNvPr>
          <p:cNvSpPr/>
          <p:nvPr/>
        </p:nvSpPr>
        <p:spPr>
          <a:xfrm>
            <a:off x="636108" y="14243995"/>
            <a:ext cx="5213735" cy="502882"/>
          </a:xfrm>
          <a:prstGeom prst="wedgeRoundRectCallout">
            <a:avLst>
              <a:gd name="adj1" fmla="val -52589"/>
              <a:gd name="adj2" fmla="val 17042"/>
              <a:gd name="adj3" fmla="val 16667"/>
            </a:avLst>
          </a:prstGeom>
          <a:solidFill>
            <a:schemeClr val="bg1">
              <a:lumMod val="9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CD41924-678F-47D5-981F-82C0F36F401B}"/>
              </a:ext>
            </a:extLst>
          </p:cNvPr>
          <p:cNvSpPr/>
          <p:nvPr/>
        </p:nvSpPr>
        <p:spPr>
          <a:xfrm>
            <a:off x="735316" y="14295381"/>
            <a:ext cx="7502479" cy="400110"/>
          </a:xfrm>
          <a:prstGeom prst="rect">
            <a:avLst/>
          </a:prstGeom>
        </p:spPr>
        <p:txBody>
          <a:bodyPr wrap="square">
            <a:spAutoFit/>
          </a:bodyPr>
          <a:lstStyle/>
          <a:p>
            <a:pPr defTabSz="914400">
              <a:defRPr/>
            </a:pPr>
            <a:r>
              <a:rPr kumimoji="0" lang="fr-FR" sz="2000" b="0" i="0" u="none" strike="noStrike" kern="1200" cap="none" spc="0" normalizeH="0" baseline="0" noProof="0" dirty="0">
                <a:ln>
                  <a:noFill/>
                </a:ln>
                <a:effectLst/>
                <a:uLnTx/>
                <a:uFillTx/>
                <a:latin typeface="Century Gothic" panose="020B0502020202020204" pitchFamily="34" charset="0"/>
                <a:ea typeface="+mn-ea"/>
                <a:cs typeface="+mn-cs"/>
              </a:rPr>
              <a:t>Vous préparez un gâteau au chocolat ?</a:t>
            </a:r>
          </a:p>
        </p:txBody>
      </p:sp>
      <p:sp>
        <p:nvSpPr>
          <p:cNvPr id="34" name="Speech Bubble: Rectangle with Corners Rounded 33">
            <a:extLst>
              <a:ext uri="{FF2B5EF4-FFF2-40B4-BE49-F238E27FC236}">
                <a16:creationId xmlns:a16="http://schemas.microsoft.com/office/drawing/2014/main" id="{AA6B2F06-2C8F-466D-A338-9F9C82A5126A}"/>
              </a:ext>
            </a:extLst>
          </p:cNvPr>
          <p:cNvSpPr/>
          <p:nvPr/>
        </p:nvSpPr>
        <p:spPr>
          <a:xfrm>
            <a:off x="614292" y="14845078"/>
            <a:ext cx="3412148" cy="451495"/>
          </a:xfrm>
          <a:prstGeom prst="wedgeRoundRectCallout">
            <a:avLst>
              <a:gd name="adj1" fmla="val -52589"/>
              <a:gd name="adj2" fmla="val 17042"/>
              <a:gd name="adj3" fmla="val 16667"/>
            </a:avLst>
          </a:prstGeom>
          <a:solidFill>
            <a:schemeClr val="bg1">
              <a:lumMod val="9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2B0FDAC8-DA83-45BA-A3CE-08208CC11845}"/>
              </a:ext>
            </a:extLst>
          </p:cNvPr>
          <p:cNvSpPr/>
          <p:nvPr/>
        </p:nvSpPr>
        <p:spPr>
          <a:xfrm>
            <a:off x="713501" y="14896463"/>
            <a:ext cx="331294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effectLst/>
                <a:uLnTx/>
                <a:uFillTx/>
                <a:latin typeface="Century Gothic" panose="020B0502020202020204" pitchFamily="34" charset="0"/>
                <a:ea typeface="+mn-ea"/>
                <a:cs typeface="+mn-cs"/>
              </a:rPr>
              <a:t>Tu nages sur la neige ?</a:t>
            </a:r>
          </a:p>
        </p:txBody>
      </p:sp>
      <p:sp>
        <p:nvSpPr>
          <p:cNvPr id="36" name="Speech Bubble: Rectangle with Corners Rounded 35">
            <a:extLst>
              <a:ext uri="{FF2B5EF4-FFF2-40B4-BE49-F238E27FC236}">
                <a16:creationId xmlns:a16="http://schemas.microsoft.com/office/drawing/2014/main" id="{15469C18-2167-4954-8981-18DE8FE2BE9E}"/>
              </a:ext>
            </a:extLst>
          </p:cNvPr>
          <p:cNvSpPr/>
          <p:nvPr/>
        </p:nvSpPr>
        <p:spPr>
          <a:xfrm>
            <a:off x="591728" y="15446160"/>
            <a:ext cx="3312940" cy="580199"/>
          </a:xfrm>
          <a:prstGeom prst="wedgeRoundRectCallout">
            <a:avLst>
              <a:gd name="adj1" fmla="val -52589"/>
              <a:gd name="adj2" fmla="val 17042"/>
              <a:gd name="adj3" fmla="val 16667"/>
            </a:avLst>
          </a:prstGeom>
          <a:solidFill>
            <a:schemeClr val="bg1">
              <a:lumMod val="9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Arial"/>
              <a:ea typeface="+mn-ea"/>
              <a:cs typeface="+mn-cs"/>
            </a:endParaRPr>
          </a:p>
        </p:txBody>
      </p:sp>
      <p:sp>
        <p:nvSpPr>
          <p:cNvPr id="37" name="Rectangle 36">
            <a:extLst>
              <a:ext uri="{FF2B5EF4-FFF2-40B4-BE49-F238E27FC236}">
                <a16:creationId xmlns:a16="http://schemas.microsoft.com/office/drawing/2014/main" id="{CD93B289-628F-41D1-9A12-614BCB6214DF}"/>
              </a:ext>
            </a:extLst>
          </p:cNvPr>
          <p:cNvSpPr/>
          <p:nvPr/>
        </p:nvSpPr>
        <p:spPr>
          <a:xfrm>
            <a:off x="690936" y="15497547"/>
            <a:ext cx="750247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effectLst/>
                <a:uLnTx/>
                <a:uFillTx/>
                <a:latin typeface="Century Gothic" panose="020B0502020202020204" pitchFamily="34" charset="0"/>
                <a:ea typeface="+mn-ea"/>
                <a:cs typeface="+mn-cs"/>
              </a:rPr>
              <a:t>Tu regardes le défilé ?</a:t>
            </a:r>
          </a:p>
        </p:txBody>
      </p:sp>
      <p:sp>
        <p:nvSpPr>
          <p:cNvPr id="38" name="Rectangle 37">
            <a:extLst>
              <a:ext uri="{FF2B5EF4-FFF2-40B4-BE49-F238E27FC236}">
                <a16:creationId xmlns:a16="http://schemas.microsoft.com/office/drawing/2014/main" id="{AFFC16D8-9F3E-4B5F-B792-98F2E945DB6E}"/>
              </a:ext>
            </a:extLst>
          </p:cNvPr>
          <p:cNvSpPr/>
          <p:nvPr/>
        </p:nvSpPr>
        <p:spPr>
          <a:xfrm>
            <a:off x="8359567" y="11581185"/>
            <a:ext cx="397256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Non, je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déteste</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les chapeaux. </a:t>
            </a:r>
          </a:p>
        </p:txBody>
      </p:sp>
      <p:sp>
        <p:nvSpPr>
          <p:cNvPr id="39" name="Rectangle 38">
            <a:extLst>
              <a:ext uri="{FF2B5EF4-FFF2-40B4-BE49-F238E27FC236}">
                <a16:creationId xmlns:a16="http://schemas.microsoft.com/office/drawing/2014/main" id="{0346E49E-313E-4385-9931-6E9FFD753047}"/>
              </a:ext>
            </a:extLst>
          </p:cNvPr>
          <p:cNvSpPr/>
          <p:nvPr/>
        </p:nvSpPr>
        <p:spPr>
          <a:xfrm>
            <a:off x="8337003" y="12113191"/>
            <a:ext cx="382120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Oui</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r>
              <a:rPr lang="en-GB" sz="2000" dirty="0">
                <a:latin typeface="Century Gothic" panose="020B0502020202020204" pitchFamily="34" charset="0"/>
              </a:rPr>
              <a:t>j’</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adore les jeux de foot.</a:t>
            </a:r>
          </a:p>
        </p:txBody>
      </p:sp>
      <p:sp>
        <p:nvSpPr>
          <p:cNvPr id="40" name="Rectangle 39">
            <a:extLst>
              <a:ext uri="{FF2B5EF4-FFF2-40B4-BE49-F238E27FC236}">
                <a16:creationId xmlns:a16="http://schemas.microsoft.com/office/drawing/2014/main" id="{01A89378-CCF5-4135-8E10-429B6EBE7F64}"/>
              </a:ext>
            </a:extLst>
          </p:cNvPr>
          <p:cNvSpPr/>
          <p:nvPr/>
        </p:nvSpPr>
        <p:spPr>
          <a:xfrm>
            <a:off x="8352835" y="12720337"/>
            <a:ext cx="380537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effectLst/>
                <a:uLnTx/>
                <a:uFillTx/>
                <a:latin typeface="Century Gothic" panose="020B0502020202020204" pitchFamily="34" charset="0"/>
                <a:ea typeface="+mn-ea"/>
                <a:cs typeface="+mn-cs"/>
              </a:rPr>
              <a:t>Oui, et aussi des crêpes.</a:t>
            </a:r>
            <a:endParaRPr kumimoji="0" lang="en-GB"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41" name="Rectangle 40">
            <a:extLst>
              <a:ext uri="{FF2B5EF4-FFF2-40B4-BE49-F238E27FC236}">
                <a16:creationId xmlns:a16="http://schemas.microsoft.com/office/drawing/2014/main" id="{FAC31D70-42C1-4207-83E1-76AE326CB328}"/>
              </a:ext>
            </a:extLst>
          </p:cNvPr>
          <p:cNvSpPr/>
          <p:nvPr/>
        </p:nvSpPr>
        <p:spPr>
          <a:xfrm>
            <a:off x="8352835" y="13342034"/>
            <a:ext cx="377268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effectLst/>
                <a:uLnTx/>
                <a:uFillTx/>
                <a:latin typeface="Century Gothic" panose="020B0502020202020204" pitchFamily="34" charset="0"/>
                <a:ea typeface="+mn-ea"/>
                <a:cs typeface="+mn-cs"/>
              </a:rPr>
              <a:t>Oui, c’est ma fête préférée. </a:t>
            </a:r>
            <a:endParaRPr kumimoji="0" lang="en-GB"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42" name="Rectangle 41">
            <a:extLst>
              <a:ext uri="{FF2B5EF4-FFF2-40B4-BE49-F238E27FC236}">
                <a16:creationId xmlns:a16="http://schemas.microsoft.com/office/drawing/2014/main" id="{746DDED2-8C24-4279-A7C0-502A7C0BED0C}"/>
              </a:ext>
            </a:extLst>
          </p:cNvPr>
          <p:cNvSpPr/>
          <p:nvPr/>
        </p:nvSpPr>
        <p:spPr>
          <a:xfrm>
            <a:off x="8347256" y="13926080"/>
            <a:ext cx="3902079"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effectLst/>
                <a:uLnTx/>
                <a:uFillTx/>
                <a:latin typeface="Century Gothic" panose="020B0502020202020204" pitchFamily="34" charset="0"/>
                <a:ea typeface="+mn-ea"/>
                <a:cs typeface="+mn-cs"/>
              </a:rPr>
              <a:t>Oui, c’est génial et très artistique!</a:t>
            </a:r>
            <a:endParaRPr kumimoji="0" lang="en-GB"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43" name="Rectangle 42">
            <a:extLst>
              <a:ext uri="{FF2B5EF4-FFF2-40B4-BE49-F238E27FC236}">
                <a16:creationId xmlns:a16="http://schemas.microsoft.com/office/drawing/2014/main" id="{5F370A44-5B73-4949-929B-B011D008439C}"/>
              </a:ext>
            </a:extLst>
          </p:cNvPr>
          <p:cNvSpPr/>
          <p:nvPr/>
        </p:nvSpPr>
        <p:spPr>
          <a:xfrm>
            <a:off x="8319857" y="14640819"/>
            <a:ext cx="378427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effectLst/>
                <a:uLnTx/>
                <a:uFillTx/>
                <a:latin typeface="Century Gothic" panose="020B0502020202020204" pitchFamily="34" charset="0"/>
                <a:ea typeface="+mn-ea"/>
                <a:cs typeface="+mn-cs"/>
              </a:rPr>
              <a:t>Non, mais je visite les sculptures en glace.</a:t>
            </a:r>
            <a:endParaRPr kumimoji="0" lang="en-GB"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44" name="Rectangle 43">
            <a:extLst>
              <a:ext uri="{FF2B5EF4-FFF2-40B4-BE49-F238E27FC236}">
                <a16:creationId xmlns:a16="http://schemas.microsoft.com/office/drawing/2014/main" id="{BC0AFB91-45D8-46E0-ABA3-B542A778B33E}"/>
              </a:ext>
            </a:extLst>
          </p:cNvPr>
          <p:cNvSpPr/>
          <p:nvPr/>
        </p:nvSpPr>
        <p:spPr>
          <a:xfrm>
            <a:off x="8337003" y="15524585"/>
            <a:ext cx="408790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effectLst/>
                <a:uLnTx/>
                <a:uFillTx/>
                <a:latin typeface="Century Gothic" panose="020B0502020202020204" pitchFamily="34" charset="0"/>
                <a:ea typeface="+mn-ea"/>
                <a:cs typeface="+mn-cs"/>
              </a:rPr>
              <a:t>Oui, j’adore les animaux.</a:t>
            </a:r>
            <a:endParaRPr kumimoji="0" lang="en-GB"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A5EEC456-0895-4231-84FB-608425D52C4A}"/>
              </a:ext>
            </a:extLst>
          </p:cNvPr>
          <p:cNvSpPr txBox="1"/>
          <p:nvPr/>
        </p:nvSpPr>
        <p:spPr>
          <a:xfrm>
            <a:off x="7862821" y="10963189"/>
            <a:ext cx="397619" cy="461665"/>
          </a:xfrm>
          <a:prstGeom prst="rect">
            <a:avLst/>
          </a:prstGeom>
          <a:noFill/>
        </p:spPr>
        <p:txBody>
          <a:bodyPr wrap="square" rtlCol="0">
            <a:spAutoFit/>
          </a:bodyPr>
          <a:lstStyle/>
          <a:p>
            <a:pPr defTabSz="914400">
              <a:defRPr/>
            </a:pPr>
            <a:r>
              <a:rPr lang="en-GB" sz="2400" b="1" dirty="0">
                <a:latin typeface="Century Gothic" panose="020B0502020202020204" pitchFamily="34" charset="0"/>
              </a:rPr>
              <a:t>A</a:t>
            </a:r>
          </a:p>
        </p:txBody>
      </p:sp>
      <p:sp>
        <p:nvSpPr>
          <p:cNvPr id="46" name="TextBox 45">
            <a:extLst>
              <a:ext uri="{FF2B5EF4-FFF2-40B4-BE49-F238E27FC236}">
                <a16:creationId xmlns:a16="http://schemas.microsoft.com/office/drawing/2014/main" id="{4FE7DE3F-9677-4E33-B8F7-7899B9B85AE4}"/>
              </a:ext>
            </a:extLst>
          </p:cNvPr>
          <p:cNvSpPr txBox="1"/>
          <p:nvPr/>
        </p:nvSpPr>
        <p:spPr>
          <a:xfrm>
            <a:off x="7881871" y="11534689"/>
            <a:ext cx="397619" cy="461665"/>
          </a:xfrm>
          <a:prstGeom prst="rect">
            <a:avLst/>
          </a:prstGeom>
          <a:noFill/>
        </p:spPr>
        <p:txBody>
          <a:bodyPr wrap="square" rtlCol="0">
            <a:spAutoFit/>
          </a:bodyPr>
          <a:lstStyle/>
          <a:p>
            <a:pPr defTabSz="914400">
              <a:defRPr/>
            </a:pPr>
            <a:r>
              <a:rPr lang="en-GB" sz="2400" b="1" dirty="0">
                <a:latin typeface="Century Gothic" panose="020B0502020202020204" pitchFamily="34" charset="0"/>
              </a:rPr>
              <a:t>B</a:t>
            </a:r>
          </a:p>
        </p:txBody>
      </p:sp>
      <p:sp>
        <p:nvSpPr>
          <p:cNvPr id="47" name="TextBox 46">
            <a:hlinkClick r:id="" action="ppaction://noaction">
              <a:snd r:embed="rId6" name="R_C.wav"/>
            </a:hlinkClick>
            <a:extLst>
              <a:ext uri="{FF2B5EF4-FFF2-40B4-BE49-F238E27FC236}">
                <a16:creationId xmlns:a16="http://schemas.microsoft.com/office/drawing/2014/main" id="{A061801C-9664-4C24-A269-2D539A37A909}"/>
              </a:ext>
            </a:extLst>
          </p:cNvPr>
          <p:cNvSpPr txBox="1"/>
          <p:nvPr/>
        </p:nvSpPr>
        <p:spPr>
          <a:xfrm>
            <a:off x="7862820" y="12124296"/>
            <a:ext cx="397619" cy="461665"/>
          </a:xfrm>
          <a:prstGeom prst="rect">
            <a:avLst/>
          </a:prstGeom>
          <a:noFill/>
        </p:spPr>
        <p:txBody>
          <a:bodyPr wrap="square" rtlCol="0">
            <a:spAutoFit/>
          </a:bodyPr>
          <a:lstStyle/>
          <a:p>
            <a:pPr defTabSz="914400">
              <a:defRPr/>
            </a:pPr>
            <a:r>
              <a:rPr lang="en-GB" sz="2400" b="1" dirty="0">
                <a:latin typeface="Century Gothic" panose="020B0502020202020204" pitchFamily="34" charset="0"/>
              </a:rPr>
              <a:t>C</a:t>
            </a:r>
          </a:p>
        </p:txBody>
      </p:sp>
      <p:sp>
        <p:nvSpPr>
          <p:cNvPr id="48" name="TextBox 47">
            <a:extLst>
              <a:ext uri="{FF2B5EF4-FFF2-40B4-BE49-F238E27FC236}">
                <a16:creationId xmlns:a16="http://schemas.microsoft.com/office/drawing/2014/main" id="{EF3557C7-F88E-4D77-B2CC-A1AA4AE1C56C}"/>
              </a:ext>
            </a:extLst>
          </p:cNvPr>
          <p:cNvSpPr txBox="1"/>
          <p:nvPr/>
        </p:nvSpPr>
        <p:spPr>
          <a:xfrm>
            <a:off x="7880411" y="12735374"/>
            <a:ext cx="397619" cy="461665"/>
          </a:xfrm>
          <a:prstGeom prst="rect">
            <a:avLst/>
          </a:prstGeom>
          <a:noFill/>
        </p:spPr>
        <p:txBody>
          <a:bodyPr wrap="square" rtlCol="0">
            <a:spAutoFit/>
          </a:bodyPr>
          <a:lstStyle/>
          <a:p>
            <a:pPr defTabSz="914400">
              <a:defRPr/>
            </a:pPr>
            <a:r>
              <a:rPr lang="en-GB" sz="2400" b="1" dirty="0">
                <a:latin typeface="Century Gothic" panose="020B0502020202020204" pitchFamily="34" charset="0"/>
              </a:rPr>
              <a:t>D</a:t>
            </a:r>
          </a:p>
        </p:txBody>
      </p:sp>
      <p:sp>
        <p:nvSpPr>
          <p:cNvPr id="49" name="TextBox 48">
            <a:hlinkClick r:id="" action="ppaction://noaction">
              <a:snd r:embed="rId7" name="R_E.wav"/>
            </a:hlinkClick>
            <a:extLst>
              <a:ext uri="{FF2B5EF4-FFF2-40B4-BE49-F238E27FC236}">
                <a16:creationId xmlns:a16="http://schemas.microsoft.com/office/drawing/2014/main" id="{E31F1B70-50BF-498E-A2E9-1B7CEF3B35C6}"/>
              </a:ext>
            </a:extLst>
          </p:cNvPr>
          <p:cNvSpPr txBox="1"/>
          <p:nvPr/>
        </p:nvSpPr>
        <p:spPr>
          <a:xfrm>
            <a:off x="7900075" y="13342752"/>
            <a:ext cx="397619" cy="461665"/>
          </a:xfrm>
          <a:prstGeom prst="rect">
            <a:avLst/>
          </a:prstGeom>
          <a:noFill/>
        </p:spPr>
        <p:txBody>
          <a:bodyPr wrap="square" rtlCol="0">
            <a:spAutoFit/>
          </a:bodyPr>
          <a:lstStyle/>
          <a:p>
            <a:pPr defTabSz="914400">
              <a:defRPr/>
            </a:pPr>
            <a:r>
              <a:rPr lang="en-GB" sz="2400" b="1" dirty="0">
                <a:latin typeface="Century Gothic" panose="020B0502020202020204" pitchFamily="34" charset="0"/>
              </a:rPr>
              <a:t>E</a:t>
            </a:r>
          </a:p>
        </p:txBody>
      </p:sp>
      <p:sp>
        <p:nvSpPr>
          <p:cNvPr id="50" name="TextBox 49">
            <a:extLst>
              <a:ext uri="{FF2B5EF4-FFF2-40B4-BE49-F238E27FC236}">
                <a16:creationId xmlns:a16="http://schemas.microsoft.com/office/drawing/2014/main" id="{FD8F529E-3326-417B-9B71-AFDDDEC7EABB}"/>
              </a:ext>
            </a:extLst>
          </p:cNvPr>
          <p:cNvSpPr txBox="1"/>
          <p:nvPr/>
        </p:nvSpPr>
        <p:spPr>
          <a:xfrm>
            <a:off x="7880411" y="13941602"/>
            <a:ext cx="397619" cy="461665"/>
          </a:xfrm>
          <a:prstGeom prst="rect">
            <a:avLst/>
          </a:prstGeom>
          <a:noFill/>
        </p:spPr>
        <p:txBody>
          <a:bodyPr wrap="square" rtlCol="0">
            <a:spAutoFit/>
          </a:bodyPr>
          <a:lstStyle/>
          <a:p>
            <a:pPr defTabSz="914400">
              <a:defRPr/>
            </a:pPr>
            <a:r>
              <a:rPr lang="en-GB" sz="2400" b="1" dirty="0">
                <a:latin typeface="Century Gothic" panose="020B0502020202020204" pitchFamily="34" charset="0"/>
              </a:rPr>
              <a:t>F</a:t>
            </a:r>
          </a:p>
        </p:txBody>
      </p:sp>
      <p:sp>
        <p:nvSpPr>
          <p:cNvPr id="51" name="TextBox 50">
            <a:extLst>
              <a:ext uri="{FF2B5EF4-FFF2-40B4-BE49-F238E27FC236}">
                <a16:creationId xmlns:a16="http://schemas.microsoft.com/office/drawing/2014/main" id="{1A616700-4773-44E4-A1B5-5120B677E31A}"/>
              </a:ext>
            </a:extLst>
          </p:cNvPr>
          <p:cNvSpPr txBox="1"/>
          <p:nvPr/>
        </p:nvSpPr>
        <p:spPr>
          <a:xfrm>
            <a:off x="7899972" y="14622690"/>
            <a:ext cx="397619" cy="461665"/>
          </a:xfrm>
          <a:prstGeom prst="rect">
            <a:avLst/>
          </a:prstGeom>
          <a:noFill/>
        </p:spPr>
        <p:txBody>
          <a:bodyPr wrap="square" rtlCol="0">
            <a:spAutoFit/>
          </a:bodyPr>
          <a:lstStyle/>
          <a:p>
            <a:pPr defTabSz="914400">
              <a:defRPr/>
            </a:pPr>
            <a:r>
              <a:rPr lang="en-GB" sz="2400" b="1" dirty="0">
                <a:latin typeface="Century Gothic" panose="020B0502020202020204" pitchFamily="34" charset="0"/>
              </a:rPr>
              <a:t>G</a:t>
            </a:r>
          </a:p>
        </p:txBody>
      </p:sp>
      <p:sp>
        <p:nvSpPr>
          <p:cNvPr id="52" name="TextBox 51">
            <a:extLst>
              <a:ext uri="{FF2B5EF4-FFF2-40B4-BE49-F238E27FC236}">
                <a16:creationId xmlns:a16="http://schemas.microsoft.com/office/drawing/2014/main" id="{FD44990C-B252-46E8-80D5-64A09DC39398}"/>
              </a:ext>
            </a:extLst>
          </p:cNvPr>
          <p:cNvSpPr txBox="1"/>
          <p:nvPr/>
        </p:nvSpPr>
        <p:spPr>
          <a:xfrm>
            <a:off x="7900068" y="15493808"/>
            <a:ext cx="397619" cy="461665"/>
          </a:xfrm>
          <a:prstGeom prst="rect">
            <a:avLst/>
          </a:prstGeom>
          <a:noFill/>
        </p:spPr>
        <p:txBody>
          <a:bodyPr wrap="square" rtlCol="0">
            <a:spAutoFit/>
          </a:bodyPr>
          <a:lstStyle/>
          <a:p>
            <a:pPr defTabSz="914400">
              <a:defRPr/>
            </a:pPr>
            <a:r>
              <a:rPr lang="en-GB" sz="2400" b="1" dirty="0">
                <a:latin typeface="Century Gothic" panose="020B0502020202020204" pitchFamily="34" charset="0"/>
              </a:rPr>
              <a:t>H</a:t>
            </a:r>
          </a:p>
        </p:txBody>
      </p:sp>
      <p:sp>
        <p:nvSpPr>
          <p:cNvPr id="53" name="TextBox 52">
            <a:extLst>
              <a:ext uri="{FF2B5EF4-FFF2-40B4-BE49-F238E27FC236}">
                <a16:creationId xmlns:a16="http://schemas.microsoft.com/office/drawing/2014/main" id="{88638685-C8DE-49CC-99A4-0CED708C019D}"/>
              </a:ext>
            </a:extLst>
          </p:cNvPr>
          <p:cNvSpPr txBox="1"/>
          <p:nvPr/>
        </p:nvSpPr>
        <p:spPr>
          <a:xfrm>
            <a:off x="5682062" y="11024890"/>
            <a:ext cx="591728" cy="646331"/>
          </a:xfrm>
          <a:prstGeom prst="rect">
            <a:avLst/>
          </a:prstGeom>
          <a:noFill/>
        </p:spPr>
        <p:txBody>
          <a:bodyPr wrap="square" rtlCol="0">
            <a:spAutoFit/>
          </a:bodyPr>
          <a:lstStyle/>
          <a:p>
            <a:pPr defTabSz="914400">
              <a:defRPr/>
            </a:pPr>
            <a:r>
              <a:rPr lang="en-GB" sz="3600" b="1" dirty="0">
                <a:solidFill>
                  <a:srgbClr val="00B050"/>
                </a:solidFill>
                <a:latin typeface="Century Gothic" panose="020B0502020202020204" pitchFamily="34" charset="0"/>
              </a:rPr>
              <a:t>E</a:t>
            </a:r>
          </a:p>
        </p:txBody>
      </p:sp>
      <p:sp>
        <p:nvSpPr>
          <p:cNvPr id="54" name="Rectangle: Rounded Corners 53">
            <a:hlinkClick r:id="" action="ppaction://noaction">
              <a:snd r:embed="rId8" name="R_F.wav"/>
            </a:hlinkClick>
            <a:extLst>
              <a:ext uri="{FF2B5EF4-FFF2-40B4-BE49-F238E27FC236}">
                <a16:creationId xmlns:a16="http://schemas.microsoft.com/office/drawing/2014/main" id="{CA60605C-5961-4DE7-AAC1-F7F6F32B0D70}"/>
              </a:ext>
            </a:extLst>
          </p:cNvPr>
          <p:cNvSpPr/>
          <p:nvPr/>
        </p:nvSpPr>
        <p:spPr>
          <a:xfrm>
            <a:off x="7949637" y="14021339"/>
            <a:ext cx="335568" cy="375738"/>
          </a:xfrm>
          <a:prstGeom prst="roundRect">
            <a:avLst/>
          </a:prstGeom>
          <a:solidFill>
            <a:srgbClr val="44546A">
              <a:lumMod val="40000"/>
              <a:lumOff val="60000"/>
              <a:alpha val="62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Arial"/>
              <a:ea typeface="+mn-ea"/>
              <a:cs typeface="+mn-cs"/>
            </a:endParaRPr>
          </a:p>
        </p:txBody>
      </p:sp>
      <p:sp>
        <p:nvSpPr>
          <p:cNvPr id="55" name="Rectangle: Rounded Corners 54">
            <a:hlinkClick r:id="" action="ppaction://noaction">
              <a:snd r:embed="rId6" name="R_C.wav"/>
            </a:hlinkClick>
            <a:extLst>
              <a:ext uri="{FF2B5EF4-FFF2-40B4-BE49-F238E27FC236}">
                <a16:creationId xmlns:a16="http://schemas.microsoft.com/office/drawing/2014/main" id="{79E40152-E5FF-4A03-B32C-0E818992E0A7}"/>
              </a:ext>
            </a:extLst>
          </p:cNvPr>
          <p:cNvSpPr/>
          <p:nvPr/>
        </p:nvSpPr>
        <p:spPr>
          <a:xfrm>
            <a:off x="7900068" y="12151102"/>
            <a:ext cx="335568" cy="375738"/>
          </a:xfrm>
          <a:prstGeom prst="roundRect">
            <a:avLst/>
          </a:prstGeom>
          <a:solidFill>
            <a:srgbClr val="44546A">
              <a:lumMod val="40000"/>
              <a:lumOff val="60000"/>
              <a:alpha val="62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Arial"/>
              <a:ea typeface="+mn-ea"/>
              <a:cs typeface="+mn-cs"/>
            </a:endParaRPr>
          </a:p>
        </p:txBody>
      </p:sp>
      <p:sp>
        <p:nvSpPr>
          <p:cNvPr id="56" name="Rectangle: Rounded Corners 55">
            <a:hlinkClick r:id="" action="ppaction://noaction">
              <a:snd r:embed="rId9" name="R_B.wav"/>
            </a:hlinkClick>
            <a:extLst>
              <a:ext uri="{FF2B5EF4-FFF2-40B4-BE49-F238E27FC236}">
                <a16:creationId xmlns:a16="http://schemas.microsoft.com/office/drawing/2014/main" id="{0E36A314-EC7B-4420-A9FF-6563A0A49468}"/>
              </a:ext>
            </a:extLst>
          </p:cNvPr>
          <p:cNvSpPr/>
          <p:nvPr/>
        </p:nvSpPr>
        <p:spPr>
          <a:xfrm>
            <a:off x="7900068" y="11578383"/>
            <a:ext cx="335568" cy="375738"/>
          </a:xfrm>
          <a:prstGeom prst="roundRect">
            <a:avLst/>
          </a:prstGeom>
          <a:solidFill>
            <a:srgbClr val="44546A">
              <a:lumMod val="40000"/>
              <a:lumOff val="60000"/>
              <a:alpha val="62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Arial"/>
              <a:ea typeface="+mn-ea"/>
              <a:cs typeface="+mn-cs"/>
            </a:endParaRPr>
          </a:p>
        </p:txBody>
      </p:sp>
      <p:sp>
        <p:nvSpPr>
          <p:cNvPr id="57" name="Rectangle: Rounded Corners 56">
            <a:hlinkClick r:id="" action="ppaction://noaction">
              <a:snd r:embed="rId7" name="R_E.wav"/>
            </a:hlinkClick>
            <a:extLst>
              <a:ext uri="{FF2B5EF4-FFF2-40B4-BE49-F238E27FC236}">
                <a16:creationId xmlns:a16="http://schemas.microsoft.com/office/drawing/2014/main" id="{FB101B36-D9A4-49AB-B887-40F3340A7612}"/>
              </a:ext>
            </a:extLst>
          </p:cNvPr>
          <p:cNvSpPr/>
          <p:nvPr/>
        </p:nvSpPr>
        <p:spPr>
          <a:xfrm>
            <a:off x="7918571" y="13387812"/>
            <a:ext cx="335568" cy="375738"/>
          </a:xfrm>
          <a:prstGeom prst="roundRect">
            <a:avLst/>
          </a:prstGeom>
          <a:solidFill>
            <a:srgbClr val="44546A">
              <a:lumMod val="40000"/>
              <a:lumOff val="60000"/>
              <a:alpha val="62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Arial"/>
              <a:ea typeface="+mn-ea"/>
              <a:cs typeface="+mn-cs"/>
            </a:endParaRPr>
          </a:p>
        </p:txBody>
      </p:sp>
      <p:sp>
        <p:nvSpPr>
          <p:cNvPr id="58" name="Speech Bubble: Rectangle with Corners Rounded 57">
            <a:extLst>
              <a:ext uri="{FF2B5EF4-FFF2-40B4-BE49-F238E27FC236}">
                <a16:creationId xmlns:a16="http://schemas.microsoft.com/office/drawing/2014/main" id="{B387D07A-5852-4D28-BD5F-DDD8D3F25F2E}"/>
              </a:ext>
            </a:extLst>
          </p:cNvPr>
          <p:cNvSpPr/>
          <p:nvPr/>
        </p:nvSpPr>
        <p:spPr>
          <a:xfrm>
            <a:off x="636108" y="13670268"/>
            <a:ext cx="5637682" cy="407308"/>
          </a:xfrm>
          <a:prstGeom prst="wedgeRoundRectCallout">
            <a:avLst>
              <a:gd name="adj1" fmla="val -52589"/>
              <a:gd name="adj2" fmla="val 17042"/>
              <a:gd name="adj3" fmla="val 16667"/>
            </a:avLst>
          </a:prstGeom>
          <a:solidFill>
            <a:schemeClr val="bg1">
              <a:lumMod val="9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59" name="Rectangle 58">
            <a:extLst>
              <a:ext uri="{FF2B5EF4-FFF2-40B4-BE49-F238E27FC236}">
                <a16:creationId xmlns:a16="http://schemas.microsoft.com/office/drawing/2014/main" id="{38A2EE4A-449E-49C2-8C2D-0F4651843254}"/>
              </a:ext>
            </a:extLst>
          </p:cNvPr>
          <p:cNvSpPr/>
          <p:nvPr/>
        </p:nvSpPr>
        <p:spPr>
          <a:xfrm>
            <a:off x="735316" y="13681058"/>
            <a:ext cx="4946746" cy="3965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effectLst/>
                <a:uLnTx/>
                <a:uFillTx/>
                <a:latin typeface="Century Gothic" panose="020B0502020202020204" pitchFamily="34" charset="0"/>
                <a:ea typeface="+mn-ea"/>
                <a:cs typeface="+mn-cs"/>
              </a:rPr>
              <a:t>Vous </a:t>
            </a:r>
            <a:r>
              <a:rPr lang="es-ES_tradnl" sz="2000" dirty="0">
                <a:latin typeface="Century Gothic" panose="020B0502020202020204" pitchFamily="34" charset="0"/>
              </a:rPr>
              <a:t>visitez l’hôtel de glace ?</a:t>
            </a:r>
            <a:endParaRPr kumimoji="0" lang="fr-FR"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60" name="Rectangle: Rounded Corners 59">
            <a:hlinkClick r:id="" action="ppaction://noaction">
              <a:snd r:embed="rId10" name="R_H.wav"/>
            </a:hlinkClick>
            <a:extLst>
              <a:ext uri="{FF2B5EF4-FFF2-40B4-BE49-F238E27FC236}">
                <a16:creationId xmlns:a16="http://schemas.microsoft.com/office/drawing/2014/main" id="{CC253124-B529-4EC3-9B0E-348B3CE0A034}"/>
              </a:ext>
            </a:extLst>
          </p:cNvPr>
          <p:cNvSpPr/>
          <p:nvPr/>
        </p:nvSpPr>
        <p:spPr>
          <a:xfrm>
            <a:off x="7942462" y="15520493"/>
            <a:ext cx="335568" cy="375738"/>
          </a:xfrm>
          <a:prstGeom prst="roundRect">
            <a:avLst/>
          </a:prstGeom>
          <a:solidFill>
            <a:srgbClr val="44546A">
              <a:lumMod val="40000"/>
              <a:lumOff val="60000"/>
              <a:alpha val="62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Arial"/>
              <a:ea typeface="+mn-ea"/>
              <a:cs typeface="+mn-cs"/>
            </a:endParaRPr>
          </a:p>
        </p:txBody>
      </p:sp>
      <p:sp>
        <p:nvSpPr>
          <p:cNvPr id="61" name="Rectangle: Rounded Corners 60">
            <a:hlinkClick r:id="" action="ppaction://noaction">
              <a:snd r:embed="rId11" name="R_D.wav"/>
            </a:hlinkClick>
            <a:extLst>
              <a:ext uri="{FF2B5EF4-FFF2-40B4-BE49-F238E27FC236}">
                <a16:creationId xmlns:a16="http://schemas.microsoft.com/office/drawing/2014/main" id="{D22E0450-5566-40DA-BD51-1AF8C020DCFB}"/>
              </a:ext>
            </a:extLst>
          </p:cNvPr>
          <p:cNvSpPr/>
          <p:nvPr/>
        </p:nvSpPr>
        <p:spPr>
          <a:xfrm>
            <a:off x="7900068" y="12759150"/>
            <a:ext cx="335568" cy="375738"/>
          </a:xfrm>
          <a:prstGeom prst="roundRect">
            <a:avLst/>
          </a:prstGeom>
          <a:solidFill>
            <a:srgbClr val="44546A">
              <a:lumMod val="40000"/>
              <a:lumOff val="60000"/>
              <a:alpha val="62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Arial"/>
              <a:ea typeface="+mn-ea"/>
              <a:cs typeface="+mn-cs"/>
            </a:endParaRPr>
          </a:p>
        </p:txBody>
      </p:sp>
      <p:sp>
        <p:nvSpPr>
          <p:cNvPr id="62" name="Rectangle: Rounded Corners 61">
            <a:hlinkClick r:id="" action="ppaction://noaction">
              <a:snd r:embed="rId12" name="R_G.wav"/>
            </a:hlinkClick>
            <a:extLst>
              <a:ext uri="{FF2B5EF4-FFF2-40B4-BE49-F238E27FC236}">
                <a16:creationId xmlns:a16="http://schemas.microsoft.com/office/drawing/2014/main" id="{4A96D27D-7D5A-420E-9ED9-747E0492D3E5}"/>
              </a:ext>
            </a:extLst>
          </p:cNvPr>
          <p:cNvSpPr/>
          <p:nvPr/>
        </p:nvSpPr>
        <p:spPr>
          <a:xfrm>
            <a:off x="7954134" y="14675219"/>
            <a:ext cx="335568" cy="375738"/>
          </a:xfrm>
          <a:prstGeom prst="roundRect">
            <a:avLst/>
          </a:prstGeom>
          <a:solidFill>
            <a:srgbClr val="44546A">
              <a:lumMod val="40000"/>
              <a:lumOff val="60000"/>
              <a:alpha val="62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Arial"/>
              <a:ea typeface="+mn-ea"/>
              <a:cs typeface="+mn-cs"/>
            </a:endParaRPr>
          </a:p>
        </p:txBody>
      </p:sp>
      <p:sp>
        <p:nvSpPr>
          <p:cNvPr id="63" name="Rectangle: Rounded Corners 62">
            <a:hlinkClick r:id="" action="ppaction://noaction">
              <a:snd r:embed="rId13" name="R_A.wav"/>
            </a:hlinkClick>
            <a:extLst>
              <a:ext uri="{FF2B5EF4-FFF2-40B4-BE49-F238E27FC236}">
                <a16:creationId xmlns:a16="http://schemas.microsoft.com/office/drawing/2014/main" id="{9FFC57D6-0586-4A0E-8987-F7BE60842CC4}"/>
              </a:ext>
            </a:extLst>
          </p:cNvPr>
          <p:cNvSpPr/>
          <p:nvPr/>
        </p:nvSpPr>
        <p:spPr>
          <a:xfrm>
            <a:off x="7899972" y="11025572"/>
            <a:ext cx="335568" cy="375738"/>
          </a:xfrm>
          <a:prstGeom prst="roundRect">
            <a:avLst/>
          </a:prstGeom>
          <a:solidFill>
            <a:srgbClr val="44546A">
              <a:lumMod val="40000"/>
              <a:lumOff val="60000"/>
              <a:alpha val="62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Arial"/>
              <a:ea typeface="+mn-ea"/>
              <a:cs typeface="+mn-cs"/>
            </a:endParaRPr>
          </a:p>
        </p:txBody>
      </p:sp>
      <p:sp>
        <p:nvSpPr>
          <p:cNvPr id="64" name="Rectangle 63">
            <a:extLst>
              <a:ext uri="{FF2B5EF4-FFF2-40B4-BE49-F238E27FC236}">
                <a16:creationId xmlns:a16="http://schemas.microsoft.com/office/drawing/2014/main" id="{DBA316FF-9845-451D-87AA-90F447898CC6}"/>
              </a:ext>
            </a:extLst>
          </p:cNvPr>
          <p:cNvSpPr/>
          <p:nvPr/>
        </p:nvSpPr>
        <p:spPr>
          <a:xfrm>
            <a:off x="8337003" y="11013386"/>
            <a:ext cx="408790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effectLst/>
                <a:uLnTx/>
                <a:uFillTx/>
                <a:latin typeface="Century Gothic" panose="020B0502020202020204" pitchFamily="34" charset="0"/>
                <a:ea typeface="+mn-ea"/>
                <a:cs typeface="+mn-cs"/>
              </a:rPr>
              <a:t>Non, </a:t>
            </a:r>
            <a:r>
              <a:rPr lang="fr-FR" sz="2000" dirty="0">
                <a:latin typeface="Century Gothic" panose="020B0502020202020204" pitchFamily="34" charset="0"/>
              </a:rPr>
              <a:t>je préfère la piscine !</a:t>
            </a:r>
            <a:endParaRPr kumimoji="0" lang="en-GB"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pic>
        <p:nvPicPr>
          <p:cNvPr id="65" name="Picture 64">
            <a:extLst>
              <a:ext uri="{FF2B5EF4-FFF2-40B4-BE49-F238E27FC236}">
                <a16:creationId xmlns:a16="http://schemas.microsoft.com/office/drawing/2014/main" id="{ED39CFF0-CE70-438F-BD60-225615525BC7}"/>
              </a:ext>
            </a:extLst>
          </p:cNvPr>
          <p:cNvPicPr>
            <a:picLocks noChangeAspect="1"/>
          </p:cNvPicPr>
          <p:nvPr/>
        </p:nvPicPr>
        <p:blipFill>
          <a:blip r:embed="rId14"/>
          <a:stretch>
            <a:fillRect/>
          </a:stretch>
        </p:blipFill>
        <p:spPr>
          <a:xfrm>
            <a:off x="295864" y="3385885"/>
            <a:ext cx="2377646" cy="853514"/>
          </a:xfrm>
          <a:prstGeom prst="rect">
            <a:avLst/>
          </a:prstGeom>
        </p:spPr>
      </p:pic>
      <p:graphicFrame>
        <p:nvGraphicFramePr>
          <p:cNvPr id="66" name="Table 3">
            <a:extLst>
              <a:ext uri="{FF2B5EF4-FFF2-40B4-BE49-F238E27FC236}">
                <a16:creationId xmlns:a16="http://schemas.microsoft.com/office/drawing/2014/main" id="{E273152E-1AD3-41D2-8F22-E7D5661A8AA7}"/>
              </a:ext>
            </a:extLst>
          </p:cNvPr>
          <p:cNvGraphicFramePr>
            <a:graphicFrameLocks noGrp="1"/>
          </p:cNvGraphicFramePr>
          <p:nvPr>
            <p:extLst>
              <p:ext uri="{D42A27DB-BD31-4B8C-83A1-F6EECF244321}">
                <p14:modId xmlns:p14="http://schemas.microsoft.com/office/powerpoint/2010/main" val="2578973991"/>
              </p:ext>
            </p:extLst>
          </p:nvPr>
        </p:nvGraphicFramePr>
        <p:xfrm>
          <a:off x="240638" y="4842895"/>
          <a:ext cx="11601392" cy="4952133"/>
        </p:xfrm>
        <a:graphic>
          <a:graphicData uri="http://schemas.openxmlformats.org/drawingml/2006/table">
            <a:tbl>
              <a:tblPr firstRow="1" bandRow="1"/>
              <a:tblGrid>
                <a:gridCol w="575627">
                  <a:extLst>
                    <a:ext uri="{9D8B030D-6E8A-4147-A177-3AD203B41FA5}">
                      <a16:colId xmlns:a16="http://schemas.microsoft.com/office/drawing/2014/main" val="19151007"/>
                    </a:ext>
                  </a:extLst>
                </a:gridCol>
                <a:gridCol w="751988">
                  <a:extLst>
                    <a:ext uri="{9D8B030D-6E8A-4147-A177-3AD203B41FA5}">
                      <a16:colId xmlns:a16="http://schemas.microsoft.com/office/drawing/2014/main" val="4065176639"/>
                    </a:ext>
                  </a:extLst>
                </a:gridCol>
                <a:gridCol w="1015477">
                  <a:extLst>
                    <a:ext uri="{9D8B030D-6E8A-4147-A177-3AD203B41FA5}">
                      <a16:colId xmlns:a16="http://schemas.microsoft.com/office/drawing/2014/main" val="1444073228"/>
                    </a:ext>
                  </a:extLst>
                </a:gridCol>
                <a:gridCol w="9258300">
                  <a:extLst>
                    <a:ext uri="{9D8B030D-6E8A-4147-A177-3AD203B41FA5}">
                      <a16:colId xmlns:a16="http://schemas.microsoft.com/office/drawing/2014/main" val="3003680278"/>
                    </a:ext>
                  </a:extLst>
                </a:gridCol>
              </a:tblGrid>
              <a:tr h="550237">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Tu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err="1">
                          <a:solidFill>
                            <a:schemeClr val="tx1"/>
                          </a:solidFill>
                          <a:latin typeface="Century Gothic" panose="020B0502020202020204" pitchFamily="34" charset="0"/>
                        </a:rPr>
                        <a:t>Vous</a:t>
                      </a:r>
                      <a:endParaRPr lang="en-GB" sz="2400" b="1"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endParaRPr lang="en-GB" sz="2400" b="1"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3018176"/>
                  </a:ext>
                </a:extLst>
              </a:tr>
              <a:tr h="550237">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1</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sz="2400" dirty="0">
                        <a:solidFill>
                          <a:schemeClr val="tx1"/>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sz="2400">
                        <a:solidFill>
                          <a:schemeClr val="tx1"/>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r>
                        <a:rPr lang="en-GB" sz="2200" dirty="0">
                          <a:solidFill>
                            <a:schemeClr val="tx1"/>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0633080"/>
                  </a:ext>
                </a:extLst>
              </a:tr>
              <a:tr h="550237">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2</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sz="2400" dirty="0">
                        <a:solidFill>
                          <a:schemeClr val="tx1"/>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sz="2400" dirty="0">
                        <a:solidFill>
                          <a:schemeClr val="tx1"/>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dirty="0">
                          <a:solidFill>
                            <a:schemeClr val="tx1"/>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4604004"/>
                  </a:ext>
                </a:extLst>
              </a:tr>
              <a:tr h="550237">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3</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sz="2400">
                        <a:solidFill>
                          <a:schemeClr val="tx1"/>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sz="2400" dirty="0">
                        <a:solidFill>
                          <a:schemeClr val="tx1"/>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dirty="0">
                          <a:solidFill>
                            <a:schemeClr val="tx1"/>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0467269"/>
                  </a:ext>
                </a:extLst>
              </a:tr>
              <a:tr h="550237">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4</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sz="2400">
                        <a:solidFill>
                          <a:schemeClr val="tx1"/>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sz="2400" dirty="0">
                        <a:solidFill>
                          <a:schemeClr val="tx1"/>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dirty="0">
                          <a:solidFill>
                            <a:schemeClr val="tx1"/>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414464"/>
                  </a:ext>
                </a:extLst>
              </a:tr>
              <a:tr h="550237">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5</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sz="2400">
                        <a:solidFill>
                          <a:schemeClr val="tx1"/>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sz="2400" dirty="0">
                        <a:solidFill>
                          <a:schemeClr val="tx1"/>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dirty="0">
                          <a:solidFill>
                            <a:schemeClr val="tx1"/>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0438100"/>
                  </a:ext>
                </a:extLst>
              </a:tr>
              <a:tr h="550237">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6</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sz="2400">
                        <a:solidFill>
                          <a:schemeClr val="tx1"/>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sz="2400" dirty="0">
                        <a:solidFill>
                          <a:schemeClr val="tx1"/>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dirty="0">
                          <a:solidFill>
                            <a:schemeClr val="tx1"/>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9200024"/>
                  </a:ext>
                </a:extLst>
              </a:tr>
              <a:tr h="550237">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7</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sz="2400">
                        <a:solidFill>
                          <a:schemeClr val="tx1"/>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sz="2400" dirty="0">
                        <a:solidFill>
                          <a:schemeClr val="tx1"/>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dirty="0">
                          <a:solidFill>
                            <a:schemeClr val="tx1"/>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9498019"/>
                  </a:ext>
                </a:extLst>
              </a:tr>
              <a:tr h="550237">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8</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sz="2400">
                        <a:solidFill>
                          <a:schemeClr val="tx1"/>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sz="2400" dirty="0">
                        <a:solidFill>
                          <a:schemeClr val="tx1"/>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dirty="0">
                          <a:solidFill>
                            <a:schemeClr val="tx1"/>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6628291"/>
                  </a:ext>
                </a:extLst>
              </a:tr>
            </a:tbl>
          </a:graphicData>
        </a:graphic>
      </p:graphicFrame>
      <p:pic>
        <p:nvPicPr>
          <p:cNvPr id="73" name="Picture 72" descr="Shape, arrow&#10;&#10;Description automatically generated">
            <a:extLst>
              <a:ext uri="{FF2B5EF4-FFF2-40B4-BE49-F238E27FC236}">
                <a16:creationId xmlns:a16="http://schemas.microsoft.com/office/drawing/2014/main" id="{A23DFEB8-6F00-44A4-A093-6E867D8DC63A}"/>
              </a:ext>
            </a:extLst>
          </p:cNvPr>
          <p:cNvPicPr>
            <a:picLocks noChangeAspect="1"/>
          </p:cNvPicPr>
          <p:nvPr/>
        </p:nvPicPr>
        <p:blipFill>
          <a:blip r:embed="rId15"/>
          <a:stretch>
            <a:fillRect/>
          </a:stretch>
        </p:blipFill>
        <p:spPr>
          <a:xfrm>
            <a:off x="1869248" y="5460283"/>
            <a:ext cx="462709" cy="428729"/>
          </a:xfrm>
          <a:prstGeom prst="rect">
            <a:avLst/>
          </a:prstGeom>
        </p:spPr>
      </p:pic>
      <p:sp>
        <p:nvSpPr>
          <p:cNvPr id="74" name="Google Shape;342;p5">
            <a:extLst>
              <a:ext uri="{FF2B5EF4-FFF2-40B4-BE49-F238E27FC236}">
                <a16:creationId xmlns:a16="http://schemas.microsoft.com/office/drawing/2014/main" id="{55DE0B7A-E3F0-4367-8BA7-117D8A411C05}"/>
              </a:ext>
            </a:extLst>
          </p:cNvPr>
          <p:cNvSpPr txBox="1"/>
          <p:nvPr/>
        </p:nvSpPr>
        <p:spPr>
          <a:xfrm>
            <a:off x="2618423" y="4871326"/>
            <a:ext cx="2689457" cy="461624"/>
          </a:xfrm>
          <a:prstGeom prst="rect">
            <a:avLst/>
          </a:prstGeom>
          <a:noFill/>
          <a:ln>
            <a:noFill/>
          </a:ln>
        </p:spPr>
        <p:txBody>
          <a:bodyPr spcFirstLastPara="1" wrap="square" lIns="91425" tIns="45700" rIns="91425" bIns="45700" anchor="t" anchorCtr="0">
            <a:spAutoFit/>
          </a:bodyPr>
          <a:lstStyle/>
          <a:p>
            <a:pPr defTabSz="914400">
              <a:buClr>
                <a:srgbClr val="1F4E79"/>
              </a:buClr>
              <a:buSzPts val="3200"/>
              <a:defRPr/>
            </a:pPr>
            <a:r>
              <a:rPr lang="en-GB" sz="2400" kern="0" dirty="0" err="1">
                <a:latin typeface="Century Gothic"/>
                <a:ea typeface="Century Gothic"/>
                <a:cs typeface="Century Gothic"/>
                <a:sym typeface="Century Gothic"/>
              </a:rPr>
              <a:t>Écris</a:t>
            </a:r>
            <a:r>
              <a:rPr lang="en-GB" sz="2400" kern="0" dirty="0">
                <a:latin typeface="Century Gothic"/>
                <a:ea typeface="Century Gothic"/>
                <a:cs typeface="Century Gothic"/>
                <a:sym typeface="Century Gothic"/>
              </a:rPr>
              <a:t> </a:t>
            </a:r>
            <a:r>
              <a:rPr lang="en-GB" sz="2400" kern="0" dirty="0" err="1">
                <a:latin typeface="Century Gothic"/>
                <a:ea typeface="Century Gothic"/>
                <a:cs typeface="Century Gothic"/>
                <a:sym typeface="Century Gothic"/>
              </a:rPr>
              <a:t>en</a:t>
            </a:r>
            <a:r>
              <a:rPr lang="en-GB" sz="2400" kern="0" dirty="0">
                <a:latin typeface="Century Gothic"/>
                <a:ea typeface="Century Gothic"/>
                <a:cs typeface="Century Gothic"/>
                <a:sym typeface="Century Gothic"/>
              </a:rPr>
              <a:t> </a:t>
            </a:r>
            <a:r>
              <a:rPr lang="en-GB" sz="2400" kern="0" dirty="0" err="1">
                <a:latin typeface="Century Gothic"/>
                <a:ea typeface="Century Gothic"/>
                <a:cs typeface="Century Gothic"/>
                <a:sym typeface="Century Gothic"/>
              </a:rPr>
              <a:t>anglais</a:t>
            </a:r>
            <a:r>
              <a:rPr lang="en-GB" sz="2400" kern="0" dirty="0">
                <a:latin typeface="Century Gothic"/>
                <a:ea typeface="Century Gothic"/>
                <a:cs typeface="Century Gothic"/>
                <a:sym typeface="Century Gothic"/>
              </a:rPr>
              <a:t>.</a:t>
            </a:r>
            <a:endParaRPr sz="1100" kern="0" dirty="0">
              <a:latin typeface="Arial"/>
              <a:cs typeface="Arial"/>
              <a:sym typeface="Arial"/>
            </a:endParaRPr>
          </a:p>
        </p:txBody>
      </p:sp>
      <p:sp>
        <p:nvSpPr>
          <p:cNvPr id="75" name="TextBox 74">
            <a:extLst>
              <a:ext uri="{FF2B5EF4-FFF2-40B4-BE49-F238E27FC236}">
                <a16:creationId xmlns:a16="http://schemas.microsoft.com/office/drawing/2014/main" id="{34758F57-3CF9-46F7-8404-F084D5656205}"/>
              </a:ext>
            </a:extLst>
          </p:cNvPr>
          <p:cNvSpPr txBox="1"/>
          <p:nvPr/>
        </p:nvSpPr>
        <p:spPr>
          <a:xfrm>
            <a:off x="4672701" y="5496503"/>
            <a:ext cx="4400550" cy="461665"/>
          </a:xfrm>
          <a:prstGeom prst="rect">
            <a:avLst/>
          </a:prstGeom>
          <a:noFill/>
        </p:spPr>
        <p:txBody>
          <a:bodyPr wrap="square" rtlCol="0">
            <a:spAutoFit/>
          </a:bodyPr>
          <a:lstStyle/>
          <a:p>
            <a:pPr defTabSz="914400">
              <a:defRPr/>
            </a:pPr>
            <a:r>
              <a:rPr lang="en-GB" sz="2400" b="1" dirty="0">
                <a:solidFill>
                  <a:srgbClr val="00B050"/>
                </a:solidFill>
                <a:latin typeface="Century Gothic" panose="020B0502020202020204" pitchFamily="34" charset="0"/>
              </a:rPr>
              <a:t>like the Quebec carnival?</a:t>
            </a:r>
          </a:p>
        </p:txBody>
      </p:sp>
      <p:pic>
        <p:nvPicPr>
          <p:cNvPr id="77" name="Picture 76" descr="A child's drawing of a child&#10;&#10;Description automatically generated with low confidence">
            <a:extLst>
              <a:ext uri="{FF2B5EF4-FFF2-40B4-BE49-F238E27FC236}">
                <a16:creationId xmlns:a16="http://schemas.microsoft.com/office/drawing/2014/main" id="{CAB3786E-1F3D-4A16-9AFE-5982EB3AD3BE}"/>
              </a:ext>
            </a:extLst>
          </p:cNvPr>
          <p:cNvPicPr>
            <a:picLocks noChangeAspect="1"/>
          </p:cNvPicPr>
          <p:nvPr/>
        </p:nvPicPr>
        <p:blipFill rotWithShape="1">
          <a:blip r:embed="rId16">
            <a:extLst>
              <a:ext uri="{28A0092B-C50C-407E-A947-70E740481C1C}">
                <a14:useLocalDpi xmlns:a14="http://schemas.microsoft.com/office/drawing/2010/main" val="0"/>
              </a:ext>
            </a:extLst>
          </a:blip>
          <a:srcRect b="52426"/>
          <a:stretch/>
        </p:blipFill>
        <p:spPr>
          <a:xfrm>
            <a:off x="2565939" y="3479200"/>
            <a:ext cx="893968" cy="714787"/>
          </a:xfrm>
          <a:prstGeom prst="rect">
            <a:avLst/>
          </a:prstGeom>
        </p:spPr>
      </p:pic>
      <p:sp>
        <p:nvSpPr>
          <p:cNvPr id="78" name="TextBox 77">
            <a:extLst>
              <a:ext uri="{FF2B5EF4-FFF2-40B4-BE49-F238E27FC236}">
                <a16:creationId xmlns:a16="http://schemas.microsoft.com/office/drawing/2014/main" id="{03277E54-0C18-4EF5-8503-258C2D3CAE1E}"/>
              </a:ext>
            </a:extLst>
          </p:cNvPr>
          <p:cNvSpPr txBox="1"/>
          <p:nvPr/>
        </p:nvSpPr>
        <p:spPr>
          <a:xfrm>
            <a:off x="2579095" y="4247036"/>
            <a:ext cx="12861758" cy="461665"/>
          </a:xfrm>
          <a:prstGeom prst="rect">
            <a:avLst/>
          </a:prstGeom>
          <a:noFill/>
        </p:spPr>
        <p:txBody>
          <a:bodyPr wrap="square">
            <a:spAutoFit/>
          </a:bodyPr>
          <a:lstStyle/>
          <a:p>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question pour </a:t>
            </a:r>
            <a:r>
              <a:rPr lang="en-GB" sz="2400" b="1" dirty="0">
                <a:latin typeface="Century Gothic" panose="020B0502020202020204" pitchFamily="34" charset="0"/>
              </a:rPr>
              <a:t>Adèle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pour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Renée</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endParaRPr lang="en-GB" sz="2400" dirty="0"/>
          </a:p>
        </p:txBody>
      </p:sp>
      <p:pic>
        <p:nvPicPr>
          <p:cNvPr id="3" name="Picture 2">
            <a:extLst>
              <a:ext uri="{FF2B5EF4-FFF2-40B4-BE49-F238E27FC236}">
                <a16:creationId xmlns:a16="http://schemas.microsoft.com/office/drawing/2014/main" id="{1461BE37-891B-4B7A-97D7-13AB8EFADDB1}"/>
              </a:ext>
            </a:extLst>
          </p:cNvPr>
          <p:cNvPicPr>
            <a:picLocks noChangeAspect="1"/>
          </p:cNvPicPr>
          <p:nvPr/>
        </p:nvPicPr>
        <p:blipFill>
          <a:blip r:embed="rId17"/>
          <a:stretch>
            <a:fillRect/>
          </a:stretch>
        </p:blipFill>
        <p:spPr>
          <a:xfrm>
            <a:off x="644718" y="4254547"/>
            <a:ext cx="938865" cy="573074"/>
          </a:xfrm>
          <a:prstGeom prst="rect">
            <a:avLst/>
          </a:prstGeom>
        </p:spPr>
      </p:pic>
      <p:pic>
        <p:nvPicPr>
          <p:cNvPr id="5" name="Picture 4">
            <a:extLst>
              <a:ext uri="{FF2B5EF4-FFF2-40B4-BE49-F238E27FC236}">
                <a16:creationId xmlns:a16="http://schemas.microsoft.com/office/drawing/2014/main" id="{56CC4108-B007-4FF0-845B-2E771BEE5E43}"/>
              </a:ext>
            </a:extLst>
          </p:cNvPr>
          <p:cNvPicPr>
            <a:picLocks noChangeAspect="1"/>
          </p:cNvPicPr>
          <p:nvPr/>
        </p:nvPicPr>
        <p:blipFill>
          <a:blip r:embed="rId18"/>
          <a:stretch>
            <a:fillRect/>
          </a:stretch>
        </p:blipFill>
        <p:spPr>
          <a:xfrm>
            <a:off x="1625073" y="4149224"/>
            <a:ext cx="951058" cy="688908"/>
          </a:xfrm>
          <a:prstGeom prst="rect">
            <a:avLst/>
          </a:prstGeom>
        </p:spPr>
      </p:pic>
      <p:graphicFrame>
        <p:nvGraphicFramePr>
          <p:cNvPr id="6" name="Table 5">
            <a:extLst>
              <a:ext uri="{FF2B5EF4-FFF2-40B4-BE49-F238E27FC236}">
                <a16:creationId xmlns:a16="http://schemas.microsoft.com/office/drawing/2014/main" id="{24995944-A27E-4C75-91BE-1091ED28832F}"/>
              </a:ext>
            </a:extLst>
          </p:cNvPr>
          <p:cNvGraphicFramePr>
            <a:graphicFrameLocks noGrp="1"/>
          </p:cNvGraphicFramePr>
          <p:nvPr>
            <p:extLst>
              <p:ext uri="{D42A27DB-BD31-4B8C-83A1-F6EECF244321}">
                <p14:modId xmlns:p14="http://schemas.microsoft.com/office/powerpoint/2010/main" val="2621912529"/>
              </p:ext>
            </p:extLst>
          </p:nvPr>
        </p:nvGraphicFramePr>
        <p:xfrm>
          <a:off x="611933" y="2106522"/>
          <a:ext cx="1591104" cy="1100474"/>
        </p:xfrm>
        <a:graphic>
          <a:graphicData uri="http://schemas.openxmlformats.org/drawingml/2006/table">
            <a:tbl>
              <a:tblPr firstRow="1" bandRow="1"/>
              <a:tblGrid>
                <a:gridCol w="575627">
                  <a:extLst>
                    <a:ext uri="{9D8B030D-6E8A-4147-A177-3AD203B41FA5}">
                      <a16:colId xmlns:a16="http://schemas.microsoft.com/office/drawing/2014/main" val="3325049998"/>
                    </a:ext>
                  </a:extLst>
                </a:gridCol>
                <a:gridCol w="1015477">
                  <a:extLst>
                    <a:ext uri="{9D8B030D-6E8A-4147-A177-3AD203B41FA5}">
                      <a16:colId xmlns:a16="http://schemas.microsoft.com/office/drawing/2014/main" val="1986340524"/>
                    </a:ext>
                  </a:extLst>
                </a:gridCol>
              </a:tblGrid>
              <a:tr h="550237">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0" dirty="0">
                          <a:latin typeface="Century Gothic" panose="020B0502020202020204" pitchFamily="34" charset="0"/>
                        </a:rPr>
                        <a:t>1</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0952031"/>
                  </a:ext>
                </a:extLst>
              </a:tr>
              <a:tr h="550237">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0" dirty="0">
                          <a:latin typeface="Century Gothic" panose="020B0502020202020204" pitchFamily="34" charset="0"/>
                        </a:rPr>
                        <a:t>2</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8063155"/>
                  </a:ext>
                </a:extLst>
              </a:tr>
            </a:tbl>
          </a:graphicData>
        </a:graphic>
      </p:graphicFrame>
      <p:graphicFrame>
        <p:nvGraphicFramePr>
          <p:cNvPr id="81" name="Table 80">
            <a:extLst>
              <a:ext uri="{FF2B5EF4-FFF2-40B4-BE49-F238E27FC236}">
                <a16:creationId xmlns:a16="http://schemas.microsoft.com/office/drawing/2014/main" id="{928DF3BD-1B17-4C09-B85A-743E74A402F5}"/>
              </a:ext>
            </a:extLst>
          </p:cNvPr>
          <p:cNvGraphicFramePr>
            <a:graphicFrameLocks noGrp="1"/>
          </p:cNvGraphicFramePr>
          <p:nvPr>
            <p:extLst>
              <p:ext uri="{D42A27DB-BD31-4B8C-83A1-F6EECF244321}">
                <p14:modId xmlns:p14="http://schemas.microsoft.com/office/powerpoint/2010/main" val="1397557788"/>
              </p:ext>
            </p:extLst>
          </p:nvPr>
        </p:nvGraphicFramePr>
        <p:xfrm>
          <a:off x="2435336" y="2106522"/>
          <a:ext cx="1591104" cy="1100474"/>
        </p:xfrm>
        <a:graphic>
          <a:graphicData uri="http://schemas.openxmlformats.org/drawingml/2006/table">
            <a:tbl>
              <a:tblPr firstRow="1" bandRow="1"/>
              <a:tblGrid>
                <a:gridCol w="575627">
                  <a:extLst>
                    <a:ext uri="{9D8B030D-6E8A-4147-A177-3AD203B41FA5}">
                      <a16:colId xmlns:a16="http://schemas.microsoft.com/office/drawing/2014/main" val="3325049998"/>
                    </a:ext>
                  </a:extLst>
                </a:gridCol>
                <a:gridCol w="1015477">
                  <a:extLst>
                    <a:ext uri="{9D8B030D-6E8A-4147-A177-3AD203B41FA5}">
                      <a16:colId xmlns:a16="http://schemas.microsoft.com/office/drawing/2014/main" val="1986340524"/>
                    </a:ext>
                  </a:extLst>
                </a:gridCol>
              </a:tblGrid>
              <a:tr h="550237">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0" dirty="0">
                          <a:latin typeface="Century Gothic" panose="020B0502020202020204" pitchFamily="34" charset="0"/>
                        </a:rPr>
                        <a:t>3</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0952031"/>
                  </a:ext>
                </a:extLst>
              </a:tr>
              <a:tr h="550237">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0" dirty="0">
                          <a:latin typeface="Century Gothic" panose="020B0502020202020204" pitchFamily="34" charset="0"/>
                        </a:rPr>
                        <a:t>4</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8063155"/>
                  </a:ext>
                </a:extLst>
              </a:tr>
            </a:tbl>
          </a:graphicData>
        </a:graphic>
      </p:graphicFrame>
      <p:graphicFrame>
        <p:nvGraphicFramePr>
          <p:cNvPr id="82" name="Table 81">
            <a:extLst>
              <a:ext uri="{FF2B5EF4-FFF2-40B4-BE49-F238E27FC236}">
                <a16:creationId xmlns:a16="http://schemas.microsoft.com/office/drawing/2014/main" id="{BF2933C7-6DD8-4A47-A8D1-5D5A10628EFA}"/>
              </a:ext>
            </a:extLst>
          </p:cNvPr>
          <p:cNvGraphicFramePr>
            <a:graphicFrameLocks noGrp="1"/>
          </p:cNvGraphicFramePr>
          <p:nvPr>
            <p:extLst>
              <p:ext uri="{D42A27DB-BD31-4B8C-83A1-F6EECF244321}">
                <p14:modId xmlns:p14="http://schemas.microsoft.com/office/powerpoint/2010/main" val="4100395028"/>
              </p:ext>
            </p:extLst>
          </p:nvPr>
        </p:nvGraphicFramePr>
        <p:xfrm>
          <a:off x="4258739" y="2106522"/>
          <a:ext cx="1591104" cy="1100474"/>
        </p:xfrm>
        <a:graphic>
          <a:graphicData uri="http://schemas.openxmlformats.org/drawingml/2006/table">
            <a:tbl>
              <a:tblPr firstRow="1" bandRow="1"/>
              <a:tblGrid>
                <a:gridCol w="575627">
                  <a:extLst>
                    <a:ext uri="{9D8B030D-6E8A-4147-A177-3AD203B41FA5}">
                      <a16:colId xmlns:a16="http://schemas.microsoft.com/office/drawing/2014/main" val="3325049998"/>
                    </a:ext>
                  </a:extLst>
                </a:gridCol>
                <a:gridCol w="1015477">
                  <a:extLst>
                    <a:ext uri="{9D8B030D-6E8A-4147-A177-3AD203B41FA5}">
                      <a16:colId xmlns:a16="http://schemas.microsoft.com/office/drawing/2014/main" val="1986340524"/>
                    </a:ext>
                  </a:extLst>
                </a:gridCol>
              </a:tblGrid>
              <a:tr h="550237">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0" dirty="0">
                          <a:latin typeface="Century Gothic" panose="020B0502020202020204" pitchFamily="34" charset="0"/>
                        </a:rPr>
                        <a:t>5</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0952031"/>
                  </a:ext>
                </a:extLst>
              </a:tr>
              <a:tr h="550237">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0" dirty="0">
                          <a:latin typeface="Century Gothic" panose="020B0502020202020204" pitchFamily="34" charset="0"/>
                        </a:rPr>
                        <a:t>6</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8063155"/>
                  </a:ext>
                </a:extLst>
              </a:tr>
            </a:tbl>
          </a:graphicData>
        </a:graphic>
      </p:graphicFrame>
      <p:graphicFrame>
        <p:nvGraphicFramePr>
          <p:cNvPr id="83" name="Table 82">
            <a:extLst>
              <a:ext uri="{FF2B5EF4-FFF2-40B4-BE49-F238E27FC236}">
                <a16:creationId xmlns:a16="http://schemas.microsoft.com/office/drawing/2014/main" id="{3DB72369-EF5D-4D65-8AD5-C522414F9480}"/>
              </a:ext>
            </a:extLst>
          </p:cNvPr>
          <p:cNvGraphicFramePr>
            <a:graphicFrameLocks noGrp="1"/>
          </p:cNvGraphicFramePr>
          <p:nvPr>
            <p:extLst>
              <p:ext uri="{D42A27DB-BD31-4B8C-83A1-F6EECF244321}">
                <p14:modId xmlns:p14="http://schemas.microsoft.com/office/powerpoint/2010/main" val="1478359580"/>
              </p:ext>
            </p:extLst>
          </p:nvPr>
        </p:nvGraphicFramePr>
        <p:xfrm>
          <a:off x="6082142" y="2106522"/>
          <a:ext cx="1591104" cy="1100474"/>
        </p:xfrm>
        <a:graphic>
          <a:graphicData uri="http://schemas.openxmlformats.org/drawingml/2006/table">
            <a:tbl>
              <a:tblPr firstRow="1" bandRow="1"/>
              <a:tblGrid>
                <a:gridCol w="575627">
                  <a:extLst>
                    <a:ext uri="{9D8B030D-6E8A-4147-A177-3AD203B41FA5}">
                      <a16:colId xmlns:a16="http://schemas.microsoft.com/office/drawing/2014/main" val="3325049998"/>
                    </a:ext>
                  </a:extLst>
                </a:gridCol>
                <a:gridCol w="1015477">
                  <a:extLst>
                    <a:ext uri="{9D8B030D-6E8A-4147-A177-3AD203B41FA5}">
                      <a16:colId xmlns:a16="http://schemas.microsoft.com/office/drawing/2014/main" val="1986340524"/>
                    </a:ext>
                  </a:extLst>
                </a:gridCol>
              </a:tblGrid>
              <a:tr h="550237">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0" dirty="0">
                          <a:latin typeface="Century Gothic" panose="020B0502020202020204" pitchFamily="34" charset="0"/>
                        </a:rPr>
                        <a:t>7</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endParaRPr lang="en-GB" sz="2400" b="0" dirty="0">
                        <a:solidFill>
                          <a:srgbClr val="002060"/>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0952031"/>
                  </a:ext>
                </a:extLst>
              </a:tr>
              <a:tr h="550237">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endParaRPr lang="en-GB" sz="2400" b="0" dirty="0">
                        <a:latin typeface="Century Gothic" panose="020B0502020202020204" pitchFamily="34" charset="0"/>
                      </a:endParaRP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6350" cap="flat" cmpd="sng" algn="ctr">
                      <a:solidFill>
                        <a:schemeClr val="tx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sz="2400" b="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6350" cap="flat" cmpd="sng" algn="ctr">
                      <a:solidFill>
                        <a:schemeClr val="tx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8063155"/>
                  </a:ext>
                </a:extLst>
              </a:tr>
            </a:tbl>
          </a:graphicData>
        </a:graphic>
      </p:graphicFrame>
      <p:pic>
        <p:nvPicPr>
          <p:cNvPr id="84" name="Picture 83">
            <a:extLst>
              <a:ext uri="{FF2B5EF4-FFF2-40B4-BE49-F238E27FC236}">
                <a16:creationId xmlns:a16="http://schemas.microsoft.com/office/drawing/2014/main" id="{A1EDFECF-7F4E-45E4-8464-F9EDDE7E5D9F}"/>
              </a:ext>
            </a:extLst>
          </p:cNvPr>
          <p:cNvPicPr>
            <a:picLocks noChangeAspect="1"/>
          </p:cNvPicPr>
          <p:nvPr/>
        </p:nvPicPr>
        <p:blipFill>
          <a:blip r:embed="rId14"/>
          <a:stretch>
            <a:fillRect/>
          </a:stretch>
        </p:blipFill>
        <p:spPr>
          <a:xfrm>
            <a:off x="240777" y="1133187"/>
            <a:ext cx="2377646" cy="853514"/>
          </a:xfrm>
          <a:prstGeom prst="rect">
            <a:avLst/>
          </a:prstGeom>
        </p:spPr>
      </p:pic>
      <p:sp>
        <p:nvSpPr>
          <p:cNvPr id="86" name="TextBox 85">
            <a:extLst>
              <a:ext uri="{FF2B5EF4-FFF2-40B4-BE49-F238E27FC236}">
                <a16:creationId xmlns:a16="http://schemas.microsoft.com/office/drawing/2014/main" id="{51388A84-1EF9-41CF-9F2E-69C10988E1FB}"/>
              </a:ext>
            </a:extLst>
          </p:cNvPr>
          <p:cNvSpPr txBox="1"/>
          <p:nvPr/>
        </p:nvSpPr>
        <p:spPr>
          <a:xfrm>
            <a:off x="2635617" y="1319998"/>
            <a:ext cx="12861758" cy="461665"/>
          </a:xfrm>
          <a:prstGeom prst="rect">
            <a:avLst/>
          </a:prstGeom>
          <a:noFill/>
        </p:spPr>
        <p:txBody>
          <a:bodyPr wrap="square">
            <a:spAutoFit/>
          </a:bodyPr>
          <a:lstStyle/>
          <a:p>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Il y a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combien</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de [</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é</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er</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ez</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dans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chaque</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phrase ?</a:t>
            </a:r>
            <a:endParaRPr lang="en-GB" sz="2400" dirty="0"/>
          </a:p>
        </p:txBody>
      </p:sp>
      <p:pic>
        <p:nvPicPr>
          <p:cNvPr id="87" name="Picture 86" descr="Icon&#10;&#10;Description automatically generated with medium confidence">
            <a:extLst>
              <a:ext uri="{FF2B5EF4-FFF2-40B4-BE49-F238E27FC236}">
                <a16:creationId xmlns:a16="http://schemas.microsoft.com/office/drawing/2014/main" id="{BF074346-3F92-49C1-84FE-B30CE8B4D43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652516" y="1789101"/>
            <a:ext cx="1189514" cy="779689"/>
          </a:xfrm>
          <a:prstGeom prst="rect">
            <a:avLst/>
          </a:prstGeom>
        </p:spPr>
      </p:pic>
      <p:pic>
        <p:nvPicPr>
          <p:cNvPr id="88" name="Picture 87" descr="Logo, company name&#10;&#10;Description automatically generated">
            <a:extLst>
              <a:ext uri="{FF2B5EF4-FFF2-40B4-BE49-F238E27FC236}">
                <a16:creationId xmlns:a16="http://schemas.microsoft.com/office/drawing/2014/main" id="{0C39229D-4D2C-455A-8445-C1FB08FBB5FD}"/>
              </a:ext>
            </a:extLst>
          </p:cNvPr>
          <p:cNvPicPr>
            <a:picLocks noChangeAspect="1"/>
          </p:cNvPicPr>
          <p:nvPr/>
        </p:nvPicPr>
        <p:blipFill rotWithShape="1">
          <a:blip r:embed="rId20">
            <a:extLst>
              <a:ext uri="{28A0092B-C50C-407E-A947-70E740481C1C}">
                <a14:useLocalDpi xmlns:a14="http://schemas.microsoft.com/office/drawing/2010/main" val="0"/>
              </a:ext>
            </a:extLst>
          </a:blip>
          <a:srcRect l="33809" t="-5585" r="35227" b="30172"/>
          <a:stretch/>
        </p:blipFill>
        <p:spPr>
          <a:xfrm>
            <a:off x="10583326" y="2436643"/>
            <a:ext cx="1312810" cy="1430075"/>
          </a:xfrm>
          <a:prstGeom prst="rect">
            <a:avLst/>
          </a:prstGeom>
        </p:spPr>
      </p:pic>
      <p:pic>
        <p:nvPicPr>
          <p:cNvPr id="89" name="Picture 2" descr="Flag, Quebec, Fleurdelise, Maurice Duplessis, Canada">
            <a:extLst>
              <a:ext uri="{FF2B5EF4-FFF2-40B4-BE49-F238E27FC236}">
                <a16:creationId xmlns:a16="http://schemas.microsoft.com/office/drawing/2014/main" id="{B2F406FC-3912-4B45-A6A6-46178ABE0B9A}"/>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671622" y="3928870"/>
            <a:ext cx="1151301" cy="767534"/>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descr="A child's drawing of a child&#10;&#10;Description automatically generated with low confidence">
            <a:extLst>
              <a:ext uri="{FF2B5EF4-FFF2-40B4-BE49-F238E27FC236}">
                <a16:creationId xmlns:a16="http://schemas.microsoft.com/office/drawing/2014/main" id="{58D6C700-9E23-4350-B57E-32E606B4D43D}"/>
              </a:ext>
            </a:extLst>
          </p:cNvPr>
          <p:cNvPicPr>
            <a:picLocks noChangeAspect="1"/>
          </p:cNvPicPr>
          <p:nvPr/>
        </p:nvPicPr>
        <p:blipFill rotWithShape="1">
          <a:blip r:embed="rId16">
            <a:extLst>
              <a:ext uri="{28A0092B-C50C-407E-A947-70E740481C1C}">
                <a14:useLocalDpi xmlns:a14="http://schemas.microsoft.com/office/drawing/2010/main" val="0"/>
              </a:ext>
            </a:extLst>
          </a:blip>
          <a:srcRect b="52426"/>
          <a:stretch/>
        </p:blipFill>
        <p:spPr>
          <a:xfrm>
            <a:off x="142565" y="11244455"/>
            <a:ext cx="523941" cy="418926"/>
          </a:xfrm>
          <a:prstGeom prst="rect">
            <a:avLst/>
          </a:prstGeom>
        </p:spPr>
      </p:pic>
      <p:pic>
        <p:nvPicPr>
          <p:cNvPr id="94" name="Picture 93" descr="A child's drawing of a child&#10;&#10;Description automatically generated with low confidence">
            <a:extLst>
              <a:ext uri="{FF2B5EF4-FFF2-40B4-BE49-F238E27FC236}">
                <a16:creationId xmlns:a16="http://schemas.microsoft.com/office/drawing/2014/main" id="{FD721896-CC58-42F1-95B7-40678F1D84CF}"/>
              </a:ext>
            </a:extLst>
          </p:cNvPr>
          <p:cNvPicPr>
            <a:picLocks noChangeAspect="1"/>
          </p:cNvPicPr>
          <p:nvPr/>
        </p:nvPicPr>
        <p:blipFill rotWithShape="1">
          <a:blip r:embed="rId16">
            <a:extLst>
              <a:ext uri="{28A0092B-C50C-407E-A947-70E740481C1C}">
                <a14:useLocalDpi xmlns:a14="http://schemas.microsoft.com/office/drawing/2010/main" val="0"/>
              </a:ext>
            </a:extLst>
          </a:blip>
          <a:srcRect b="52426"/>
          <a:stretch/>
        </p:blipFill>
        <p:spPr>
          <a:xfrm>
            <a:off x="142565" y="11831560"/>
            <a:ext cx="523941" cy="418926"/>
          </a:xfrm>
          <a:prstGeom prst="rect">
            <a:avLst/>
          </a:prstGeom>
        </p:spPr>
      </p:pic>
      <p:pic>
        <p:nvPicPr>
          <p:cNvPr id="95" name="Picture 94" descr="A child's drawing of a child&#10;&#10;Description automatically generated with low confidence">
            <a:extLst>
              <a:ext uri="{FF2B5EF4-FFF2-40B4-BE49-F238E27FC236}">
                <a16:creationId xmlns:a16="http://schemas.microsoft.com/office/drawing/2014/main" id="{FC71CC2B-22EA-46E4-83D1-5D141EAE769C}"/>
              </a:ext>
            </a:extLst>
          </p:cNvPr>
          <p:cNvPicPr>
            <a:picLocks noChangeAspect="1"/>
          </p:cNvPicPr>
          <p:nvPr/>
        </p:nvPicPr>
        <p:blipFill rotWithShape="1">
          <a:blip r:embed="rId16">
            <a:extLst>
              <a:ext uri="{28A0092B-C50C-407E-A947-70E740481C1C}">
                <a14:useLocalDpi xmlns:a14="http://schemas.microsoft.com/office/drawing/2010/main" val="0"/>
              </a:ext>
            </a:extLst>
          </a:blip>
          <a:srcRect b="52426"/>
          <a:stretch/>
        </p:blipFill>
        <p:spPr>
          <a:xfrm>
            <a:off x="135330" y="12461800"/>
            <a:ext cx="523941" cy="418926"/>
          </a:xfrm>
          <a:prstGeom prst="rect">
            <a:avLst/>
          </a:prstGeom>
        </p:spPr>
      </p:pic>
      <p:pic>
        <p:nvPicPr>
          <p:cNvPr id="96" name="Picture 95" descr="A child's drawing of a child&#10;&#10;Description automatically generated with low confidence">
            <a:extLst>
              <a:ext uri="{FF2B5EF4-FFF2-40B4-BE49-F238E27FC236}">
                <a16:creationId xmlns:a16="http://schemas.microsoft.com/office/drawing/2014/main" id="{AF107987-ACBE-460C-956B-2BA77659CAD0}"/>
              </a:ext>
            </a:extLst>
          </p:cNvPr>
          <p:cNvPicPr>
            <a:picLocks noChangeAspect="1"/>
          </p:cNvPicPr>
          <p:nvPr/>
        </p:nvPicPr>
        <p:blipFill rotWithShape="1">
          <a:blip r:embed="rId16">
            <a:extLst>
              <a:ext uri="{28A0092B-C50C-407E-A947-70E740481C1C}">
                <a14:useLocalDpi xmlns:a14="http://schemas.microsoft.com/office/drawing/2010/main" val="0"/>
              </a:ext>
            </a:extLst>
          </a:blip>
          <a:srcRect b="52426"/>
          <a:stretch/>
        </p:blipFill>
        <p:spPr>
          <a:xfrm>
            <a:off x="117684" y="13088971"/>
            <a:ext cx="523941" cy="418926"/>
          </a:xfrm>
          <a:prstGeom prst="rect">
            <a:avLst/>
          </a:prstGeom>
        </p:spPr>
      </p:pic>
      <p:pic>
        <p:nvPicPr>
          <p:cNvPr id="97" name="Picture 96" descr="A child's drawing of a child&#10;&#10;Description automatically generated with low confidence">
            <a:extLst>
              <a:ext uri="{FF2B5EF4-FFF2-40B4-BE49-F238E27FC236}">
                <a16:creationId xmlns:a16="http://schemas.microsoft.com/office/drawing/2014/main" id="{4DF7C725-6729-41EE-AEE2-684BD1036B55}"/>
              </a:ext>
            </a:extLst>
          </p:cNvPr>
          <p:cNvPicPr>
            <a:picLocks noChangeAspect="1"/>
          </p:cNvPicPr>
          <p:nvPr/>
        </p:nvPicPr>
        <p:blipFill rotWithShape="1">
          <a:blip r:embed="rId16">
            <a:extLst>
              <a:ext uri="{28A0092B-C50C-407E-A947-70E740481C1C}">
                <a14:useLocalDpi xmlns:a14="http://schemas.microsoft.com/office/drawing/2010/main" val="0"/>
              </a:ext>
            </a:extLst>
          </a:blip>
          <a:srcRect b="52426"/>
          <a:stretch/>
        </p:blipFill>
        <p:spPr>
          <a:xfrm>
            <a:off x="142565" y="13678345"/>
            <a:ext cx="523941" cy="418926"/>
          </a:xfrm>
          <a:prstGeom prst="rect">
            <a:avLst/>
          </a:prstGeom>
        </p:spPr>
      </p:pic>
      <p:pic>
        <p:nvPicPr>
          <p:cNvPr id="98" name="Picture 97" descr="A child's drawing of a child&#10;&#10;Description automatically generated with low confidence">
            <a:extLst>
              <a:ext uri="{FF2B5EF4-FFF2-40B4-BE49-F238E27FC236}">
                <a16:creationId xmlns:a16="http://schemas.microsoft.com/office/drawing/2014/main" id="{6921F841-94AD-460A-A58E-8181ECEB80C2}"/>
              </a:ext>
            </a:extLst>
          </p:cNvPr>
          <p:cNvPicPr>
            <a:picLocks noChangeAspect="1"/>
          </p:cNvPicPr>
          <p:nvPr/>
        </p:nvPicPr>
        <p:blipFill rotWithShape="1">
          <a:blip r:embed="rId16">
            <a:extLst>
              <a:ext uri="{28A0092B-C50C-407E-A947-70E740481C1C}">
                <a14:useLocalDpi xmlns:a14="http://schemas.microsoft.com/office/drawing/2010/main" val="0"/>
              </a:ext>
            </a:extLst>
          </a:blip>
          <a:srcRect b="52426"/>
          <a:stretch/>
        </p:blipFill>
        <p:spPr>
          <a:xfrm>
            <a:off x="135329" y="14282784"/>
            <a:ext cx="523941" cy="418926"/>
          </a:xfrm>
          <a:prstGeom prst="rect">
            <a:avLst/>
          </a:prstGeom>
        </p:spPr>
      </p:pic>
      <p:pic>
        <p:nvPicPr>
          <p:cNvPr id="99" name="Picture 98" descr="A child's drawing of a child&#10;&#10;Description automatically generated with low confidence">
            <a:extLst>
              <a:ext uri="{FF2B5EF4-FFF2-40B4-BE49-F238E27FC236}">
                <a16:creationId xmlns:a16="http://schemas.microsoft.com/office/drawing/2014/main" id="{06E9A542-8BED-4723-B0AF-A2AD94622AEF}"/>
              </a:ext>
            </a:extLst>
          </p:cNvPr>
          <p:cNvPicPr>
            <a:picLocks noChangeAspect="1"/>
          </p:cNvPicPr>
          <p:nvPr/>
        </p:nvPicPr>
        <p:blipFill rotWithShape="1">
          <a:blip r:embed="rId16">
            <a:extLst>
              <a:ext uri="{28A0092B-C50C-407E-A947-70E740481C1C}">
                <a14:useLocalDpi xmlns:a14="http://schemas.microsoft.com/office/drawing/2010/main" val="0"/>
              </a:ext>
            </a:extLst>
          </a:blip>
          <a:srcRect b="52426"/>
          <a:stretch/>
        </p:blipFill>
        <p:spPr>
          <a:xfrm>
            <a:off x="117721" y="14913792"/>
            <a:ext cx="523941" cy="418926"/>
          </a:xfrm>
          <a:prstGeom prst="rect">
            <a:avLst/>
          </a:prstGeom>
        </p:spPr>
      </p:pic>
      <p:pic>
        <p:nvPicPr>
          <p:cNvPr id="100" name="Picture 99" descr="A child's drawing of a child&#10;&#10;Description automatically generated with low confidence">
            <a:extLst>
              <a:ext uri="{FF2B5EF4-FFF2-40B4-BE49-F238E27FC236}">
                <a16:creationId xmlns:a16="http://schemas.microsoft.com/office/drawing/2014/main" id="{76A50CFF-D2A9-4943-826F-D9AD8BE5260F}"/>
              </a:ext>
            </a:extLst>
          </p:cNvPr>
          <p:cNvPicPr>
            <a:picLocks noChangeAspect="1"/>
          </p:cNvPicPr>
          <p:nvPr/>
        </p:nvPicPr>
        <p:blipFill rotWithShape="1">
          <a:blip r:embed="rId16">
            <a:extLst>
              <a:ext uri="{28A0092B-C50C-407E-A947-70E740481C1C}">
                <a14:useLocalDpi xmlns:a14="http://schemas.microsoft.com/office/drawing/2010/main" val="0"/>
              </a:ext>
            </a:extLst>
          </a:blip>
          <a:srcRect b="52426"/>
          <a:stretch/>
        </p:blipFill>
        <p:spPr>
          <a:xfrm>
            <a:off x="119703" y="15493808"/>
            <a:ext cx="523941" cy="418926"/>
          </a:xfrm>
          <a:prstGeom prst="rect">
            <a:avLst/>
          </a:prstGeom>
        </p:spPr>
      </p:pic>
    </p:spTree>
    <p:extLst>
      <p:ext uri="{BB962C8B-B14F-4D97-AF65-F5344CB8AC3E}">
        <p14:creationId xmlns:p14="http://schemas.microsoft.com/office/powerpoint/2010/main" val="941492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9" y="149979"/>
            <a:ext cx="7170384"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898781" y="250742"/>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2</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712542" y="15475758"/>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29312"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12</a:t>
              </a:r>
            </a:p>
          </p:txBody>
        </p:sp>
      </p:grpSp>
      <p:pic>
        <p:nvPicPr>
          <p:cNvPr id="12" name="Picture 11">
            <a:extLst>
              <a:ext uri="{FF2B5EF4-FFF2-40B4-BE49-F238E27FC236}">
                <a16:creationId xmlns:a16="http://schemas.microsoft.com/office/drawing/2014/main" id="{154E09F5-FC4D-4FA8-A0CE-1817D4D64BE3}"/>
              </a:ext>
            </a:extLst>
          </p:cNvPr>
          <p:cNvPicPr>
            <a:picLocks noChangeAspect="1"/>
          </p:cNvPicPr>
          <p:nvPr/>
        </p:nvPicPr>
        <p:blipFill>
          <a:blip r:embed="rId5">
            <a:clrChange>
              <a:clrFrom>
                <a:srgbClr val="000000">
                  <a:alpha val="0"/>
                </a:srgbClr>
              </a:clrFrom>
              <a:clrTo>
                <a:srgbClr val="000000">
                  <a:alpha val="0"/>
                </a:srgbClr>
              </a:clrTo>
            </a:clrChange>
          </a:blip>
          <a:stretch>
            <a:fillRect/>
          </a:stretch>
        </p:blipFill>
        <p:spPr>
          <a:xfrm>
            <a:off x="10947303" y="6818150"/>
            <a:ext cx="1234410" cy="1126549"/>
          </a:xfrm>
          <a:prstGeom prst="rect">
            <a:avLst/>
          </a:prstGeom>
        </p:spPr>
      </p:pic>
      <p:sp>
        <p:nvSpPr>
          <p:cNvPr id="13" name="TextBox 12">
            <a:extLst>
              <a:ext uri="{FF2B5EF4-FFF2-40B4-BE49-F238E27FC236}">
                <a16:creationId xmlns:a16="http://schemas.microsoft.com/office/drawing/2014/main" id="{43B4A4AF-E9B6-434A-B445-CA819E8AB0F5}"/>
              </a:ext>
            </a:extLst>
          </p:cNvPr>
          <p:cNvSpPr txBox="1"/>
          <p:nvPr/>
        </p:nvSpPr>
        <p:spPr>
          <a:xfrm>
            <a:off x="2366341" y="7112974"/>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français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14" name="Table 4">
            <a:extLst>
              <a:ext uri="{FF2B5EF4-FFF2-40B4-BE49-F238E27FC236}">
                <a16:creationId xmlns:a16="http://schemas.microsoft.com/office/drawing/2014/main" id="{EE583292-1A45-44A9-9C86-05680AEE87FE}"/>
              </a:ext>
            </a:extLst>
          </p:cNvPr>
          <p:cNvGraphicFramePr>
            <a:graphicFrameLocks noGrp="1"/>
          </p:cNvGraphicFramePr>
          <p:nvPr>
            <p:extLst>
              <p:ext uri="{D42A27DB-BD31-4B8C-83A1-F6EECF244321}">
                <p14:modId xmlns:p14="http://schemas.microsoft.com/office/powerpoint/2010/main" val="3253199766"/>
              </p:ext>
            </p:extLst>
          </p:nvPr>
        </p:nvGraphicFramePr>
        <p:xfrm>
          <a:off x="682487" y="7670000"/>
          <a:ext cx="10681115" cy="7909104"/>
        </p:xfrm>
        <a:graphic>
          <a:graphicData uri="http://schemas.openxmlformats.org/drawingml/2006/table">
            <a:tbl>
              <a:tblPr firstRow="1" bandRow="1"/>
              <a:tblGrid>
                <a:gridCol w="1883959">
                  <a:extLst>
                    <a:ext uri="{9D8B030D-6E8A-4147-A177-3AD203B41FA5}">
                      <a16:colId xmlns:a16="http://schemas.microsoft.com/office/drawing/2014/main" val="1203737284"/>
                    </a:ext>
                  </a:extLst>
                </a:gridCol>
                <a:gridCol w="2611236">
                  <a:extLst>
                    <a:ext uri="{9D8B030D-6E8A-4147-A177-3AD203B41FA5}">
                      <a16:colId xmlns:a16="http://schemas.microsoft.com/office/drawing/2014/main" val="1810222861"/>
                    </a:ext>
                  </a:extLst>
                </a:gridCol>
                <a:gridCol w="3253534">
                  <a:extLst>
                    <a:ext uri="{9D8B030D-6E8A-4147-A177-3AD203B41FA5}">
                      <a16:colId xmlns:a16="http://schemas.microsoft.com/office/drawing/2014/main" val="274413866"/>
                    </a:ext>
                  </a:extLst>
                </a:gridCol>
                <a:gridCol w="2932386">
                  <a:extLst>
                    <a:ext uri="{9D8B030D-6E8A-4147-A177-3AD203B41FA5}">
                      <a16:colId xmlns:a16="http://schemas.microsoft.com/office/drawing/2014/main" val="2706468897"/>
                    </a:ext>
                  </a:extLst>
                </a:gridCol>
              </a:tblGrid>
              <a:tr h="1129872">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(the) language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(the) boy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(the) show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112987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ruler, rule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(the) girl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(the) chair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1129872">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new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000" b="1" dirty="0">
                          <a:solidFill>
                            <a:srgbClr val="92D050"/>
                          </a:solidFill>
                          <a:latin typeface="Century Gothic" panose="020B0502020202020204" pitchFamily="34" charset="0"/>
                        </a:rPr>
                        <a:t>beautiful, lovely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they have (</a:t>
                      </a:r>
                      <a:r>
                        <a:rPr lang="en-GB" sz="2400" b="1" dirty="0" err="1">
                          <a:solidFill>
                            <a:srgbClr val="92D050"/>
                          </a:solidFill>
                          <a:latin typeface="Century Gothic" panose="020B0502020202020204" pitchFamily="34" charset="0"/>
                        </a:rPr>
                        <a:t>mpl</a:t>
                      </a:r>
                      <a:r>
                        <a:rPr lang="en-GB" sz="2400" b="1" dirty="0">
                          <a:solidFill>
                            <a:srgbClr val="92D05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112987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good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bad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old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1129872">
                <a:tc rowSpan="3">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(the) castle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300" b="1" dirty="0">
                          <a:solidFill>
                            <a:srgbClr val="FF3399"/>
                          </a:solidFill>
                          <a:latin typeface="Century Gothic" panose="020B0502020202020204" pitchFamily="34" charset="0"/>
                        </a:rPr>
                        <a:t>(the) parade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(the) Quebec</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1129872">
                <a:tc vMerge="1">
                  <a:txBody>
                    <a:bodyPr/>
                    <a:lstStyle/>
                    <a:p>
                      <a:endParaRPr lang="en-GB"/>
                    </a:p>
                  </a:txBody>
                  <a:tcPr/>
                </a:tc>
                <a:tc>
                  <a:txBody>
                    <a:bodyPr/>
                    <a:lstStyle/>
                    <a:p>
                      <a:r>
                        <a:rPr lang="en-GB" sz="2000" b="1" dirty="0">
                          <a:solidFill>
                            <a:srgbClr val="FF3399"/>
                          </a:solidFill>
                          <a:latin typeface="Century Gothic" panose="020B0502020202020204" pitchFamily="34" charset="0"/>
                        </a:rPr>
                        <a:t>to participate (in)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(the) snow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(the) ice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112987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you</a:t>
                      </a:r>
                      <a:r>
                        <a:rPr lang="en-GB" sz="1800" b="1" dirty="0">
                          <a:solidFill>
                            <a:srgbClr val="FF3399"/>
                          </a:solidFill>
                          <a:latin typeface="Century Gothic" panose="020B0502020202020204" pitchFamily="34" charset="0"/>
                        </a:rPr>
                        <a:t> (plural/formal)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000" b="1" dirty="0">
                          <a:solidFill>
                            <a:srgbClr val="FF3399"/>
                          </a:solidFill>
                          <a:latin typeface="Century Gothic" panose="020B0502020202020204" pitchFamily="34" charset="0"/>
                        </a:rPr>
                        <a:t>to swim, swimming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(the) race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pic>
        <p:nvPicPr>
          <p:cNvPr id="15" name="Picture 14">
            <a:extLst>
              <a:ext uri="{FF2B5EF4-FFF2-40B4-BE49-F238E27FC236}">
                <a16:creationId xmlns:a16="http://schemas.microsoft.com/office/drawing/2014/main" id="{289404AE-ECF7-4E04-B151-E95468E12F63}"/>
              </a:ext>
            </a:extLst>
          </p:cNvPr>
          <p:cNvPicPr>
            <a:picLocks noChangeAspect="1"/>
          </p:cNvPicPr>
          <p:nvPr/>
        </p:nvPicPr>
        <p:blipFill>
          <a:blip r:embed="rId6"/>
          <a:stretch>
            <a:fillRect/>
          </a:stretch>
        </p:blipFill>
        <p:spPr>
          <a:xfrm>
            <a:off x="317907" y="6957667"/>
            <a:ext cx="2048434" cy="847417"/>
          </a:xfrm>
          <a:prstGeom prst="rect">
            <a:avLst/>
          </a:prstGeom>
        </p:spPr>
      </p:pic>
      <p:pic>
        <p:nvPicPr>
          <p:cNvPr id="16" name="Picture 15">
            <a:extLst>
              <a:ext uri="{FF2B5EF4-FFF2-40B4-BE49-F238E27FC236}">
                <a16:creationId xmlns:a16="http://schemas.microsoft.com/office/drawing/2014/main" id="{C16B247F-1054-4EAE-99DB-9FACBC43C06F}"/>
              </a:ext>
            </a:extLst>
          </p:cNvPr>
          <p:cNvPicPr>
            <a:picLocks noChangeAspect="1"/>
          </p:cNvPicPr>
          <p:nvPr/>
        </p:nvPicPr>
        <p:blipFill>
          <a:blip r:embed="rId7"/>
          <a:stretch>
            <a:fillRect/>
          </a:stretch>
        </p:blipFill>
        <p:spPr>
          <a:xfrm>
            <a:off x="941640" y="10428859"/>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C8E0A39D-C0DD-444E-982F-526398F050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5417" y="8224111"/>
            <a:ext cx="1186070" cy="1186070"/>
          </a:xfrm>
          <a:prstGeom prst="rect">
            <a:avLst/>
          </a:prstGeom>
        </p:spPr>
      </p:pic>
      <p:pic>
        <p:nvPicPr>
          <p:cNvPr id="18" name="Picture 17">
            <a:extLst>
              <a:ext uri="{FF2B5EF4-FFF2-40B4-BE49-F238E27FC236}">
                <a16:creationId xmlns:a16="http://schemas.microsoft.com/office/drawing/2014/main" id="{0444A379-A3D2-4A5A-A3A9-8837DACB39E1}"/>
              </a:ext>
            </a:extLst>
          </p:cNvPr>
          <p:cNvPicPr>
            <a:picLocks noChangeAspect="1"/>
          </p:cNvPicPr>
          <p:nvPr/>
        </p:nvPicPr>
        <p:blipFill>
          <a:blip r:embed="rId9"/>
          <a:stretch>
            <a:fillRect/>
          </a:stretch>
        </p:blipFill>
        <p:spPr>
          <a:xfrm>
            <a:off x="965293" y="13194690"/>
            <a:ext cx="1162417" cy="1101237"/>
          </a:xfrm>
          <a:prstGeom prst="rect">
            <a:avLst/>
          </a:prstGeom>
        </p:spPr>
      </p:pic>
      <p:sp>
        <p:nvSpPr>
          <p:cNvPr id="19" name="TextBox 18">
            <a:extLst>
              <a:ext uri="{FF2B5EF4-FFF2-40B4-BE49-F238E27FC236}">
                <a16:creationId xmlns:a16="http://schemas.microsoft.com/office/drawing/2014/main" id="{244A8F03-B468-4D72-9B32-98718E5E864C}"/>
              </a:ext>
            </a:extLst>
          </p:cNvPr>
          <p:cNvSpPr txBox="1"/>
          <p:nvPr/>
        </p:nvSpPr>
        <p:spPr>
          <a:xfrm>
            <a:off x="1126863" y="9490555"/>
            <a:ext cx="1085347" cy="461665"/>
          </a:xfrm>
          <a:prstGeom prst="rect">
            <a:avLst/>
          </a:prstGeom>
          <a:noFill/>
        </p:spPr>
        <p:txBody>
          <a:bodyPr wrap="square" rtlCol="0">
            <a:spAutoFit/>
          </a:bodyPr>
          <a:lstStyle/>
          <a:p>
            <a:r>
              <a:rPr lang="en-GB" sz="2400" dirty="0">
                <a:latin typeface="Century Gothic" panose="020B0502020202020204" pitchFamily="34" charset="0"/>
              </a:rPr>
              <a:t> X 3</a:t>
            </a:r>
          </a:p>
        </p:txBody>
      </p:sp>
      <p:sp>
        <p:nvSpPr>
          <p:cNvPr id="20" name="TextBox 19">
            <a:extLst>
              <a:ext uri="{FF2B5EF4-FFF2-40B4-BE49-F238E27FC236}">
                <a16:creationId xmlns:a16="http://schemas.microsoft.com/office/drawing/2014/main" id="{89EE1B9F-0CC3-4A96-A5D7-08EE27E019FD}"/>
              </a:ext>
            </a:extLst>
          </p:cNvPr>
          <p:cNvSpPr txBox="1"/>
          <p:nvPr/>
        </p:nvSpPr>
        <p:spPr>
          <a:xfrm>
            <a:off x="1042363" y="11539119"/>
            <a:ext cx="1085347" cy="461665"/>
          </a:xfrm>
          <a:prstGeom prst="rect">
            <a:avLst/>
          </a:prstGeom>
          <a:noFill/>
        </p:spPr>
        <p:txBody>
          <a:bodyPr wrap="square" rtlCol="0">
            <a:spAutoFit/>
          </a:bodyPr>
          <a:lstStyle/>
          <a:p>
            <a:r>
              <a:rPr lang="en-GB" sz="2400" dirty="0">
                <a:latin typeface="Century Gothic" panose="020B0502020202020204" pitchFamily="34" charset="0"/>
              </a:rPr>
              <a:t> X2</a:t>
            </a:r>
          </a:p>
        </p:txBody>
      </p:sp>
      <p:sp>
        <p:nvSpPr>
          <p:cNvPr id="21" name="TextBox 20">
            <a:extLst>
              <a:ext uri="{FF2B5EF4-FFF2-40B4-BE49-F238E27FC236}">
                <a16:creationId xmlns:a16="http://schemas.microsoft.com/office/drawing/2014/main" id="{272318A6-1C85-4086-B525-FB22A4A7EDA9}"/>
              </a:ext>
            </a:extLst>
          </p:cNvPr>
          <p:cNvSpPr txBox="1"/>
          <p:nvPr/>
        </p:nvSpPr>
        <p:spPr>
          <a:xfrm>
            <a:off x="1064508" y="14403401"/>
            <a:ext cx="1085347" cy="461665"/>
          </a:xfrm>
          <a:prstGeom prst="rect">
            <a:avLst/>
          </a:prstGeom>
          <a:noFill/>
        </p:spPr>
        <p:txBody>
          <a:bodyPr wrap="square" rtlCol="0">
            <a:spAutoFit/>
          </a:bodyPr>
          <a:lstStyle/>
          <a:p>
            <a:r>
              <a:rPr lang="en-GB" sz="2400" dirty="0">
                <a:latin typeface="Century Gothic" panose="020B0502020202020204" pitchFamily="34" charset="0"/>
              </a:rPr>
              <a:t> X 1</a:t>
            </a:r>
          </a:p>
        </p:txBody>
      </p:sp>
      <p:pic>
        <p:nvPicPr>
          <p:cNvPr id="22" name="Picture 21">
            <a:extLst>
              <a:ext uri="{FF2B5EF4-FFF2-40B4-BE49-F238E27FC236}">
                <a16:creationId xmlns:a16="http://schemas.microsoft.com/office/drawing/2014/main" id="{93E4E84B-5E55-4E07-8C59-B779C8FC9C83}"/>
              </a:ext>
            </a:extLst>
          </p:cNvPr>
          <p:cNvPicPr>
            <a:picLocks noChangeAspect="1"/>
          </p:cNvPicPr>
          <p:nvPr/>
        </p:nvPicPr>
        <p:blipFill>
          <a:blip r:embed="rId6"/>
          <a:stretch>
            <a:fillRect/>
          </a:stretch>
        </p:blipFill>
        <p:spPr>
          <a:xfrm>
            <a:off x="133937" y="937067"/>
            <a:ext cx="2048434" cy="847417"/>
          </a:xfrm>
          <a:prstGeom prst="rect">
            <a:avLst/>
          </a:prstGeom>
        </p:spPr>
      </p:pic>
      <p:sp>
        <p:nvSpPr>
          <p:cNvPr id="23" name="TextBox 22">
            <a:extLst>
              <a:ext uri="{FF2B5EF4-FFF2-40B4-BE49-F238E27FC236}">
                <a16:creationId xmlns:a16="http://schemas.microsoft.com/office/drawing/2014/main" id="{A9E3180A-6A56-40A4-8768-FA1E7098B629}"/>
              </a:ext>
            </a:extLst>
          </p:cNvPr>
          <p:cNvSpPr txBox="1"/>
          <p:nvPr/>
        </p:nvSpPr>
        <p:spPr>
          <a:xfrm>
            <a:off x="2405086" y="1129945"/>
            <a:ext cx="317756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Complète</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le </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texte</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a:t>
            </a:r>
          </a:p>
        </p:txBody>
      </p:sp>
      <p:sp>
        <p:nvSpPr>
          <p:cNvPr id="24" name="Rectangle 23">
            <a:extLst>
              <a:ext uri="{FF2B5EF4-FFF2-40B4-BE49-F238E27FC236}">
                <a16:creationId xmlns:a16="http://schemas.microsoft.com/office/drawing/2014/main" id="{D1B48C18-2FE5-4E9F-9E85-2521AB956AB3}"/>
              </a:ext>
            </a:extLst>
          </p:cNvPr>
          <p:cNvSpPr/>
          <p:nvPr/>
        </p:nvSpPr>
        <p:spPr>
          <a:xfrm>
            <a:off x="298281" y="1776185"/>
            <a:ext cx="11584478" cy="3356047"/>
          </a:xfrm>
          <a:prstGeom prst="rect">
            <a:avLst/>
          </a:prstGeom>
          <a:solidFill>
            <a:srgbClr val="F2F7FC"/>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Mon amie Cécile __________ le Carnaval de Québec ! Nous </a:t>
            </a:r>
            <a:r>
              <a:rPr kumimoji="0" lang="en-GB" sz="240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arrivons</a:t>
            </a:r>
            <a:r>
              <a:rPr kumimoji="0" lang="en-GB" sz="24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40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toujours</a:t>
            </a:r>
            <a:r>
              <a:rPr kumimoji="0" lang="en-GB" sz="24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40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tôt</a:t>
            </a:r>
            <a:r>
              <a:rPr kumimoji="0" lang="en-GB" sz="24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Elle _________ la course de </a:t>
            </a:r>
            <a:r>
              <a:rPr kumimoji="0" lang="en-GB" sz="240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chevaux</a:t>
            </a:r>
            <a:r>
              <a:rPr kumimoji="0" lang="en-GB" sz="24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40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mais</a:t>
            </a:r>
            <a:r>
              <a:rPr kumimoji="0" lang="en-GB" sz="24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je _________ les </a:t>
            </a:r>
            <a:r>
              <a:rPr kumimoji="0" lang="en-GB" sz="240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traineaux</a:t>
            </a:r>
            <a:r>
              <a:rPr kumimoji="0" lang="en-GB" sz="24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à </a:t>
            </a:r>
            <a:r>
              <a:rPr kumimoji="0" lang="en-GB" sz="240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chiens</a:t>
            </a:r>
            <a:r>
              <a:rPr kumimoji="0" lang="en-GB" sz="24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40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Puis</a:t>
            </a:r>
            <a:r>
              <a:rPr kumimoji="0" lang="en-GB" sz="24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nous _____________ au ‘</a:t>
            </a:r>
            <a:r>
              <a:rPr kumimoji="0" lang="en-GB" sz="240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bain</a:t>
            </a:r>
            <a:r>
              <a:rPr kumimoji="0" lang="en-GB" sz="24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de </a:t>
            </a:r>
            <a:r>
              <a:rPr kumimoji="0" lang="en-GB" sz="240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neige</a:t>
            </a:r>
            <a:r>
              <a:rPr kumimoji="0" lang="en-GB" sz="24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 </a:t>
            </a:r>
            <a:r>
              <a:rPr kumimoji="0" lang="en-GB" sz="240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Oui,c’est</a:t>
            </a:r>
            <a:r>
              <a:rPr kumimoji="0" lang="en-GB" sz="24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bizarre </a:t>
            </a:r>
            <a:r>
              <a:rPr kumimoji="0" lang="en-GB" sz="240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mais</a:t>
            </a:r>
            <a:r>
              <a:rPr kumimoji="0" lang="en-GB" sz="24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nous _________ dans la </a:t>
            </a:r>
            <a:r>
              <a:rPr kumimoji="0" lang="en-GB" sz="240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neige</a:t>
            </a:r>
            <a:r>
              <a:rPr kumimoji="0" lang="en-GB" sz="24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 Tout </a:t>
            </a:r>
            <a:r>
              <a:rPr kumimoji="0" lang="en-GB" sz="240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est</a:t>
            </a:r>
            <a:r>
              <a:rPr kumimoji="0" lang="en-GB" sz="24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40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très</a:t>
            </a:r>
            <a:r>
              <a:rPr kumimoji="0" lang="en-GB" sz="24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40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joli</a:t>
            </a:r>
            <a:r>
              <a:rPr kumimoji="0" lang="en-GB" sz="24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Nous __________ le château de </a:t>
            </a:r>
            <a:r>
              <a:rPr kumimoji="0" lang="en-GB" sz="240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neige</a:t>
            </a:r>
            <a:r>
              <a:rPr kumimoji="0" lang="en-GB" sz="24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et </a:t>
            </a:r>
            <a:r>
              <a:rPr kumimoji="0" lang="en-GB" sz="240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admirons</a:t>
            </a:r>
            <a:r>
              <a:rPr kumimoji="0" lang="en-GB" sz="24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les sculptures </a:t>
            </a:r>
            <a:r>
              <a:rPr kumimoji="0" lang="en-GB" sz="240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en</a:t>
            </a:r>
            <a:r>
              <a:rPr kumimoji="0" lang="en-GB" sz="24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glace. Au </a:t>
            </a:r>
            <a:r>
              <a:rPr kumimoji="0" lang="en-GB" sz="240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soir</a:t>
            </a:r>
            <a:r>
              <a:rPr kumimoji="0" lang="en-GB" sz="24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nous _________ le </a:t>
            </a:r>
            <a:r>
              <a:rPr kumimoji="0" lang="en-GB" sz="240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défilé</a:t>
            </a:r>
            <a:r>
              <a:rPr kumimoji="0" lang="en-GB" sz="24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40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C’est</a:t>
            </a:r>
            <a:r>
              <a:rPr kumimoji="0" lang="en-GB" sz="24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super ! N</a:t>
            </a:r>
            <a:r>
              <a:rPr kumimoji="0" lang="es-ES_tradnl" sz="24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ous _____________ toujours très fatigués* mais contents.</a:t>
            </a:r>
            <a:endParaRPr kumimoji="0" lang="en-GB" sz="2400" i="0" u="none" strike="noStrike" kern="1200" cap="none" spc="0" normalizeH="0" baseline="0" noProof="0" dirty="0">
              <a:ln>
                <a:noFill/>
              </a:ln>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6BBE8083-2AC8-4D25-8700-94A80D44890B}"/>
              </a:ext>
            </a:extLst>
          </p:cNvPr>
          <p:cNvSpPr txBox="1"/>
          <p:nvPr/>
        </p:nvSpPr>
        <p:spPr>
          <a:xfrm>
            <a:off x="5273412" y="5444455"/>
            <a:ext cx="6609347" cy="400110"/>
          </a:xfrm>
          <a:prstGeom prst="rect">
            <a:avLst/>
          </a:prstGeom>
          <a:solidFill>
            <a:srgbClr val="92D050"/>
          </a:solid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le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traineau</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 sled(</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ge</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 le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bain</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 bath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fatigué</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 tired</a:t>
            </a:r>
          </a:p>
        </p:txBody>
      </p:sp>
    </p:spTree>
    <p:extLst>
      <p:ext uri="{BB962C8B-B14F-4D97-AF65-F5344CB8AC3E}">
        <p14:creationId xmlns:p14="http://schemas.microsoft.com/office/powerpoint/2010/main" val="3980428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6961323"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881722" y="244814"/>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3</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4211A264-E20E-4DBA-9E85-28AA9967D822}"/>
              </a:ext>
            </a:extLst>
          </p:cNvPr>
          <p:cNvSpPr/>
          <p:nvPr/>
        </p:nvSpPr>
        <p:spPr>
          <a:xfrm>
            <a:off x="361940" y="1173246"/>
            <a:ext cx="3665413" cy="3126609"/>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9" name="Group 48">
            <a:extLst>
              <a:ext uri="{FF2B5EF4-FFF2-40B4-BE49-F238E27FC236}">
                <a16:creationId xmlns:a16="http://schemas.microsoft.com/office/drawing/2014/main" id="{76FA2AD5-7982-4C4A-9071-FA56CEC7A301}"/>
              </a:ext>
            </a:extLst>
          </p:cNvPr>
          <p:cNvGrpSpPr/>
          <p:nvPr/>
        </p:nvGrpSpPr>
        <p:grpSpPr>
          <a:xfrm>
            <a:off x="499548" y="1233491"/>
            <a:ext cx="2957045" cy="672351"/>
            <a:chOff x="1639842" y="1416995"/>
            <a:chExt cx="1801949" cy="409714"/>
          </a:xfrm>
        </p:grpSpPr>
        <p:sp>
          <p:nvSpPr>
            <p:cNvPr id="50" name="Google Shape;112;p3">
              <a:extLst>
                <a:ext uri="{FF2B5EF4-FFF2-40B4-BE49-F238E27FC236}">
                  <a16:creationId xmlns:a16="http://schemas.microsoft.com/office/drawing/2014/main" id="{1B04C588-B1EC-4096-9310-ED93D5464797}"/>
                </a:ext>
              </a:extLst>
            </p:cNvPr>
            <p:cNvSpPr txBox="1"/>
            <p:nvPr/>
          </p:nvSpPr>
          <p:spPr>
            <a:xfrm>
              <a:off x="1871346" y="1463927"/>
              <a:ext cx="1540408" cy="338532"/>
            </a:xfrm>
            <a:prstGeom prst="rect">
              <a:avLst/>
            </a:prstGeom>
            <a:solidFill>
              <a:srgbClr val="FF6DA8"/>
            </a:solidFill>
            <a:ln>
              <a:noFill/>
            </a:ln>
          </p:spPr>
          <p:txBody>
            <a:bodyPr spcFirstLastPara="1" wrap="square" lIns="150031" tIns="74995" rIns="150031" bIns="74995" anchor="t" anchorCtr="0">
              <a:spAutoFit/>
            </a:bodyPr>
            <a:lstStyle/>
            <a:p>
              <a:pPr marL="0" marR="0" lvl="0" indent="0" algn="l" defTabSz="457200" rtl="0" eaLnBrk="1" fontAlgn="auto" latinLnBrk="0" hangingPunct="1">
                <a:lnSpc>
                  <a:spcPct val="100000"/>
                </a:lnSpc>
                <a:spcBef>
                  <a:spcPts val="0"/>
                </a:spcBef>
                <a:spcAft>
                  <a:spcPts val="0"/>
                </a:spcAft>
                <a:buClr>
                  <a:srgbClr val="FFFFFF"/>
                </a:buClr>
                <a:buSzPts val="2000"/>
                <a:buFontTx/>
                <a:buNone/>
                <a:tabLst/>
                <a:defRPr/>
              </a:pPr>
              <a:endParaRPr kumimoji="0" sz="2626"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51" name="Google Shape;111;p3" descr="Speech Icon, Voice, Talking, Audio, Speech">
              <a:extLst>
                <a:ext uri="{FF2B5EF4-FFF2-40B4-BE49-F238E27FC236}">
                  <a16:creationId xmlns:a16="http://schemas.microsoft.com/office/drawing/2014/main" id="{C1701521-45D5-4D27-A34F-0DA452E0AFCE}"/>
                </a:ext>
              </a:extLst>
            </p:cNvPr>
            <p:cNvPicPr preferRelativeResize="0"/>
            <p:nvPr/>
          </p:nvPicPr>
          <p:blipFill rotWithShape="1">
            <a:blip r:embed="rId3">
              <a:alphaModFix/>
            </a:blip>
            <a:srcRect/>
            <a:stretch/>
          </p:blipFill>
          <p:spPr>
            <a:xfrm>
              <a:off x="1639842" y="1416995"/>
              <a:ext cx="520475" cy="409714"/>
            </a:xfrm>
            <a:prstGeom prst="rect">
              <a:avLst/>
            </a:prstGeom>
            <a:noFill/>
            <a:ln>
              <a:noFill/>
            </a:ln>
          </p:spPr>
        </p:pic>
        <p:sp>
          <p:nvSpPr>
            <p:cNvPr id="52" name="TextBox 51">
              <a:extLst>
                <a:ext uri="{FF2B5EF4-FFF2-40B4-BE49-F238E27FC236}">
                  <a16:creationId xmlns:a16="http://schemas.microsoft.com/office/drawing/2014/main" id="{1DC367A4-BAED-405C-AB05-FAB38495AA66}"/>
                </a:ext>
              </a:extLst>
            </p:cNvPr>
            <p:cNvSpPr txBox="1"/>
            <p:nvPr/>
          </p:nvSpPr>
          <p:spPr>
            <a:xfrm>
              <a:off x="2131035" y="1456663"/>
              <a:ext cx="1310756" cy="3025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626"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prononcer</a:t>
              </a:r>
              <a:endParaRPr kumimoji="0" lang="en-GB" sz="2626"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pSp>
        <p:nvGrpSpPr>
          <p:cNvPr id="53" name="Group 52">
            <a:extLst>
              <a:ext uri="{FF2B5EF4-FFF2-40B4-BE49-F238E27FC236}">
                <a16:creationId xmlns:a16="http://schemas.microsoft.com/office/drawing/2014/main" id="{43206798-092E-499A-BB36-18F4BB7D50B9}"/>
              </a:ext>
            </a:extLst>
          </p:cNvPr>
          <p:cNvGrpSpPr/>
          <p:nvPr/>
        </p:nvGrpSpPr>
        <p:grpSpPr>
          <a:xfrm>
            <a:off x="8967738" y="892965"/>
            <a:ext cx="2991081" cy="2306627"/>
            <a:chOff x="4876029" y="582476"/>
            <a:chExt cx="1822690" cy="1405601"/>
          </a:xfrm>
        </p:grpSpPr>
        <p:grpSp>
          <p:nvGrpSpPr>
            <p:cNvPr id="54" name="Group 53">
              <a:extLst>
                <a:ext uri="{FF2B5EF4-FFF2-40B4-BE49-F238E27FC236}">
                  <a16:creationId xmlns:a16="http://schemas.microsoft.com/office/drawing/2014/main" id="{57281B14-5868-42C3-BC91-E397195F9779}"/>
                </a:ext>
              </a:extLst>
            </p:cNvPr>
            <p:cNvGrpSpPr/>
            <p:nvPr/>
          </p:nvGrpSpPr>
          <p:grpSpPr>
            <a:xfrm>
              <a:off x="4876029" y="582476"/>
              <a:ext cx="1822690" cy="1405601"/>
              <a:chOff x="4310576" y="875609"/>
              <a:chExt cx="2558030" cy="1902363"/>
            </a:xfrm>
          </p:grpSpPr>
          <p:sp>
            <p:nvSpPr>
              <p:cNvPr id="60" name="Rectangle 59">
                <a:extLst>
                  <a:ext uri="{FF2B5EF4-FFF2-40B4-BE49-F238E27FC236}">
                    <a16:creationId xmlns:a16="http://schemas.microsoft.com/office/drawing/2014/main" id="{F666EE5C-78BD-4FB9-96C5-D269AB0EE24D}"/>
                  </a:ext>
                </a:extLst>
              </p:cNvPr>
              <p:cNvSpPr/>
              <p:nvPr/>
            </p:nvSpPr>
            <p:spPr>
              <a:xfrm>
                <a:off x="4318195" y="953424"/>
                <a:ext cx="2539805" cy="182454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Rounded Corners 60">
                <a:extLst>
                  <a:ext uri="{FF2B5EF4-FFF2-40B4-BE49-F238E27FC236}">
                    <a16:creationId xmlns:a16="http://schemas.microsoft.com/office/drawing/2014/main" id="{0DBAC6AE-2A61-47BB-8A97-B1F1E2F17228}"/>
                  </a:ext>
                </a:extLst>
              </p:cNvPr>
              <p:cNvSpPr/>
              <p:nvPr/>
            </p:nvSpPr>
            <p:spPr>
              <a:xfrm>
                <a:off x="4310576" y="875609"/>
                <a:ext cx="2558030" cy="536242"/>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sp>
          <p:nvSpPr>
            <p:cNvPr id="55" name="Rectangle 54">
              <a:extLst>
                <a:ext uri="{FF2B5EF4-FFF2-40B4-BE49-F238E27FC236}">
                  <a16:creationId xmlns:a16="http://schemas.microsoft.com/office/drawing/2014/main" id="{909A2FCB-5B6C-4D34-ACF9-6095E2D8EA9D}"/>
                </a:ext>
              </a:extLst>
            </p:cNvPr>
            <p:cNvSpPr/>
            <p:nvPr/>
          </p:nvSpPr>
          <p:spPr>
            <a:xfrm>
              <a:off x="4961589" y="1047640"/>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F26E9EA2-0B29-49D9-A94D-9D6045FB2486}"/>
                </a:ext>
              </a:extLst>
            </p:cNvPr>
            <p:cNvSpPr txBox="1"/>
            <p:nvPr/>
          </p:nvSpPr>
          <p:spPr>
            <a:xfrm>
              <a:off x="5115488" y="1002801"/>
              <a:ext cx="1447029" cy="7949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969"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Talking about the Quebec Carnival using ‘they’ and ‘s/he’ –ER verbs</a:t>
              </a:r>
              <a:endParaRPr kumimoji="0" lang="en-GB" sz="196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0" name="TextBox 89">
            <a:extLst>
              <a:ext uri="{FF2B5EF4-FFF2-40B4-BE49-F238E27FC236}">
                <a16:creationId xmlns:a16="http://schemas.microsoft.com/office/drawing/2014/main" id="{A3616A62-2611-44EE-87BF-A18EE06E1A10}"/>
              </a:ext>
            </a:extLst>
          </p:cNvPr>
          <p:cNvSpPr txBox="1"/>
          <p:nvPr/>
        </p:nvSpPr>
        <p:spPr>
          <a:xfrm>
            <a:off x="11183495" y="15691132"/>
            <a:ext cx="340158" cy="496418"/>
          </a:xfrm>
          <a:prstGeom prst="rect">
            <a:avLst/>
          </a:prstGeom>
          <a:noFill/>
          <a:ln>
            <a:noFill/>
          </a:ln>
        </p:spPr>
        <p:txBody>
          <a:bodyPr wrap="none" rtlCol="0">
            <a:spAutoFit/>
          </a:bodyPr>
          <a:lstStyle/>
          <a:p>
            <a:r>
              <a:rPr lang="en-GB" sz="2626" dirty="0">
                <a:solidFill>
                  <a:srgbClr val="0070C0"/>
                </a:solidFill>
                <a:latin typeface="Modern Love" panose="04090805081005020601" pitchFamily="82" charset="0"/>
              </a:rPr>
              <a:t>8</a:t>
            </a: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976179" y="15523471"/>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53357"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13</a:t>
              </a:r>
            </a:p>
          </p:txBody>
        </p:sp>
      </p:grpSp>
      <p:pic>
        <p:nvPicPr>
          <p:cNvPr id="84" name="Picture 83">
            <a:extLst>
              <a:ext uri="{FF2B5EF4-FFF2-40B4-BE49-F238E27FC236}">
                <a16:creationId xmlns:a16="http://schemas.microsoft.com/office/drawing/2014/main" id="{5A418344-128A-4217-8B05-3CB99048CE13}"/>
              </a:ext>
            </a:extLst>
          </p:cNvPr>
          <p:cNvPicPr>
            <a:picLocks noChangeAspect="1"/>
          </p:cNvPicPr>
          <p:nvPr/>
        </p:nvPicPr>
        <p:blipFill>
          <a:blip r:embed="rId6"/>
          <a:stretch>
            <a:fillRect/>
          </a:stretch>
        </p:blipFill>
        <p:spPr>
          <a:xfrm>
            <a:off x="2143376" y="2039467"/>
            <a:ext cx="1578208" cy="2279634"/>
          </a:xfrm>
          <a:prstGeom prst="rect">
            <a:avLst/>
          </a:prstGeom>
        </p:spPr>
      </p:pic>
      <p:pic>
        <p:nvPicPr>
          <p:cNvPr id="85" name="Picture 84">
            <a:extLst>
              <a:ext uri="{FF2B5EF4-FFF2-40B4-BE49-F238E27FC236}">
                <a16:creationId xmlns:a16="http://schemas.microsoft.com/office/drawing/2014/main" id="{20D19799-7C8A-468A-BE42-6D646F2FDC99}"/>
              </a:ext>
            </a:extLst>
          </p:cNvPr>
          <p:cNvPicPr>
            <a:picLocks noChangeAspect="1"/>
          </p:cNvPicPr>
          <p:nvPr/>
        </p:nvPicPr>
        <p:blipFill>
          <a:blip r:embed="rId7"/>
          <a:stretch>
            <a:fillRect/>
          </a:stretch>
        </p:blipFill>
        <p:spPr>
          <a:xfrm>
            <a:off x="511768" y="2022858"/>
            <a:ext cx="1578208" cy="2313683"/>
          </a:xfrm>
          <a:prstGeom prst="rect">
            <a:avLst/>
          </a:prstGeom>
        </p:spPr>
      </p:pic>
      <p:grpSp>
        <p:nvGrpSpPr>
          <p:cNvPr id="89" name="Group 88">
            <a:extLst>
              <a:ext uri="{FF2B5EF4-FFF2-40B4-BE49-F238E27FC236}">
                <a16:creationId xmlns:a16="http://schemas.microsoft.com/office/drawing/2014/main" id="{1AB2176C-4ECD-452A-945A-A35A66664315}"/>
              </a:ext>
            </a:extLst>
          </p:cNvPr>
          <p:cNvGrpSpPr/>
          <p:nvPr/>
        </p:nvGrpSpPr>
        <p:grpSpPr>
          <a:xfrm>
            <a:off x="287431" y="9092200"/>
            <a:ext cx="2268556" cy="862054"/>
            <a:chOff x="314909" y="12083263"/>
            <a:chExt cx="2268556" cy="862054"/>
          </a:xfrm>
        </p:grpSpPr>
        <p:sp>
          <p:nvSpPr>
            <p:cNvPr id="94" name="Title 1">
              <a:extLst>
                <a:ext uri="{FF2B5EF4-FFF2-40B4-BE49-F238E27FC236}">
                  <a16:creationId xmlns:a16="http://schemas.microsoft.com/office/drawing/2014/main" id="{87951915-7DF8-43B2-9FDF-32921D31B34D}"/>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95" name="Picture 94" descr="A logo of a book&#10;&#10;Description automatically generated with low confidence">
              <a:extLst>
                <a:ext uri="{FF2B5EF4-FFF2-40B4-BE49-F238E27FC236}">
                  <a16:creationId xmlns:a16="http://schemas.microsoft.com/office/drawing/2014/main" id="{BCCEF9CB-8AF7-42A1-AFBA-50422C5C21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graphicFrame>
        <p:nvGraphicFramePr>
          <p:cNvPr id="96" name="Table 51">
            <a:extLst>
              <a:ext uri="{FF2B5EF4-FFF2-40B4-BE49-F238E27FC236}">
                <a16:creationId xmlns:a16="http://schemas.microsoft.com/office/drawing/2014/main" id="{16D15527-9BDF-4596-BF1E-43ED7880BB54}"/>
              </a:ext>
            </a:extLst>
          </p:cNvPr>
          <p:cNvGraphicFramePr>
            <a:graphicFrameLocks noGrp="1"/>
          </p:cNvGraphicFramePr>
          <p:nvPr>
            <p:extLst>
              <p:ext uri="{D42A27DB-BD31-4B8C-83A1-F6EECF244321}">
                <p14:modId xmlns:p14="http://schemas.microsoft.com/office/powerpoint/2010/main" val="2566153901"/>
              </p:ext>
            </p:extLst>
          </p:nvPr>
        </p:nvGraphicFramePr>
        <p:xfrm>
          <a:off x="474867" y="9979546"/>
          <a:ext cx="11242266" cy="1547448"/>
        </p:xfrm>
        <a:graphic>
          <a:graphicData uri="http://schemas.openxmlformats.org/drawingml/2006/table">
            <a:tbl>
              <a:tblPr firstRow="1" bandRow="1">
                <a:tableStyleId>{5940675A-B579-460E-94D1-54222C63F5DA}</a:tableStyleId>
              </a:tblPr>
              <a:tblGrid>
                <a:gridCol w="2074203">
                  <a:extLst>
                    <a:ext uri="{9D8B030D-6E8A-4147-A177-3AD203B41FA5}">
                      <a16:colId xmlns:a16="http://schemas.microsoft.com/office/drawing/2014/main" val="1010301301"/>
                    </a:ext>
                  </a:extLst>
                </a:gridCol>
                <a:gridCol w="2961583">
                  <a:extLst>
                    <a:ext uri="{9D8B030D-6E8A-4147-A177-3AD203B41FA5}">
                      <a16:colId xmlns:a16="http://schemas.microsoft.com/office/drawing/2014/main" val="3275482453"/>
                    </a:ext>
                  </a:extLst>
                </a:gridCol>
                <a:gridCol w="2500754">
                  <a:extLst>
                    <a:ext uri="{9D8B030D-6E8A-4147-A177-3AD203B41FA5}">
                      <a16:colId xmlns:a16="http://schemas.microsoft.com/office/drawing/2014/main" val="1042213141"/>
                    </a:ext>
                  </a:extLst>
                </a:gridCol>
                <a:gridCol w="3705726">
                  <a:extLst>
                    <a:ext uri="{9D8B030D-6E8A-4147-A177-3AD203B41FA5}">
                      <a16:colId xmlns:a16="http://schemas.microsoft.com/office/drawing/2014/main" val="325198712"/>
                    </a:ext>
                  </a:extLst>
                </a:gridCol>
              </a:tblGrid>
              <a:tr h="439896">
                <a:tc>
                  <a:txBody>
                    <a:bodyPr/>
                    <a:lstStyle/>
                    <a:p>
                      <a:r>
                        <a:rPr lang="en-GB" sz="2400" dirty="0" err="1">
                          <a:latin typeface="Century Gothic" panose="020B0502020202020204" pitchFamily="34" charset="0"/>
                        </a:rPr>
                        <a:t>créer</a:t>
                      </a:r>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sz="2400" dirty="0">
                          <a:latin typeface="Century Gothic" panose="020B0502020202020204" pitchFamily="34" charset="0"/>
                        </a:rPr>
                        <a:t>quitter</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26998450"/>
                  </a:ext>
                </a:extLst>
              </a:tr>
              <a:tr h="477796">
                <a:tc>
                  <a:txBody>
                    <a:bodyPr/>
                    <a:lstStyle/>
                    <a:p>
                      <a:r>
                        <a:rPr lang="en-GB" sz="2400" dirty="0">
                          <a:latin typeface="Century Gothic" panose="020B0502020202020204" pitchFamily="34" charset="0"/>
                        </a:rPr>
                        <a:t>marcher</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sz="2400" dirty="0" err="1">
                          <a:latin typeface="Century Gothic" panose="020B0502020202020204" pitchFamily="34" charset="0"/>
                        </a:rPr>
                        <a:t>puis</a:t>
                      </a:r>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176287600"/>
                  </a:ext>
                </a:extLst>
              </a:tr>
              <a:tr h="477796">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2400" dirty="0" err="1">
                          <a:latin typeface="Century Gothic" panose="020B0502020202020204" pitchFamily="34" charset="0"/>
                        </a:rPr>
                        <a:t>monter</a:t>
                      </a:r>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noFill/>
                      <a:prstDash val="dashDot"/>
                      <a:round/>
                      <a:headEnd type="none" w="med" len="med"/>
                      <a:tailEnd type="none" w="med" len="med"/>
                    </a:lnR>
                    <a:lnT w="6350" cap="flat" cmpd="sng" algn="ctr">
                      <a:solidFill>
                        <a:schemeClr val="tx1"/>
                      </a:solidFill>
                      <a:prstDash val="sysDot"/>
                      <a:round/>
                      <a:headEnd type="none" w="med" len="med"/>
                      <a:tailEnd type="none" w="med" len="med"/>
                    </a:lnT>
                    <a:lnB w="6350" cap="flat" cmpd="sng" algn="ctr">
                      <a:noFill/>
                      <a:prstDash val="dashDot"/>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entury Gothic" panose="020B0502020202020204" pitchFamily="34" charset="0"/>
                      </a:endParaRPr>
                    </a:p>
                  </a:txBody>
                  <a:tcPr marL="150055" marR="150055" marT="75028" marB="75028" anchor="ctr">
                    <a:lnL w="6350" cap="flat" cmpd="sng" algn="ctr">
                      <a:noFill/>
                      <a:prstDash val="dashDot"/>
                      <a:round/>
                      <a:headEnd type="none" w="med" len="med"/>
                      <a:tailEnd type="none" w="med" len="med"/>
                    </a:lnL>
                    <a:lnR w="6350" cap="flat" cmpd="sng" algn="ctr">
                      <a:noFill/>
                      <a:prstDash val="dashDot"/>
                      <a:round/>
                      <a:headEnd type="none" w="med" len="med"/>
                      <a:tailEnd type="none" w="med" len="med"/>
                    </a:lnR>
                    <a:lnT w="6350" cap="flat" cmpd="sng" algn="ctr">
                      <a:solidFill>
                        <a:schemeClr val="tx1"/>
                      </a:solidFill>
                      <a:prstDash val="sysDot"/>
                      <a:round/>
                      <a:headEnd type="none" w="med" len="med"/>
                      <a:tailEnd type="none" w="med" len="med"/>
                    </a:lnT>
                    <a:lnB w="6350" cap="flat" cmpd="sng" algn="ctr">
                      <a:noFill/>
                      <a:prstDash val="dash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96110229"/>
                  </a:ext>
                </a:extLst>
              </a:tr>
            </a:tbl>
          </a:graphicData>
        </a:graphic>
      </p:graphicFrame>
      <p:sp>
        <p:nvSpPr>
          <p:cNvPr id="97" name="TextBox 96">
            <a:extLst>
              <a:ext uri="{FF2B5EF4-FFF2-40B4-BE49-F238E27FC236}">
                <a16:creationId xmlns:a16="http://schemas.microsoft.com/office/drawing/2014/main" id="{3087B35E-78F1-46A5-AAFE-86D4D02D2E83}"/>
              </a:ext>
            </a:extLst>
          </p:cNvPr>
          <p:cNvSpPr txBox="1"/>
          <p:nvPr/>
        </p:nvSpPr>
        <p:spPr>
          <a:xfrm>
            <a:off x="2564708" y="9249601"/>
            <a:ext cx="661591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Write down the key language for this week.</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98" name="TextBox 97">
            <a:extLst>
              <a:ext uri="{FF2B5EF4-FFF2-40B4-BE49-F238E27FC236}">
                <a16:creationId xmlns:a16="http://schemas.microsoft.com/office/drawing/2014/main" id="{B63B53E1-A6F9-4505-B517-B440243C76DD}"/>
              </a:ext>
            </a:extLst>
          </p:cNvPr>
          <p:cNvSpPr txBox="1"/>
          <p:nvPr/>
        </p:nvSpPr>
        <p:spPr>
          <a:xfrm>
            <a:off x="2523420" y="4700919"/>
            <a:ext cx="328968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Trouve</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la connexion.</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99" name="Table 7">
            <a:extLst>
              <a:ext uri="{FF2B5EF4-FFF2-40B4-BE49-F238E27FC236}">
                <a16:creationId xmlns:a16="http://schemas.microsoft.com/office/drawing/2014/main" id="{7F2D27E2-C902-4C74-9CB0-9103B7F826F1}"/>
              </a:ext>
            </a:extLst>
          </p:cNvPr>
          <p:cNvGraphicFramePr>
            <a:graphicFrameLocks noGrp="1"/>
          </p:cNvGraphicFramePr>
          <p:nvPr>
            <p:extLst>
              <p:ext uri="{D42A27DB-BD31-4B8C-83A1-F6EECF244321}">
                <p14:modId xmlns:p14="http://schemas.microsoft.com/office/powerpoint/2010/main" val="3832733958"/>
              </p:ext>
            </p:extLst>
          </p:nvPr>
        </p:nvGraphicFramePr>
        <p:xfrm>
          <a:off x="331003" y="5280096"/>
          <a:ext cx="7834579" cy="2765524"/>
        </p:xfrm>
        <a:graphic>
          <a:graphicData uri="http://schemas.openxmlformats.org/drawingml/2006/table">
            <a:tbl>
              <a:tblPr firstRow="1" bandRow="1"/>
              <a:tblGrid>
                <a:gridCol w="508928">
                  <a:extLst>
                    <a:ext uri="{9D8B030D-6E8A-4147-A177-3AD203B41FA5}">
                      <a16:colId xmlns:a16="http://schemas.microsoft.com/office/drawing/2014/main" val="3409365632"/>
                    </a:ext>
                  </a:extLst>
                </a:gridCol>
                <a:gridCol w="2413377">
                  <a:extLst>
                    <a:ext uri="{9D8B030D-6E8A-4147-A177-3AD203B41FA5}">
                      <a16:colId xmlns:a16="http://schemas.microsoft.com/office/drawing/2014/main" val="2989945808"/>
                    </a:ext>
                  </a:extLst>
                </a:gridCol>
                <a:gridCol w="2491100">
                  <a:extLst>
                    <a:ext uri="{9D8B030D-6E8A-4147-A177-3AD203B41FA5}">
                      <a16:colId xmlns:a16="http://schemas.microsoft.com/office/drawing/2014/main" val="953616461"/>
                    </a:ext>
                  </a:extLst>
                </a:gridCol>
                <a:gridCol w="2421174">
                  <a:extLst>
                    <a:ext uri="{9D8B030D-6E8A-4147-A177-3AD203B41FA5}">
                      <a16:colId xmlns:a16="http://schemas.microsoft.com/office/drawing/2014/main" val="3315663170"/>
                    </a:ext>
                  </a:extLst>
                </a:gridCol>
              </a:tblGrid>
              <a:tr h="479524">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GB" sz="2400" dirty="0">
                          <a:solidFill>
                            <a:schemeClr val="tx1"/>
                          </a:solidFill>
                          <a:latin typeface="Century Gothic" panose="020B0502020202020204" pitchFamily="34" charset="0"/>
                        </a:rPr>
                        <a:t>1</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GB" sz="2400" dirty="0" err="1">
                          <a:solidFill>
                            <a:schemeClr val="tx1"/>
                          </a:solidFill>
                          <a:latin typeface="Century Gothic" panose="020B0502020202020204" pitchFamily="34" charset="0"/>
                        </a:rPr>
                        <a:t>cheveu</a:t>
                      </a:r>
                      <a:endParaRPr lang="en-GB" sz="240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2400" dirty="0" err="1">
                          <a:latin typeface="Century Gothic" panose="020B0502020202020204" pitchFamily="34" charset="0"/>
                        </a:rPr>
                        <a:t>nez</a:t>
                      </a:r>
                      <a:endParaRPr lang="en-GB" sz="2400" dirty="0">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GB" sz="2400" dirty="0">
                          <a:solidFill>
                            <a:schemeClr val="tx1"/>
                          </a:solidFill>
                          <a:latin typeface="Century Gothic" panose="020B0502020202020204" pitchFamily="34" charset="0"/>
                        </a:rPr>
                        <a:t>tête</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1728799"/>
                  </a:ext>
                </a:extLst>
              </a:tr>
              <a:tr h="297825">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GB" sz="2400" dirty="0">
                          <a:solidFill>
                            <a:schemeClr val="tx1"/>
                          </a:solidFill>
                          <a:latin typeface="Century Gothic" panose="020B0502020202020204" pitchFamily="34" charset="0"/>
                        </a:rPr>
                        <a:t>2</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rPr>
                        <a:t>glace</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GB" sz="2400" dirty="0" err="1">
                          <a:solidFill>
                            <a:schemeClr val="tx1"/>
                          </a:solidFill>
                          <a:latin typeface="Century Gothic" panose="020B0502020202020204" pitchFamily="34" charset="0"/>
                        </a:rPr>
                        <a:t>neige</a:t>
                      </a:r>
                      <a:endParaRPr lang="en-GB" sz="240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GB" sz="2400" dirty="0" err="1">
                          <a:solidFill>
                            <a:schemeClr val="tx1"/>
                          </a:solidFill>
                          <a:latin typeface="Century Gothic" panose="020B0502020202020204" pitchFamily="34" charset="0"/>
                        </a:rPr>
                        <a:t>défilé</a:t>
                      </a:r>
                      <a:endParaRPr lang="en-GB" sz="240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7180933"/>
                  </a:ext>
                </a:extLst>
              </a:tr>
              <a:tr h="297825">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GB" sz="2400" dirty="0">
                          <a:solidFill>
                            <a:schemeClr val="tx1"/>
                          </a:solidFill>
                          <a:latin typeface="Century Gothic" panose="020B0502020202020204" pitchFamily="34" charset="0"/>
                        </a:rPr>
                        <a:t>3</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rPr>
                        <a:t>café</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2400" dirty="0" err="1">
                          <a:latin typeface="Century Gothic" panose="020B0502020202020204" pitchFamily="34" charset="0"/>
                        </a:rPr>
                        <a:t>hôtel</a:t>
                      </a:r>
                      <a:endParaRPr lang="en-GB" sz="2400" dirty="0">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2400" dirty="0" err="1">
                          <a:latin typeface="Century Gothic" panose="020B0502020202020204" pitchFamily="34" charset="0"/>
                        </a:rPr>
                        <a:t>cinéma</a:t>
                      </a:r>
                      <a:endParaRPr lang="en-GB" sz="2400" dirty="0">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7269700"/>
                  </a:ext>
                </a:extLst>
              </a:tr>
              <a:tr h="297825">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GB" sz="2400" dirty="0">
                          <a:solidFill>
                            <a:schemeClr val="tx1"/>
                          </a:solidFill>
                          <a:latin typeface="Century Gothic" panose="020B0502020202020204" pitchFamily="34" charset="0"/>
                        </a:rPr>
                        <a:t>4</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2400" dirty="0" err="1">
                          <a:latin typeface="Century Gothic" panose="020B0502020202020204" pitchFamily="34" charset="0"/>
                        </a:rPr>
                        <a:t>être</a:t>
                      </a:r>
                      <a:endParaRPr lang="en-GB" sz="2400" dirty="0">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2400" dirty="0" err="1">
                          <a:latin typeface="Century Gothic" panose="020B0502020202020204" pitchFamily="34" charset="0"/>
                        </a:rPr>
                        <a:t>arriver</a:t>
                      </a:r>
                      <a:endParaRPr lang="en-GB" sz="2400" dirty="0">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rPr>
                        <a:t>organiser</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0517480"/>
                  </a:ext>
                </a:extLst>
              </a:tr>
              <a:tr h="297825">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GB" sz="2400" dirty="0">
                          <a:solidFill>
                            <a:schemeClr val="tx1"/>
                          </a:solidFill>
                          <a:latin typeface="Century Gothic" panose="020B0502020202020204" pitchFamily="34" charset="0"/>
                        </a:rPr>
                        <a:t>5</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2400" dirty="0" err="1">
                          <a:latin typeface="Century Gothic" panose="020B0502020202020204" pitchFamily="34" charset="0"/>
                        </a:rPr>
                        <a:t>crépu</a:t>
                      </a:r>
                      <a:endParaRPr lang="en-GB" sz="2400" dirty="0">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rPr>
                        <a:t>blond</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rPr>
                        <a:t>vert</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211789"/>
                  </a:ext>
                </a:extLst>
              </a:tr>
              <a:tr h="297825">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GB" sz="2400" dirty="0">
                          <a:solidFill>
                            <a:schemeClr val="tx1"/>
                          </a:solidFill>
                          <a:latin typeface="Century Gothic" panose="020B0502020202020204" pitchFamily="34" charset="0"/>
                        </a:rPr>
                        <a:t>6</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rPr>
                        <a:t>moderne</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rPr>
                        <a:t>utile</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2400" dirty="0" err="1">
                          <a:latin typeface="Century Gothic" panose="020B0502020202020204" pitchFamily="34" charset="0"/>
                        </a:rPr>
                        <a:t>très</a:t>
                      </a:r>
                      <a:endParaRPr lang="en-GB" sz="2400" dirty="0">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2500887"/>
                  </a:ext>
                </a:extLst>
              </a:tr>
            </a:tbl>
          </a:graphicData>
        </a:graphic>
      </p:graphicFrame>
      <p:grpSp>
        <p:nvGrpSpPr>
          <p:cNvPr id="106" name="Group 105">
            <a:extLst>
              <a:ext uri="{FF2B5EF4-FFF2-40B4-BE49-F238E27FC236}">
                <a16:creationId xmlns:a16="http://schemas.microsoft.com/office/drawing/2014/main" id="{04C1C3E9-C945-406A-91B5-731166374C6A}"/>
              </a:ext>
            </a:extLst>
          </p:cNvPr>
          <p:cNvGrpSpPr/>
          <p:nvPr/>
        </p:nvGrpSpPr>
        <p:grpSpPr>
          <a:xfrm>
            <a:off x="246143" y="4543518"/>
            <a:ext cx="2268556" cy="862054"/>
            <a:chOff x="314909" y="12083263"/>
            <a:chExt cx="2268556" cy="862054"/>
          </a:xfrm>
        </p:grpSpPr>
        <p:sp>
          <p:nvSpPr>
            <p:cNvPr id="107" name="Title 1">
              <a:extLst>
                <a:ext uri="{FF2B5EF4-FFF2-40B4-BE49-F238E27FC236}">
                  <a16:creationId xmlns:a16="http://schemas.microsoft.com/office/drawing/2014/main" id="{07DFF2CF-3214-4F31-AEDA-2F590460B27B}"/>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108" name="Picture 107" descr="A logo of a book&#10;&#10;Description automatically generated with low confidence">
              <a:extLst>
                <a:ext uri="{FF2B5EF4-FFF2-40B4-BE49-F238E27FC236}">
                  <a16:creationId xmlns:a16="http://schemas.microsoft.com/office/drawing/2014/main" id="{DE479522-3C2D-41CE-9BE6-0FC71FDB13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graphicFrame>
        <p:nvGraphicFramePr>
          <p:cNvPr id="109" name="Table 108">
            <a:extLst>
              <a:ext uri="{FF2B5EF4-FFF2-40B4-BE49-F238E27FC236}">
                <a16:creationId xmlns:a16="http://schemas.microsoft.com/office/drawing/2014/main" id="{CA705148-E28D-456A-AB4C-27321FA29EE7}"/>
              </a:ext>
            </a:extLst>
          </p:cNvPr>
          <p:cNvGraphicFramePr>
            <a:graphicFrameLocks noGrp="1"/>
          </p:cNvGraphicFramePr>
          <p:nvPr>
            <p:extLst>
              <p:ext uri="{D42A27DB-BD31-4B8C-83A1-F6EECF244321}">
                <p14:modId xmlns:p14="http://schemas.microsoft.com/office/powerpoint/2010/main" val="518654376"/>
              </p:ext>
            </p:extLst>
          </p:nvPr>
        </p:nvGraphicFramePr>
        <p:xfrm>
          <a:off x="8356131" y="5310380"/>
          <a:ext cx="2421174" cy="2743200"/>
        </p:xfrm>
        <a:graphic>
          <a:graphicData uri="http://schemas.openxmlformats.org/drawingml/2006/table">
            <a:tbl>
              <a:tblPr firstRow="1" bandRow="1"/>
              <a:tblGrid>
                <a:gridCol w="2421174">
                  <a:extLst>
                    <a:ext uri="{9D8B030D-6E8A-4147-A177-3AD203B41FA5}">
                      <a16:colId xmlns:a16="http://schemas.microsoft.com/office/drawing/2014/main" val="523112927"/>
                    </a:ext>
                  </a:extLst>
                </a:gridCol>
              </a:tblGrid>
              <a:tr h="297825">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400" dirty="0">
                        <a:solidFill>
                          <a:schemeClr val="tx1"/>
                        </a:solidFill>
                        <a:latin typeface="Century Gothic" panose="020B0502020202020204" pitchFamily="34" charset="0"/>
                      </a:endParaRP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940025"/>
                  </a:ext>
                </a:extLst>
              </a:tr>
              <a:tr h="297825">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400" dirty="0">
                        <a:solidFill>
                          <a:schemeClr val="tx1"/>
                        </a:solidFill>
                        <a:latin typeface="Century Gothic" panose="020B0502020202020204" pitchFamily="34" charset="0"/>
                      </a:endParaRP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5555926"/>
                  </a:ext>
                </a:extLst>
              </a:tr>
              <a:tr h="297825">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en-GB" sz="2400" dirty="0">
                        <a:latin typeface="Century Gothic" panose="020B0502020202020204" pitchFamily="34" charset="0"/>
                      </a:endParaRP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1467887"/>
                  </a:ext>
                </a:extLst>
              </a:tr>
              <a:tr h="297825">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en-GB" sz="2400" dirty="0">
                        <a:latin typeface="Century Gothic" panose="020B0502020202020204" pitchFamily="34" charset="0"/>
                      </a:endParaRP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5228625"/>
                  </a:ext>
                </a:extLst>
              </a:tr>
              <a:tr h="297825">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en-GB" sz="2400" dirty="0">
                        <a:latin typeface="Century Gothic" panose="020B0502020202020204" pitchFamily="34" charset="0"/>
                      </a:endParaRP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5643731"/>
                  </a:ext>
                </a:extLst>
              </a:tr>
              <a:tr h="297825">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en-GB" sz="2400" dirty="0">
                        <a:latin typeface="Century Gothic" panose="020B0502020202020204" pitchFamily="34" charset="0"/>
                      </a:endParaRP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8308364"/>
                  </a:ext>
                </a:extLst>
              </a:tr>
            </a:tbl>
          </a:graphicData>
        </a:graphic>
      </p:graphicFrame>
      <p:cxnSp>
        <p:nvCxnSpPr>
          <p:cNvPr id="111" name="Straight Connector 110">
            <a:extLst>
              <a:ext uri="{FF2B5EF4-FFF2-40B4-BE49-F238E27FC236}">
                <a16:creationId xmlns:a16="http://schemas.microsoft.com/office/drawing/2014/main" id="{7A665604-2D7E-46D4-9EDA-332E16EECBAF}"/>
              </a:ext>
            </a:extLst>
          </p:cNvPr>
          <p:cNvCxnSpPr>
            <a:cxnSpLocks/>
          </p:cNvCxnSpPr>
          <p:nvPr/>
        </p:nvCxnSpPr>
        <p:spPr>
          <a:xfrm>
            <a:off x="2466655" y="8256223"/>
            <a:ext cx="141850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21" name="Picture 120" descr="Icon&#10;&#10;Description automatically generated">
            <a:extLst>
              <a:ext uri="{FF2B5EF4-FFF2-40B4-BE49-F238E27FC236}">
                <a16:creationId xmlns:a16="http://schemas.microsoft.com/office/drawing/2014/main" id="{14FADA72-ED29-4B0F-B994-30664335A9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1521" y="3977514"/>
            <a:ext cx="1139687" cy="1143194"/>
          </a:xfrm>
          <a:prstGeom prst="rect">
            <a:avLst/>
          </a:prstGeom>
        </p:spPr>
      </p:pic>
      <p:pic>
        <p:nvPicPr>
          <p:cNvPr id="122" name="Picture 121" descr="Icon&#10;&#10;Description automatically generated">
            <a:extLst>
              <a:ext uri="{FF2B5EF4-FFF2-40B4-BE49-F238E27FC236}">
                <a16:creationId xmlns:a16="http://schemas.microsoft.com/office/drawing/2014/main" id="{232BC9F1-E48A-4115-921C-8B5CDD7612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29513" y="4042140"/>
            <a:ext cx="933659" cy="933659"/>
          </a:xfrm>
          <a:prstGeom prst="rect">
            <a:avLst/>
          </a:prstGeom>
        </p:spPr>
      </p:pic>
      <p:sp>
        <p:nvSpPr>
          <p:cNvPr id="123" name="Explosion: 8 Points 122">
            <a:extLst>
              <a:ext uri="{FF2B5EF4-FFF2-40B4-BE49-F238E27FC236}">
                <a16:creationId xmlns:a16="http://schemas.microsoft.com/office/drawing/2014/main" id="{1DBE67CA-32D7-4FDE-95E0-7E27D0E00C85}"/>
              </a:ext>
            </a:extLst>
          </p:cNvPr>
          <p:cNvSpPr/>
          <p:nvPr/>
        </p:nvSpPr>
        <p:spPr>
          <a:xfrm rot="20101036">
            <a:off x="11050100" y="4125715"/>
            <a:ext cx="1051265" cy="846793"/>
          </a:xfrm>
          <a:prstGeom prst="irregularSeal1">
            <a:avLst/>
          </a:prstGeom>
          <a:solidFill>
            <a:srgbClr val="1D6FA9">
              <a:lumMod val="20000"/>
              <a:lumOff val="80000"/>
            </a:srgbClr>
          </a:solidFill>
          <a:ln w="762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sym typeface="Arial"/>
            </a:endParaRPr>
          </a:p>
        </p:txBody>
      </p:sp>
      <p:sp>
        <p:nvSpPr>
          <p:cNvPr id="124" name="Explosion: 8 Points 123">
            <a:extLst>
              <a:ext uri="{FF2B5EF4-FFF2-40B4-BE49-F238E27FC236}">
                <a16:creationId xmlns:a16="http://schemas.microsoft.com/office/drawing/2014/main" id="{3BC90D9D-6B10-424B-8E4A-8ED1ADF02EE2}"/>
              </a:ext>
            </a:extLst>
          </p:cNvPr>
          <p:cNvSpPr/>
          <p:nvPr/>
        </p:nvSpPr>
        <p:spPr>
          <a:xfrm rot="20101036">
            <a:off x="11054616" y="4121642"/>
            <a:ext cx="1042233" cy="839518"/>
          </a:xfrm>
          <a:prstGeom prst="irregularSeal1">
            <a:avLst/>
          </a:prstGeom>
          <a:solidFill>
            <a:srgbClr val="1D6FA9">
              <a:lumMod val="20000"/>
              <a:lumOff val="80000"/>
            </a:srgbClr>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0000"/>
              </a:solidFill>
              <a:effectLst/>
              <a:uLnTx/>
              <a:uFillTx/>
              <a:latin typeface="Arial"/>
              <a:sym typeface="Arial"/>
            </a:endParaRPr>
          </a:p>
        </p:txBody>
      </p:sp>
      <p:sp>
        <p:nvSpPr>
          <p:cNvPr id="125" name="TextBox 124">
            <a:extLst>
              <a:ext uri="{FF2B5EF4-FFF2-40B4-BE49-F238E27FC236}">
                <a16:creationId xmlns:a16="http://schemas.microsoft.com/office/drawing/2014/main" id="{1BFDFCE4-0915-4BC8-B9E2-A10E81036C80}"/>
              </a:ext>
            </a:extLst>
          </p:cNvPr>
          <p:cNvSpPr txBox="1"/>
          <p:nvPr/>
        </p:nvSpPr>
        <p:spPr>
          <a:xfrm rot="20326871">
            <a:off x="11055517" y="4306251"/>
            <a:ext cx="1122643" cy="400110"/>
          </a:xfrm>
          <a:prstGeom prst="rect">
            <a:avLst/>
          </a:prstGeom>
          <a:noFill/>
        </p:spPr>
        <p:txBody>
          <a:bodyPr wrap="square" rtlCol="0">
            <a:spAutoFit/>
          </a:bodyPr>
          <a:lstStyle/>
          <a:p>
            <a:pPr algn="ctr" defTabSz="914400">
              <a:defRPr/>
            </a:pPr>
            <a:r>
              <a:rPr lang="en-GB" sz="2000" b="1" dirty="0">
                <a:solidFill>
                  <a:srgbClr val="002060"/>
                </a:solidFill>
                <a:latin typeface="Eras Demi ITC" panose="020B0805030504020804" pitchFamily="34" charset="0"/>
                <a:cs typeface="Arial"/>
                <a:sym typeface="Arial"/>
              </a:rPr>
              <a:t>mots</a:t>
            </a:r>
          </a:p>
        </p:txBody>
      </p:sp>
      <p:sp>
        <p:nvSpPr>
          <p:cNvPr id="126" name="Title 2">
            <a:extLst>
              <a:ext uri="{FF2B5EF4-FFF2-40B4-BE49-F238E27FC236}">
                <a16:creationId xmlns:a16="http://schemas.microsoft.com/office/drawing/2014/main" id="{E0AA9CA6-F8A6-415F-B6A6-D87C911F2E9B}"/>
              </a:ext>
            </a:extLst>
          </p:cNvPr>
          <p:cNvSpPr txBox="1">
            <a:spLocks/>
          </p:cNvSpPr>
          <p:nvPr/>
        </p:nvSpPr>
        <p:spPr>
          <a:xfrm>
            <a:off x="10655061" y="5238382"/>
            <a:ext cx="1557451"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vocabulaire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pic>
        <p:nvPicPr>
          <p:cNvPr id="143" name="Picture 142" descr="A picture containing person&#10;&#10;Description automatically generated">
            <a:extLst>
              <a:ext uri="{FF2B5EF4-FFF2-40B4-BE49-F238E27FC236}">
                <a16:creationId xmlns:a16="http://schemas.microsoft.com/office/drawing/2014/main" id="{91E96DE3-2556-4E88-B791-7CCADBC9C74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46042" y="1086119"/>
            <a:ext cx="3339824" cy="2224375"/>
          </a:xfrm>
          <a:prstGeom prst="rect">
            <a:avLst/>
          </a:prstGeom>
        </p:spPr>
      </p:pic>
      <p:pic>
        <p:nvPicPr>
          <p:cNvPr id="144" name="Picture 2" descr="Carnaval de Québec | Événements à Québec">
            <a:extLst>
              <a:ext uri="{FF2B5EF4-FFF2-40B4-BE49-F238E27FC236}">
                <a16:creationId xmlns:a16="http://schemas.microsoft.com/office/drawing/2014/main" id="{DC243198-B0A4-472D-A183-E3F39912B07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4383" t="9644" r="5872"/>
          <a:stretch/>
        </p:blipFill>
        <p:spPr bwMode="auto">
          <a:xfrm>
            <a:off x="4141827" y="1304744"/>
            <a:ext cx="1844686" cy="1907093"/>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41">
            <a:extLst>
              <a:ext uri="{FF2B5EF4-FFF2-40B4-BE49-F238E27FC236}">
                <a16:creationId xmlns:a16="http://schemas.microsoft.com/office/drawing/2014/main" id="{C7AEE4EE-A664-4C58-A76B-E57D36E91504}"/>
              </a:ext>
            </a:extLst>
          </p:cNvPr>
          <p:cNvPicPr>
            <a:picLocks noChangeAspect="1"/>
          </p:cNvPicPr>
          <p:nvPr/>
        </p:nvPicPr>
        <p:blipFill rotWithShape="1">
          <a:blip r:embed="rId13">
            <a:extLst>
              <a:ext uri="{28A0092B-C50C-407E-A947-70E740481C1C}">
                <a14:useLocalDpi xmlns:a14="http://schemas.microsoft.com/office/drawing/2010/main" val="0"/>
              </a:ext>
            </a:extLst>
          </a:blip>
          <a:srcRect t="4878" b="8411"/>
          <a:stretch/>
        </p:blipFill>
        <p:spPr>
          <a:xfrm>
            <a:off x="4279905" y="2842641"/>
            <a:ext cx="2910823" cy="1705668"/>
          </a:xfrm>
          <a:prstGeom prst="rect">
            <a:avLst/>
          </a:prstGeom>
        </p:spPr>
      </p:pic>
      <p:sp>
        <p:nvSpPr>
          <p:cNvPr id="145" name="Rectangle: Rounded Corners 144">
            <a:extLst>
              <a:ext uri="{FF2B5EF4-FFF2-40B4-BE49-F238E27FC236}">
                <a16:creationId xmlns:a16="http://schemas.microsoft.com/office/drawing/2014/main" id="{5FACE33B-F762-4646-8A68-775161C0B1F8}"/>
              </a:ext>
            </a:extLst>
          </p:cNvPr>
          <p:cNvSpPr/>
          <p:nvPr/>
        </p:nvSpPr>
        <p:spPr>
          <a:xfrm>
            <a:off x="234165" y="8256223"/>
            <a:ext cx="2068730" cy="522582"/>
          </a:xfrm>
          <a:prstGeom prst="roundRect">
            <a:avLst/>
          </a:prstGeom>
          <a:solidFill>
            <a:srgbClr val="00B0F0">
              <a:alpha val="4000"/>
            </a:srgbClr>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Segoe Print" panose="02000600000000000000" pitchFamily="2" charset="0"/>
              </a:rPr>
              <a:t>buildings</a:t>
            </a:r>
          </a:p>
        </p:txBody>
      </p:sp>
      <p:sp>
        <p:nvSpPr>
          <p:cNvPr id="146" name="Rectangle: Rounded Corners 145">
            <a:extLst>
              <a:ext uri="{FF2B5EF4-FFF2-40B4-BE49-F238E27FC236}">
                <a16:creationId xmlns:a16="http://schemas.microsoft.com/office/drawing/2014/main" id="{F25E8E99-93A7-4A54-8880-8DC7C5CA0DB4}"/>
              </a:ext>
            </a:extLst>
          </p:cNvPr>
          <p:cNvSpPr/>
          <p:nvPr/>
        </p:nvSpPr>
        <p:spPr>
          <a:xfrm>
            <a:off x="2443743" y="8104408"/>
            <a:ext cx="1464335" cy="716325"/>
          </a:xfrm>
          <a:prstGeom prst="roundRect">
            <a:avLst/>
          </a:prstGeom>
          <a:solidFill>
            <a:srgbClr val="00B0F0">
              <a:alpha val="4000"/>
            </a:srgbClr>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Segoe Print" panose="02000600000000000000" pitchFamily="2" charset="0"/>
              </a:rPr>
              <a:t>body parts</a:t>
            </a:r>
          </a:p>
        </p:txBody>
      </p:sp>
      <p:sp>
        <p:nvSpPr>
          <p:cNvPr id="147" name="Rectangle: Rounded Corners 146">
            <a:extLst>
              <a:ext uri="{FF2B5EF4-FFF2-40B4-BE49-F238E27FC236}">
                <a16:creationId xmlns:a16="http://schemas.microsoft.com/office/drawing/2014/main" id="{3C257CFE-1283-4662-938C-26040759F7E4}"/>
              </a:ext>
            </a:extLst>
          </p:cNvPr>
          <p:cNvSpPr/>
          <p:nvPr/>
        </p:nvSpPr>
        <p:spPr>
          <a:xfrm>
            <a:off x="4014925" y="8199708"/>
            <a:ext cx="1636418" cy="522582"/>
          </a:xfrm>
          <a:prstGeom prst="roundRect">
            <a:avLst/>
          </a:prstGeom>
          <a:solidFill>
            <a:srgbClr val="00B0F0">
              <a:alpha val="4000"/>
            </a:srgbClr>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Segoe Print" panose="02000600000000000000" pitchFamily="2" charset="0"/>
              </a:rPr>
              <a:t>verbs</a:t>
            </a:r>
          </a:p>
        </p:txBody>
      </p:sp>
      <p:sp>
        <p:nvSpPr>
          <p:cNvPr id="148" name="Rectangle: Rounded Corners 147">
            <a:extLst>
              <a:ext uri="{FF2B5EF4-FFF2-40B4-BE49-F238E27FC236}">
                <a16:creationId xmlns:a16="http://schemas.microsoft.com/office/drawing/2014/main" id="{4BA9BCEA-BBDB-4AF0-8943-8B62BB2DA56D}"/>
              </a:ext>
            </a:extLst>
          </p:cNvPr>
          <p:cNvSpPr/>
          <p:nvPr/>
        </p:nvSpPr>
        <p:spPr>
          <a:xfrm>
            <a:off x="8384130" y="8171920"/>
            <a:ext cx="1096902" cy="522582"/>
          </a:xfrm>
          <a:prstGeom prst="roundRect">
            <a:avLst/>
          </a:prstGeom>
          <a:solidFill>
            <a:srgbClr val="00B0F0">
              <a:alpha val="4000"/>
            </a:srgbClr>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Segoe Print" panose="02000600000000000000" pitchFamily="2" charset="0"/>
              </a:rPr>
              <a:t>hair</a:t>
            </a:r>
          </a:p>
        </p:txBody>
      </p:sp>
      <p:sp>
        <p:nvSpPr>
          <p:cNvPr id="149" name="Rectangle: Rounded Corners 148">
            <a:extLst>
              <a:ext uri="{FF2B5EF4-FFF2-40B4-BE49-F238E27FC236}">
                <a16:creationId xmlns:a16="http://schemas.microsoft.com/office/drawing/2014/main" id="{1FFE2DD8-2FC8-4080-B526-BC951BFC52C7}"/>
              </a:ext>
            </a:extLst>
          </p:cNvPr>
          <p:cNvSpPr/>
          <p:nvPr/>
        </p:nvSpPr>
        <p:spPr>
          <a:xfrm>
            <a:off x="5739140" y="8181697"/>
            <a:ext cx="2536736" cy="522582"/>
          </a:xfrm>
          <a:prstGeom prst="roundRect">
            <a:avLst/>
          </a:prstGeom>
          <a:solidFill>
            <a:srgbClr val="00B0F0">
              <a:alpha val="4000"/>
            </a:srgbClr>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Segoe Print" panose="02000600000000000000" pitchFamily="2" charset="0"/>
              </a:rPr>
              <a:t>description</a:t>
            </a:r>
          </a:p>
        </p:txBody>
      </p:sp>
      <p:sp>
        <p:nvSpPr>
          <p:cNvPr id="150" name="Rectangle: Rounded Corners 149">
            <a:extLst>
              <a:ext uri="{FF2B5EF4-FFF2-40B4-BE49-F238E27FC236}">
                <a16:creationId xmlns:a16="http://schemas.microsoft.com/office/drawing/2014/main" id="{0820E19B-F2EC-4F3F-B18E-718263EA1D88}"/>
              </a:ext>
            </a:extLst>
          </p:cNvPr>
          <p:cNvSpPr/>
          <p:nvPr/>
        </p:nvSpPr>
        <p:spPr>
          <a:xfrm>
            <a:off x="9639531" y="8104408"/>
            <a:ext cx="2215227" cy="716325"/>
          </a:xfrm>
          <a:prstGeom prst="roundRect">
            <a:avLst/>
          </a:prstGeom>
          <a:solidFill>
            <a:srgbClr val="00B0F0">
              <a:alpha val="4000"/>
            </a:srgbClr>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Segoe Print" panose="02000600000000000000" pitchFamily="2" charset="0"/>
              </a:rPr>
              <a:t>Quebec Carnival</a:t>
            </a:r>
          </a:p>
        </p:txBody>
      </p:sp>
      <p:sp>
        <p:nvSpPr>
          <p:cNvPr id="151" name="Rectangle: Rounded Corners 150">
            <a:extLst>
              <a:ext uri="{FF2B5EF4-FFF2-40B4-BE49-F238E27FC236}">
                <a16:creationId xmlns:a16="http://schemas.microsoft.com/office/drawing/2014/main" id="{CBC07600-372D-4854-86B1-8B45E53B0E9F}"/>
              </a:ext>
            </a:extLst>
          </p:cNvPr>
          <p:cNvSpPr/>
          <p:nvPr/>
        </p:nvSpPr>
        <p:spPr>
          <a:xfrm>
            <a:off x="8449320" y="5169891"/>
            <a:ext cx="2063424" cy="491753"/>
          </a:xfrm>
          <a:prstGeom prst="roundRect">
            <a:avLst/>
          </a:prstGeom>
          <a:solidFill>
            <a:srgbClr val="00B0F0">
              <a:alpha val="4000"/>
            </a:srgbClr>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Segoe Print" panose="02000600000000000000" pitchFamily="2" charset="0"/>
              </a:rPr>
              <a:t>body parts</a:t>
            </a:r>
          </a:p>
        </p:txBody>
      </p:sp>
      <p:cxnSp>
        <p:nvCxnSpPr>
          <p:cNvPr id="152" name="Straight Connector 151">
            <a:extLst>
              <a:ext uri="{FF2B5EF4-FFF2-40B4-BE49-F238E27FC236}">
                <a16:creationId xmlns:a16="http://schemas.microsoft.com/office/drawing/2014/main" id="{27BAC981-005B-4BEC-B99B-7E1F8564EA89}"/>
              </a:ext>
            </a:extLst>
          </p:cNvPr>
          <p:cNvCxnSpPr>
            <a:cxnSpLocks/>
          </p:cNvCxnSpPr>
          <p:nvPr/>
        </p:nvCxnSpPr>
        <p:spPr>
          <a:xfrm>
            <a:off x="2443743" y="8648410"/>
            <a:ext cx="141850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53" name="Picture 152">
            <a:extLst>
              <a:ext uri="{FF2B5EF4-FFF2-40B4-BE49-F238E27FC236}">
                <a16:creationId xmlns:a16="http://schemas.microsoft.com/office/drawing/2014/main" id="{46969FDB-998C-4FE6-BBFC-B7309A9610C0}"/>
              </a:ext>
            </a:extLst>
          </p:cNvPr>
          <p:cNvPicPr>
            <a:picLocks noChangeAspect="1"/>
          </p:cNvPicPr>
          <p:nvPr/>
        </p:nvPicPr>
        <p:blipFill>
          <a:blip r:embed="rId14"/>
          <a:stretch>
            <a:fillRect/>
          </a:stretch>
        </p:blipFill>
        <p:spPr>
          <a:xfrm>
            <a:off x="287431" y="11648929"/>
            <a:ext cx="2377646" cy="853514"/>
          </a:xfrm>
          <a:prstGeom prst="rect">
            <a:avLst/>
          </a:prstGeom>
        </p:spPr>
      </p:pic>
      <p:sp>
        <p:nvSpPr>
          <p:cNvPr id="154" name="TextBox 153">
            <a:extLst>
              <a:ext uri="{FF2B5EF4-FFF2-40B4-BE49-F238E27FC236}">
                <a16:creationId xmlns:a16="http://schemas.microsoft.com/office/drawing/2014/main" id="{3B2199FC-37C4-4743-847F-AA0E70158850}"/>
              </a:ext>
            </a:extLst>
          </p:cNvPr>
          <p:cNvSpPr txBox="1"/>
          <p:nvPr/>
        </p:nvSpPr>
        <p:spPr>
          <a:xfrm>
            <a:off x="2682271" y="11835740"/>
            <a:ext cx="12861758" cy="461665"/>
          </a:xfrm>
          <a:prstGeom prst="rect">
            <a:avLst/>
          </a:prstGeom>
          <a:noFill/>
        </p:spPr>
        <p:txBody>
          <a:bodyPr wrap="square">
            <a:spAutoFit/>
          </a:bodyPr>
          <a:lstStyle/>
          <a:p>
            <a:r>
              <a:rPr kumimoji="0" lang="fr-FR" sz="2400" i="0" u="none" strike="noStrike" kern="1200" cap="none" spc="-1" normalizeH="0" baseline="0" noProof="0" dirty="0">
                <a:ln>
                  <a:noFill/>
                </a:ln>
                <a:effectLst/>
                <a:uLnTx/>
                <a:uFillTx/>
                <a:latin typeface="Century Gothic"/>
                <a:ea typeface="Century Gothic"/>
              </a:rPr>
              <a:t>Écris en anglais.</a:t>
            </a:r>
            <a:endParaRPr lang="en-GB" sz="2400" dirty="0"/>
          </a:p>
        </p:txBody>
      </p:sp>
      <p:graphicFrame>
        <p:nvGraphicFramePr>
          <p:cNvPr id="13" name="Table 12">
            <a:extLst>
              <a:ext uri="{FF2B5EF4-FFF2-40B4-BE49-F238E27FC236}">
                <a16:creationId xmlns:a16="http://schemas.microsoft.com/office/drawing/2014/main" id="{1C740C05-A99E-4AF1-9C9B-5ADF8646EE6A}"/>
              </a:ext>
            </a:extLst>
          </p:cNvPr>
          <p:cNvGraphicFramePr>
            <a:graphicFrameLocks noGrp="1"/>
          </p:cNvGraphicFramePr>
          <p:nvPr>
            <p:extLst>
              <p:ext uri="{D42A27DB-BD31-4B8C-83A1-F6EECF244321}">
                <p14:modId xmlns:p14="http://schemas.microsoft.com/office/powerpoint/2010/main" val="1364634678"/>
              </p:ext>
            </p:extLst>
          </p:nvPr>
        </p:nvGraphicFramePr>
        <p:xfrm>
          <a:off x="511768" y="12448421"/>
          <a:ext cx="4244741" cy="3657600"/>
        </p:xfrm>
        <a:graphic>
          <a:graphicData uri="http://schemas.openxmlformats.org/drawingml/2006/table">
            <a:tbl>
              <a:tblPr/>
              <a:tblGrid>
                <a:gridCol w="695520">
                  <a:extLst>
                    <a:ext uri="{9D8B030D-6E8A-4147-A177-3AD203B41FA5}">
                      <a16:colId xmlns:a16="http://schemas.microsoft.com/office/drawing/2014/main" val="2768660848"/>
                    </a:ext>
                  </a:extLst>
                </a:gridCol>
                <a:gridCol w="3549221">
                  <a:extLst>
                    <a:ext uri="{9D8B030D-6E8A-4147-A177-3AD203B41FA5}">
                      <a16:colId xmlns:a16="http://schemas.microsoft.com/office/drawing/2014/main" val="2403245452"/>
                    </a:ext>
                  </a:extLst>
                </a:gridCol>
              </a:tblGrid>
              <a:tr h="399375">
                <a:tc>
                  <a:txBody>
                    <a:bodyPr/>
                    <a:lstStyle/>
                    <a:p>
                      <a:pPr algn="ctr"/>
                      <a:endParaRPr lang="en-US" b="1" dirty="0">
                        <a:latin typeface="Century Gothic" panose="020B0502020202020204" pitchFamily="34" charset="0"/>
                      </a:endParaRP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r>
                        <a:rPr lang="en-US" sz="2400" dirty="0">
                          <a:solidFill>
                            <a:schemeClr val="tx1"/>
                          </a:solidFill>
                          <a:latin typeface="Century Gothic" panose="020B0502020202020204" pitchFamily="34" charset="0"/>
                        </a:rPr>
                        <a:t>en anglais ?</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193037222"/>
                  </a:ext>
                </a:extLst>
              </a:tr>
              <a:tr h="210325">
                <a:tc>
                  <a:txBody>
                    <a:bodyPr/>
                    <a:lstStyle/>
                    <a:p>
                      <a:pPr algn="ctr"/>
                      <a:r>
                        <a:rPr lang="en-US" b="1" dirty="0">
                          <a:latin typeface="Century Gothic" panose="020B0502020202020204" pitchFamily="34" charset="0"/>
                        </a:rPr>
                        <a:t>Ex</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nSpc>
                          <a:spcPct val="100000"/>
                        </a:lnSpc>
                      </a:pPr>
                      <a:r>
                        <a:rPr lang="en-GB" sz="2000" b="1" strike="noStrike" spc="-1" dirty="0">
                          <a:solidFill>
                            <a:srgbClr val="00B050"/>
                          </a:solidFill>
                          <a:latin typeface="Century gothic"/>
                        </a:rPr>
                        <a:t>swim in the snow</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657886939"/>
                  </a:ext>
                </a:extLst>
              </a:tr>
              <a:tr h="202630">
                <a:tc>
                  <a:txBody>
                    <a:bodyPr/>
                    <a:lstStyle/>
                    <a:p>
                      <a:pPr algn="ctr"/>
                      <a:r>
                        <a:rPr lang="en-US" b="1" dirty="0">
                          <a:latin typeface="Century Gothic" panose="020B0502020202020204" pitchFamily="34" charset="0"/>
                        </a:rPr>
                        <a:t>1</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223204351"/>
                  </a:ext>
                </a:extLst>
              </a:tr>
              <a:tr h="191616">
                <a:tc>
                  <a:txBody>
                    <a:bodyPr/>
                    <a:lstStyle/>
                    <a:p>
                      <a:pPr algn="ctr"/>
                      <a:r>
                        <a:rPr lang="en-US" b="1" dirty="0">
                          <a:latin typeface="Century Gothic" panose="020B0502020202020204" pitchFamily="34" charset="0"/>
                        </a:rPr>
                        <a:t>2</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4099279940"/>
                  </a:ext>
                </a:extLst>
              </a:tr>
              <a:tr h="202630">
                <a:tc>
                  <a:txBody>
                    <a:bodyPr/>
                    <a:lstStyle/>
                    <a:p>
                      <a:pPr algn="ctr"/>
                      <a:r>
                        <a:rPr lang="en-US" b="1" dirty="0">
                          <a:latin typeface="Century Gothic" panose="020B0502020202020204" pitchFamily="34" charset="0"/>
                        </a:rPr>
                        <a:t>3</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30642834"/>
                  </a:ext>
                </a:extLst>
              </a:tr>
              <a:tr h="211833">
                <a:tc>
                  <a:txBody>
                    <a:bodyPr/>
                    <a:lstStyle/>
                    <a:p>
                      <a:pPr algn="ctr"/>
                      <a:r>
                        <a:rPr lang="en-US" b="1" dirty="0">
                          <a:latin typeface="Century Gothic" panose="020B0502020202020204" pitchFamily="34" charset="0"/>
                        </a:rPr>
                        <a:t>4</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854312483"/>
                  </a:ext>
                </a:extLst>
              </a:tr>
              <a:tr h="199160">
                <a:tc>
                  <a:txBody>
                    <a:bodyPr/>
                    <a:lstStyle/>
                    <a:p>
                      <a:pPr algn="ctr"/>
                      <a:r>
                        <a:rPr lang="en-US" b="1" dirty="0">
                          <a:latin typeface="Century Gothic" panose="020B0502020202020204" pitchFamily="34" charset="0"/>
                        </a:rPr>
                        <a:t>5</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275443484"/>
                  </a:ext>
                </a:extLst>
              </a:tr>
              <a:tr h="334964">
                <a:tc>
                  <a:txBody>
                    <a:bodyPr/>
                    <a:lstStyle/>
                    <a:p>
                      <a:pPr algn="ctr"/>
                      <a:r>
                        <a:rPr lang="en-US" b="1" dirty="0">
                          <a:latin typeface="Century Gothic" panose="020B0502020202020204" pitchFamily="34" charset="0"/>
                        </a:rPr>
                        <a:t>6</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247215157"/>
                  </a:ext>
                </a:extLst>
              </a:tr>
            </a:tbl>
          </a:graphicData>
        </a:graphic>
      </p:graphicFrame>
      <p:pic>
        <p:nvPicPr>
          <p:cNvPr id="14" name="Picture 13">
            <a:extLst>
              <a:ext uri="{FF2B5EF4-FFF2-40B4-BE49-F238E27FC236}">
                <a16:creationId xmlns:a16="http://schemas.microsoft.com/office/drawing/2014/main" id="{33AB567B-B65C-4B68-94A3-B1B6988EDAF9}"/>
              </a:ext>
            </a:extLst>
          </p:cNvPr>
          <p:cNvPicPr>
            <a:picLocks noChangeAspect="1"/>
          </p:cNvPicPr>
          <p:nvPr/>
        </p:nvPicPr>
        <p:blipFill>
          <a:blip r:embed="rId15"/>
          <a:stretch>
            <a:fillRect/>
          </a:stretch>
        </p:blipFill>
        <p:spPr>
          <a:xfrm>
            <a:off x="5400159" y="12096155"/>
            <a:ext cx="5362821" cy="4078578"/>
          </a:xfrm>
          <a:prstGeom prst="rect">
            <a:avLst/>
          </a:prstGeom>
        </p:spPr>
      </p:pic>
      <p:sp>
        <p:nvSpPr>
          <p:cNvPr id="155" name="TextBox 154">
            <a:extLst>
              <a:ext uri="{FF2B5EF4-FFF2-40B4-BE49-F238E27FC236}">
                <a16:creationId xmlns:a16="http://schemas.microsoft.com/office/drawing/2014/main" id="{17375DB8-9DAB-4B9E-A402-8ABC07E581E5}"/>
              </a:ext>
            </a:extLst>
          </p:cNvPr>
          <p:cNvSpPr txBox="1"/>
          <p:nvPr/>
        </p:nvSpPr>
        <p:spPr>
          <a:xfrm>
            <a:off x="8756974" y="11628586"/>
            <a:ext cx="2978334" cy="400110"/>
          </a:xfrm>
          <a:prstGeom prst="rect">
            <a:avLst/>
          </a:prstGeom>
          <a:solidFill>
            <a:srgbClr val="92D050"/>
          </a:solidFill>
        </p:spPr>
        <p:txBody>
          <a:bodyPr wrap="square" rtlCol="0">
            <a:spAutoFit/>
          </a:bodyPr>
          <a:lstStyle/>
          <a:p>
            <a:pPr algn="ctr"/>
            <a:r>
              <a:rPr lang="en-GB" sz="2000" dirty="0">
                <a:latin typeface="Century Gothic" panose="020B0502020202020204" pitchFamily="34" charset="0"/>
              </a:rPr>
              <a:t>le t</a:t>
            </a:r>
            <a:r>
              <a:rPr lang="en-GB" sz="2000" b="0" strike="noStrike" spc="-1" dirty="0">
                <a:latin typeface="Century Gothic" panose="020B0502020202020204" pitchFamily="34" charset="0"/>
              </a:rPr>
              <a:t>raîneau = sled(ge)</a:t>
            </a:r>
          </a:p>
        </p:txBody>
      </p:sp>
    </p:spTree>
    <p:extLst>
      <p:ext uri="{BB962C8B-B14F-4D97-AF65-F5344CB8AC3E}">
        <p14:creationId xmlns:p14="http://schemas.microsoft.com/office/powerpoint/2010/main" val="3939128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7030210"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932923" y="237596"/>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3</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102" name="Rectangle: Rounded Corners 101">
            <a:extLst>
              <a:ext uri="{FF2B5EF4-FFF2-40B4-BE49-F238E27FC236}">
                <a16:creationId xmlns:a16="http://schemas.microsoft.com/office/drawing/2014/main" id="{8BF513AB-393B-4AE7-BFFE-147A8FC94ECD}"/>
              </a:ext>
            </a:extLst>
          </p:cNvPr>
          <p:cNvSpPr/>
          <p:nvPr/>
        </p:nvSpPr>
        <p:spPr>
          <a:xfrm>
            <a:off x="204796" y="1118517"/>
            <a:ext cx="11723927" cy="3385234"/>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 name="Title 1">
            <a:extLst>
              <a:ext uri="{FF2B5EF4-FFF2-40B4-BE49-F238E27FC236}">
                <a16:creationId xmlns:a16="http://schemas.microsoft.com/office/drawing/2014/main" id="{168B10F7-50CC-4198-B7AC-020119DE6AB7}"/>
              </a:ext>
            </a:extLst>
          </p:cNvPr>
          <p:cNvSpPr txBox="1">
            <a:spLocks/>
          </p:cNvSpPr>
          <p:nvPr/>
        </p:nvSpPr>
        <p:spPr>
          <a:xfrm>
            <a:off x="9793029" y="1349985"/>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pic>
        <p:nvPicPr>
          <p:cNvPr id="104" name="Google Shape;170;p8" descr="Jigsaw, Puzzle, Piece, Game, Concept, Solution">
            <a:extLst>
              <a:ext uri="{FF2B5EF4-FFF2-40B4-BE49-F238E27FC236}">
                <a16:creationId xmlns:a16="http://schemas.microsoft.com/office/drawing/2014/main" id="{1382F3F5-FDE1-47C2-9D73-9B1D11975574}"/>
              </a:ext>
            </a:extLst>
          </p:cNvPr>
          <p:cNvPicPr preferRelativeResize="0"/>
          <p:nvPr/>
        </p:nvPicPr>
        <p:blipFill rotWithShape="1">
          <a:blip r:embed="rId3">
            <a:alphaModFix/>
          </a:blip>
          <a:srcRect/>
          <a:stretch/>
        </p:blipFill>
        <p:spPr>
          <a:xfrm>
            <a:off x="9510692" y="1191050"/>
            <a:ext cx="564673" cy="593358"/>
          </a:xfrm>
          <a:prstGeom prst="rect">
            <a:avLst/>
          </a:prstGeom>
          <a:noFill/>
          <a:ln>
            <a:noFill/>
          </a:ln>
        </p:spPr>
      </p:pic>
      <p:sp>
        <p:nvSpPr>
          <p:cNvPr id="105" name="CustomShape 3">
            <a:extLst>
              <a:ext uri="{FF2B5EF4-FFF2-40B4-BE49-F238E27FC236}">
                <a16:creationId xmlns:a16="http://schemas.microsoft.com/office/drawing/2014/main" id="{D824A5B0-F996-4D06-854D-D1F171CA6067}"/>
              </a:ext>
            </a:extLst>
          </p:cNvPr>
          <p:cNvSpPr/>
          <p:nvPr/>
        </p:nvSpPr>
        <p:spPr>
          <a:xfrm>
            <a:off x="374185" y="1677501"/>
            <a:ext cx="8757822" cy="59335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To say </a:t>
            </a:r>
            <a:r>
              <a:rPr lang="en-GB" sz="2400" b="1" strike="noStrike" spc="-1" dirty="0">
                <a:solidFill>
                  <a:schemeClr val="tx1">
                    <a:lumMod val="65000"/>
                    <a:lumOff val="35000"/>
                  </a:schemeClr>
                </a:solidFill>
                <a:latin typeface="Century Gothic" panose="020B0502020202020204" pitchFamily="34" charset="0"/>
                <a:ea typeface="Century Gothic"/>
              </a:rPr>
              <a:t>s/he/it </a:t>
            </a:r>
            <a:r>
              <a:rPr lang="en-GB" sz="2400" strike="noStrike" spc="-1" dirty="0">
                <a:solidFill>
                  <a:schemeClr val="tx1">
                    <a:lumMod val="65000"/>
                    <a:lumOff val="35000"/>
                  </a:schemeClr>
                </a:solidFill>
                <a:latin typeface="Century Gothic" panose="020B0502020202020204" pitchFamily="34" charset="0"/>
                <a:ea typeface="Century Gothic"/>
              </a:rPr>
              <a:t>+-ER verb in French, the verb ends in </a:t>
            </a:r>
            <a:r>
              <a:rPr lang="en-GB" sz="2400" b="1" strike="noStrike" spc="-1" dirty="0">
                <a:solidFill>
                  <a:schemeClr val="tx1">
                    <a:lumMod val="65000"/>
                    <a:lumOff val="35000"/>
                  </a:schemeClr>
                </a:solidFill>
                <a:latin typeface="Century Gothic" panose="020B0502020202020204" pitchFamily="34" charset="0"/>
                <a:ea typeface="Century Gothic"/>
              </a:rPr>
              <a:t>–e.</a:t>
            </a:r>
            <a:endParaRPr lang="en-GB" sz="2400" dirty="0">
              <a:solidFill>
                <a:schemeClr val="tx1">
                  <a:lumMod val="65000"/>
                  <a:lumOff val="35000"/>
                </a:schemeClr>
              </a:solidFill>
            </a:endParaRPr>
          </a:p>
          <a:p>
            <a:pPr>
              <a:lnSpc>
                <a:spcPct val="100000"/>
              </a:lnSpc>
            </a:pPr>
            <a:r>
              <a:rPr lang="en-GB" sz="2400" b="0" strike="noStrike" spc="-1" dirty="0">
                <a:solidFill>
                  <a:schemeClr val="tx1">
                    <a:lumMod val="65000"/>
                    <a:lumOff val="35000"/>
                  </a:schemeClr>
                </a:solidFill>
                <a:latin typeface="Century Gothic" panose="020B0502020202020204" pitchFamily="34" charset="0"/>
                <a:ea typeface="Century Gothic"/>
              </a:rPr>
              <a:t> </a:t>
            </a:r>
            <a:endParaRPr lang="en-GB" sz="2400" b="0" strike="noStrike" spc="-1" dirty="0">
              <a:solidFill>
                <a:schemeClr val="tx1">
                  <a:lumMod val="65000"/>
                  <a:lumOff val="35000"/>
                </a:schemeClr>
              </a:solidFill>
              <a:latin typeface="Century Gothic" panose="020B0502020202020204" pitchFamily="34" charset="0"/>
            </a:endParaRPr>
          </a:p>
        </p:txBody>
      </p:sp>
      <p:sp>
        <p:nvSpPr>
          <p:cNvPr id="109" name="Title 1">
            <a:extLst>
              <a:ext uri="{FF2B5EF4-FFF2-40B4-BE49-F238E27FC236}">
                <a16:creationId xmlns:a16="http://schemas.microsoft.com/office/drawing/2014/main" id="{D9EFB5AA-0255-4D97-BC09-16018C71BF1A}"/>
              </a:ext>
            </a:extLst>
          </p:cNvPr>
          <p:cNvSpPr txBox="1">
            <a:spLocks/>
          </p:cNvSpPr>
          <p:nvPr/>
        </p:nvSpPr>
        <p:spPr>
          <a:xfrm>
            <a:off x="396379" y="1170097"/>
            <a:ext cx="8156791" cy="593358"/>
          </a:xfrm>
          <a:prstGeom prst="rect">
            <a:avLst/>
          </a:prstGeom>
        </p:spPr>
        <p:txBody>
          <a:bodyPr vert="horz" lIns="91440" tIns="45720" rIns="91440" bIns="45720" rtlCol="0" anchor="ctr">
            <a:normAutofit fontScale="77500" lnSpcReduction="2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3200" b="1" spc="-1" dirty="0">
                <a:solidFill>
                  <a:schemeClr val="tx1">
                    <a:lumMod val="65000"/>
                    <a:lumOff val="35000"/>
                  </a:schemeClr>
                </a:solidFill>
                <a:latin typeface="Century Gothic" panose="020B0502020202020204" pitchFamily="34" charset="0"/>
                <a:ea typeface="Century Gothic"/>
              </a:rPr>
              <a:t>Knowing who does what </a:t>
            </a:r>
            <a:r>
              <a:rPr lang="en-GB" sz="3200" spc="-1" dirty="0">
                <a:solidFill>
                  <a:schemeClr val="tx1">
                    <a:lumMod val="65000"/>
                    <a:lumOff val="35000"/>
                  </a:schemeClr>
                </a:solidFill>
                <a:latin typeface="Century Gothic" panose="020B0502020202020204" pitchFamily="34" charset="0"/>
                <a:ea typeface="Century Gothic"/>
              </a:rPr>
              <a:t>(-ER verbs: they (</a:t>
            </a:r>
            <a:r>
              <a:rPr lang="en-GB" sz="3200" spc="-1" dirty="0" err="1">
                <a:solidFill>
                  <a:schemeClr val="tx1">
                    <a:lumMod val="65000"/>
                    <a:lumOff val="35000"/>
                  </a:schemeClr>
                </a:solidFill>
                <a:latin typeface="Century Gothic" panose="020B0502020202020204" pitchFamily="34" charset="0"/>
                <a:ea typeface="Century Gothic"/>
              </a:rPr>
              <a:t>ils</a:t>
            </a:r>
            <a:r>
              <a:rPr lang="en-GB" sz="3200" spc="-1" dirty="0">
                <a:solidFill>
                  <a:schemeClr val="tx1">
                    <a:lumMod val="65000"/>
                    <a:lumOff val="35000"/>
                  </a:schemeClr>
                </a:solidFill>
                <a:latin typeface="Century Gothic" panose="020B0502020202020204" pitchFamily="34" charset="0"/>
                <a:ea typeface="Century Gothic"/>
              </a:rPr>
              <a:t>, </a:t>
            </a:r>
            <a:r>
              <a:rPr lang="en-GB" sz="3200" spc="-1" dirty="0" err="1">
                <a:solidFill>
                  <a:schemeClr val="tx1">
                    <a:lumMod val="65000"/>
                    <a:lumOff val="35000"/>
                  </a:schemeClr>
                </a:solidFill>
                <a:latin typeface="Century Gothic" panose="020B0502020202020204" pitchFamily="34" charset="0"/>
                <a:ea typeface="Century Gothic"/>
              </a:rPr>
              <a:t>elles</a:t>
            </a:r>
            <a:r>
              <a:rPr lang="en-GB" sz="3200" spc="-1" dirty="0">
                <a:solidFill>
                  <a:schemeClr val="tx1">
                    <a:lumMod val="65000"/>
                    <a:lumOff val="35000"/>
                  </a:schemeClr>
                </a:solidFill>
                <a:latin typeface="Century Gothic" panose="020B0502020202020204" pitchFamily="34" charset="0"/>
                <a:ea typeface="Century Gothic"/>
              </a:rPr>
              <a:t>)</a:t>
            </a:r>
            <a:endParaRPr lang="en-GB" sz="3200" dirty="0">
              <a:solidFill>
                <a:schemeClr val="tx1">
                  <a:lumMod val="65000"/>
                  <a:lumOff val="35000"/>
                </a:schemeClr>
              </a:solidFill>
            </a:endParaRPr>
          </a:p>
        </p:txBody>
      </p:sp>
      <p:sp>
        <p:nvSpPr>
          <p:cNvPr id="110" name="Rectangle: Rounded Corners 109">
            <a:extLst>
              <a:ext uri="{FF2B5EF4-FFF2-40B4-BE49-F238E27FC236}">
                <a16:creationId xmlns:a16="http://schemas.microsoft.com/office/drawing/2014/main" id="{3EDBA349-1680-4FA6-8E98-66470F7A4E4A}"/>
              </a:ext>
            </a:extLst>
          </p:cNvPr>
          <p:cNvSpPr/>
          <p:nvPr/>
        </p:nvSpPr>
        <p:spPr>
          <a:xfrm>
            <a:off x="673392" y="2725236"/>
            <a:ext cx="3832998" cy="39144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1" name="Rectangle 110">
            <a:extLst>
              <a:ext uri="{FF2B5EF4-FFF2-40B4-BE49-F238E27FC236}">
                <a16:creationId xmlns:a16="http://schemas.microsoft.com/office/drawing/2014/main" id="{55D70DFF-A1DF-4589-9F37-AC8BDC8AFB30}"/>
              </a:ext>
            </a:extLst>
          </p:cNvPr>
          <p:cNvSpPr/>
          <p:nvPr/>
        </p:nvSpPr>
        <p:spPr>
          <a:xfrm>
            <a:off x="577376" y="3113271"/>
            <a:ext cx="4087445"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He prepares sandwiches.</a:t>
            </a:r>
            <a:endParaRPr lang="en-GB" sz="2400" dirty="0">
              <a:solidFill>
                <a:schemeClr val="tx1">
                  <a:lumMod val="65000"/>
                  <a:lumOff val="35000"/>
                </a:schemeClr>
              </a:solidFill>
            </a:endParaRPr>
          </a:p>
        </p:txBody>
      </p:sp>
      <p:sp>
        <p:nvSpPr>
          <p:cNvPr id="113" name="TextBox 112">
            <a:extLst>
              <a:ext uri="{FF2B5EF4-FFF2-40B4-BE49-F238E27FC236}">
                <a16:creationId xmlns:a16="http://schemas.microsoft.com/office/drawing/2014/main" id="{B8BEF0CE-8DA6-4F17-AF59-66501E224014}"/>
              </a:ext>
            </a:extLst>
          </p:cNvPr>
          <p:cNvSpPr txBox="1"/>
          <p:nvPr/>
        </p:nvSpPr>
        <p:spPr>
          <a:xfrm>
            <a:off x="655820" y="2690183"/>
            <a:ext cx="432242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Il</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0" i="0" u="none" strike="noStrike" kern="0" cap="none" spc="0" normalizeH="0" baseline="0" noProof="0" dirty="0" err="1">
                <a:ln>
                  <a:noFill/>
                </a:ln>
                <a:solidFill>
                  <a:schemeClr val="bg2">
                    <a:lumMod val="25000"/>
                  </a:schemeClr>
                </a:solidFill>
                <a:effectLst/>
                <a:uLnTx/>
                <a:uFillTx/>
                <a:latin typeface="Century Gothic" panose="020F0302020204030204"/>
              </a:rPr>
              <a:t>prépar</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e</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des </a:t>
            </a:r>
            <a:r>
              <a:rPr kumimoji="0" lang="en-GB" sz="2400" b="0" i="0" u="none" strike="noStrike" kern="0" cap="none" spc="0" normalizeH="0" baseline="0" noProof="0" dirty="0" err="1">
                <a:ln>
                  <a:noFill/>
                </a:ln>
                <a:solidFill>
                  <a:schemeClr val="bg2">
                    <a:lumMod val="25000"/>
                  </a:schemeClr>
                </a:solidFill>
                <a:effectLst/>
                <a:uLnTx/>
                <a:uFillTx/>
                <a:latin typeface="Century Gothic" panose="020F0302020204030204"/>
              </a:rPr>
              <a:t>sandwichs</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a:t>
            </a:r>
          </a:p>
        </p:txBody>
      </p:sp>
      <p:sp>
        <p:nvSpPr>
          <p:cNvPr id="121" name="CustomShape 3">
            <a:extLst>
              <a:ext uri="{FF2B5EF4-FFF2-40B4-BE49-F238E27FC236}">
                <a16:creationId xmlns:a16="http://schemas.microsoft.com/office/drawing/2014/main" id="{EC441FE2-F61A-47A8-AEB5-841586A1E508}"/>
              </a:ext>
            </a:extLst>
          </p:cNvPr>
          <p:cNvSpPr/>
          <p:nvPr/>
        </p:nvSpPr>
        <p:spPr>
          <a:xfrm>
            <a:off x="388272" y="2144245"/>
            <a:ext cx="8757822" cy="59335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To say </a:t>
            </a:r>
            <a:r>
              <a:rPr lang="en-GB" sz="2400" b="1" strike="noStrike" spc="-1" dirty="0">
                <a:solidFill>
                  <a:schemeClr val="tx1">
                    <a:lumMod val="65000"/>
                    <a:lumOff val="35000"/>
                  </a:schemeClr>
                </a:solidFill>
                <a:latin typeface="Century Gothic" panose="020B0502020202020204" pitchFamily="34" charset="0"/>
                <a:ea typeface="Century Gothic"/>
              </a:rPr>
              <a:t>they </a:t>
            </a:r>
            <a:r>
              <a:rPr lang="en-GB" sz="2400" strike="noStrike" spc="-1" dirty="0">
                <a:solidFill>
                  <a:schemeClr val="tx1">
                    <a:lumMod val="65000"/>
                    <a:lumOff val="35000"/>
                  </a:schemeClr>
                </a:solidFill>
                <a:latin typeface="Century Gothic" panose="020B0502020202020204" pitchFamily="34" charset="0"/>
                <a:ea typeface="Century Gothic"/>
              </a:rPr>
              <a:t>+-ER verb in French, the verb ends in </a:t>
            </a:r>
            <a:r>
              <a:rPr lang="en-GB" sz="2400" b="1" strike="noStrike" spc="-1" dirty="0">
                <a:solidFill>
                  <a:schemeClr val="tx1">
                    <a:lumMod val="65000"/>
                    <a:lumOff val="35000"/>
                  </a:schemeClr>
                </a:solidFill>
                <a:latin typeface="Century Gothic" panose="020B0502020202020204" pitchFamily="34" charset="0"/>
                <a:ea typeface="Century Gothic"/>
              </a:rPr>
              <a:t>–</a:t>
            </a:r>
            <a:r>
              <a:rPr lang="en-GB" sz="2400" b="1" strike="noStrike" spc="-1" dirty="0" err="1">
                <a:solidFill>
                  <a:schemeClr val="tx1">
                    <a:lumMod val="65000"/>
                    <a:lumOff val="35000"/>
                  </a:schemeClr>
                </a:solidFill>
                <a:latin typeface="Century Gothic" panose="020B0502020202020204" pitchFamily="34" charset="0"/>
                <a:ea typeface="Century Gothic"/>
              </a:rPr>
              <a:t>ent</a:t>
            </a:r>
            <a:r>
              <a:rPr lang="en-GB" sz="2400" b="1" strike="noStrike" spc="-1" dirty="0">
                <a:solidFill>
                  <a:schemeClr val="tx1">
                    <a:lumMod val="65000"/>
                    <a:lumOff val="35000"/>
                  </a:schemeClr>
                </a:solidFill>
                <a:latin typeface="Century Gothic" panose="020B0502020202020204" pitchFamily="34" charset="0"/>
                <a:ea typeface="Century Gothic"/>
              </a:rPr>
              <a:t>.</a:t>
            </a:r>
            <a:endParaRPr lang="en-GB" sz="2400" dirty="0">
              <a:solidFill>
                <a:schemeClr val="tx1">
                  <a:lumMod val="65000"/>
                  <a:lumOff val="35000"/>
                </a:schemeClr>
              </a:solidFill>
            </a:endParaRPr>
          </a:p>
          <a:p>
            <a:pPr>
              <a:lnSpc>
                <a:spcPct val="100000"/>
              </a:lnSpc>
            </a:pPr>
            <a:r>
              <a:rPr lang="en-GB" sz="2400" b="0" strike="noStrike" spc="-1" dirty="0">
                <a:solidFill>
                  <a:schemeClr val="tx1">
                    <a:lumMod val="65000"/>
                    <a:lumOff val="35000"/>
                  </a:schemeClr>
                </a:solidFill>
                <a:latin typeface="Century Gothic" panose="020B0502020202020204" pitchFamily="34" charset="0"/>
                <a:ea typeface="Century Gothic"/>
              </a:rPr>
              <a:t> </a:t>
            </a:r>
            <a:endParaRPr lang="en-GB" sz="2400" b="0" strike="noStrike" spc="-1" dirty="0">
              <a:solidFill>
                <a:schemeClr val="tx1">
                  <a:lumMod val="65000"/>
                  <a:lumOff val="35000"/>
                </a:schemeClr>
              </a:solidFill>
              <a:latin typeface="Century Gothic" panose="020B0502020202020204" pitchFamily="34" charset="0"/>
            </a:endParaRPr>
          </a:p>
        </p:txBody>
      </p:sp>
      <p:sp>
        <p:nvSpPr>
          <p:cNvPr id="125" name="Rectangle: Rounded Corners 124">
            <a:extLst>
              <a:ext uri="{FF2B5EF4-FFF2-40B4-BE49-F238E27FC236}">
                <a16:creationId xmlns:a16="http://schemas.microsoft.com/office/drawing/2014/main" id="{C8218573-5130-4B74-96B8-933A0C6E0BBE}"/>
              </a:ext>
            </a:extLst>
          </p:cNvPr>
          <p:cNvSpPr/>
          <p:nvPr/>
        </p:nvSpPr>
        <p:spPr>
          <a:xfrm>
            <a:off x="4848451" y="2724517"/>
            <a:ext cx="4376085" cy="39387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9" name="Rectangle 128">
            <a:extLst>
              <a:ext uri="{FF2B5EF4-FFF2-40B4-BE49-F238E27FC236}">
                <a16:creationId xmlns:a16="http://schemas.microsoft.com/office/drawing/2014/main" id="{C0B8C213-BE22-4F2D-9DB4-2C9FB84962DA}"/>
              </a:ext>
            </a:extLst>
          </p:cNvPr>
          <p:cNvSpPr/>
          <p:nvPr/>
        </p:nvSpPr>
        <p:spPr>
          <a:xfrm>
            <a:off x="4752437" y="3112553"/>
            <a:ext cx="4687166"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They prepare sandwiches.</a:t>
            </a:r>
            <a:endParaRPr lang="en-GB" sz="2400" dirty="0">
              <a:solidFill>
                <a:schemeClr val="tx1">
                  <a:lumMod val="65000"/>
                  <a:lumOff val="35000"/>
                </a:schemeClr>
              </a:solidFill>
            </a:endParaRPr>
          </a:p>
        </p:txBody>
      </p:sp>
      <p:sp>
        <p:nvSpPr>
          <p:cNvPr id="136" name="Google Shape;433;p6">
            <a:extLst>
              <a:ext uri="{FF2B5EF4-FFF2-40B4-BE49-F238E27FC236}">
                <a16:creationId xmlns:a16="http://schemas.microsoft.com/office/drawing/2014/main" id="{021CEEDF-B9D4-4589-94E3-15AE15FCB773}"/>
              </a:ext>
            </a:extLst>
          </p:cNvPr>
          <p:cNvSpPr txBox="1"/>
          <p:nvPr/>
        </p:nvSpPr>
        <p:spPr>
          <a:xfrm>
            <a:off x="4298409" y="3117675"/>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55" name="TextBox 154">
            <a:extLst>
              <a:ext uri="{FF2B5EF4-FFF2-40B4-BE49-F238E27FC236}">
                <a16:creationId xmlns:a16="http://schemas.microsoft.com/office/drawing/2014/main" id="{429DFD70-1629-4ABB-933F-E685962C2917}"/>
              </a:ext>
            </a:extLst>
          </p:cNvPr>
          <p:cNvSpPr txBox="1"/>
          <p:nvPr/>
        </p:nvSpPr>
        <p:spPr>
          <a:xfrm>
            <a:off x="4900613" y="2694246"/>
            <a:ext cx="435536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Ils</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0" i="0" u="none" strike="noStrike" kern="0" cap="none" spc="0" normalizeH="0" baseline="0" noProof="0" dirty="0" err="1">
                <a:ln>
                  <a:noFill/>
                </a:ln>
                <a:solidFill>
                  <a:schemeClr val="bg2">
                    <a:lumMod val="25000"/>
                  </a:schemeClr>
                </a:solidFill>
                <a:effectLst/>
                <a:uLnTx/>
                <a:uFillTx/>
                <a:latin typeface="Century Gothic" panose="020F0302020204030204"/>
              </a:rPr>
              <a:t>prépar</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ent</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des </a:t>
            </a:r>
            <a:r>
              <a:rPr kumimoji="0" lang="en-GB" sz="2400" b="0" i="0" u="none" strike="noStrike" kern="0" cap="none" spc="0" normalizeH="0" baseline="0" noProof="0" dirty="0" err="1">
                <a:ln>
                  <a:noFill/>
                </a:ln>
                <a:solidFill>
                  <a:schemeClr val="bg2">
                    <a:lumMod val="25000"/>
                  </a:schemeClr>
                </a:solidFill>
                <a:effectLst/>
                <a:uLnTx/>
                <a:uFillTx/>
                <a:latin typeface="Century Gothic" panose="020F0302020204030204"/>
              </a:rPr>
              <a:t>sandwichs</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a:t>
            </a:r>
          </a:p>
        </p:txBody>
      </p:sp>
      <p:sp>
        <p:nvSpPr>
          <p:cNvPr id="159" name="Rectangle: Rounded Corners 158">
            <a:extLst>
              <a:ext uri="{FF2B5EF4-FFF2-40B4-BE49-F238E27FC236}">
                <a16:creationId xmlns:a16="http://schemas.microsoft.com/office/drawing/2014/main" id="{CE518E64-C01D-40BF-84A0-9CC7D2B0F5D3}"/>
              </a:ext>
            </a:extLst>
          </p:cNvPr>
          <p:cNvSpPr/>
          <p:nvPr/>
        </p:nvSpPr>
        <p:spPr>
          <a:xfrm>
            <a:off x="716933" y="3665075"/>
            <a:ext cx="3071903" cy="377011"/>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60" name="Rectangle 159">
            <a:extLst>
              <a:ext uri="{FF2B5EF4-FFF2-40B4-BE49-F238E27FC236}">
                <a16:creationId xmlns:a16="http://schemas.microsoft.com/office/drawing/2014/main" id="{3927F9B2-7BC2-4D16-ABA9-239CBCFB9E85}"/>
              </a:ext>
            </a:extLst>
          </p:cNvPr>
          <p:cNvSpPr/>
          <p:nvPr/>
        </p:nvSpPr>
        <p:spPr>
          <a:xfrm>
            <a:off x="620919" y="4053110"/>
            <a:ext cx="3923376"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She organises the bag.</a:t>
            </a:r>
            <a:endParaRPr lang="en-GB" sz="2400" dirty="0">
              <a:solidFill>
                <a:schemeClr val="tx1">
                  <a:lumMod val="65000"/>
                  <a:lumOff val="35000"/>
                </a:schemeClr>
              </a:solidFill>
            </a:endParaRPr>
          </a:p>
        </p:txBody>
      </p:sp>
      <p:sp>
        <p:nvSpPr>
          <p:cNvPr id="162" name="TextBox 161">
            <a:extLst>
              <a:ext uri="{FF2B5EF4-FFF2-40B4-BE49-F238E27FC236}">
                <a16:creationId xmlns:a16="http://schemas.microsoft.com/office/drawing/2014/main" id="{A2B1B2E4-D333-459F-9778-3E9E02784A84}"/>
              </a:ext>
            </a:extLst>
          </p:cNvPr>
          <p:cNvSpPr txBox="1"/>
          <p:nvPr/>
        </p:nvSpPr>
        <p:spPr>
          <a:xfrm>
            <a:off x="691675" y="3644476"/>
            <a:ext cx="322477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Elle</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organis</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e</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le sac.</a:t>
            </a:r>
          </a:p>
        </p:txBody>
      </p:sp>
      <p:sp>
        <p:nvSpPr>
          <p:cNvPr id="163" name="Rectangle: Rounded Corners 162">
            <a:extLst>
              <a:ext uri="{FF2B5EF4-FFF2-40B4-BE49-F238E27FC236}">
                <a16:creationId xmlns:a16="http://schemas.microsoft.com/office/drawing/2014/main" id="{C0177ACA-0FEA-459F-AAB0-90944CE6FBFF}"/>
              </a:ext>
            </a:extLst>
          </p:cNvPr>
          <p:cNvSpPr/>
          <p:nvPr/>
        </p:nvSpPr>
        <p:spPr>
          <a:xfrm>
            <a:off x="4891994" y="3664357"/>
            <a:ext cx="3671640" cy="40346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64" name="Rectangle 163">
            <a:extLst>
              <a:ext uri="{FF2B5EF4-FFF2-40B4-BE49-F238E27FC236}">
                <a16:creationId xmlns:a16="http://schemas.microsoft.com/office/drawing/2014/main" id="{B6BF023A-4DF4-4622-A37F-52512DA48E82}"/>
              </a:ext>
            </a:extLst>
          </p:cNvPr>
          <p:cNvSpPr/>
          <p:nvPr/>
        </p:nvSpPr>
        <p:spPr>
          <a:xfrm>
            <a:off x="4795979" y="4052392"/>
            <a:ext cx="4687166"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They organise the bag.</a:t>
            </a:r>
            <a:endParaRPr lang="en-GB" sz="2400" dirty="0">
              <a:solidFill>
                <a:schemeClr val="tx1">
                  <a:lumMod val="65000"/>
                  <a:lumOff val="35000"/>
                </a:schemeClr>
              </a:solidFill>
            </a:endParaRPr>
          </a:p>
        </p:txBody>
      </p:sp>
      <p:sp>
        <p:nvSpPr>
          <p:cNvPr id="165" name="Google Shape;433;p6">
            <a:extLst>
              <a:ext uri="{FF2B5EF4-FFF2-40B4-BE49-F238E27FC236}">
                <a16:creationId xmlns:a16="http://schemas.microsoft.com/office/drawing/2014/main" id="{DDA53881-E440-46F8-B1EB-73FD9D5C6A49}"/>
              </a:ext>
            </a:extLst>
          </p:cNvPr>
          <p:cNvSpPr txBox="1"/>
          <p:nvPr/>
        </p:nvSpPr>
        <p:spPr>
          <a:xfrm>
            <a:off x="4341951" y="4057514"/>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67" name="TextBox 166">
            <a:extLst>
              <a:ext uri="{FF2B5EF4-FFF2-40B4-BE49-F238E27FC236}">
                <a16:creationId xmlns:a16="http://schemas.microsoft.com/office/drawing/2014/main" id="{D44644B1-5576-4410-8D2C-82A64E33AB59}"/>
              </a:ext>
            </a:extLst>
          </p:cNvPr>
          <p:cNvSpPr txBox="1"/>
          <p:nvPr/>
        </p:nvSpPr>
        <p:spPr>
          <a:xfrm>
            <a:off x="4891993" y="3614571"/>
            <a:ext cx="363373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Elles</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0" i="0" u="none" strike="noStrike" kern="0" cap="none" spc="0" normalizeH="0" baseline="0" noProof="0" dirty="0" err="1">
                <a:ln>
                  <a:noFill/>
                </a:ln>
                <a:solidFill>
                  <a:schemeClr val="bg2">
                    <a:lumMod val="25000"/>
                  </a:schemeClr>
                </a:solidFill>
                <a:effectLst/>
                <a:uLnTx/>
                <a:uFillTx/>
                <a:latin typeface="Century Gothic" panose="020F0302020204030204"/>
              </a:rPr>
              <a:t>organis</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ent</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le sac.</a:t>
            </a:r>
          </a:p>
        </p:txBody>
      </p:sp>
      <p:sp>
        <p:nvSpPr>
          <p:cNvPr id="171" name="Speech Bubble: Rectangle with Corners Rounded 170">
            <a:extLst>
              <a:ext uri="{FF2B5EF4-FFF2-40B4-BE49-F238E27FC236}">
                <a16:creationId xmlns:a16="http://schemas.microsoft.com/office/drawing/2014/main" id="{30AF9C7A-D43F-4A07-9AFB-656688163E74}"/>
              </a:ext>
            </a:extLst>
          </p:cNvPr>
          <p:cNvSpPr/>
          <p:nvPr/>
        </p:nvSpPr>
        <p:spPr>
          <a:xfrm>
            <a:off x="8951230" y="3225031"/>
            <a:ext cx="2800188" cy="1137799"/>
          </a:xfrm>
          <a:prstGeom prst="wedgeRoundRectCallout">
            <a:avLst>
              <a:gd name="adj1" fmla="val -58811"/>
              <a:gd name="adj2" fmla="val -19723"/>
              <a:gd name="adj3" fmla="val 16667"/>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GB" sz="2000" dirty="0">
                <a:solidFill>
                  <a:schemeClr val="tx1">
                    <a:lumMod val="85000"/>
                    <a:lumOff val="15000"/>
                  </a:schemeClr>
                </a:solidFill>
                <a:latin typeface="Century Gothic" panose="020B0502020202020204" pitchFamily="34" charset="0"/>
              </a:rPr>
              <a:t>⚠ </a:t>
            </a:r>
            <a:r>
              <a:rPr lang="en-GB" sz="2000" dirty="0">
                <a:solidFill>
                  <a:schemeClr val="tx1"/>
                </a:solidFill>
                <a:latin typeface="Century Gothic" panose="020B0502020202020204" pitchFamily="34" charset="0"/>
              </a:rPr>
              <a:t>The endings are </a:t>
            </a:r>
            <a:r>
              <a:rPr lang="en-GB" sz="2000" b="1" dirty="0">
                <a:solidFill>
                  <a:schemeClr val="tx1"/>
                </a:solidFill>
                <a:latin typeface="Century Gothic" panose="020B0502020202020204" pitchFamily="34" charset="0"/>
              </a:rPr>
              <a:t>silent</a:t>
            </a:r>
            <a:r>
              <a:rPr lang="en-GB" sz="2000" dirty="0">
                <a:solidFill>
                  <a:schemeClr val="tx1"/>
                </a:solidFill>
                <a:latin typeface="Century Gothic" panose="020B0502020202020204" pitchFamily="34" charset="0"/>
              </a:rPr>
              <a:t> so –</a:t>
            </a:r>
            <a:r>
              <a:rPr lang="en-GB" sz="2000" b="1" dirty="0">
                <a:solidFill>
                  <a:schemeClr val="tx1"/>
                </a:solidFill>
                <a:latin typeface="Century Gothic" panose="020B0502020202020204" pitchFamily="34" charset="0"/>
              </a:rPr>
              <a:t>e</a:t>
            </a:r>
            <a:r>
              <a:rPr lang="en-GB" sz="2000" dirty="0">
                <a:solidFill>
                  <a:schemeClr val="tx1"/>
                </a:solidFill>
                <a:latin typeface="Century Gothic" panose="020B0502020202020204" pitchFamily="34" charset="0"/>
              </a:rPr>
              <a:t> and –</a:t>
            </a:r>
            <a:r>
              <a:rPr lang="en-GB" sz="2000" b="1" dirty="0" err="1">
                <a:solidFill>
                  <a:schemeClr val="tx1"/>
                </a:solidFill>
                <a:latin typeface="Century Gothic" panose="020B0502020202020204" pitchFamily="34" charset="0"/>
              </a:rPr>
              <a:t>ent</a:t>
            </a:r>
            <a:r>
              <a:rPr lang="en-GB" sz="2000" dirty="0">
                <a:solidFill>
                  <a:schemeClr val="tx1"/>
                </a:solidFill>
                <a:latin typeface="Century Gothic" panose="020B0502020202020204" pitchFamily="34" charset="0"/>
              </a:rPr>
              <a:t> sound the same!</a:t>
            </a:r>
            <a:endParaRPr lang="en-GB" u="sng" dirty="0">
              <a:solidFill>
                <a:schemeClr val="tx1"/>
              </a:solidFill>
              <a:latin typeface="Century Gothic" panose="020B0502020202020204" pitchFamily="34" charset="0"/>
            </a:endParaRPr>
          </a:p>
        </p:txBody>
      </p:sp>
      <p:pic>
        <p:nvPicPr>
          <p:cNvPr id="185" name="Picture 184">
            <a:extLst>
              <a:ext uri="{FF2B5EF4-FFF2-40B4-BE49-F238E27FC236}">
                <a16:creationId xmlns:a16="http://schemas.microsoft.com/office/drawing/2014/main" id="{CAB6E81E-7DEB-4F59-859C-C446D5559EA6}"/>
              </a:ext>
            </a:extLst>
          </p:cNvPr>
          <p:cNvPicPr>
            <a:picLocks noChangeAspect="1"/>
          </p:cNvPicPr>
          <p:nvPr/>
        </p:nvPicPr>
        <p:blipFill>
          <a:blip r:embed="rId4"/>
          <a:stretch>
            <a:fillRect/>
          </a:stretch>
        </p:blipFill>
        <p:spPr>
          <a:xfrm>
            <a:off x="2571624" y="13450288"/>
            <a:ext cx="2048434" cy="847417"/>
          </a:xfrm>
          <a:prstGeom prst="rect">
            <a:avLst/>
          </a:prstGeom>
        </p:spPr>
      </p:pic>
      <p:sp>
        <p:nvSpPr>
          <p:cNvPr id="191" name="TextBox 190">
            <a:extLst>
              <a:ext uri="{FF2B5EF4-FFF2-40B4-BE49-F238E27FC236}">
                <a16:creationId xmlns:a16="http://schemas.microsoft.com/office/drawing/2014/main" id="{F4C406D5-8B46-49A2-8184-8744509CCB5F}"/>
              </a:ext>
            </a:extLst>
          </p:cNvPr>
          <p:cNvSpPr txBox="1"/>
          <p:nvPr/>
        </p:nvSpPr>
        <p:spPr>
          <a:xfrm>
            <a:off x="2473352" y="4774206"/>
            <a:ext cx="780382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effectLst/>
                <a:uLnTx/>
                <a:uFillTx/>
                <a:latin typeface="Century Gothic" panose="020B0502020202020204" pitchFamily="34" charset="0"/>
              </a:rPr>
              <a:t>C’est</a:t>
            </a:r>
            <a:r>
              <a:rPr kumimoji="0" lang="en-GB" sz="2400" i="0" u="none" strike="noStrike" kern="1200" cap="none" spc="0" normalizeH="0" baseline="0" noProof="0" dirty="0">
                <a:ln>
                  <a:noFill/>
                </a:ln>
                <a:effectLst/>
                <a:uLnTx/>
                <a:uFillTx/>
                <a:latin typeface="Century Gothic" panose="020B0502020202020204" pitchFamily="34" charset="0"/>
              </a:rPr>
              <a:t> qui ? </a:t>
            </a:r>
            <a:r>
              <a:rPr kumimoji="0" lang="en-GB" sz="2400" b="0" i="0" u="none" strike="noStrike" kern="1200" cap="none" spc="-1" normalizeH="0" baseline="0" noProof="0" dirty="0">
                <a:ln>
                  <a:noFill/>
                </a:ln>
                <a:effectLst/>
                <a:uLnTx/>
                <a:uFillTx/>
                <a:latin typeface="Century Gothic" panose="020B0502020202020204" pitchFamily="34" charset="0"/>
              </a:rPr>
              <a:t>Renée </a:t>
            </a:r>
            <a:r>
              <a:rPr kumimoji="0" lang="en-GB" sz="2400" b="0" i="0" u="none" strike="noStrike" kern="1200" cap="none" spc="-1" normalizeH="0" baseline="0" noProof="0" dirty="0" err="1">
                <a:ln>
                  <a:noFill/>
                </a:ln>
                <a:effectLst/>
                <a:uLnTx/>
                <a:uFillTx/>
                <a:latin typeface="Century Gothic" panose="020B0502020202020204" pitchFamily="34" charset="0"/>
              </a:rPr>
              <a:t>ou</a:t>
            </a:r>
            <a:r>
              <a:rPr kumimoji="0" lang="en-GB" sz="2400" b="0" i="0" u="none" strike="noStrike" kern="1200" cap="none" spc="-1" normalizeH="0" baseline="0" noProof="0" dirty="0">
                <a:ln>
                  <a:noFill/>
                </a:ln>
                <a:effectLst/>
                <a:uLnTx/>
                <a:uFillTx/>
                <a:latin typeface="Century Gothic" panose="020B0502020202020204" pitchFamily="34" charset="0"/>
              </a:rPr>
              <a:t> Renée </a:t>
            </a:r>
            <a:r>
              <a:rPr kumimoji="0" lang="en-GB" sz="2400" b="1" i="0" u="none" strike="noStrike" kern="1200" cap="none" spc="-1" normalizeH="0" baseline="0" noProof="0" dirty="0">
                <a:ln>
                  <a:noFill/>
                </a:ln>
                <a:effectLst/>
                <a:uLnTx/>
                <a:uFillTx/>
                <a:latin typeface="Century Gothic" panose="020B0502020202020204" pitchFamily="34" charset="0"/>
              </a:rPr>
              <a:t>et</a:t>
            </a:r>
            <a:r>
              <a:rPr kumimoji="0" lang="en-GB" sz="2400" b="0" i="0" u="none" strike="noStrike" kern="1200" cap="none" spc="-1" normalizeH="0" baseline="0" noProof="0" dirty="0">
                <a:ln>
                  <a:noFill/>
                </a:ln>
                <a:effectLst/>
                <a:uLnTx/>
                <a:uFillTx/>
                <a:latin typeface="Century Gothic" panose="020B0502020202020204" pitchFamily="34" charset="0"/>
              </a:rPr>
              <a:t> Cécile ?</a:t>
            </a:r>
            <a:endParaRPr kumimoji="0" lang="en-GB" sz="2400" i="0" u="none" strike="noStrike" kern="1200" cap="none" spc="0" normalizeH="0" baseline="0" noProof="0" dirty="0">
              <a:ln>
                <a:noFill/>
              </a:ln>
              <a:effectLst/>
              <a:uLnTx/>
              <a:uFillTx/>
              <a:latin typeface="Century Gothic" panose="020B0502020202020204" pitchFamily="34" charset="0"/>
            </a:endParaRPr>
          </a:p>
        </p:txBody>
      </p:sp>
      <p:grpSp>
        <p:nvGrpSpPr>
          <p:cNvPr id="193" name="Group 192">
            <a:extLst>
              <a:ext uri="{FF2B5EF4-FFF2-40B4-BE49-F238E27FC236}">
                <a16:creationId xmlns:a16="http://schemas.microsoft.com/office/drawing/2014/main" id="{3079EB13-22CE-4D80-B339-19087FE7C0CB}"/>
              </a:ext>
            </a:extLst>
          </p:cNvPr>
          <p:cNvGrpSpPr/>
          <p:nvPr/>
        </p:nvGrpSpPr>
        <p:grpSpPr>
          <a:xfrm>
            <a:off x="204796" y="4598774"/>
            <a:ext cx="2268556" cy="862054"/>
            <a:chOff x="314909" y="12083263"/>
            <a:chExt cx="2268556" cy="862054"/>
          </a:xfrm>
        </p:grpSpPr>
        <p:sp>
          <p:nvSpPr>
            <p:cNvPr id="194" name="Title 1">
              <a:extLst>
                <a:ext uri="{FF2B5EF4-FFF2-40B4-BE49-F238E27FC236}">
                  <a16:creationId xmlns:a16="http://schemas.microsoft.com/office/drawing/2014/main" id="{54FC2546-B465-4D89-9B1F-82911E5D0D56}"/>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196" name="Picture 195" descr="A logo of a book&#10;&#10;Description automatically generated with low confidence">
              <a:extLst>
                <a:ext uri="{FF2B5EF4-FFF2-40B4-BE49-F238E27FC236}">
                  <a16:creationId xmlns:a16="http://schemas.microsoft.com/office/drawing/2014/main" id="{C84935D6-BC02-4F13-8DF4-AFD0535BF1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graphicFrame>
        <p:nvGraphicFramePr>
          <p:cNvPr id="197" name="Content Placeholder 4">
            <a:extLst>
              <a:ext uri="{FF2B5EF4-FFF2-40B4-BE49-F238E27FC236}">
                <a16:creationId xmlns:a16="http://schemas.microsoft.com/office/drawing/2014/main" id="{CE0E25CC-A9C1-4A39-A6D8-93D24128136B}"/>
              </a:ext>
            </a:extLst>
          </p:cNvPr>
          <p:cNvGraphicFramePr>
            <a:graphicFrameLocks/>
          </p:cNvGraphicFramePr>
          <p:nvPr>
            <p:extLst>
              <p:ext uri="{D42A27DB-BD31-4B8C-83A1-F6EECF244321}">
                <p14:modId xmlns:p14="http://schemas.microsoft.com/office/powerpoint/2010/main" val="3144872890"/>
              </p:ext>
            </p:extLst>
          </p:nvPr>
        </p:nvGraphicFramePr>
        <p:xfrm>
          <a:off x="204796" y="5403533"/>
          <a:ext cx="11737909" cy="6435523"/>
        </p:xfrm>
        <a:graphic>
          <a:graphicData uri="http://schemas.openxmlformats.org/drawingml/2006/table">
            <a:tbl>
              <a:tblPr firstRow="1" bandRow="1"/>
              <a:tblGrid>
                <a:gridCol w="774441">
                  <a:extLst>
                    <a:ext uri="{9D8B030D-6E8A-4147-A177-3AD203B41FA5}">
                      <a16:colId xmlns:a16="http://schemas.microsoft.com/office/drawing/2014/main" val="2548973513"/>
                    </a:ext>
                  </a:extLst>
                </a:gridCol>
                <a:gridCol w="5901750">
                  <a:extLst>
                    <a:ext uri="{9D8B030D-6E8A-4147-A177-3AD203B41FA5}">
                      <a16:colId xmlns:a16="http://schemas.microsoft.com/office/drawing/2014/main" val="2775102314"/>
                    </a:ext>
                  </a:extLst>
                </a:gridCol>
                <a:gridCol w="3012662">
                  <a:extLst>
                    <a:ext uri="{9D8B030D-6E8A-4147-A177-3AD203B41FA5}">
                      <a16:colId xmlns:a16="http://schemas.microsoft.com/office/drawing/2014/main" val="1859025906"/>
                    </a:ext>
                  </a:extLst>
                </a:gridCol>
                <a:gridCol w="2049056">
                  <a:extLst>
                    <a:ext uri="{9D8B030D-6E8A-4147-A177-3AD203B41FA5}">
                      <a16:colId xmlns:a16="http://schemas.microsoft.com/office/drawing/2014/main" val="3979149899"/>
                    </a:ext>
                  </a:extLst>
                </a:gridCol>
              </a:tblGrid>
              <a:tr h="1063846">
                <a:tc gridSpan="2">
                  <a:txBody>
                    <a:bodyPr/>
                    <a:lstStyle>
                      <a:lvl1pPr marL="0" algn="l" defTabSz="914400" rtl="0" eaLnBrk="1" latinLnBrk="0" hangingPunct="1">
                        <a:defRPr sz="1800" b="1" kern="1200">
                          <a:solidFill>
                            <a:schemeClr val="lt1"/>
                          </a:solidFill>
                          <a:latin typeface="Tw Cen MT" panose="020B0602020104020603"/>
                          <a:ea typeface="DejaVu Sans"/>
                          <a:cs typeface="DejaVu Sans"/>
                        </a:defRPr>
                      </a:lvl1pPr>
                      <a:lvl2pPr marL="457200" algn="l" defTabSz="914400" rtl="0" eaLnBrk="1" latinLnBrk="0" hangingPunct="1">
                        <a:defRPr sz="1800" b="1" kern="1200">
                          <a:solidFill>
                            <a:schemeClr val="lt1"/>
                          </a:solidFill>
                          <a:latin typeface="Tw Cen MT" panose="020B0602020104020603"/>
                          <a:ea typeface="DejaVu Sans"/>
                          <a:cs typeface="DejaVu Sans"/>
                        </a:defRPr>
                      </a:lvl2pPr>
                      <a:lvl3pPr marL="914400" algn="l" defTabSz="914400" rtl="0" eaLnBrk="1" latinLnBrk="0" hangingPunct="1">
                        <a:defRPr sz="1800" b="1" kern="1200">
                          <a:solidFill>
                            <a:schemeClr val="lt1"/>
                          </a:solidFill>
                          <a:latin typeface="Tw Cen MT" panose="020B0602020104020603"/>
                          <a:ea typeface="DejaVu Sans"/>
                          <a:cs typeface="DejaVu Sans"/>
                        </a:defRPr>
                      </a:lvl3pPr>
                      <a:lvl4pPr marL="1371600" algn="l" defTabSz="914400" rtl="0" eaLnBrk="1" latinLnBrk="0" hangingPunct="1">
                        <a:defRPr sz="1800" b="1" kern="1200">
                          <a:solidFill>
                            <a:schemeClr val="lt1"/>
                          </a:solidFill>
                          <a:latin typeface="Tw Cen MT" panose="020B0602020104020603"/>
                          <a:ea typeface="DejaVu Sans"/>
                          <a:cs typeface="DejaVu Sans"/>
                        </a:defRPr>
                      </a:lvl4pPr>
                      <a:lvl5pPr marL="1828800" algn="l" defTabSz="914400" rtl="0" eaLnBrk="1" latinLnBrk="0" hangingPunct="1">
                        <a:defRPr sz="1800" b="1" kern="1200">
                          <a:solidFill>
                            <a:schemeClr val="lt1"/>
                          </a:solidFill>
                          <a:latin typeface="Tw Cen MT" panose="020B0602020104020603"/>
                          <a:ea typeface="DejaVu Sans"/>
                          <a:cs typeface="DejaVu Sans"/>
                        </a:defRPr>
                      </a:lvl5pPr>
                      <a:lvl6pPr marL="2286000" algn="l" defTabSz="914400" rtl="0" eaLnBrk="1" latinLnBrk="0" hangingPunct="1">
                        <a:defRPr sz="1800" b="1" kern="1200">
                          <a:solidFill>
                            <a:schemeClr val="lt1"/>
                          </a:solidFill>
                          <a:latin typeface="Tw Cen MT" panose="020B0602020104020603"/>
                          <a:ea typeface="DejaVu Sans"/>
                          <a:cs typeface="DejaVu Sans"/>
                        </a:defRPr>
                      </a:lvl6pPr>
                      <a:lvl7pPr marL="2743200" algn="l" defTabSz="914400" rtl="0" eaLnBrk="1" latinLnBrk="0" hangingPunct="1">
                        <a:defRPr sz="1800" b="1" kern="1200">
                          <a:solidFill>
                            <a:schemeClr val="lt1"/>
                          </a:solidFill>
                          <a:latin typeface="Tw Cen MT" panose="020B0602020104020603"/>
                          <a:ea typeface="DejaVu Sans"/>
                          <a:cs typeface="DejaVu Sans"/>
                        </a:defRPr>
                      </a:lvl7pPr>
                      <a:lvl8pPr marL="3200400" algn="l" defTabSz="914400" rtl="0" eaLnBrk="1" latinLnBrk="0" hangingPunct="1">
                        <a:defRPr sz="1800" b="1" kern="1200">
                          <a:solidFill>
                            <a:schemeClr val="lt1"/>
                          </a:solidFill>
                          <a:latin typeface="Tw Cen MT" panose="020B0602020104020603"/>
                          <a:ea typeface="DejaVu Sans"/>
                          <a:cs typeface="DejaVu Sans"/>
                        </a:defRPr>
                      </a:lvl8pPr>
                      <a:lvl9pPr marL="3657600" algn="l" defTabSz="914400" rtl="0" eaLnBrk="1" latinLnBrk="0" hangingPunct="1">
                        <a:defRPr sz="1800" b="1" kern="1200">
                          <a:solidFill>
                            <a:schemeClr val="lt1"/>
                          </a:solidFill>
                          <a:latin typeface="Tw Cen MT" panose="020B0602020104020603"/>
                          <a:ea typeface="DejaVu Sans"/>
                          <a:cs typeface="DejaVu Sans"/>
                        </a:defRPr>
                      </a:lvl9pPr>
                    </a:lstStyle>
                    <a:p>
                      <a:r>
                        <a:rPr lang="en-GB" sz="2000" b="0" dirty="0">
                          <a:solidFill>
                            <a:schemeClr val="tx1"/>
                          </a:solidFill>
                          <a:latin typeface="Century Gothic" panose="020B0502020202020204" pitchFamily="34" charset="0"/>
                        </a:rPr>
                        <a:t>Everyone in Québec loves the Carnival. But what does Renée do on her own, and what do Renée and Cécile do together?</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b="1" kern="1200">
                          <a:solidFill>
                            <a:schemeClr val="lt1"/>
                          </a:solidFill>
                          <a:latin typeface="Tw Cen MT" panose="020B0602020104020603"/>
                          <a:ea typeface="DejaVu Sans"/>
                          <a:cs typeface="DejaVu Sans"/>
                        </a:defRPr>
                      </a:lvl1pPr>
                      <a:lvl2pPr marL="457200" algn="l" defTabSz="914400" rtl="0" eaLnBrk="1" latinLnBrk="0" hangingPunct="1">
                        <a:defRPr sz="1800" b="1" kern="1200">
                          <a:solidFill>
                            <a:schemeClr val="lt1"/>
                          </a:solidFill>
                          <a:latin typeface="Tw Cen MT" panose="020B0602020104020603"/>
                          <a:ea typeface="DejaVu Sans"/>
                          <a:cs typeface="DejaVu Sans"/>
                        </a:defRPr>
                      </a:lvl2pPr>
                      <a:lvl3pPr marL="914400" algn="l" defTabSz="914400" rtl="0" eaLnBrk="1" latinLnBrk="0" hangingPunct="1">
                        <a:defRPr sz="1800" b="1" kern="1200">
                          <a:solidFill>
                            <a:schemeClr val="lt1"/>
                          </a:solidFill>
                          <a:latin typeface="Tw Cen MT" panose="020B0602020104020603"/>
                          <a:ea typeface="DejaVu Sans"/>
                          <a:cs typeface="DejaVu Sans"/>
                        </a:defRPr>
                      </a:lvl3pPr>
                      <a:lvl4pPr marL="1371600" algn="l" defTabSz="914400" rtl="0" eaLnBrk="1" latinLnBrk="0" hangingPunct="1">
                        <a:defRPr sz="1800" b="1" kern="1200">
                          <a:solidFill>
                            <a:schemeClr val="lt1"/>
                          </a:solidFill>
                          <a:latin typeface="Tw Cen MT" panose="020B0602020104020603"/>
                          <a:ea typeface="DejaVu Sans"/>
                          <a:cs typeface="DejaVu Sans"/>
                        </a:defRPr>
                      </a:lvl4pPr>
                      <a:lvl5pPr marL="1828800" algn="l" defTabSz="914400" rtl="0" eaLnBrk="1" latinLnBrk="0" hangingPunct="1">
                        <a:defRPr sz="1800" b="1" kern="1200">
                          <a:solidFill>
                            <a:schemeClr val="lt1"/>
                          </a:solidFill>
                          <a:latin typeface="Tw Cen MT" panose="020B0602020104020603"/>
                          <a:ea typeface="DejaVu Sans"/>
                          <a:cs typeface="DejaVu Sans"/>
                        </a:defRPr>
                      </a:lvl5pPr>
                      <a:lvl6pPr marL="2286000" algn="l" defTabSz="914400" rtl="0" eaLnBrk="1" latinLnBrk="0" hangingPunct="1">
                        <a:defRPr sz="1800" b="1" kern="1200">
                          <a:solidFill>
                            <a:schemeClr val="lt1"/>
                          </a:solidFill>
                          <a:latin typeface="Tw Cen MT" panose="020B0602020104020603"/>
                          <a:ea typeface="DejaVu Sans"/>
                          <a:cs typeface="DejaVu Sans"/>
                        </a:defRPr>
                      </a:lvl6pPr>
                      <a:lvl7pPr marL="2743200" algn="l" defTabSz="914400" rtl="0" eaLnBrk="1" latinLnBrk="0" hangingPunct="1">
                        <a:defRPr sz="1800" b="1" kern="1200">
                          <a:solidFill>
                            <a:schemeClr val="lt1"/>
                          </a:solidFill>
                          <a:latin typeface="Tw Cen MT" panose="020B0602020104020603"/>
                          <a:ea typeface="DejaVu Sans"/>
                          <a:cs typeface="DejaVu Sans"/>
                        </a:defRPr>
                      </a:lvl7pPr>
                      <a:lvl8pPr marL="3200400" algn="l" defTabSz="914400" rtl="0" eaLnBrk="1" latinLnBrk="0" hangingPunct="1">
                        <a:defRPr sz="1800" b="1" kern="1200">
                          <a:solidFill>
                            <a:schemeClr val="lt1"/>
                          </a:solidFill>
                          <a:latin typeface="Tw Cen MT" panose="020B0602020104020603"/>
                          <a:ea typeface="DejaVu Sans"/>
                          <a:cs typeface="DejaVu Sans"/>
                        </a:defRPr>
                      </a:lvl8pPr>
                      <a:lvl9pPr marL="3657600" algn="l" defTabSz="914400" rtl="0" eaLnBrk="1" latinLnBrk="0" hangingPunct="1">
                        <a:defRPr sz="1800" b="1" kern="1200">
                          <a:solidFill>
                            <a:schemeClr val="lt1"/>
                          </a:solidFill>
                          <a:latin typeface="Tw Cen MT" panose="020B0602020104020603"/>
                          <a:ea typeface="DejaVu Sans"/>
                          <a:cs typeface="DejaVu Sans"/>
                        </a:defRPr>
                      </a:lvl9pPr>
                    </a:lstStyle>
                    <a:p>
                      <a:pPr algn="l"/>
                      <a:r>
                        <a:rPr lang="en-GB" sz="2400" b="1" dirty="0" err="1">
                          <a:solidFill>
                            <a:schemeClr val="tx1"/>
                          </a:solidFill>
                          <a:latin typeface="Century Gothic" panose="020B0502020202020204" pitchFamily="34" charset="0"/>
                        </a:rPr>
                        <a:t>elles</a:t>
                      </a:r>
                      <a:r>
                        <a:rPr lang="en-GB" sz="2400" b="1" baseline="0" dirty="0">
                          <a:solidFill>
                            <a:schemeClr val="tx1"/>
                          </a:solidFill>
                          <a:latin typeface="Century Gothic" panose="020B0502020202020204" pitchFamily="34" charset="0"/>
                        </a:rPr>
                        <a:t> (they)</a:t>
                      </a:r>
                      <a:endParaRPr lang="en-GB" sz="2400" b="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ea typeface="DejaVu Sans"/>
                          <a:cs typeface="DejaVu Sans"/>
                        </a:defRPr>
                      </a:lvl1pPr>
                      <a:lvl2pPr marL="457200" algn="l" defTabSz="914400" rtl="0" eaLnBrk="1" latinLnBrk="0" hangingPunct="1">
                        <a:defRPr sz="1800" b="1" kern="1200">
                          <a:solidFill>
                            <a:schemeClr val="lt1"/>
                          </a:solidFill>
                          <a:latin typeface="Tw Cen MT" panose="020B0602020104020603"/>
                          <a:ea typeface="DejaVu Sans"/>
                          <a:cs typeface="DejaVu Sans"/>
                        </a:defRPr>
                      </a:lvl2pPr>
                      <a:lvl3pPr marL="914400" algn="l" defTabSz="914400" rtl="0" eaLnBrk="1" latinLnBrk="0" hangingPunct="1">
                        <a:defRPr sz="1800" b="1" kern="1200">
                          <a:solidFill>
                            <a:schemeClr val="lt1"/>
                          </a:solidFill>
                          <a:latin typeface="Tw Cen MT" panose="020B0602020104020603"/>
                          <a:ea typeface="DejaVu Sans"/>
                          <a:cs typeface="DejaVu Sans"/>
                        </a:defRPr>
                      </a:lvl3pPr>
                      <a:lvl4pPr marL="1371600" algn="l" defTabSz="914400" rtl="0" eaLnBrk="1" latinLnBrk="0" hangingPunct="1">
                        <a:defRPr sz="1800" b="1" kern="1200">
                          <a:solidFill>
                            <a:schemeClr val="lt1"/>
                          </a:solidFill>
                          <a:latin typeface="Tw Cen MT" panose="020B0602020104020603"/>
                          <a:ea typeface="DejaVu Sans"/>
                          <a:cs typeface="DejaVu Sans"/>
                        </a:defRPr>
                      </a:lvl4pPr>
                      <a:lvl5pPr marL="1828800" algn="l" defTabSz="914400" rtl="0" eaLnBrk="1" latinLnBrk="0" hangingPunct="1">
                        <a:defRPr sz="1800" b="1" kern="1200">
                          <a:solidFill>
                            <a:schemeClr val="lt1"/>
                          </a:solidFill>
                          <a:latin typeface="Tw Cen MT" panose="020B0602020104020603"/>
                          <a:ea typeface="DejaVu Sans"/>
                          <a:cs typeface="DejaVu Sans"/>
                        </a:defRPr>
                      </a:lvl5pPr>
                      <a:lvl6pPr marL="2286000" algn="l" defTabSz="914400" rtl="0" eaLnBrk="1" latinLnBrk="0" hangingPunct="1">
                        <a:defRPr sz="1800" b="1" kern="1200">
                          <a:solidFill>
                            <a:schemeClr val="lt1"/>
                          </a:solidFill>
                          <a:latin typeface="Tw Cen MT" panose="020B0602020104020603"/>
                          <a:ea typeface="DejaVu Sans"/>
                          <a:cs typeface="DejaVu Sans"/>
                        </a:defRPr>
                      </a:lvl6pPr>
                      <a:lvl7pPr marL="2743200" algn="l" defTabSz="914400" rtl="0" eaLnBrk="1" latinLnBrk="0" hangingPunct="1">
                        <a:defRPr sz="1800" b="1" kern="1200">
                          <a:solidFill>
                            <a:schemeClr val="lt1"/>
                          </a:solidFill>
                          <a:latin typeface="Tw Cen MT" panose="020B0602020104020603"/>
                          <a:ea typeface="DejaVu Sans"/>
                          <a:cs typeface="DejaVu Sans"/>
                        </a:defRPr>
                      </a:lvl7pPr>
                      <a:lvl8pPr marL="3200400" algn="l" defTabSz="914400" rtl="0" eaLnBrk="1" latinLnBrk="0" hangingPunct="1">
                        <a:defRPr sz="1800" b="1" kern="1200">
                          <a:solidFill>
                            <a:schemeClr val="lt1"/>
                          </a:solidFill>
                          <a:latin typeface="Tw Cen MT" panose="020B0602020104020603"/>
                          <a:ea typeface="DejaVu Sans"/>
                          <a:cs typeface="DejaVu Sans"/>
                        </a:defRPr>
                      </a:lvl8pPr>
                      <a:lvl9pPr marL="3657600" algn="l" defTabSz="914400" rtl="0" eaLnBrk="1" latinLnBrk="0" hangingPunct="1">
                        <a:defRPr sz="1800" b="1" kern="1200">
                          <a:solidFill>
                            <a:schemeClr val="lt1"/>
                          </a:solidFill>
                          <a:latin typeface="Tw Cen MT" panose="020B0602020104020603"/>
                          <a:ea typeface="DejaVu Sans"/>
                          <a:cs typeface="DejaVu Sans"/>
                        </a:defRPr>
                      </a:lvl9pPr>
                    </a:lstStyle>
                    <a:p>
                      <a:pPr algn="l"/>
                      <a:r>
                        <a:rPr lang="en-GB" sz="2400" b="1" dirty="0" err="1">
                          <a:solidFill>
                            <a:schemeClr val="tx1"/>
                          </a:solidFill>
                          <a:latin typeface="Century Gothic" panose="020B0502020202020204" pitchFamily="34" charset="0"/>
                        </a:rPr>
                        <a:t>elle</a:t>
                      </a:r>
                      <a:br>
                        <a:rPr lang="en-GB" sz="2400" b="1" dirty="0">
                          <a:solidFill>
                            <a:schemeClr val="tx1"/>
                          </a:solidFill>
                          <a:latin typeface="Century Gothic" panose="020B0502020202020204" pitchFamily="34" charset="0"/>
                        </a:rPr>
                      </a:br>
                      <a:r>
                        <a:rPr lang="en-GB" sz="2400" b="1" dirty="0">
                          <a:solidFill>
                            <a:schemeClr val="tx1"/>
                          </a:solidFill>
                          <a:latin typeface="Century Gothic" panose="020B0502020202020204" pitchFamily="34" charset="0"/>
                        </a:rPr>
                        <a:t>(she)</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64126"/>
                  </a:ext>
                </a:extLst>
              </a:tr>
              <a:tr h="659176">
                <a:tc>
                  <a:txBody>
                    <a:bodyPr/>
                    <a:lstStyle>
                      <a:lvl1pPr marL="0" algn="l" defTabSz="914400" rtl="0" eaLnBrk="1" latinLnBrk="0" hangingPunct="1">
                        <a:defRPr sz="1800" kern="1200">
                          <a:solidFill>
                            <a:schemeClr val="dk1"/>
                          </a:solidFill>
                          <a:latin typeface="Tw Cen MT" panose="020B0602020104020603"/>
                          <a:ea typeface="DejaVu Sans"/>
                          <a:cs typeface="DejaVu Sans"/>
                        </a:defRPr>
                      </a:lvl1pPr>
                      <a:lvl2pPr marL="457200" algn="l" defTabSz="914400" rtl="0" eaLnBrk="1" latinLnBrk="0" hangingPunct="1">
                        <a:defRPr sz="1800" kern="1200">
                          <a:solidFill>
                            <a:schemeClr val="dk1"/>
                          </a:solidFill>
                          <a:latin typeface="Tw Cen MT" panose="020B0602020104020603"/>
                          <a:ea typeface="DejaVu Sans"/>
                          <a:cs typeface="DejaVu Sans"/>
                        </a:defRPr>
                      </a:lvl2pPr>
                      <a:lvl3pPr marL="914400" algn="l" defTabSz="914400" rtl="0" eaLnBrk="1" latinLnBrk="0" hangingPunct="1">
                        <a:defRPr sz="1800" kern="1200">
                          <a:solidFill>
                            <a:schemeClr val="dk1"/>
                          </a:solidFill>
                          <a:latin typeface="Tw Cen MT" panose="020B0602020104020603"/>
                          <a:ea typeface="DejaVu Sans"/>
                          <a:cs typeface="DejaVu Sans"/>
                        </a:defRPr>
                      </a:lvl3pPr>
                      <a:lvl4pPr marL="1371600" algn="l" defTabSz="914400" rtl="0" eaLnBrk="1" latinLnBrk="0" hangingPunct="1">
                        <a:defRPr sz="1800" kern="1200">
                          <a:solidFill>
                            <a:schemeClr val="dk1"/>
                          </a:solidFill>
                          <a:latin typeface="Tw Cen MT" panose="020B0602020104020603"/>
                          <a:ea typeface="DejaVu Sans"/>
                          <a:cs typeface="DejaVu Sans"/>
                        </a:defRPr>
                      </a:lvl4pPr>
                      <a:lvl5pPr marL="1828800" algn="l" defTabSz="914400" rtl="0" eaLnBrk="1" latinLnBrk="0" hangingPunct="1">
                        <a:defRPr sz="1800" kern="1200">
                          <a:solidFill>
                            <a:schemeClr val="dk1"/>
                          </a:solidFill>
                          <a:latin typeface="Tw Cen MT" panose="020B0602020104020603"/>
                          <a:ea typeface="DejaVu Sans"/>
                          <a:cs typeface="DejaVu Sans"/>
                        </a:defRPr>
                      </a:lvl5pPr>
                      <a:lvl6pPr marL="2286000" algn="l" defTabSz="914400" rtl="0" eaLnBrk="1" latinLnBrk="0" hangingPunct="1">
                        <a:defRPr sz="1800" kern="1200">
                          <a:solidFill>
                            <a:schemeClr val="dk1"/>
                          </a:solidFill>
                          <a:latin typeface="Tw Cen MT" panose="020B0602020104020603"/>
                          <a:ea typeface="DejaVu Sans"/>
                          <a:cs typeface="DejaVu Sans"/>
                        </a:defRPr>
                      </a:lvl6pPr>
                      <a:lvl7pPr marL="2743200" algn="l" defTabSz="914400" rtl="0" eaLnBrk="1" latinLnBrk="0" hangingPunct="1">
                        <a:defRPr sz="1800" kern="1200">
                          <a:solidFill>
                            <a:schemeClr val="dk1"/>
                          </a:solidFill>
                          <a:latin typeface="Tw Cen MT" panose="020B0602020104020603"/>
                          <a:ea typeface="DejaVu Sans"/>
                          <a:cs typeface="DejaVu Sans"/>
                        </a:defRPr>
                      </a:lvl7pPr>
                      <a:lvl8pPr marL="3200400" algn="l" defTabSz="914400" rtl="0" eaLnBrk="1" latinLnBrk="0" hangingPunct="1">
                        <a:defRPr sz="1800" kern="1200">
                          <a:solidFill>
                            <a:schemeClr val="dk1"/>
                          </a:solidFill>
                          <a:latin typeface="Tw Cen MT" panose="020B0602020104020603"/>
                          <a:ea typeface="DejaVu Sans"/>
                          <a:cs typeface="DejaVu Sans"/>
                        </a:defRPr>
                      </a:lvl8pPr>
                      <a:lvl9pPr marL="3657600" algn="l" defTabSz="914400" rtl="0" eaLnBrk="1" latinLnBrk="0" hangingPunct="1">
                        <a:defRPr sz="1800" kern="1200">
                          <a:solidFill>
                            <a:schemeClr val="dk1"/>
                          </a:solidFill>
                          <a:latin typeface="Tw Cen MT" panose="020B0602020104020603"/>
                          <a:ea typeface="DejaVu Sans"/>
                          <a:cs typeface="DejaVu Sans"/>
                        </a:defRPr>
                      </a:lvl9pPr>
                    </a:lstStyle>
                    <a:p>
                      <a:pPr algn="ctr"/>
                      <a:r>
                        <a:rPr lang="en-GB" sz="2400" b="1" dirty="0">
                          <a:solidFill>
                            <a:schemeClr val="tx1"/>
                          </a:solidFill>
                          <a:latin typeface="Century Gothic" panose="020B0502020202020204" pitchFamily="34" charset="0"/>
                        </a:rPr>
                        <a:t>1</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tx1"/>
                          </a:solidFill>
                          <a:latin typeface="Century Gothic" panose="020B0502020202020204" pitchFamily="34" charset="0"/>
                        </a:rPr>
                        <a:t>…. prépare des sandwichs.</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ea typeface="DejaVu Sans"/>
                          <a:cs typeface="DejaVu Sans"/>
                        </a:defRPr>
                      </a:lvl1pPr>
                      <a:lvl2pPr marL="457200" algn="l" defTabSz="914400" rtl="0" eaLnBrk="1" latinLnBrk="0" hangingPunct="1">
                        <a:defRPr sz="1800" kern="1200">
                          <a:solidFill>
                            <a:schemeClr val="dk1"/>
                          </a:solidFill>
                          <a:latin typeface="Tw Cen MT" panose="020B0602020104020603"/>
                          <a:ea typeface="DejaVu Sans"/>
                          <a:cs typeface="DejaVu Sans"/>
                        </a:defRPr>
                      </a:lvl2pPr>
                      <a:lvl3pPr marL="914400" algn="l" defTabSz="914400" rtl="0" eaLnBrk="1" latinLnBrk="0" hangingPunct="1">
                        <a:defRPr sz="1800" kern="1200">
                          <a:solidFill>
                            <a:schemeClr val="dk1"/>
                          </a:solidFill>
                          <a:latin typeface="Tw Cen MT" panose="020B0602020104020603"/>
                          <a:ea typeface="DejaVu Sans"/>
                          <a:cs typeface="DejaVu Sans"/>
                        </a:defRPr>
                      </a:lvl3pPr>
                      <a:lvl4pPr marL="1371600" algn="l" defTabSz="914400" rtl="0" eaLnBrk="1" latinLnBrk="0" hangingPunct="1">
                        <a:defRPr sz="1800" kern="1200">
                          <a:solidFill>
                            <a:schemeClr val="dk1"/>
                          </a:solidFill>
                          <a:latin typeface="Tw Cen MT" panose="020B0602020104020603"/>
                          <a:ea typeface="DejaVu Sans"/>
                          <a:cs typeface="DejaVu Sans"/>
                        </a:defRPr>
                      </a:lvl4pPr>
                      <a:lvl5pPr marL="1828800" algn="l" defTabSz="914400" rtl="0" eaLnBrk="1" latinLnBrk="0" hangingPunct="1">
                        <a:defRPr sz="1800" kern="1200">
                          <a:solidFill>
                            <a:schemeClr val="dk1"/>
                          </a:solidFill>
                          <a:latin typeface="Tw Cen MT" panose="020B0602020104020603"/>
                          <a:ea typeface="DejaVu Sans"/>
                          <a:cs typeface="DejaVu Sans"/>
                        </a:defRPr>
                      </a:lvl5pPr>
                      <a:lvl6pPr marL="2286000" algn="l" defTabSz="914400" rtl="0" eaLnBrk="1" latinLnBrk="0" hangingPunct="1">
                        <a:defRPr sz="1800" kern="1200">
                          <a:solidFill>
                            <a:schemeClr val="dk1"/>
                          </a:solidFill>
                          <a:latin typeface="Tw Cen MT" panose="020B0602020104020603"/>
                          <a:ea typeface="DejaVu Sans"/>
                          <a:cs typeface="DejaVu Sans"/>
                        </a:defRPr>
                      </a:lvl6pPr>
                      <a:lvl7pPr marL="2743200" algn="l" defTabSz="914400" rtl="0" eaLnBrk="1" latinLnBrk="0" hangingPunct="1">
                        <a:defRPr sz="1800" kern="1200">
                          <a:solidFill>
                            <a:schemeClr val="dk1"/>
                          </a:solidFill>
                          <a:latin typeface="Tw Cen MT" panose="020B0602020104020603"/>
                          <a:ea typeface="DejaVu Sans"/>
                          <a:cs typeface="DejaVu Sans"/>
                        </a:defRPr>
                      </a:lvl7pPr>
                      <a:lvl8pPr marL="3200400" algn="l" defTabSz="914400" rtl="0" eaLnBrk="1" latinLnBrk="0" hangingPunct="1">
                        <a:defRPr sz="1800" kern="1200">
                          <a:solidFill>
                            <a:schemeClr val="dk1"/>
                          </a:solidFill>
                          <a:latin typeface="Tw Cen MT" panose="020B0602020104020603"/>
                          <a:ea typeface="DejaVu Sans"/>
                          <a:cs typeface="DejaVu Sans"/>
                        </a:defRPr>
                      </a:lvl8pPr>
                      <a:lvl9pPr marL="3657600" algn="l" defTabSz="914400" rtl="0" eaLnBrk="1" latinLnBrk="0" hangingPunct="1">
                        <a:defRPr sz="1800" kern="1200">
                          <a:solidFill>
                            <a:schemeClr val="dk1"/>
                          </a:solidFill>
                          <a:latin typeface="Tw Cen MT" panose="020B0602020104020603"/>
                          <a:ea typeface="DejaVu Sans"/>
                          <a:cs typeface="DejaVu Sans"/>
                        </a:defRPr>
                      </a:lvl9pPr>
                    </a:lstStyle>
                    <a:p>
                      <a:endParaRPr lang="en-GB" sz="2400" b="0" dirty="0">
                        <a:solidFill>
                          <a:schemeClr val="tx1"/>
                        </a:solidFill>
                        <a:latin typeface="Century Gothic" panose="020B0502020202020204" pitchFamily="34" charset="0"/>
                      </a:endParaRP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ea typeface="DejaVu Sans"/>
                          <a:cs typeface="DejaVu Sans"/>
                        </a:defRPr>
                      </a:lvl1pPr>
                      <a:lvl2pPr marL="457200" algn="l" defTabSz="914400" rtl="0" eaLnBrk="1" latinLnBrk="0" hangingPunct="1">
                        <a:defRPr sz="1800" kern="1200">
                          <a:solidFill>
                            <a:schemeClr val="dk1"/>
                          </a:solidFill>
                          <a:latin typeface="Tw Cen MT" panose="020B0602020104020603"/>
                          <a:ea typeface="DejaVu Sans"/>
                          <a:cs typeface="DejaVu Sans"/>
                        </a:defRPr>
                      </a:lvl2pPr>
                      <a:lvl3pPr marL="914400" algn="l" defTabSz="914400" rtl="0" eaLnBrk="1" latinLnBrk="0" hangingPunct="1">
                        <a:defRPr sz="1800" kern="1200">
                          <a:solidFill>
                            <a:schemeClr val="dk1"/>
                          </a:solidFill>
                          <a:latin typeface="Tw Cen MT" panose="020B0602020104020603"/>
                          <a:ea typeface="DejaVu Sans"/>
                          <a:cs typeface="DejaVu Sans"/>
                        </a:defRPr>
                      </a:lvl3pPr>
                      <a:lvl4pPr marL="1371600" algn="l" defTabSz="914400" rtl="0" eaLnBrk="1" latinLnBrk="0" hangingPunct="1">
                        <a:defRPr sz="1800" kern="1200">
                          <a:solidFill>
                            <a:schemeClr val="dk1"/>
                          </a:solidFill>
                          <a:latin typeface="Tw Cen MT" panose="020B0602020104020603"/>
                          <a:ea typeface="DejaVu Sans"/>
                          <a:cs typeface="DejaVu Sans"/>
                        </a:defRPr>
                      </a:lvl4pPr>
                      <a:lvl5pPr marL="1828800" algn="l" defTabSz="914400" rtl="0" eaLnBrk="1" latinLnBrk="0" hangingPunct="1">
                        <a:defRPr sz="1800" kern="1200">
                          <a:solidFill>
                            <a:schemeClr val="dk1"/>
                          </a:solidFill>
                          <a:latin typeface="Tw Cen MT" panose="020B0602020104020603"/>
                          <a:ea typeface="DejaVu Sans"/>
                          <a:cs typeface="DejaVu Sans"/>
                        </a:defRPr>
                      </a:lvl5pPr>
                      <a:lvl6pPr marL="2286000" algn="l" defTabSz="914400" rtl="0" eaLnBrk="1" latinLnBrk="0" hangingPunct="1">
                        <a:defRPr sz="1800" kern="1200">
                          <a:solidFill>
                            <a:schemeClr val="dk1"/>
                          </a:solidFill>
                          <a:latin typeface="Tw Cen MT" panose="020B0602020104020603"/>
                          <a:ea typeface="DejaVu Sans"/>
                          <a:cs typeface="DejaVu Sans"/>
                        </a:defRPr>
                      </a:lvl6pPr>
                      <a:lvl7pPr marL="2743200" algn="l" defTabSz="914400" rtl="0" eaLnBrk="1" latinLnBrk="0" hangingPunct="1">
                        <a:defRPr sz="1800" kern="1200">
                          <a:solidFill>
                            <a:schemeClr val="dk1"/>
                          </a:solidFill>
                          <a:latin typeface="Tw Cen MT" panose="020B0602020104020603"/>
                          <a:ea typeface="DejaVu Sans"/>
                          <a:cs typeface="DejaVu Sans"/>
                        </a:defRPr>
                      </a:lvl7pPr>
                      <a:lvl8pPr marL="3200400" algn="l" defTabSz="914400" rtl="0" eaLnBrk="1" latinLnBrk="0" hangingPunct="1">
                        <a:defRPr sz="1800" kern="1200">
                          <a:solidFill>
                            <a:schemeClr val="dk1"/>
                          </a:solidFill>
                          <a:latin typeface="Tw Cen MT" panose="020B0602020104020603"/>
                          <a:ea typeface="DejaVu Sans"/>
                          <a:cs typeface="DejaVu Sans"/>
                        </a:defRPr>
                      </a:lvl8pPr>
                      <a:lvl9pPr marL="3657600" algn="l" defTabSz="914400" rtl="0" eaLnBrk="1" latinLnBrk="0" hangingPunct="1">
                        <a:defRPr sz="1800" kern="1200">
                          <a:solidFill>
                            <a:schemeClr val="dk1"/>
                          </a:solidFill>
                          <a:latin typeface="Tw Cen MT" panose="020B0602020104020603"/>
                          <a:ea typeface="DejaVu Sans"/>
                          <a:cs typeface="DejaVu Sans"/>
                        </a:defRPr>
                      </a:lvl9pPr>
                    </a:lstStyle>
                    <a:p>
                      <a:endParaRPr lang="en-GB" sz="2400" b="0" dirty="0">
                        <a:solidFill>
                          <a:schemeClr val="tx1"/>
                        </a:solidFill>
                        <a:latin typeface="Century Gothic" panose="020B0502020202020204" pitchFamily="34" charset="0"/>
                      </a:endParaRP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659176">
                <a:tc>
                  <a:txBody>
                    <a:bodyPr/>
                    <a:lstStyle>
                      <a:lvl1pPr marL="0" algn="l" defTabSz="914400" rtl="0" eaLnBrk="1" latinLnBrk="0" hangingPunct="1">
                        <a:defRPr sz="1800" kern="1200">
                          <a:solidFill>
                            <a:schemeClr val="dk1"/>
                          </a:solidFill>
                          <a:latin typeface="Tw Cen MT" panose="020B0602020104020603"/>
                          <a:ea typeface="DejaVu Sans"/>
                          <a:cs typeface="DejaVu Sans"/>
                        </a:defRPr>
                      </a:lvl1pPr>
                      <a:lvl2pPr marL="457200" algn="l" defTabSz="914400" rtl="0" eaLnBrk="1" latinLnBrk="0" hangingPunct="1">
                        <a:defRPr sz="1800" kern="1200">
                          <a:solidFill>
                            <a:schemeClr val="dk1"/>
                          </a:solidFill>
                          <a:latin typeface="Tw Cen MT" panose="020B0602020104020603"/>
                          <a:ea typeface="DejaVu Sans"/>
                          <a:cs typeface="DejaVu Sans"/>
                        </a:defRPr>
                      </a:lvl2pPr>
                      <a:lvl3pPr marL="914400" algn="l" defTabSz="914400" rtl="0" eaLnBrk="1" latinLnBrk="0" hangingPunct="1">
                        <a:defRPr sz="1800" kern="1200">
                          <a:solidFill>
                            <a:schemeClr val="dk1"/>
                          </a:solidFill>
                          <a:latin typeface="Tw Cen MT" panose="020B0602020104020603"/>
                          <a:ea typeface="DejaVu Sans"/>
                          <a:cs typeface="DejaVu Sans"/>
                        </a:defRPr>
                      </a:lvl3pPr>
                      <a:lvl4pPr marL="1371600" algn="l" defTabSz="914400" rtl="0" eaLnBrk="1" latinLnBrk="0" hangingPunct="1">
                        <a:defRPr sz="1800" kern="1200">
                          <a:solidFill>
                            <a:schemeClr val="dk1"/>
                          </a:solidFill>
                          <a:latin typeface="Tw Cen MT" panose="020B0602020104020603"/>
                          <a:ea typeface="DejaVu Sans"/>
                          <a:cs typeface="DejaVu Sans"/>
                        </a:defRPr>
                      </a:lvl4pPr>
                      <a:lvl5pPr marL="1828800" algn="l" defTabSz="914400" rtl="0" eaLnBrk="1" latinLnBrk="0" hangingPunct="1">
                        <a:defRPr sz="1800" kern="1200">
                          <a:solidFill>
                            <a:schemeClr val="dk1"/>
                          </a:solidFill>
                          <a:latin typeface="Tw Cen MT" panose="020B0602020104020603"/>
                          <a:ea typeface="DejaVu Sans"/>
                          <a:cs typeface="DejaVu Sans"/>
                        </a:defRPr>
                      </a:lvl5pPr>
                      <a:lvl6pPr marL="2286000" algn="l" defTabSz="914400" rtl="0" eaLnBrk="1" latinLnBrk="0" hangingPunct="1">
                        <a:defRPr sz="1800" kern="1200">
                          <a:solidFill>
                            <a:schemeClr val="dk1"/>
                          </a:solidFill>
                          <a:latin typeface="Tw Cen MT" panose="020B0602020104020603"/>
                          <a:ea typeface="DejaVu Sans"/>
                          <a:cs typeface="DejaVu Sans"/>
                        </a:defRPr>
                      </a:lvl6pPr>
                      <a:lvl7pPr marL="2743200" algn="l" defTabSz="914400" rtl="0" eaLnBrk="1" latinLnBrk="0" hangingPunct="1">
                        <a:defRPr sz="1800" kern="1200">
                          <a:solidFill>
                            <a:schemeClr val="dk1"/>
                          </a:solidFill>
                          <a:latin typeface="Tw Cen MT" panose="020B0602020104020603"/>
                          <a:ea typeface="DejaVu Sans"/>
                          <a:cs typeface="DejaVu Sans"/>
                        </a:defRPr>
                      </a:lvl7pPr>
                      <a:lvl8pPr marL="3200400" algn="l" defTabSz="914400" rtl="0" eaLnBrk="1" latinLnBrk="0" hangingPunct="1">
                        <a:defRPr sz="1800" kern="1200">
                          <a:solidFill>
                            <a:schemeClr val="dk1"/>
                          </a:solidFill>
                          <a:latin typeface="Tw Cen MT" panose="020B0602020104020603"/>
                          <a:ea typeface="DejaVu Sans"/>
                          <a:cs typeface="DejaVu Sans"/>
                        </a:defRPr>
                      </a:lvl8pPr>
                      <a:lvl9pPr marL="3657600" algn="l" defTabSz="914400" rtl="0" eaLnBrk="1" latinLnBrk="0" hangingPunct="1">
                        <a:defRPr sz="1800" kern="1200">
                          <a:solidFill>
                            <a:schemeClr val="dk1"/>
                          </a:solidFill>
                          <a:latin typeface="Tw Cen MT" panose="020B0602020104020603"/>
                          <a:ea typeface="DejaVu Sans"/>
                          <a:cs typeface="DejaVu Sans"/>
                        </a:defRPr>
                      </a:lvl9pPr>
                    </a:lstStyle>
                    <a:p>
                      <a:pPr algn="ctr"/>
                      <a:r>
                        <a:rPr lang="en-GB" sz="2400" b="1" dirty="0">
                          <a:solidFill>
                            <a:schemeClr val="tx1"/>
                          </a:solidFill>
                          <a:latin typeface="Century Gothic" panose="020B0502020202020204" pitchFamily="34" charset="0"/>
                        </a:rPr>
                        <a:t>2</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Century Gothic" panose="020B0502020202020204" pitchFamily="34" charset="0"/>
                        </a:rPr>
                        <a:t>…. organise le sac.</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ea typeface="DejaVu Sans"/>
                          <a:cs typeface="DejaVu Sans"/>
                        </a:defRPr>
                      </a:lvl1pPr>
                      <a:lvl2pPr marL="457200" algn="l" defTabSz="914400" rtl="0" eaLnBrk="1" latinLnBrk="0" hangingPunct="1">
                        <a:defRPr sz="1800" kern="1200">
                          <a:solidFill>
                            <a:schemeClr val="dk1"/>
                          </a:solidFill>
                          <a:latin typeface="Tw Cen MT" panose="020B0602020104020603"/>
                          <a:ea typeface="DejaVu Sans"/>
                          <a:cs typeface="DejaVu Sans"/>
                        </a:defRPr>
                      </a:lvl2pPr>
                      <a:lvl3pPr marL="914400" algn="l" defTabSz="914400" rtl="0" eaLnBrk="1" latinLnBrk="0" hangingPunct="1">
                        <a:defRPr sz="1800" kern="1200">
                          <a:solidFill>
                            <a:schemeClr val="dk1"/>
                          </a:solidFill>
                          <a:latin typeface="Tw Cen MT" panose="020B0602020104020603"/>
                          <a:ea typeface="DejaVu Sans"/>
                          <a:cs typeface="DejaVu Sans"/>
                        </a:defRPr>
                      </a:lvl3pPr>
                      <a:lvl4pPr marL="1371600" algn="l" defTabSz="914400" rtl="0" eaLnBrk="1" latinLnBrk="0" hangingPunct="1">
                        <a:defRPr sz="1800" kern="1200">
                          <a:solidFill>
                            <a:schemeClr val="dk1"/>
                          </a:solidFill>
                          <a:latin typeface="Tw Cen MT" panose="020B0602020104020603"/>
                          <a:ea typeface="DejaVu Sans"/>
                          <a:cs typeface="DejaVu Sans"/>
                        </a:defRPr>
                      </a:lvl4pPr>
                      <a:lvl5pPr marL="1828800" algn="l" defTabSz="914400" rtl="0" eaLnBrk="1" latinLnBrk="0" hangingPunct="1">
                        <a:defRPr sz="1800" kern="1200">
                          <a:solidFill>
                            <a:schemeClr val="dk1"/>
                          </a:solidFill>
                          <a:latin typeface="Tw Cen MT" panose="020B0602020104020603"/>
                          <a:ea typeface="DejaVu Sans"/>
                          <a:cs typeface="DejaVu Sans"/>
                        </a:defRPr>
                      </a:lvl5pPr>
                      <a:lvl6pPr marL="2286000" algn="l" defTabSz="914400" rtl="0" eaLnBrk="1" latinLnBrk="0" hangingPunct="1">
                        <a:defRPr sz="1800" kern="1200">
                          <a:solidFill>
                            <a:schemeClr val="dk1"/>
                          </a:solidFill>
                          <a:latin typeface="Tw Cen MT" panose="020B0602020104020603"/>
                          <a:ea typeface="DejaVu Sans"/>
                          <a:cs typeface="DejaVu Sans"/>
                        </a:defRPr>
                      </a:lvl6pPr>
                      <a:lvl7pPr marL="2743200" algn="l" defTabSz="914400" rtl="0" eaLnBrk="1" latinLnBrk="0" hangingPunct="1">
                        <a:defRPr sz="1800" kern="1200">
                          <a:solidFill>
                            <a:schemeClr val="dk1"/>
                          </a:solidFill>
                          <a:latin typeface="Tw Cen MT" panose="020B0602020104020603"/>
                          <a:ea typeface="DejaVu Sans"/>
                          <a:cs typeface="DejaVu Sans"/>
                        </a:defRPr>
                      </a:lvl7pPr>
                      <a:lvl8pPr marL="3200400" algn="l" defTabSz="914400" rtl="0" eaLnBrk="1" latinLnBrk="0" hangingPunct="1">
                        <a:defRPr sz="1800" kern="1200">
                          <a:solidFill>
                            <a:schemeClr val="dk1"/>
                          </a:solidFill>
                          <a:latin typeface="Tw Cen MT" panose="020B0602020104020603"/>
                          <a:ea typeface="DejaVu Sans"/>
                          <a:cs typeface="DejaVu Sans"/>
                        </a:defRPr>
                      </a:lvl8pPr>
                      <a:lvl9pPr marL="3657600" algn="l" defTabSz="914400" rtl="0" eaLnBrk="1" latinLnBrk="0" hangingPunct="1">
                        <a:defRPr sz="1800" kern="1200">
                          <a:solidFill>
                            <a:schemeClr val="dk1"/>
                          </a:solidFill>
                          <a:latin typeface="Tw Cen MT" panose="020B0602020104020603"/>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Century Gothic" panose="020B0502020202020204" pitchFamily="34" charset="0"/>
                      </a:endParaRP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ea typeface="DejaVu Sans"/>
                          <a:cs typeface="DejaVu Sans"/>
                        </a:defRPr>
                      </a:lvl1pPr>
                      <a:lvl2pPr marL="457200" algn="l" defTabSz="914400" rtl="0" eaLnBrk="1" latinLnBrk="0" hangingPunct="1">
                        <a:defRPr sz="1800" kern="1200">
                          <a:solidFill>
                            <a:schemeClr val="dk1"/>
                          </a:solidFill>
                          <a:latin typeface="Tw Cen MT" panose="020B0602020104020603"/>
                          <a:ea typeface="DejaVu Sans"/>
                          <a:cs typeface="DejaVu Sans"/>
                        </a:defRPr>
                      </a:lvl2pPr>
                      <a:lvl3pPr marL="914400" algn="l" defTabSz="914400" rtl="0" eaLnBrk="1" latinLnBrk="0" hangingPunct="1">
                        <a:defRPr sz="1800" kern="1200">
                          <a:solidFill>
                            <a:schemeClr val="dk1"/>
                          </a:solidFill>
                          <a:latin typeface="Tw Cen MT" panose="020B0602020104020603"/>
                          <a:ea typeface="DejaVu Sans"/>
                          <a:cs typeface="DejaVu Sans"/>
                        </a:defRPr>
                      </a:lvl3pPr>
                      <a:lvl4pPr marL="1371600" algn="l" defTabSz="914400" rtl="0" eaLnBrk="1" latinLnBrk="0" hangingPunct="1">
                        <a:defRPr sz="1800" kern="1200">
                          <a:solidFill>
                            <a:schemeClr val="dk1"/>
                          </a:solidFill>
                          <a:latin typeface="Tw Cen MT" panose="020B0602020104020603"/>
                          <a:ea typeface="DejaVu Sans"/>
                          <a:cs typeface="DejaVu Sans"/>
                        </a:defRPr>
                      </a:lvl4pPr>
                      <a:lvl5pPr marL="1828800" algn="l" defTabSz="914400" rtl="0" eaLnBrk="1" latinLnBrk="0" hangingPunct="1">
                        <a:defRPr sz="1800" kern="1200">
                          <a:solidFill>
                            <a:schemeClr val="dk1"/>
                          </a:solidFill>
                          <a:latin typeface="Tw Cen MT" panose="020B0602020104020603"/>
                          <a:ea typeface="DejaVu Sans"/>
                          <a:cs typeface="DejaVu Sans"/>
                        </a:defRPr>
                      </a:lvl5pPr>
                      <a:lvl6pPr marL="2286000" algn="l" defTabSz="914400" rtl="0" eaLnBrk="1" latinLnBrk="0" hangingPunct="1">
                        <a:defRPr sz="1800" kern="1200">
                          <a:solidFill>
                            <a:schemeClr val="dk1"/>
                          </a:solidFill>
                          <a:latin typeface="Tw Cen MT" panose="020B0602020104020603"/>
                          <a:ea typeface="DejaVu Sans"/>
                          <a:cs typeface="DejaVu Sans"/>
                        </a:defRPr>
                      </a:lvl6pPr>
                      <a:lvl7pPr marL="2743200" algn="l" defTabSz="914400" rtl="0" eaLnBrk="1" latinLnBrk="0" hangingPunct="1">
                        <a:defRPr sz="1800" kern="1200">
                          <a:solidFill>
                            <a:schemeClr val="dk1"/>
                          </a:solidFill>
                          <a:latin typeface="Tw Cen MT" panose="020B0602020104020603"/>
                          <a:ea typeface="DejaVu Sans"/>
                          <a:cs typeface="DejaVu Sans"/>
                        </a:defRPr>
                      </a:lvl7pPr>
                      <a:lvl8pPr marL="3200400" algn="l" defTabSz="914400" rtl="0" eaLnBrk="1" latinLnBrk="0" hangingPunct="1">
                        <a:defRPr sz="1800" kern="1200">
                          <a:solidFill>
                            <a:schemeClr val="dk1"/>
                          </a:solidFill>
                          <a:latin typeface="Tw Cen MT" panose="020B0602020104020603"/>
                          <a:ea typeface="DejaVu Sans"/>
                          <a:cs typeface="DejaVu Sans"/>
                        </a:defRPr>
                      </a:lvl8pPr>
                      <a:lvl9pPr marL="3657600" algn="l" defTabSz="914400" rtl="0" eaLnBrk="1" latinLnBrk="0" hangingPunct="1">
                        <a:defRPr sz="1800" kern="1200">
                          <a:solidFill>
                            <a:schemeClr val="dk1"/>
                          </a:solidFill>
                          <a:latin typeface="Tw Cen MT" panose="020B0602020104020603"/>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Century Gothic" panose="020B0502020202020204" pitchFamily="34" charset="0"/>
                      </a:endParaRP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659176">
                <a:tc>
                  <a:txBody>
                    <a:bodyPr/>
                    <a:lstStyle>
                      <a:lvl1pPr marL="0" algn="l" defTabSz="914400" rtl="0" eaLnBrk="1" latinLnBrk="0" hangingPunct="1">
                        <a:defRPr sz="1800" kern="1200">
                          <a:solidFill>
                            <a:schemeClr val="dk1"/>
                          </a:solidFill>
                          <a:latin typeface="Tw Cen MT" panose="020B0602020104020603"/>
                          <a:ea typeface="DejaVu Sans"/>
                          <a:cs typeface="DejaVu Sans"/>
                        </a:defRPr>
                      </a:lvl1pPr>
                      <a:lvl2pPr marL="457200" algn="l" defTabSz="914400" rtl="0" eaLnBrk="1" latinLnBrk="0" hangingPunct="1">
                        <a:defRPr sz="1800" kern="1200">
                          <a:solidFill>
                            <a:schemeClr val="dk1"/>
                          </a:solidFill>
                          <a:latin typeface="Tw Cen MT" panose="020B0602020104020603"/>
                          <a:ea typeface="DejaVu Sans"/>
                          <a:cs typeface="DejaVu Sans"/>
                        </a:defRPr>
                      </a:lvl2pPr>
                      <a:lvl3pPr marL="914400" algn="l" defTabSz="914400" rtl="0" eaLnBrk="1" latinLnBrk="0" hangingPunct="1">
                        <a:defRPr sz="1800" kern="1200">
                          <a:solidFill>
                            <a:schemeClr val="dk1"/>
                          </a:solidFill>
                          <a:latin typeface="Tw Cen MT" panose="020B0602020104020603"/>
                          <a:ea typeface="DejaVu Sans"/>
                          <a:cs typeface="DejaVu Sans"/>
                        </a:defRPr>
                      </a:lvl3pPr>
                      <a:lvl4pPr marL="1371600" algn="l" defTabSz="914400" rtl="0" eaLnBrk="1" latinLnBrk="0" hangingPunct="1">
                        <a:defRPr sz="1800" kern="1200">
                          <a:solidFill>
                            <a:schemeClr val="dk1"/>
                          </a:solidFill>
                          <a:latin typeface="Tw Cen MT" panose="020B0602020104020603"/>
                          <a:ea typeface="DejaVu Sans"/>
                          <a:cs typeface="DejaVu Sans"/>
                        </a:defRPr>
                      </a:lvl4pPr>
                      <a:lvl5pPr marL="1828800" algn="l" defTabSz="914400" rtl="0" eaLnBrk="1" latinLnBrk="0" hangingPunct="1">
                        <a:defRPr sz="1800" kern="1200">
                          <a:solidFill>
                            <a:schemeClr val="dk1"/>
                          </a:solidFill>
                          <a:latin typeface="Tw Cen MT" panose="020B0602020104020603"/>
                          <a:ea typeface="DejaVu Sans"/>
                          <a:cs typeface="DejaVu Sans"/>
                        </a:defRPr>
                      </a:lvl5pPr>
                      <a:lvl6pPr marL="2286000" algn="l" defTabSz="914400" rtl="0" eaLnBrk="1" latinLnBrk="0" hangingPunct="1">
                        <a:defRPr sz="1800" kern="1200">
                          <a:solidFill>
                            <a:schemeClr val="dk1"/>
                          </a:solidFill>
                          <a:latin typeface="Tw Cen MT" panose="020B0602020104020603"/>
                          <a:ea typeface="DejaVu Sans"/>
                          <a:cs typeface="DejaVu Sans"/>
                        </a:defRPr>
                      </a:lvl6pPr>
                      <a:lvl7pPr marL="2743200" algn="l" defTabSz="914400" rtl="0" eaLnBrk="1" latinLnBrk="0" hangingPunct="1">
                        <a:defRPr sz="1800" kern="1200">
                          <a:solidFill>
                            <a:schemeClr val="dk1"/>
                          </a:solidFill>
                          <a:latin typeface="Tw Cen MT" panose="020B0602020104020603"/>
                          <a:ea typeface="DejaVu Sans"/>
                          <a:cs typeface="DejaVu Sans"/>
                        </a:defRPr>
                      </a:lvl7pPr>
                      <a:lvl8pPr marL="3200400" algn="l" defTabSz="914400" rtl="0" eaLnBrk="1" latinLnBrk="0" hangingPunct="1">
                        <a:defRPr sz="1800" kern="1200">
                          <a:solidFill>
                            <a:schemeClr val="dk1"/>
                          </a:solidFill>
                          <a:latin typeface="Tw Cen MT" panose="020B0602020104020603"/>
                          <a:ea typeface="DejaVu Sans"/>
                          <a:cs typeface="DejaVu Sans"/>
                        </a:defRPr>
                      </a:lvl8pPr>
                      <a:lvl9pPr marL="3657600" algn="l" defTabSz="914400" rtl="0" eaLnBrk="1" latinLnBrk="0" hangingPunct="1">
                        <a:defRPr sz="1800" kern="1200">
                          <a:solidFill>
                            <a:schemeClr val="dk1"/>
                          </a:solidFill>
                          <a:latin typeface="Tw Cen MT" panose="020B0602020104020603"/>
                          <a:ea typeface="DejaVu Sans"/>
                          <a:cs typeface="DejaVu Sans"/>
                        </a:defRPr>
                      </a:lvl9pPr>
                    </a:lstStyle>
                    <a:p>
                      <a:pPr algn="ctr"/>
                      <a:r>
                        <a:rPr lang="en-GB" sz="2400" b="1" dirty="0">
                          <a:solidFill>
                            <a:schemeClr val="tx1"/>
                          </a:solidFill>
                          <a:latin typeface="Century Gothic" panose="020B0502020202020204" pitchFamily="34" charset="0"/>
                        </a:rPr>
                        <a:t>3</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Century Gothic" panose="020B0502020202020204" pitchFamily="34" charset="0"/>
                        </a:rPr>
                        <a:t>…. quittent l’hôtel.</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ea typeface="DejaVu Sans"/>
                          <a:cs typeface="DejaVu Sans"/>
                        </a:defRPr>
                      </a:lvl1pPr>
                      <a:lvl2pPr marL="457200" algn="l" defTabSz="914400" rtl="0" eaLnBrk="1" latinLnBrk="0" hangingPunct="1">
                        <a:defRPr sz="1800" kern="1200">
                          <a:solidFill>
                            <a:schemeClr val="dk1"/>
                          </a:solidFill>
                          <a:latin typeface="Tw Cen MT" panose="020B0602020104020603"/>
                          <a:ea typeface="DejaVu Sans"/>
                          <a:cs typeface="DejaVu Sans"/>
                        </a:defRPr>
                      </a:lvl2pPr>
                      <a:lvl3pPr marL="914400" algn="l" defTabSz="914400" rtl="0" eaLnBrk="1" latinLnBrk="0" hangingPunct="1">
                        <a:defRPr sz="1800" kern="1200">
                          <a:solidFill>
                            <a:schemeClr val="dk1"/>
                          </a:solidFill>
                          <a:latin typeface="Tw Cen MT" panose="020B0602020104020603"/>
                          <a:ea typeface="DejaVu Sans"/>
                          <a:cs typeface="DejaVu Sans"/>
                        </a:defRPr>
                      </a:lvl3pPr>
                      <a:lvl4pPr marL="1371600" algn="l" defTabSz="914400" rtl="0" eaLnBrk="1" latinLnBrk="0" hangingPunct="1">
                        <a:defRPr sz="1800" kern="1200">
                          <a:solidFill>
                            <a:schemeClr val="dk1"/>
                          </a:solidFill>
                          <a:latin typeface="Tw Cen MT" panose="020B0602020104020603"/>
                          <a:ea typeface="DejaVu Sans"/>
                          <a:cs typeface="DejaVu Sans"/>
                        </a:defRPr>
                      </a:lvl4pPr>
                      <a:lvl5pPr marL="1828800" algn="l" defTabSz="914400" rtl="0" eaLnBrk="1" latinLnBrk="0" hangingPunct="1">
                        <a:defRPr sz="1800" kern="1200">
                          <a:solidFill>
                            <a:schemeClr val="dk1"/>
                          </a:solidFill>
                          <a:latin typeface="Tw Cen MT" panose="020B0602020104020603"/>
                          <a:ea typeface="DejaVu Sans"/>
                          <a:cs typeface="DejaVu Sans"/>
                        </a:defRPr>
                      </a:lvl5pPr>
                      <a:lvl6pPr marL="2286000" algn="l" defTabSz="914400" rtl="0" eaLnBrk="1" latinLnBrk="0" hangingPunct="1">
                        <a:defRPr sz="1800" kern="1200">
                          <a:solidFill>
                            <a:schemeClr val="dk1"/>
                          </a:solidFill>
                          <a:latin typeface="Tw Cen MT" panose="020B0602020104020603"/>
                          <a:ea typeface="DejaVu Sans"/>
                          <a:cs typeface="DejaVu Sans"/>
                        </a:defRPr>
                      </a:lvl6pPr>
                      <a:lvl7pPr marL="2743200" algn="l" defTabSz="914400" rtl="0" eaLnBrk="1" latinLnBrk="0" hangingPunct="1">
                        <a:defRPr sz="1800" kern="1200">
                          <a:solidFill>
                            <a:schemeClr val="dk1"/>
                          </a:solidFill>
                          <a:latin typeface="Tw Cen MT" panose="020B0602020104020603"/>
                          <a:ea typeface="DejaVu Sans"/>
                          <a:cs typeface="DejaVu Sans"/>
                        </a:defRPr>
                      </a:lvl7pPr>
                      <a:lvl8pPr marL="3200400" algn="l" defTabSz="914400" rtl="0" eaLnBrk="1" latinLnBrk="0" hangingPunct="1">
                        <a:defRPr sz="1800" kern="1200">
                          <a:solidFill>
                            <a:schemeClr val="dk1"/>
                          </a:solidFill>
                          <a:latin typeface="Tw Cen MT" panose="020B0602020104020603"/>
                          <a:ea typeface="DejaVu Sans"/>
                          <a:cs typeface="DejaVu Sans"/>
                        </a:defRPr>
                      </a:lvl8pPr>
                      <a:lvl9pPr marL="3657600" algn="l" defTabSz="914400" rtl="0" eaLnBrk="1" latinLnBrk="0" hangingPunct="1">
                        <a:defRPr sz="1800" kern="1200">
                          <a:solidFill>
                            <a:schemeClr val="dk1"/>
                          </a:solidFill>
                          <a:latin typeface="Tw Cen MT" panose="020B0602020104020603"/>
                          <a:ea typeface="DejaVu Sans"/>
                          <a:cs typeface="DejaVu Sans"/>
                        </a:defRPr>
                      </a:lvl9pPr>
                    </a:lstStyle>
                    <a:p>
                      <a:endParaRPr lang="en-GB" sz="2400" dirty="0">
                        <a:solidFill>
                          <a:schemeClr val="tx1"/>
                        </a:solidFill>
                        <a:latin typeface="Century Gothic" panose="020B0502020202020204" pitchFamily="34" charset="0"/>
                      </a:endParaRP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ea typeface="DejaVu Sans"/>
                          <a:cs typeface="DejaVu Sans"/>
                        </a:defRPr>
                      </a:lvl1pPr>
                      <a:lvl2pPr marL="457200" algn="l" defTabSz="914400" rtl="0" eaLnBrk="1" latinLnBrk="0" hangingPunct="1">
                        <a:defRPr sz="1800" kern="1200">
                          <a:solidFill>
                            <a:schemeClr val="dk1"/>
                          </a:solidFill>
                          <a:latin typeface="Tw Cen MT" panose="020B0602020104020603"/>
                          <a:ea typeface="DejaVu Sans"/>
                          <a:cs typeface="DejaVu Sans"/>
                        </a:defRPr>
                      </a:lvl2pPr>
                      <a:lvl3pPr marL="914400" algn="l" defTabSz="914400" rtl="0" eaLnBrk="1" latinLnBrk="0" hangingPunct="1">
                        <a:defRPr sz="1800" kern="1200">
                          <a:solidFill>
                            <a:schemeClr val="dk1"/>
                          </a:solidFill>
                          <a:latin typeface="Tw Cen MT" panose="020B0602020104020603"/>
                          <a:ea typeface="DejaVu Sans"/>
                          <a:cs typeface="DejaVu Sans"/>
                        </a:defRPr>
                      </a:lvl3pPr>
                      <a:lvl4pPr marL="1371600" algn="l" defTabSz="914400" rtl="0" eaLnBrk="1" latinLnBrk="0" hangingPunct="1">
                        <a:defRPr sz="1800" kern="1200">
                          <a:solidFill>
                            <a:schemeClr val="dk1"/>
                          </a:solidFill>
                          <a:latin typeface="Tw Cen MT" panose="020B0602020104020603"/>
                          <a:ea typeface="DejaVu Sans"/>
                          <a:cs typeface="DejaVu Sans"/>
                        </a:defRPr>
                      </a:lvl4pPr>
                      <a:lvl5pPr marL="1828800" algn="l" defTabSz="914400" rtl="0" eaLnBrk="1" latinLnBrk="0" hangingPunct="1">
                        <a:defRPr sz="1800" kern="1200">
                          <a:solidFill>
                            <a:schemeClr val="dk1"/>
                          </a:solidFill>
                          <a:latin typeface="Tw Cen MT" panose="020B0602020104020603"/>
                          <a:ea typeface="DejaVu Sans"/>
                          <a:cs typeface="DejaVu Sans"/>
                        </a:defRPr>
                      </a:lvl5pPr>
                      <a:lvl6pPr marL="2286000" algn="l" defTabSz="914400" rtl="0" eaLnBrk="1" latinLnBrk="0" hangingPunct="1">
                        <a:defRPr sz="1800" kern="1200">
                          <a:solidFill>
                            <a:schemeClr val="dk1"/>
                          </a:solidFill>
                          <a:latin typeface="Tw Cen MT" panose="020B0602020104020603"/>
                          <a:ea typeface="DejaVu Sans"/>
                          <a:cs typeface="DejaVu Sans"/>
                        </a:defRPr>
                      </a:lvl6pPr>
                      <a:lvl7pPr marL="2743200" algn="l" defTabSz="914400" rtl="0" eaLnBrk="1" latinLnBrk="0" hangingPunct="1">
                        <a:defRPr sz="1800" kern="1200">
                          <a:solidFill>
                            <a:schemeClr val="dk1"/>
                          </a:solidFill>
                          <a:latin typeface="Tw Cen MT" panose="020B0602020104020603"/>
                          <a:ea typeface="DejaVu Sans"/>
                          <a:cs typeface="DejaVu Sans"/>
                        </a:defRPr>
                      </a:lvl7pPr>
                      <a:lvl8pPr marL="3200400" algn="l" defTabSz="914400" rtl="0" eaLnBrk="1" latinLnBrk="0" hangingPunct="1">
                        <a:defRPr sz="1800" kern="1200">
                          <a:solidFill>
                            <a:schemeClr val="dk1"/>
                          </a:solidFill>
                          <a:latin typeface="Tw Cen MT" panose="020B0602020104020603"/>
                          <a:ea typeface="DejaVu Sans"/>
                          <a:cs typeface="DejaVu Sans"/>
                        </a:defRPr>
                      </a:lvl8pPr>
                      <a:lvl9pPr marL="3657600" algn="l" defTabSz="914400" rtl="0" eaLnBrk="1" latinLnBrk="0" hangingPunct="1">
                        <a:defRPr sz="1800" kern="1200">
                          <a:solidFill>
                            <a:schemeClr val="dk1"/>
                          </a:solidFill>
                          <a:latin typeface="Tw Cen MT" panose="020B0602020104020603"/>
                          <a:ea typeface="DejaVu Sans"/>
                          <a:cs typeface="DejaVu Sans"/>
                        </a:defRPr>
                      </a:lvl9pPr>
                    </a:lstStyle>
                    <a:p>
                      <a:endParaRPr lang="en-GB" sz="2400" dirty="0">
                        <a:solidFill>
                          <a:schemeClr val="tx1"/>
                        </a:solidFill>
                        <a:latin typeface="Century Gothic" panose="020B0502020202020204" pitchFamily="34" charset="0"/>
                      </a:endParaRP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659176">
                <a:tc>
                  <a:txBody>
                    <a:bodyPr/>
                    <a:lstStyle>
                      <a:lvl1pPr marL="0" algn="l" defTabSz="914400" rtl="0" eaLnBrk="1" latinLnBrk="0" hangingPunct="1">
                        <a:defRPr sz="1800" kern="1200">
                          <a:solidFill>
                            <a:schemeClr val="dk1"/>
                          </a:solidFill>
                          <a:latin typeface="Tw Cen MT" panose="020B0602020104020603"/>
                          <a:ea typeface="DejaVu Sans"/>
                          <a:cs typeface="DejaVu Sans"/>
                        </a:defRPr>
                      </a:lvl1pPr>
                      <a:lvl2pPr marL="457200" algn="l" defTabSz="914400" rtl="0" eaLnBrk="1" latinLnBrk="0" hangingPunct="1">
                        <a:defRPr sz="1800" kern="1200">
                          <a:solidFill>
                            <a:schemeClr val="dk1"/>
                          </a:solidFill>
                          <a:latin typeface="Tw Cen MT" panose="020B0602020104020603"/>
                          <a:ea typeface="DejaVu Sans"/>
                          <a:cs typeface="DejaVu Sans"/>
                        </a:defRPr>
                      </a:lvl2pPr>
                      <a:lvl3pPr marL="914400" algn="l" defTabSz="914400" rtl="0" eaLnBrk="1" latinLnBrk="0" hangingPunct="1">
                        <a:defRPr sz="1800" kern="1200">
                          <a:solidFill>
                            <a:schemeClr val="dk1"/>
                          </a:solidFill>
                          <a:latin typeface="Tw Cen MT" panose="020B0602020104020603"/>
                          <a:ea typeface="DejaVu Sans"/>
                          <a:cs typeface="DejaVu Sans"/>
                        </a:defRPr>
                      </a:lvl3pPr>
                      <a:lvl4pPr marL="1371600" algn="l" defTabSz="914400" rtl="0" eaLnBrk="1" latinLnBrk="0" hangingPunct="1">
                        <a:defRPr sz="1800" kern="1200">
                          <a:solidFill>
                            <a:schemeClr val="dk1"/>
                          </a:solidFill>
                          <a:latin typeface="Tw Cen MT" panose="020B0602020104020603"/>
                          <a:ea typeface="DejaVu Sans"/>
                          <a:cs typeface="DejaVu Sans"/>
                        </a:defRPr>
                      </a:lvl4pPr>
                      <a:lvl5pPr marL="1828800" algn="l" defTabSz="914400" rtl="0" eaLnBrk="1" latinLnBrk="0" hangingPunct="1">
                        <a:defRPr sz="1800" kern="1200">
                          <a:solidFill>
                            <a:schemeClr val="dk1"/>
                          </a:solidFill>
                          <a:latin typeface="Tw Cen MT" panose="020B0602020104020603"/>
                          <a:ea typeface="DejaVu Sans"/>
                          <a:cs typeface="DejaVu Sans"/>
                        </a:defRPr>
                      </a:lvl5pPr>
                      <a:lvl6pPr marL="2286000" algn="l" defTabSz="914400" rtl="0" eaLnBrk="1" latinLnBrk="0" hangingPunct="1">
                        <a:defRPr sz="1800" kern="1200">
                          <a:solidFill>
                            <a:schemeClr val="dk1"/>
                          </a:solidFill>
                          <a:latin typeface="Tw Cen MT" panose="020B0602020104020603"/>
                          <a:ea typeface="DejaVu Sans"/>
                          <a:cs typeface="DejaVu Sans"/>
                        </a:defRPr>
                      </a:lvl6pPr>
                      <a:lvl7pPr marL="2743200" algn="l" defTabSz="914400" rtl="0" eaLnBrk="1" latinLnBrk="0" hangingPunct="1">
                        <a:defRPr sz="1800" kern="1200">
                          <a:solidFill>
                            <a:schemeClr val="dk1"/>
                          </a:solidFill>
                          <a:latin typeface="Tw Cen MT" panose="020B0602020104020603"/>
                          <a:ea typeface="DejaVu Sans"/>
                          <a:cs typeface="DejaVu Sans"/>
                        </a:defRPr>
                      </a:lvl7pPr>
                      <a:lvl8pPr marL="3200400" algn="l" defTabSz="914400" rtl="0" eaLnBrk="1" latinLnBrk="0" hangingPunct="1">
                        <a:defRPr sz="1800" kern="1200">
                          <a:solidFill>
                            <a:schemeClr val="dk1"/>
                          </a:solidFill>
                          <a:latin typeface="Tw Cen MT" panose="020B0602020104020603"/>
                          <a:ea typeface="DejaVu Sans"/>
                          <a:cs typeface="DejaVu Sans"/>
                        </a:defRPr>
                      </a:lvl8pPr>
                      <a:lvl9pPr marL="3657600" algn="l" defTabSz="914400" rtl="0" eaLnBrk="1" latinLnBrk="0" hangingPunct="1">
                        <a:defRPr sz="1800" kern="1200">
                          <a:solidFill>
                            <a:schemeClr val="dk1"/>
                          </a:solidFill>
                          <a:latin typeface="Tw Cen MT" panose="020B0602020104020603"/>
                          <a:ea typeface="DejaVu Sans"/>
                          <a:cs typeface="DejaVu Sans"/>
                        </a:defRPr>
                      </a:lvl9pPr>
                    </a:lstStyle>
                    <a:p>
                      <a:pPr algn="ctr"/>
                      <a:r>
                        <a:rPr lang="en-GB" sz="2400" b="1" dirty="0">
                          <a:solidFill>
                            <a:schemeClr val="tx1"/>
                          </a:solidFill>
                          <a:latin typeface="Century Gothic" panose="020B0502020202020204" pitchFamily="34" charset="0"/>
                        </a:rPr>
                        <a:t>4</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tx1"/>
                          </a:solidFill>
                          <a:latin typeface="Century Gothic" panose="020B0502020202020204" pitchFamily="34" charset="0"/>
                        </a:rPr>
                        <a:t>…. marchent vers le centre.</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ea typeface="DejaVu Sans"/>
                          <a:cs typeface="DejaVu Sans"/>
                        </a:defRPr>
                      </a:lvl1pPr>
                      <a:lvl2pPr marL="457200" algn="l" defTabSz="914400" rtl="0" eaLnBrk="1" latinLnBrk="0" hangingPunct="1">
                        <a:defRPr sz="1800" kern="1200">
                          <a:solidFill>
                            <a:schemeClr val="dk1"/>
                          </a:solidFill>
                          <a:latin typeface="Tw Cen MT" panose="020B0602020104020603"/>
                          <a:ea typeface="DejaVu Sans"/>
                          <a:cs typeface="DejaVu Sans"/>
                        </a:defRPr>
                      </a:lvl2pPr>
                      <a:lvl3pPr marL="914400" algn="l" defTabSz="914400" rtl="0" eaLnBrk="1" latinLnBrk="0" hangingPunct="1">
                        <a:defRPr sz="1800" kern="1200">
                          <a:solidFill>
                            <a:schemeClr val="dk1"/>
                          </a:solidFill>
                          <a:latin typeface="Tw Cen MT" panose="020B0602020104020603"/>
                          <a:ea typeface="DejaVu Sans"/>
                          <a:cs typeface="DejaVu Sans"/>
                        </a:defRPr>
                      </a:lvl3pPr>
                      <a:lvl4pPr marL="1371600" algn="l" defTabSz="914400" rtl="0" eaLnBrk="1" latinLnBrk="0" hangingPunct="1">
                        <a:defRPr sz="1800" kern="1200">
                          <a:solidFill>
                            <a:schemeClr val="dk1"/>
                          </a:solidFill>
                          <a:latin typeface="Tw Cen MT" panose="020B0602020104020603"/>
                          <a:ea typeface="DejaVu Sans"/>
                          <a:cs typeface="DejaVu Sans"/>
                        </a:defRPr>
                      </a:lvl4pPr>
                      <a:lvl5pPr marL="1828800" algn="l" defTabSz="914400" rtl="0" eaLnBrk="1" latinLnBrk="0" hangingPunct="1">
                        <a:defRPr sz="1800" kern="1200">
                          <a:solidFill>
                            <a:schemeClr val="dk1"/>
                          </a:solidFill>
                          <a:latin typeface="Tw Cen MT" panose="020B0602020104020603"/>
                          <a:ea typeface="DejaVu Sans"/>
                          <a:cs typeface="DejaVu Sans"/>
                        </a:defRPr>
                      </a:lvl5pPr>
                      <a:lvl6pPr marL="2286000" algn="l" defTabSz="914400" rtl="0" eaLnBrk="1" latinLnBrk="0" hangingPunct="1">
                        <a:defRPr sz="1800" kern="1200">
                          <a:solidFill>
                            <a:schemeClr val="dk1"/>
                          </a:solidFill>
                          <a:latin typeface="Tw Cen MT" panose="020B0602020104020603"/>
                          <a:ea typeface="DejaVu Sans"/>
                          <a:cs typeface="DejaVu Sans"/>
                        </a:defRPr>
                      </a:lvl6pPr>
                      <a:lvl7pPr marL="2743200" algn="l" defTabSz="914400" rtl="0" eaLnBrk="1" latinLnBrk="0" hangingPunct="1">
                        <a:defRPr sz="1800" kern="1200">
                          <a:solidFill>
                            <a:schemeClr val="dk1"/>
                          </a:solidFill>
                          <a:latin typeface="Tw Cen MT" panose="020B0602020104020603"/>
                          <a:ea typeface="DejaVu Sans"/>
                          <a:cs typeface="DejaVu Sans"/>
                        </a:defRPr>
                      </a:lvl7pPr>
                      <a:lvl8pPr marL="3200400" algn="l" defTabSz="914400" rtl="0" eaLnBrk="1" latinLnBrk="0" hangingPunct="1">
                        <a:defRPr sz="1800" kern="1200">
                          <a:solidFill>
                            <a:schemeClr val="dk1"/>
                          </a:solidFill>
                          <a:latin typeface="Tw Cen MT" panose="020B0602020104020603"/>
                          <a:ea typeface="DejaVu Sans"/>
                          <a:cs typeface="DejaVu Sans"/>
                        </a:defRPr>
                      </a:lvl8pPr>
                      <a:lvl9pPr marL="3657600" algn="l" defTabSz="914400" rtl="0" eaLnBrk="1" latinLnBrk="0" hangingPunct="1">
                        <a:defRPr sz="1800" kern="1200">
                          <a:solidFill>
                            <a:schemeClr val="dk1"/>
                          </a:solidFill>
                          <a:latin typeface="Tw Cen MT" panose="020B0602020104020603"/>
                          <a:ea typeface="DejaVu Sans"/>
                          <a:cs typeface="DejaVu Sans"/>
                        </a:defRPr>
                      </a:lvl9pPr>
                    </a:lstStyle>
                    <a:p>
                      <a:endParaRPr lang="en-GB" sz="2400" dirty="0">
                        <a:solidFill>
                          <a:schemeClr val="tx1"/>
                        </a:solidFill>
                        <a:latin typeface="Century Gothic" panose="020B0502020202020204" pitchFamily="34" charset="0"/>
                      </a:endParaRP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ea typeface="DejaVu Sans"/>
                          <a:cs typeface="DejaVu Sans"/>
                        </a:defRPr>
                      </a:lvl1pPr>
                      <a:lvl2pPr marL="457200" algn="l" defTabSz="914400" rtl="0" eaLnBrk="1" latinLnBrk="0" hangingPunct="1">
                        <a:defRPr sz="1800" kern="1200">
                          <a:solidFill>
                            <a:schemeClr val="dk1"/>
                          </a:solidFill>
                          <a:latin typeface="Tw Cen MT" panose="020B0602020104020603"/>
                          <a:ea typeface="DejaVu Sans"/>
                          <a:cs typeface="DejaVu Sans"/>
                        </a:defRPr>
                      </a:lvl2pPr>
                      <a:lvl3pPr marL="914400" algn="l" defTabSz="914400" rtl="0" eaLnBrk="1" latinLnBrk="0" hangingPunct="1">
                        <a:defRPr sz="1800" kern="1200">
                          <a:solidFill>
                            <a:schemeClr val="dk1"/>
                          </a:solidFill>
                          <a:latin typeface="Tw Cen MT" panose="020B0602020104020603"/>
                          <a:ea typeface="DejaVu Sans"/>
                          <a:cs typeface="DejaVu Sans"/>
                        </a:defRPr>
                      </a:lvl3pPr>
                      <a:lvl4pPr marL="1371600" algn="l" defTabSz="914400" rtl="0" eaLnBrk="1" latinLnBrk="0" hangingPunct="1">
                        <a:defRPr sz="1800" kern="1200">
                          <a:solidFill>
                            <a:schemeClr val="dk1"/>
                          </a:solidFill>
                          <a:latin typeface="Tw Cen MT" panose="020B0602020104020603"/>
                          <a:ea typeface="DejaVu Sans"/>
                          <a:cs typeface="DejaVu Sans"/>
                        </a:defRPr>
                      </a:lvl4pPr>
                      <a:lvl5pPr marL="1828800" algn="l" defTabSz="914400" rtl="0" eaLnBrk="1" latinLnBrk="0" hangingPunct="1">
                        <a:defRPr sz="1800" kern="1200">
                          <a:solidFill>
                            <a:schemeClr val="dk1"/>
                          </a:solidFill>
                          <a:latin typeface="Tw Cen MT" panose="020B0602020104020603"/>
                          <a:ea typeface="DejaVu Sans"/>
                          <a:cs typeface="DejaVu Sans"/>
                        </a:defRPr>
                      </a:lvl5pPr>
                      <a:lvl6pPr marL="2286000" algn="l" defTabSz="914400" rtl="0" eaLnBrk="1" latinLnBrk="0" hangingPunct="1">
                        <a:defRPr sz="1800" kern="1200">
                          <a:solidFill>
                            <a:schemeClr val="dk1"/>
                          </a:solidFill>
                          <a:latin typeface="Tw Cen MT" panose="020B0602020104020603"/>
                          <a:ea typeface="DejaVu Sans"/>
                          <a:cs typeface="DejaVu Sans"/>
                        </a:defRPr>
                      </a:lvl6pPr>
                      <a:lvl7pPr marL="2743200" algn="l" defTabSz="914400" rtl="0" eaLnBrk="1" latinLnBrk="0" hangingPunct="1">
                        <a:defRPr sz="1800" kern="1200">
                          <a:solidFill>
                            <a:schemeClr val="dk1"/>
                          </a:solidFill>
                          <a:latin typeface="Tw Cen MT" panose="020B0602020104020603"/>
                          <a:ea typeface="DejaVu Sans"/>
                          <a:cs typeface="DejaVu Sans"/>
                        </a:defRPr>
                      </a:lvl7pPr>
                      <a:lvl8pPr marL="3200400" algn="l" defTabSz="914400" rtl="0" eaLnBrk="1" latinLnBrk="0" hangingPunct="1">
                        <a:defRPr sz="1800" kern="1200">
                          <a:solidFill>
                            <a:schemeClr val="dk1"/>
                          </a:solidFill>
                          <a:latin typeface="Tw Cen MT" panose="020B0602020104020603"/>
                          <a:ea typeface="DejaVu Sans"/>
                          <a:cs typeface="DejaVu Sans"/>
                        </a:defRPr>
                      </a:lvl8pPr>
                      <a:lvl9pPr marL="3657600" algn="l" defTabSz="914400" rtl="0" eaLnBrk="1" latinLnBrk="0" hangingPunct="1">
                        <a:defRPr sz="1800" kern="1200">
                          <a:solidFill>
                            <a:schemeClr val="dk1"/>
                          </a:solidFill>
                          <a:latin typeface="Tw Cen MT" panose="020B0602020104020603"/>
                          <a:ea typeface="DejaVu Sans"/>
                          <a:cs typeface="DejaVu Sans"/>
                        </a:defRPr>
                      </a:lvl9pPr>
                    </a:lstStyle>
                    <a:p>
                      <a:endParaRPr lang="en-GB" sz="2400" dirty="0">
                        <a:solidFill>
                          <a:schemeClr val="tx1"/>
                        </a:solidFill>
                        <a:latin typeface="Century Gothic" panose="020B0502020202020204" pitchFamily="34" charset="0"/>
                      </a:endParaRP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659176">
                <a:tc>
                  <a:txBody>
                    <a:bodyPr/>
                    <a:lstStyle>
                      <a:lvl1pPr marL="0" algn="l" defTabSz="914400" rtl="0" eaLnBrk="1" latinLnBrk="0" hangingPunct="1">
                        <a:defRPr sz="1800" kern="1200">
                          <a:solidFill>
                            <a:schemeClr val="dk1"/>
                          </a:solidFill>
                          <a:latin typeface="Tw Cen MT" panose="020B0602020104020603"/>
                          <a:ea typeface="DejaVu Sans"/>
                          <a:cs typeface="DejaVu Sans"/>
                        </a:defRPr>
                      </a:lvl1pPr>
                      <a:lvl2pPr marL="457200" algn="l" defTabSz="914400" rtl="0" eaLnBrk="1" latinLnBrk="0" hangingPunct="1">
                        <a:defRPr sz="1800" kern="1200">
                          <a:solidFill>
                            <a:schemeClr val="dk1"/>
                          </a:solidFill>
                          <a:latin typeface="Tw Cen MT" panose="020B0602020104020603"/>
                          <a:ea typeface="DejaVu Sans"/>
                          <a:cs typeface="DejaVu Sans"/>
                        </a:defRPr>
                      </a:lvl2pPr>
                      <a:lvl3pPr marL="914400" algn="l" defTabSz="914400" rtl="0" eaLnBrk="1" latinLnBrk="0" hangingPunct="1">
                        <a:defRPr sz="1800" kern="1200">
                          <a:solidFill>
                            <a:schemeClr val="dk1"/>
                          </a:solidFill>
                          <a:latin typeface="Tw Cen MT" panose="020B0602020104020603"/>
                          <a:ea typeface="DejaVu Sans"/>
                          <a:cs typeface="DejaVu Sans"/>
                        </a:defRPr>
                      </a:lvl3pPr>
                      <a:lvl4pPr marL="1371600" algn="l" defTabSz="914400" rtl="0" eaLnBrk="1" latinLnBrk="0" hangingPunct="1">
                        <a:defRPr sz="1800" kern="1200">
                          <a:solidFill>
                            <a:schemeClr val="dk1"/>
                          </a:solidFill>
                          <a:latin typeface="Tw Cen MT" panose="020B0602020104020603"/>
                          <a:ea typeface="DejaVu Sans"/>
                          <a:cs typeface="DejaVu Sans"/>
                        </a:defRPr>
                      </a:lvl4pPr>
                      <a:lvl5pPr marL="1828800" algn="l" defTabSz="914400" rtl="0" eaLnBrk="1" latinLnBrk="0" hangingPunct="1">
                        <a:defRPr sz="1800" kern="1200">
                          <a:solidFill>
                            <a:schemeClr val="dk1"/>
                          </a:solidFill>
                          <a:latin typeface="Tw Cen MT" panose="020B0602020104020603"/>
                          <a:ea typeface="DejaVu Sans"/>
                          <a:cs typeface="DejaVu Sans"/>
                        </a:defRPr>
                      </a:lvl5pPr>
                      <a:lvl6pPr marL="2286000" algn="l" defTabSz="914400" rtl="0" eaLnBrk="1" latinLnBrk="0" hangingPunct="1">
                        <a:defRPr sz="1800" kern="1200">
                          <a:solidFill>
                            <a:schemeClr val="dk1"/>
                          </a:solidFill>
                          <a:latin typeface="Tw Cen MT" panose="020B0602020104020603"/>
                          <a:ea typeface="DejaVu Sans"/>
                          <a:cs typeface="DejaVu Sans"/>
                        </a:defRPr>
                      </a:lvl6pPr>
                      <a:lvl7pPr marL="2743200" algn="l" defTabSz="914400" rtl="0" eaLnBrk="1" latinLnBrk="0" hangingPunct="1">
                        <a:defRPr sz="1800" kern="1200">
                          <a:solidFill>
                            <a:schemeClr val="dk1"/>
                          </a:solidFill>
                          <a:latin typeface="Tw Cen MT" panose="020B0602020104020603"/>
                          <a:ea typeface="DejaVu Sans"/>
                          <a:cs typeface="DejaVu Sans"/>
                        </a:defRPr>
                      </a:lvl7pPr>
                      <a:lvl8pPr marL="3200400" algn="l" defTabSz="914400" rtl="0" eaLnBrk="1" latinLnBrk="0" hangingPunct="1">
                        <a:defRPr sz="1800" kern="1200">
                          <a:solidFill>
                            <a:schemeClr val="dk1"/>
                          </a:solidFill>
                          <a:latin typeface="Tw Cen MT" panose="020B0602020104020603"/>
                          <a:ea typeface="DejaVu Sans"/>
                          <a:cs typeface="DejaVu Sans"/>
                        </a:defRPr>
                      </a:lvl8pPr>
                      <a:lvl9pPr marL="3657600" algn="l" defTabSz="914400" rtl="0" eaLnBrk="1" latinLnBrk="0" hangingPunct="1">
                        <a:defRPr sz="1800" kern="1200">
                          <a:solidFill>
                            <a:schemeClr val="dk1"/>
                          </a:solidFill>
                          <a:latin typeface="Tw Cen MT" panose="020B0602020104020603"/>
                          <a:ea typeface="DejaVu Sans"/>
                          <a:cs typeface="DejaVu Sans"/>
                        </a:defRPr>
                      </a:lvl9pPr>
                    </a:lstStyle>
                    <a:p>
                      <a:pPr algn="ctr"/>
                      <a:r>
                        <a:rPr lang="en-GB" sz="2400" b="1" dirty="0">
                          <a:solidFill>
                            <a:schemeClr val="tx1"/>
                          </a:solidFill>
                          <a:latin typeface="Century Gothic" panose="020B0502020202020204" pitchFamily="34" charset="0"/>
                        </a:rPr>
                        <a:t>5</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tx1"/>
                          </a:solidFill>
                          <a:latin typeface="Century Gothic" panose="020B0502020202020204" pitchFamily="34" charset="0"/>
                        </a:rPr>
                        <a:t>…. apportent une bouteille d’eau.</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ea typeface="DejaVu Sans"/>
                          <a:cs typeface="DejaVu Sans"/>
                        </a:defRPr>
                      </a:lvl1pPr>
                      <a:lvl2pPr marL="457200" algn="l" defTabSz="914400" rtl="0" eaLnBrk="1" latinLnBrk="0" hangingPunct="1">
                        <a:defRPr sz="1800" kern="1200">
                          <a:solidFill>
                            <a:schemeClr val="dk1"/>
                          </a:solidFill>
                          <a:latin typeface="Tw Cen MT" panose="020B0602020104020603"/>
                          <a:ea typeface="DejaVu Sans"/>
                          <a:cs typeface="DejaVu Sans"/>
                        </a:defRPr>
                      </a:lvl2pPr>
                      <a:lvl3pPr marL="914400" algn="l" defTabSz="914400" rtl="0" eaLnBrk="1" latinLnBrk="0" hangingPunct="1">
                        <a:defRPr sz="1800" kern="1200">
                          <a:solidFill>
                            <a:schemeClr val="dk1"/>
                          </a:solidFill>
                          <a:latin typeface="Tw Cen MT" panose="020B0602020104020603"/>
                          <a:ea typeface="DejaVu Sans"/>
                          <a:cs typeface="DejaVu Sans"/>
                        </a:defRPr>
                      </a:lvl3pPr>
                      <a:lvl4pPr marL="1371600" algn="l" defTabSz="914400" rtl="0" eaLnBrk="1" latinLnBrk="0" hangingPunct="1">
                        <a:defRPr sz="1800" kern="1200">
                          <a:solidFill>
                            <a:schemeClr val="dk1"/>
                          </a:solidFill>
                          <a:latin typeface="Tw Cen MT" panose="020B0602020104020603"/>
                          <a:ea typeface="DejaVu Sans"/>
                          <a:cs typeface="DejaVu Sans"/>
                        </a:defRPr>
                      </a:lvl4pPr>
                      <a:lvl5pPr marL="1828800" algn="l" defTabSz="914400" rtl="0" eaLnBrk="1" latinLnBrk="0" hangingPunct="1">
                        <a:defRPr sz="1800" kern="1200">
                          <a:solidFill>
                            <a:schemeClr val="dk1"/>
                          </a:solidFill>
                          <a:latin typeface="Tw Cen MT" panose="020B0602020104020603"/>
                          <a:ea typeface="DejaVu Sans"/>
                          <a:cs typeface="DejaVu Sans"/>
                        </a:defRPr>
                      </a:lvl5pPr>
                      <a:lvl6pPr marL="2286000" algn="l" defTabSz="914400" rtl="0" eaLnBrk="1" latinLnBrk="0" hangingPunct="1">
                        <a:defRPr sz="1800" kern="1200">
                          <a:solidFill>
                            <a:schemeClr val="dk1"/>
                          </a:solidFill>
                          <a:latin typeface="Tw Cen MT" panose="020B0602020104020603"/>
                          <a:ea typeface="DejaVu Sans"/>
                          <a:cs typeface="DejaVu Sans"/>
                        </a:defRPr>
                      </a:lvl6pPr>
                      <a:lvl7pPr marL="2743200" algn="l" defTabSz="914400" rtl="0" eaLnBrk="1" latinLnBrk="0" hangingPunct="1">
                        <a:defRPr sz="1800" kern="1200">
                          <a:solidFill>
                            <a:schemeClr val="dk1"/>
                          </a:solidFill>
                          <a:latin typeface="Tw Cen MT" panose="020B0602020104020603"/>
                          <a:ea typeface="DejaVu Sans"/>
                          <a:cs typeface="DejaVu Sans"/>
                        </a:defRPr>
                      </a:lvl7pPr>
                      <a:lvl8pPr marL="3200400" algn="l" defTabSz="914400" rtl="0" eaLnBrk="1" latinLnBrk="0" hangingPunct="1">
                        <a:defRPr sz="1800" kern="1200">
                          <a:solidFill>
                            <a:schemeClr val="dk1"/>
                          </a:solidFill>
                          <a:latin typeface="Tw Cen MT" panose="020B0602020104020603"/>
                          <a:ea typeface="DejaVu Sans"/>
                          <a:cs typeface="DejaVu Sans"/>
                        </a:defRPr>
                      </a:lvl8pPr>
                      <a:lvl9pPr marL="3657600" algn="l" defTabSz="914400" rtl="0" eaLnBrk="1" latinLnBrk="0" hangingPunct="1">
                        <a:defRPr sz="1800" kern="1200">
                          <a:solidFill>
                            <a:schemeClr val="dk1"/>
                          </a:solidFill>
                          <a:latin typeface="Tw Cen MT" panose="020B0602020104020603"/>
                          <a:ea typeface="DejaVu Sans"/>
                          <a:cs typeface="DejaVu Sans"/>
                        </a:defRPr>
                      </a:lvl9pPr>
                    </a:lstStyle>
                    <a:p>
                      <a:endParaRPr lang="en-GB" sz="2400" dirty="0">
                        <a:solidFill>
                          <a:schemeClr val="tx1"/>
                        </a:solidFill>
                        <a:latin typeface="Century Gothic" panose="020B0502020202020204" pitchFamily="34" charset="0"/>
                      </a:endParaRP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ea typeface="DejaVu Sans"/>
                          <a:cs typeface="DejaVu Sans"/>
                        </a:defRPr>
                      </a:lvl1pPr>
                      <a:lvl2pPr marL="457200" algn="l" defTabSz="914400" rtl="0" eaLnBrk="1" latinLnBrk="0" hangingPunct="1">
                        <a:defRPr sz="1800" kern="1200">
                          <a:solidFill>
                            <a:schemeClr val="dk1"/>
                          </a:solidFill>
                          <a:latin typeface="Tw Cen MT" panose="020B0602020104020603"/>
                          <a:ea typeface="DejaVu Sans"/>
                          <a:cs typeface="DejaVu Sans"/>
                        </a:defRPr>
                      </a:lvl2pPr>
                      <a:lvl3pPr marL="914400" algn="l" defTabSz="914400" rtl="0" eaLnBrk="1" latinLnBrk="0" hangingPunct="1">
                        <a:defRPr sz="1800" kern="1200">
                          <a:solidFill>
                            <a:schemeClr val="dk1"/>
                          </a:solidFill>
                          <a:latin typeface="Tw Cen MT" panose="020B0602020104020603"/>
                          <a:ea typeface="DejaVu Sans"/>
                          <a:cs typeface="DejaVu Sans"/>
                        </a:defRPr>
                      </a:lvl3pPr>
                      <a:lvl4pPr marL="1371600" algn="l" defTabSz="914400" rtl="0" eaLnBrk="1" latinLnBrk="0" hangingPunct="1">
                        <a:defRPr sz="1800" kern="1200">
                          <a:solidFill>
                            <a:schemeClr val="dk1"/>
                          </a:solidFill>
                          <a:latin typeface="Tw Cen MT" panose="020B0602020104020603"/>
                          <a:ea typeface="DejaVu Sans"/>
                          <a:cs typeface="DejaVu Sans"/>
                        </a:defRPr>
                      </a:lvl4pPr>
                      <a:lvl5pPr marL="1828800" algn="l" defTabSz="914400" rtl="0" eaLnBrk="1" latinLnBrk="0" hangingPunct="1">
                        <a:defRPr sz="1800" kern="1200">
                          <a:solidFill>
                            <a:schemeClr val="dk1"/>
                          </a:solidFill>
                          <a:latin typeface="Tw Cen MT" panose="020B0602020104020603"/>
                          <a:ea typeface="DejaVu Sans"/>
                          <a:cs typeface="DejaVu Sans"/>
                        </a:defRPr>
                      </a:lvl5pPr>
                      <a:lvl6pPr marL="2286000" algn="l" defTabSz="914400" rtl="0" eaLnBrk="1" latinLnBrk="0" hangingPunct="1">
                        <a:defRPr sz="1800" kern="1200">
                          <a:solidFill>
                            <a:schemeClr val="dk1"/>
                          </a:solidFill>
                          <a:latin typeface="Tw Cen MT" panose="020B0602020104020603"/>
                          <a:ea typeface="DejaVu Sans"/>
                          <a:cs typeface="DejaVu Sans"/>
                        </a:defRPr>
                      </a:lvl6pPr>
                      <a:lvl7pPr marL="2743200" algn="l" defTabSz="914400" rtl="0" eaLnBrk="1" latinLnBrk="0" hangingPunct="1">
                        <a:defRPr sz="1800" kern="1200">
                          <a:solidFill>
                            <a:schemeClr val="dk1"/>
                          </a:solidFill>
                          <a:latin typeface="Tw Cen MT" panose="020B0602020104020603"/>
                          <a:ea typeface="DejaVu Sans"/>
                          <a:cs typeface="DejaVu Sans"/>
                        </a:defRPr>
                      </a:lvl7pPr>
                      <a:lvl8pPr marL="3200400" algn="l" defTabSz="914400" rtl="0" eaLnBrk="1" latinLnBrk="0" hangingPunct="1">
                        <a:defRPr sz="1800" kern="1200">
                          <a:solidFill>
                            <a:schemeClr val="dk1"/>
                          </a:solidFill>
                          <a:latin typeface="Tw Cen MT" panose="020B0602020104020603"/>
                          <a:ea typeface="DejaVu Sans"/>
                          <a:cs typeface="DejaVu Sans"/>
                        </a:defRPr>
                      </a:lvl8pPr>
                      <a:lvl9pPr marL="3657600" algn="l" defTabSz="914400" rtl="0" eaLnBrk="1" latinLnBrk="0" hangingPunct="1">
                        <a:defRPr sz="1800" kern="1200">
                          <a:solidFill>
                            <a:schemeClr val="dk1"/>
                          </a:solidFill>
                          <a:latin typeface="Tw Cen MT" panose="020B0602020104020603"/>
                          <a:ea typeface="DejaVu Sans"/>
                          <a:cs typeface="DejaVu Sans"/>
                        </a:defRPr>
                      </a:lvl9pPr>
                    </a:lstStyle>
                    <a:p>
                      <a:endParaRPr lang="en-GB" sz="2400" dirty="0">
                        <a:solidFill>
                          <a:schemeClr val="tx1"/>
                        </a:solidFill>
                        <a:latin typeface="Century Gothic" panose="020B0502020202020204" pitchFamily="34" charset="0"/>
                      </a:endParaRP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333039"/>
                  </a:ext>
                </a:extLst>
              </a:tr>
              <a:tr h="659176">
                <a:tc>
                  <a:txBody>
                    <a:bodyPr/>
                    <a:lstStyle>
                      <a:lvl1pPr marL="0" algn="l" defTabSz="914400" rtl="0" eaLnBrk="1" latinLnBrk="0" hangingPunct="1">
                        <a:defRPr sz="1800" kern="1200">
                          <a:solidFill>
                            <a:schemeClr val="dk1"/>
                          </a:solidFill>
                          <a:latin typeface="Tw Cen MT" panose="020B0602020104020603"/>
                          <a:ea typeface="DejaVu Sans"/>
                          <a:cs typeface="DejaVu Sans"/>
                        </a:defRPr>
                      </a:lvl1pPr>
                      <a:lvl2pPr marL="457200" algn="l" defTabSz="914400" rtl="0" eaLnBrk="1" latinLnBrk="0" hangingPunct="1">
                        <a:defRPr sz="1800" kern="1200">
                          <a:solidFill>
                            <a:schemeClr val="dk1"/>
                          </a:solidFill>
                          <a:latin typeface="Tw Cen MT" panose="020B0602020104020603"/>
                          <a:ea typeface="DejaVu Sans"/>
                          <a:cs typeface="DejaVu Sans"/>
                        </a:defRPr>
                      </a:lvl2pPr>
                      <a:lvl3pPr marL="914400" algn="l" defTabSz="914400" rtl="0" eaLnBrk="1" latinLnBrk="0" hangingPunct="1">
                        <a:defRPr sz="1800" kern="1200">
                          <a:solidFill>
                            <a:schemeClr val="dk1"/>
                          </a:solidFill>
                          <a:latin typeface="Tw Cen MT" panose="020B0602020104020603"/>
                          <a:ea typeface="DejaVu Sans"/>
                          <a:cs typeface="DejaVu Sans"/>
                        </a:defRPr>
                      </a:lvl3pPr>
                      <a:lvl4pPr marL="1371600" algn="l" defTabSz="914400" rtl="0" eaLnBrk="1" latinLnBrk="0" hangingPunct="1">
                        <a:defRPr sz="1800" kern="1200">
                          <a:solidFill>
                            <a:schemeClr val="dk1"/>
                          </a:solidFill>
                          <a:latin typeface="Tw Cen MT" panose="020B0602020104020603"/>
                          <a:ea typeface="DejaVu Sans"/>
                          <a:cs typeface="DejaVu Sans"/>
                        </a:defRPr>
                      </a:lvl4pPr>
                      <a:lvl5pPr marL="1828800" algn="l" defTabSz="914400" rtl="0" eaLnBrk="1" latinLnBrk="0" hangingPunct="1">
                        <a:defRPr sz="1800" kern="1200">
                          <a:solidFill>
                            <a:schemeClr val="dk1"/>
                          </a:solidFill>
                          <a:latin typeface="Tw Cen MT" panose="020B0602020104020603"/>
                          <a:ea typeface="DejaVu Sans"/>
                          <a:cs typeface="DejaVu Sans"/>
                        </a:defRPr>
                      </a:lvl5pPr>
                      <a:lvl6pPr marL="2286000" algn="l" defTabSz="914400" rtl="0" eaLnBrk="1" latinLnBrk="0" hangingPunct="1">
                        <a:defRPr sz="1800" kern="1200">
                          <a:solidFill>
                            <a:schemeClr val="dk1"/>
                          </a:solidFill>
                          <a:latin typeface="Tw Cen MT" panose="020B0602020104020603"/>
                          <a:ea typeface="DejaVu Sans"/>
                          <a:cs typeface="DejaVu Sans"/>
                        </a:defRPr>
                      </a:lvl6pPr>
                      <a:lvl7pPr marL="2743200" algn="l" defTabSz="914400" rtl="0" eaLnBrk="1" latinLnBrk="0" hangingPunct="1">
                        <a:defRPr sz="1800" kern="1200">
                          <a:solidFill>
                            <a:schemeClr val="dk1"/>
                          </a:solidFill>
                          <a:latin typeface="Tw Cen MT" panose="020B0602020104020603"/>
                          <a:ea typeface="DejaVu Sans"/>
                          <a:cs typeface="DejaVu Sans"/>
                        </a:defRPr>
                      </a:lvl7pPr>
                      <a:lvl8pPr marL="3200400" algn="l" defTabSz="914400" rtl="0" eaLnBrk="1" latinLnBrk="0" hangingPunct="1">
                        <a:defRPr sz="1800" kern="1200">
                          <a:solidFill>
                            <a:schemeClr val="dk1"/>
                          </a:solidFill>
                          <a:latin typeface="Tw Cen MT" panose="020B0602020104020603"/>
                          <a:ea typeface="DejaVu Sans"/>
                          <a:cs typeface="DejaVu Sans"/>
                        </a:defRPr>
                      </a:lvl8pPr>
                      <a:lvl9pPr marL="3657600" algn="l" defTabSz="914400" rtl="0" eaLnBrk="1" latinLnBrk="0" hangingPunct="1">
                        <a:defRPr sz="1800" kern="1200">
                          <a:solidFill>
                            <a:schemeClr val="dk1"/>
                          </a:solidFill>
                          <a:latin typeface="Tw Cen MT" panose="020B0602020104020603"/>
                          <a:ea typeface="DejaVu Sans"/>
                          <a:cs typeface="DejaVu Sans"/>
                        </a:defRPr>
                      </a:lvl9pPr>
                    </a:lstStyle>
                    <a:p>
                      <a:pPr algn="ctr"/>
                      <a:r>
                        <a:rPr lang="en-GB" sz="2400" b="1" dirty="0">
                          <a:solidFill>
                            <a:schemeClr val="tx1"/>
                          </a:solidFill>
                          <a:latin typeface="Century Gothic" panose="020B0502020202020204" pitchFamily="34" charset="0"/>
                        </a:rPr>
                        <a:t>6</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Century Gothic" panose="020B0502020202020204" pitchFamily="34" charset="0"/>
                        </a:rPr>
                        <a:t>…. porte un bikini.</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ea typeface="DejaVu Sans"/>
                          <a:cs typeface="DejaVu Sans"/>
                        </a:defRPr>
                      </a:lvl1pPr>
                      <a:lvl2pPr marL="457200" algn="l" defTabSz="914400" rtl="0" eaLnBrk="1" latinLnBrk="0" hangingPunct="1">
                        <a:defRPr sz="1800" kern="1200">
                          <a:solidFill>
                            <a:schemeClr val="dk1"/>
                          </a:solidFill>
                          <a:latin typeface="Tw Cen MT" panose="020B0602020104020603"/>
                          <a:ea typeface="DejaVu Sans"/>
                          <a:cs typeface="DejaVu Sans"/>
                        </a:defRPr>
                      </a:lvl2pPr>
                      <a:lvl3pPr marL="914400" algn="l" defTabSz="914400" rtl="0" eaLnBrk="1" latinLnBrk="0" hangingPunct="1">
                        <a:defRPr sz="1800" kern="1200">
                          <a:solidFill>
                            <a:schemeClr val="dk1"/>
                          </a:solidFill>
                          <a:latin typeface="Tw Cen MT" panose="020B0602020104020603"/>
                          <a:ea typeface="DejaVu Sans"/>
                          <a:cs typeface="DejaVu Sans"/>
                        </a:defRPr>
                      </a:lvl3pPr>
                      <a:lvl4pPr marL="1371600" algn="l" defTabSz="914400" rtl="0" eaLnBrk="1" latinLnBrk="0" hangingPunct="1">
                        <a:defRPr sz="1800" kern="1200">
                          <a:solidFill>
                            <a:schemeClr val="dk1"/>
                          </a:solidFill>
                          <a:latin typeface="Tw Cen MT" panose="020B0602020104020603"/>
                          <a:ea typeface="DejaVu Sans"/>
                          <a:cs typeface="DejaVu Sans"/>
                        </a:defRPr>
                      </a:lvl4pPr>
                      <a:lvl5pPr marL="1828800" algn="l" defTabSz="914400" rtl="0" eaLnBrk="1" latinLnBrk="0" hangingPunct="1">
                        <a:defRPr sz="1800" kern="1200">
                          <a:solidFill>
                            <a:schemeClr val="dk1"/>
                          </a:solidFill>
                          <a:latin typeface="Tw Cen MT" panose="020B0602020104020603"/>
                          <a:ea typeface="DejaVu Sans"/>
                          <a:cs typeface="DejaVu Sans"/>
                        </a:defRPr>
                      </a:lvl5pPr>
                      <a:lvl6pPr marL="2286000" algn="l" defTabSz="914400" rtl="0" eaLnBrk="1" latinLnBrk="0" hangingPunct="1">
                        <a:defRPr sz="1800" kern="1200">
                          <a:solidFill>
                            <a:schemeClr val="dk1"/>
                          </a:solidFill>
                          <a:latin typeface="Tw Cen MT" panose="020B0602020104020603"/>
                          <a:ea typeface="DejaVu Sans"/>
                          <a:cs typeface="DejaVu Sans"/>
                        </a:defRPr>
                      </a:lvl6pPr>
                      <a:lvl7pPr marL="2743200" algn="l" defTabSz="914400" rtl="0" eaLnBrk="1" latinLnBrk="0" hangingPunct="1">
                        <a:defRPr sz="1800" kern="1200">
                          <a:solidFill>
                            <a:schemeClr val="dk1"/>
                          </a:solidFill>
                          <a:latin typeface="Tw Cen MT" panose="020B0602020104020603"/>
                          <a:ea typeface="DejaVu Sans"/>
                          <a:cs typeface="DejaVu Sans"/>
                        </a:defRPr>
                      </a:lvl7pPr>
                      <a:lvl8pPr marL="3200400" algn="l" defTabSz="914400" rtl="0" eaLnBrk="1" latinLnBrk="0" hangingPunct="1">
                        <a:defRPr sz="1800" kern="1200">
                          <a:solidFill>
                            <a:schemeClr val="dk1"/>
                          </a:solidFill>
                          <a:latin typeface="Tw Cen MT" panose="020B0602020104020603"/>
                          <a:ea typeface="DejaVu Sans"/>
                          <a:cs typeface="DejaVu Sans"/>
                        </a:defRPr>
                      </a:lvl8pPr>
                      <a:lvl9pPr marL="3657600" algn="l" defTabSz="914400" rtl="0" eaLnBrk="1" latinLnBrk="0" hangingPunct="1">
                        <a:defRPr sz="1800" kern="1200">
                          <a:solidFill>
                            <a:schemeClr val="dk1"/>
                          </a:solidFill>
                          <a:latin typeface="Tw Cen MT" panose="020B0602020104020603"/>
                          <a:ea typeface="DejaVu Sans"/>
                          <a:cs typeface="DejaVu Sans"/>
                        </a:defRPr>
                      </a:lvl9pPr>
                    </a:lstStyle>
                    <a:p>
                      <a:endParaRPr lang="en-GB" sz="2400" dirty="0">
                        <a:solidFill>
                          <a:schemeClr val="tx1"/>
                        </a:solidFill>
                        <a:latin typeface="Century Gothic" panose="020B0502020202020204" pitchFamily="34" charset="0"/>
                      </a:endParaRP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ea typeface="DejaVu Sans"/>
                          <a:cs typeface="DejaVu Sans"/>
                        </a:defRPr>
                      </a:lvl1pPr>
                      <a:lvl2pPr marL="457200" algn="l" defTabSz="914400" rtl="0" eaLnBrk="1" latinLnBrk="0" hangingPunct="1">
                        <a:defRPr sz="1800" kern="1200">
                          <a:solidFill>
                            <a:schemeClr val="dk1"/>
                          </a:solidFill>
                          <a:latin typeface="Tw Cen MT" panose="020B0602020104020603"/>
                          <a:ea typeface="DejaVu Sans"/>
                          <a:cs typeface="DejaVu Sans"/>
                        </a:defRPr>
                      </a:lvl2pPr>
                      <a:lvl3pPr marL="914400" algn="l" defTabSz="914400" rtl="0" eaLnBrk="1" latinLnBrk="0" hangingPunct="1">
                        <a:defRPr sz="1800" kern="1200">
                          <a:solidFill>
                            <a:schemeClr val="dk1"/>
                          </a:solidFill>
                          <a:latin typeface="Tw Cen MT" panose="020B0602020104020603"/>
                          <a:ea typeface="DejaVu Sans"/>
                          <a:cs typeface="DejaVu Sans"/>
                        </a:defRPr>
                      </a:lvl3pPr>
                      <a:lvl4pPr marL="1371600" algn="l" defTabSz="914400" rtl="0" eaLnBrk="1" latinLnBrk="0" hangingPunct="1">
                        <a:defRPr sz="1800" kern="1200">
                          <a:solidFill>
                            <a:schemeClr val="dk1"/>
                          </a:solidFill>
                          <a:latin typeface="Tw Cen MT" panose="020B0602020104020603"/>
                          <a:ea typeface="DejaVu Sans"/>
                          <a:cs typeface="DejaVu Sans"/>
                        </a:defRPr>
                      </a:lvl4pPr>
                      <a:lvl5pPr marL="1828800" algn="l" defTabSz="914400" rtl="0" eaLnBrk="1" latinLnBrk="0" hangingPunct="1">
                        <a:defRPr sz="1800" kern="1200">
                          <a:solidFill>
                            <a:schemeClr val="dk1"/>
                          </a:solidFill>
                          <a:latin typeface="Tw Cen MT" panose="020B0602020104020603"/>
                          <a:ea typeface="DejaVu Sans"/>
                          <a:cs typeface="DejaVu Sans"/>
                        </a:defRPr>
                      </a:lvl5pPr>
                      <a:lvl6pPr marL="2286000" algn="l" defTabSz="914400" rtl="0" eaLnBrk="1" latinLnBrk="0" hangingPunct="1">
                        <a:defRPr sz="1800" kern="1200">
                          <a:solidFill>
                            <a:schemeClr val="dk1"/>
                          </a:solidFill>
                          <a:latin typeface="Tw Cen MT" panose="020B0602020104020603"/>
                          <a:ea typeface="DejaVu Sans"/>
                          <a:cs typeface="DejaVu Sans"/>
                        </a:defRPr>
                      </a:lvl6pPr>
                      <a:lvl7pPr marL="2743200" algn="l" defTabSz="914400" rtl="0" eaLnBrk="1" latinLnBrk="0" hangingPunct="1">
                        <a:defRPr sz="1800" kern="1200">
                          <a:solidFill>
                            <a:schemeClr val="dk1"/>
                          </a:solidFill>
                          <a:latin typeface="Tw Cen MT" panose="020B0602020104020603"/>
                          <a:ea typeface="DejaVu Sans"/>
                          <a:cs typeface="DejaVu Sans"/>
                        </a:defRPr>
                      </a:lvl7pPr>
                      <a:lvl8pPr marL="3200400" algn="l" defTabSz="914400" rtl="0" eaLnBrk="1" latinLnBrk="0" hangingPunct="1">
                        <a:defRPr sz="1800" kern="1200">
                          <a:solidFill>
                            <a:schemeClr val="dk1"/>
                          </a:solidFill>
                          <a:latin typeface="Tw Cen MT" panose="020B0602020104020603"/>
                          <a:ea typeface="DejaVu Sans"/>
                          <a:cs typeface="DejaVu Sans"/>
                        </a:defRPr>
                      </a:lvl8pPr>
                      <a:lvl9pPr marL="3657600" algn="l" defTabSz="914400" rtl="0" eaLnBrk="1" latinLnBrk="0" hangingPunct="1">
                        <a:defRPr sz="1800" kern="1200">
                          <a:solidFill>
                            <a:schemeClr val="dk1"/>
                          </a:solidFill>
                          <a:latin typeface="Tw Cen MT" panose="020B0602020104020603"/>
                          <a:ea typeface="DejaVu Sans"/>
                          <a:cs typeface="DejaVu Sans"/>
                        </a:defRPr>
                      </a:lvl9pPr>
                    </a:lstStyle>
                    <a:p>
                      <a:endParaRPr lang="en-GB" sz="2400" dirty="0">
                        <a:solidFill>
                          <a:schemeClr val="tx1"/>
                        </a:solidFill>
                        <a:latin typeface="Century Gothic" panose="020B0502020202020204" pitchFamily="34" charset="0"/>
                      </a:endParaRP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042220"/>
                  </a:ext>
                </a:extLst>
              </a:tr>
              <a:tr h="659176">
                <a:tc>
                  <a:txBody>
                    <a:bodyPr/>
                    <a:lstStyle>
                      <a:lvl1pPr marL="0" algn="l" defTabSz="914400" rtl="0" eaLnBrk="1" latinLnBrk="0" hangingPunct="1">
                        <a:defRPr sz="1800" kern="1200">
                          <a:solidFill>
                            <a:schemeClr val="dk1"/>
                          </a:solidFill>
                          <a:latin typeface="Tw Cen MT" panose="020B0602020104020603"/>
                          <a:ea typeface="DejaVu Sans"/>
                          <a:cs typeface="DejaVu Sans"/>
                        </a:defRPr>
                      </a:lvl1pPr>
                      <a:lvl2pPr marL="457200" algn="l" defTabSz="914400" rtl="0" eaLnBrk="1" latinLnBrk="0" hangingPunct="1">
                        <a:defRPr sz="1800" kern="1200">
                          <a:solidFill>
                            <a:schemeClr val="dk1"/>
                          </a:solidFill>
                          <a:latin typeface="Tw Cen MT" panose="020B0602020104020603"/>
                          <a:ea typeface="DejaVu Sans"/>
                          <a:cs typeface="DejaVu Sans"/>
                        </a:defRPr>
                      </a:lvl2pPr>
                      <a:lvl3pPr marL="914400" algn="l" defTabSz="914400" rtl="0" eaLnBrk="1" latinLnBrk="0" hangingPunct="1">
                        <a:defRPr sz="1800" kern="1200">
                          <a:solidFill>
                            <a:schemeClr val="dk1"/>
                          </a:solidFill>
                          <a:latin typeface="Tw Cen MT" panose="020B0602020104020603"/>
                          <a:ea typeface="DejaVu Sans"/>
                          <a:cs typeface="DejaVu Sans"/>
                        </a:defRPr>
                      </a:lvl3pPr>
                      <a:lvl4pPr marL="1371600" algn="l" defTabSz="914400" rtl="0" eaLnBrk="1" latinLnBrk="0" hangingPunct="1">
                        <a:defRPr sz="1800" kern="1200">
                          <a:solidFill>
                            <a:schemeClr val="dk1"/>
                          </a:solidFill>
                          <a:latin typeface="Tw Cen MT" panose="020B0602020104020603"/>
                          <a:ea typeface="DejaVu Sans"/>
                          <a:cs typeface="DejaVu Sans"/>
                        </a:defRPr>
                      </a:lvl4pPr>
                      <a:lvl5pPr marL="1828800" algn="l" defTabSz="914400" rtl="0" eaLnBrk="1" latinLnBrk="0" hangingPunct="1">
                        <a:defRPr sz="1800" kern="1200">
                          <a:solidFill>
                            <a:schemeClr val="dk1"/>
                          </a:solidFill>
                          <a:latin typeface="Tw Cen MT" panose="020B0602020104020603"/>
                          <a:ea typeface="DejaVu Sans"/>
                          <a:cs typeface="DejaVu Sans"/>
                        </a:defRPr>
                      </a:lvl5pPr>
                      <a:lvl6pPr marL="2286000" algn="l" defTabSz="914400" rtl="0" eaLnBrk="1" latinLnBrk="0" hangingPunct="1">
                        <a:defRPr sz="1800" kern="1200">
                          <a:solidFill>
                            <a:schemeClr val="dk1"/>
                          </a:solidFill>
                          <a:latin typeface="Tw Cen MT" panose="020B0602020104020603"/>
                          <a:ea typeface="DejaVu Sans"/>
                          <a:cs typeface="DejaVu Sans"/>
                        </a:defRPr>
                      </a:lvl6pPr>
                      <a:lvl7pPr marL="2743200" algn="l" defTabSz="914400" rtl="0" eaLnBrk="1" latinLnBrk="0" hangingPunct="1">
                        <a:defRPr sz="1800" kern="1200">
                          <a:solidFill>
                            <a:schemeClr val="dk1"/>
                          </a:solidFill>
                          <a:latin typeface="Tw Cen MT" panose="020B0602020104020603"/>
                          <a:ea typeface="DejaVu Sans"/>
                          <a:cs typeface="DejaVu Sans"/>
                        </a:defRPr>
                      </a:lvl7pPr>
                      <a:lvl8pPr marL="3200400" algn="l" defTabSz="914400" rtl="0" eaLnBrk="1" latinLnBrk="0" hangingPunct="1">
                        <a:defRPr sz="1800" kern="1200">
                          <a:solidFill>
                            <a:schemeClr val="dk1"/>
                          </a:solidFill>
                          <a:latin typeface="Tw Cen MT" panose="020B0602020104020603"/>
                          <a:ea typeface="DejaVu Sans"/>
                          <a:cs typeface="DejaVu Sans"/>
                        </a:defRPr>
                      </a:lvl8pPr>
                      <a:lvl9pPr marL="3657600" algn="l" defTabSz="914400" rtl="0" eaLnBrk="1" latinLnBrk="0" hangingPunct="1">
                        <a:defRPr sz="1800" kern="1200">
                          <a:solidFill>
                            <a:schemeClr val="dk1"/>
                          </a:solidFill>
                          <a:latin typeface="Tw Cen MT" panose="020B0602020104020603"/>
                          <a:ea typeface="DejaVu Sans"/>
                          <a:cs typeface="DejaVu Sans"/>
                        </a:defRPr>
                      </a:lvl9pPr>
                    </a:lstStyle>
                    <a:p>
                      <a:pPr algn="ctr"/>
                      <a:r>
                        <a:rPr lang="en-GB" sz="2400" b="1" dirty="0">
                          <a:solidFill>
                            <a:schemeClr val="tx1"/>
                          </a:solidFill>
                          <a:latin typeface="Century Gothic" panose="020B0502020202020204" pitchFamily="34" charset="0"/>
                        </a:rPr>
                        <a:t>7</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tx1"/>
                          </a:solidFill>
                          <a:latin typeface="Century Gothic" panose="020B0502020202020204" pitchFamily="34" charset="0"/>
                        </a:rPr>
                        <a:t>… cherchent des informations.</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ea typeface="DejaVu Sans"/>
                          <a:cs typeface="DejaVu Sans"/>
                        </a:defRPr>
                      </a:lvl1pPr>
                      <a:lvl2pPr marL="457200" algn="l" defTabSz="914400" rtl="0" eaLnBrk="1" latinLnBrk="0" hangingPunct="1">
                        <a:defRPr sz="1800" kern="1200">
                          <a:solidFill>
                            <a:schemeClr val="dk1"/>
                          </a:solidFill>
                          <a:latin typeface="Tw Cen MT" panose="020B0602020104020603"/>
                          <a:ea typeface="DejaVu Sans"/>
                          <a:cs typeface="DejaVu Sans"/>
                        </a:defRPr>
                      </a:lvl2pPr>
                      <a:lvl3pPr marL="914400" algn="l" defTabSz="914400" rtl="0" eaLnBrk="1" latinLnBrk="0" hangingPunct="1">
                        <a:defRPr sz="1800" kern="1200">
                          <a:solidFill>
                            <a:schemeClr val="dk1"/>
                          </a:solidFill>
                          <a:latin typeface="Tw Cen MT" panose="020B0602020104020603"/>
                          <a:ea typeface="DejaVu Sans"/>
                          <a:cs typeface="DejaVu Sans"/>
                        </a:defRPr>
                      </a:lvl3pPr>
                      <a:lvl4pPr marL="1371600" algn="l" defTabSz="914400" rtl="0" eaLnBrk="1" latinLnBrk="0" hangingPunct="1">
                        <a:defRPr sz="1800" kern="1200">
                          <a:solidFill>
                            <a:schemeClr val="dk1"/>
                          </a:solidFill>
                          <a:latin typeface="Tw Cen MT" panose="020B0602020104020603"/>
                          <a:ea typeface="DejaVu Sans"/>
                          <a:cs typeface="DejaVu Sans"/>
                        </a:defRPr>
                      </a:lvl4pPr>
                      <a:lvl5pPr marL="1828800" algn="l" defTabSz="914400" rtl="0" eaLnBrk="1" latinLnBrk="0" hangingPunct="1">
                        <a:defRPr sz="1800" kern="1200">
                          <a:solidFill>
                            <a:schemeClr val="dk1"/>
                          </a:solidFill>
                          <a:latin typeface="Tw Cen MT" panose="020B0602020104020603"/>
                          <a:ea typeface="DejaVu Sans"/>
                          <a:cs typeface="DejaVu Sans"/>
                        </a:defRPr>
                      </a:lvl5pPr>
                      <a:lvl6pPr marL="2286000" algn="l" defTabSz="914400" rtl="0" eaLnBrk="1" latinLnBrk="0" hangingPunct="1">
                        <a:defRPr sz="1800" kern="1200">
                          <a:solidFill>
                            <a:schemeClr val="dk1"/>
                          </a:solidFill>
                          <a:latin typeface="Tw Cen MT" panose="020B0602020104020603"/>
                          <a:ea typeface="DejaVu Sans"/>
                          <a:cs typeface="DejaVu Sans"/>
                        </a:defRPr>
                      </a:lvl6pPr>
                      <a:lvl7pPr marL="2743200" algn="l" defTabSz="914400" rtl="0" eaLnBrk="1" latinLnBrk="0" hangingPunct="1">
                        <a:defRPr sz="1800" kern="1200">
                          <a:solidFill>
                            <a:schemeClr val="dk1"/>
                          </a:solidFill>
                          <a:latin typeface="Tw Cen MT" panose="020B0602020104020603"/>
                          <a:ea typeface="DejaVu Sans"/>
                          <a:cs typeface="DejaVu Sans"/>
                        </a:defRPr>
                      </a:lvl7pPr>
                      <a:lvl8pPr marL="3200400" algn="l" defTabSz="914400" rtl="0" eaLnBrk="1" latinLnBrk="0" hangingPunct="1">
                        <a:defRPr sz="1800" kern="1200">
                          <a:solidFill>
                            <a:schemeClr val="dk1"/>
                          </a:solidFill>
                          <a:latin typeface="Tw Cen MT" panose="020B0602020104020603"/>
                          <a:ea typeface="DejaVu Sans"/>
                          <a:cs typeface="DejaVu Sans"/>
                        </a:defRPr>
                      </a:lvl8pPr>
                      <a:lvl9pPr marL="3657600" algn="l" defTabSz="914400" rtl="0" eaLnBrk="1" latinLnBrk="0" hangingPunct="1">
                        <a:defRPr sz="1800" kern="1200">
                          <a:solidFill>
                            <a:schemeClr val="dk1"/>
                          </a:solidFill>
                          <a:latin typeface="Tw Cen MT" panose="020B0602020104020603"/>
                          <a:ea typeface="DejaVu Sans"/>
                          <a:cs typeface="DejaVu Sans"/>
                        </a:defRPr>
                      </a:lvl9pPr>
                    </a:lstStyle>
                    <a:p>
                      <a:endParaRPr lang="en-GB" sz="2400" dirty="0">
                        <a:solidFill>
                          <a:schemeClr val="tx1"/>
                        </a:solidFill>
                        <a:latin typeface="Century Gothic" panose="020B0502020202020204" pitchFamily="34" charset="0"/>
                      </a:endParaRP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ea typeface="DejaVu Sans"/>
                          <a:cs typeface="DejaVu Sans"/>
                        </a:defRPr>
                      </a:lvl1pPr>
                      <a:lvl2pPr marL="457200" algn="l" defTabSz="914400" rtl="0" eaLnBrk="1" latinLnBrk="0" hangingPunct="1">
                        <a:defRPr sz="1800" kern="1200">
                          <a:solidFill>
                            <a:schemeClr val="dk1"/>
                          </a:solidFill>
                          <a:latin typeface="Tw Cen MT" panose="020B0602020104020603"/>
                          <a:ea typeface="DejaVu Sans"/>
                          <a:cs typeface="DejaVu Sans"/>
                        </a:defRPr>
                      </a:lvl2pPr>
                      <a:lvl3pPr marL="914400" algn="l" defTabSz="914400" rtl="0" eaLnBrk="1" latinLnBrk="0" hangingPunct="1">
                        <a:defRPr sz="1800" kern="1200">
                          <a:solidFill>
                            <a:schemeClr val="dk1"/>
                          </a:solidFill>
                          <a:latin typeface="Tw Cen MT" panose="020B0602020104020603"/>
                          <a:ea typeface="DejaVu Sans"/>
                          <a:cs typeface="DejaVu Sans"/>
                        </a:defRPr>
                      </a:lvl3pPr>
                      <a:lvl4pPr marL="1371600" algn="l" defTabSz="914400" rtl="0" eaLnBrk="1" latinLnBrk="0" hangingPunct="1">
                        <a:defRPr sz="1800" kern="1200">
                          <a:solidFill>
                            <a:schemeClr val="dk1"/>
                          </a:solidFill>
                          <a:latin typeface="Tw Cen MT" panose="020B0602020104020603"/>
                          <a:ea typeface="DejaVu Sans"/>
                          <a:cs typeface="DejaVu Sans"/>
                        </a:defRPr>
                      </a:lvl4pPr>
                      <a:lvl5pPr marL="1828800" algn="l" defTabSz="914400" rtl="0" eaLnBrk="1" latinLnBrk="0" hangingPunct="1">
                        <a:defRPr sz="1800" kern="1200">
                          <a:solidFill>
                            <a:schemeClr val="dk1"/>
                          </a:solidFill>
                          <a:latin typeface="Tw Cen MT" panose="020B0602020104020603"/>
                          <a:ea typeface="DejaVu Sans"/>
                          <a:cs typeface="DejaVu Sans"/>
                        </a:defRPr>
                      </a:lvl5pPr>
                      <a:lvl6pPr marL="2286000" algn="l" defTabSz="914400" rtl="0" eaLnBrk="1" latinLnBrk="0" hangingPunct="1">
                        <a:defRPr sz="1800" kern="1200">
                          <a:solidFill>
                            <a:schemeClr val="dk1"/>
                          </a:solidFill>
                          <a:latin typeface="Tw Cen MT" panose="020B0602020104020603"/>
                          <a:ea typeface="DejaVu Sans"/>
                          <a:cs typeface="DejaVu Sans"/>
                        </a:defRPr>
                      </a:lvl6pPr>
                      <a:lvl7pPr marL="2743200" algn="l" defTabSz="914400" rtl="0" eaLnBrk="1" latinLnBrk="0" hangingPunct="1">
                        <a:defRPr sz="1800" kern="1200">
                          <a:solidFill>
                            <a:schemeClr val="dk1"/>
                          </a:solidFill>
                          <a:latin typeface="Tw Cen MT" panose="020B0602020104020603"/>
                          <a:ea typeface="DejaVu Sans"/>
                          <a:cs typeface="DejaVu Sans"/>
                        </a:defRPr>
                      </a:lvl7pPr>
                      <a:lvl8pPr marL="3200400" algn="l" defTabSz="914400" rtl="0" eaLnBrk="1" latinLnBrk="0" hangingPunct="1">
                        <a:defRPr sz="1800" kern="1200">
                          <a:solidFill>
                            <a:schemeClr val="dk1"/>
                          </a:solidFill>
                          <a:latin typeface="Tw Cen MT" panose="020B0602020104020603"/>
                          <a:ea typeface="DejaVu Sans"/>
                          <a:cs typeface="DejaVu Sans"/>
                        </a:defRPr>
                      </a:lvl8pPr>
                      <a:lvl9pPr marL="3657600" algn="l" defTabSz="914400" rtl="0" eaLnBrk="1" latinLnBrk="0" hangingPunct="1">
                        <a:defRPr sz="1800" kern="1200">
                          <a:solidFill>
                            <a:schemeClr val="dk1"/>
                          </a:solidFill>
                          <a:latin typeface="Tw Cen MT" panose="020B0602020104020603"/>
                          <a:ea typeface="DejaVu Sans"/>
                          <a:cs typeface="DejaVu Sans"/>
                        </a:defRPr>
                      </a:lvl9pPr>
                    </a:lstStyle>
                    <a:p>
                      <a:endParaRPr lang="en-GB" sz="2400" dirty="0">
                        <a:solidFill>
                          <a:schemeClr val="tx1"/>
                        </a:solidFill>
                        <a:latin typeface="Century Gothic" panose="020B0502020202020204" pitchFamily="34" charset="0"/>
                      </a:endParaRP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016251"/>
                  </a:ext>
                </a:extLst>
              </a:tr>
              <a:tr h="757445">
                <a:tc>
                  <a:txBody>
                    <a:bodyPr/>
                    <a:lstStyle>
                      <a:lvl1pPr marL="0" algn="l" defTabSz="914400" rtl="0" eaLnBrk="1" latinLnBrk="0" hangingPunct="1">
                        <a:defRPr sz="1800" kern="1200">
                          <a:solidFill>
                            <a:schemeClr val="dk1"/>
                          </a:solidFill>
                          <a:latin typeface="Tw Cen MT" panose="020B0602020104020603"/>
                          <a:ea typeface="DejaVu Sans"/>
                          <a:cs typeface="DejaVu Sans"/>
                        </a:defRPr>
                      </a:lvl1pPr>
                      <a:lvl2pPr marL="457200" algn="l" defTabSz="914400" rtl="0" eaLnBrk="1" latinLnBrk="0" hangingPunct="1">
                        <a:defRPr sz="1800" kern="1200">
                          <a:solidFill>
                            <a:schemeClr val="dk1"/>
                          </a:solidFill>
                          <a:latin typeface="Tw Cen MT" panose="020B0602020104020603"/>
                          <a:ea typeface="DejaVu Sans"/>
                          <a:cs typeface="DejaVu Sans"/>
                        </a:defRPr>
                      </a:lvl2pPr>
                      <a:lvl3pPr marL="914400" algn="l" defTabSz="914400" rtl="0" eaLnBrk="1" latinLnBrk="0" hangingPunct="1">
                        <a:defRPr sz="1800" kern="1200">
                          <a:solidFill>
                            <a:schemeClr val="dk1"/>
                          </a:solidFill>
                          <a:latin typeface="Tw Cen MT" panose="020B0602020104020603"/>
                          <a:ea typeface="DejaVu Sans"/>
                          <a:cs typeface="DejaVu Sans"/>
                        </a:defRPr>
                      </a:lvl3pPr>
                      <a:lvl4pPr marL="1371600" algn="l" defTabSz="914400" rtl="0" eaLnBrk="1" latinLnBrk="0" hangingPunct="1">
                        <a:defRPr sz="1800" kern="1200">
                          <a:solidFill>
                            <a:schemeClr val="dk1"/>
                          </a:solidFill>
                          <a:latin typeface="Tw Cen MT" panose="020B0602020104020603"/>
                          <a:ea typeface="DejaVu Sans"/>
                          <a:cs typeface="DejaVu Sans"/>
                        </a:defRPr>
                      </a:lvl4pPr>
                      <a:lvl5pPr marL="1828800" algn="l" defTabSz="914400" rtl="0" eaLnBrk="1" latinLnBrk="0" hangingPunct="1">
                        <a:defRPr sz="1800" kern="1200">
                          <a:solidFill>
                            <a:schemeClr val="dk1"/>
                          </a:solidFill>
                          <a:latin typeface="Tw Cen MT" panose="020B0602020104020603"/>
                          <a:ea typeface="DejaVu Sans"/>
                          <a:cs typeface="DejaVu Sans"/>
                        </a:defRPr>
                      </a:lvl5pPr>
                      <a:lvl6pPr marL="2286000" algn="l" defTabSz="914400" rtl="0" eaLnBrk="1" latinLnBrk="0" hangingPunct="1">
                        <a:defRPr sz="1800" kern="1200">
                          <a:solidFill>
                            <a:schemeClr val="dk1"/>
                          </a:solidFill>
                          <a:latin typeface="Tw Cen MT" panose="020B0602020104020603"/>
                          <a:ea typeface="DejaVu Sans"/>
                          <a:cs typeface="DejaVu Sans"/>
                        </a:defRPr>
                      </a:lvl6pPr>
                      <a:lvl7pPr marL="2743200" algn="l" defTabSz="914400" rtl="0" eaLnBrk="1" latinLnBrk="0" hangingPunct="1">
                        <a:defRPr sz="1800" kern="1200">
                          <a:solidFill>
                            <a:schemeClr val="dk1"/>
                          </a:solidFill>
                          <a:latin typeface="Tw Cen MT" panose="020B0602020104020603"/>
                          <a:ea typeface="DejaVu Sans"/>
                          <a:cs typeface="DejaVu Sans"/>
                        </a:defRPr>
                      </a:lvl7pPr>
                      <a:lvl8pPr marL="3200400" algn="l" defTabSz="914400" rtl="0" eaLnBrk="1" latinLnBrk="0" hangingPunct="1">
                        <a:defRPr sz="1800" kern="1200">
                          <a:solidFill>
                            <a:schemeClr val="dk1"/>
                          </a:solidFill>
                          <a:latin typeface="Tw Cen MT" panose="020B0602020104020603"/>
                          <a:ea typeface="DejaVu Sans"/>
                          <a:cs typeface="DejaVu Sans"/>
                        </a:defRPr>
                      </a:lvl8pPr>
                      <a:lvl9pPr marL="3657600" algn="l" defTabSz="914400" rtl="0" eaLnBrk="1" latinLnBrk="0" hangingPunct="1">
                        <a:defRPr sz="1800" kern="1200">
                          <a:solidFill>
                            <a:schemeClr val="dk1"/>
                          </a:solidFill>
                          <a:latin typeface="Tw Cen MT" panose="020B0602020104020603"/>
                          <a:ea typeface="DejaVu Sans"/>
                          <a:cs typeface="DejaVu Sans"/>
                        </a:defRPr>
                      </a:lvl9pPr>
                    </a:lstStyle>
                    <a:p>
                      <a:pPr algn="ctr"/>
                      <a:r>
                        <a:rPr lang="en-GB" sz="2400" b="1" dirty="0">
                          <a:solidFill>
                            <a:schemeClr val="tx1"/>
                          </a:solidFill>
                          <a:latin typeface="Century Gothic" panose="020B0502020202020204" pitchFamily="34" charset="0"/>
                        </a:rPr>
                        <a:t>8</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tx1"/>
                          </a:solidFill>
                          <a:latin typeface="Century Gothic" panose="020B0502020202020204" pitchFamily="34" charset="0"/>
                        </a:rPr>
                        <a:t>… aiment le Carnaval.</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ea typeface="DejaVu Sans"/>
                          <a:cs typeface="DejaVu Sans"/>
                        </a:defRPr>
                      </a:lvl1pPr>
                      <a:lvl2pPr marL="457200" algn="l" defTabSz="914400" rtl="0" eaLnBrk="1" latinLnBrk="0" hangingPunct="1">
                        <a:defRPr sz="1800" kern="1200">
                          <a:solidFill>
                            <a:schemeClr val="dk1"/>
                          </a:solidFill>
                          <a:latin typeface="Tw Cen MT" panose="020B0602020104020603"/>
                          <a:ea typeface="DejaVu Sans"/>
                          <a:cs typeface="DejaVu Sans"/>
                        </a:defRPr>
                      </a:lvl2pPr>
                      <a:lvl3pPr marL="914400" algn="l" defTabSz="914400" rtl="0" eaLnBrk="1" latinLnBrk="0" hangingPunct="1">
                        <a:defRPr sz="1800" kern="1200">
                          <a:solidFill>
                            <a:schemeClr val="dk1"/>
                          </a:solidFill>
                          <a:latin typeface="Tw Cen MT" panose="020B0602020104020603"/>
                          <a:ea typeface="DejaVu Sans"/>
                          <a:cs typeface="DejaVu Sans"/>
                        </a:defRPr>
                      </a:lvl3pPr>
                      <a:lvl4pPr marL="1371600" algn="l" defTabSz="914400" rtl="0" eaLnBrk="1" latinLnBrk="0" hangingPunct="1">
                        <a:defRPr sz="1800" kern="1200">
                          <a:solidFill>
                            <a:schemeClr val="dk1"/>
                          </a:solidFill>
                          <a:latin typeface="Tw Cen MT" panose="020B0602020104020603"/>
                          <a:ea typeface="DejaVu Sans"/>
                          <a:cs typeface="DejaVu Sans"/>
                        </a:defRPr>
                      </a:lvl4pPr>
                      <a:lvl5pPr marL="1828800" algn="l" defTabSz="914400" rtl="0" eaLnBrk="1" latinLnBrk="0" hangingPunct="1">
                        <a:defRPr sz="1800" kern="1200">
                          <a:solidFill>
                            <a:schemeClr val="dk1"/>
                          </a:solidFill>
                          <a:latin typeface="Tw Cen MT" panose="020B0602020104020603"/>
                          <a:ea typeface="DejaVu Sans"/>
                          <a:cs typeface="DejaVu Sans"/>
                        </a:defRPr>
                      </a:lvl5pPr>
                      <a:lvl6pPr marL="2286000" algn="l" defTabSz="914400" rtl="0" eaLnBrk="1" latinLnBrk="0" hangingPunct="1">
                        <a:defRPr sz="1800" kern="1200">
                          <a:solidFill>
                            <a:schemeClr val="dk1"/>
                          </a:solidFill>
                          <a:latin typeface="Tw Cen MT" panose="020B0602020104020603"/>
                          <a:ea typeface="DejaVu Sans"/>
                          <a:cs typeface="DejaVu Sans"/>
                        </a:defRPr>
                      </a:lvl6pPr>
                      <a:lvl7pPr marL="2743200" algn="l" defTabSz="914400" rtl="0" eaLnBrk="1" latinLnBrk="0" hangingPunct="1">
                        <a:defRPr sz="1800" kern="1200">
                          <a:solidFill>
                            <a:schemeClr val="dk1"/>
                          </a:solidFill>
                          <a:latin typeface="Tw Cen MT" panose="020B0602020104020603"/>
                          <a:ea typeface="DejaVu Sans"/>
                          <a:cs typeface="DejaVu Sans"/>
                        </a:defRPr>
                      </a:lvl7pPr>
                      <a:lvl8pPr marL="3200400" algn="l" defTabSz="914400" rtl="0" eaLnBrk="1" latinLnBrk="0" hangingPunct="1">
                        <a:defRPr sz="1800" kern="1200">
                          <a:solidFill>
                            <a:schemeClr val="dk1"/>
                          </a:solidFill>
                          <a:latin typeface="Tw Cen MT" panose="020B0602020104020603"/>
                          <a:ea typeface="DejaVu Sans"/>
                          <a:cs typeface="DejaVu Sans"/>
                        </a:defRPr>
                      </a:lvl8pPr>
                      <a:lvl9pPr marL="3657600" algn="l" defTabSz="914400" rtl="0" eaLnBrk="1" latinLnBrk="0" hangingPunct="1">
                        <a:defRPr sz="1800" kern="1200">
                          <a:solidFill>
                            <a:schemeClr val="dk1"/>
                          </a:solidFill>
                          <a:latin typeface="Tw Cen MT" panose="020B0602020104020603"/>
                          <a:ea typeface="DejaVu Sans"/>
                          <a:cs typeface="DejaVu Sans"/>
                        </a:defRPr>
                      </a:lvl9pPr>
                    </a:lstStyle>
                    <a:p>
                      <a:endParaRPr lang="en-GB" sz="2400" dirty="0">
                        <a:solidFill>
                          <a:schemeClr val="tx1"/>
                        </a:solidFill>
                        <a:latin typeface="Century Gothic" panose="020B0502020202020204" pitchFamily="34" charset="0"/>
                      </a:endParaRP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ea typeface="DejaVu Sans"/>
                          <a:cs typeface="DejaVu Sans"/>
                        </a:defRPr>
                      </a:lvl1pPr>
                      <a:lvl2pPr marL="457200" algn="l" defTabSz="914400" rtl="0" eaLnBrk="1" latinLnBrk="0" hangingPunct="1">
                        <a:defRPr sz="1800" kern="1200">
                          <a:solidFill>
                            <a:schemeClr val="dk1"/>
                          </a:solidFill>
                          <a:latin typeface="Tw Cen MT" panose="020B0602020104020603"/>
                          <a:ea typeface="DejaVu Sans"/>
                          <a:cs typeface="DejaVu Sans"/>
                        </a:defRPr>
                      </a:lvl2pPr>
                      <a:lvl3pPr marL="914400" algn="l" defTabSz="914400" rtl="0" eaLnBrk="1" latinLnBrk="0" hangingPunct="1">
                        <a:defRPr sz="1800" kern="1200">
                          <a:solidFill>
                            <a:schemeClr val="dk1"/>
                          </a:solidFill>
                          <a:latin typeface="Tw Cen MT" panose="020B0602020104020603"/>
                          <a:ea typeface="DejaVu Sans"/>
                          <a:cs typeface="DejaVu Sans"/>
                        </a:defRPr>
                      </a:lvl3pPr>
                      <a:lvl4pPr marL="1371600" algn="l" defTabSz="914400" rtl="0" eaLnBrk="1" latinLnBrk="0" hangingPunct="1">
                        <a:defRPr sz="1800" kern="1200">
                          <a:solidFill>
                            <a:schemeClr val="dk1"/>
                          </a:solidFill>
                          <a:latin typeface="Tw Cen MT" panose="020B0602020104020603"/>
                          <a:ea typeface="DejaVu Sans"/>
                          <a:cs typeface="DejaVu Sans"/>
                        </a:defRPr>
                      </a:lvl4pPr>
                      <a:lvl5pPr marL="1828800" algn="l" defTabSz="914400" rtl="0" eaLnBrk="1" latinLnBrk="0" hangingPunct="1">
                        <a:defRPr sz="1800" kern="1200">
                          <a:solidFill>
                            <a:schemeClr val="dk1"/>
                          </a:solidFill>
                          <a:latin typeface="Tw Cen MT" panose="020B0602020104020603"/>
                          <a:ea typeface="DejaVu Sans"/>
                          <a:cs typeface="DejaVu Sans"/>
                        </a:defRPr>
                      </a:lvl5pPr>
                      <a:lvl6pPr marL="2286000" algn="l" defTabSz="914400" rtl="0" eaLnBrk="1" latinLnBrk="0" hangingPunct="1">
                        <a:defRPr sz="1800" kern="1200">
                          <a:solidFill>
                            <a:schemeClr val="dk1"/>
                          </a:solidFill>
                          <a:latin typeface="Tw Cen MT" panose="020B0602020104020603"/>
                          <a:ea typeface="DejaVu Sans"/>
                          <a:cs typeface="DejaVu Sans"/>
                        </a:defRPr>
                      </a:lvl6pPr>
                      <a:lvl7pPr marL="2743200" algn="l" defTabSz="914400" rtl="0" eaLnBrk="1" latinLnBrk="0" hangingPunct="1">
                        <a:defRPr sz="1800" kern="1200">
                          <a:solidFill>
                            <a:schemeClr val="dk1"/>
                          </a:solidFill>
                          <a:latin typeface="Tw Cen MT" panose="020B0602020104020603"/>
                          <a:ea typeface="DejaVu Sans"/>
                          <a:cs typeface="DejaVu Sans"/>
                        </a:defRPr>
                      </a:lvl7pPr>
                      <a:lvl8pPr marL="3200400" algn="l" defTabSz="914400" rtl="0" eaLnBrk="1" latinLnBrk="0" hangingPunct="1">
                        <a:defRPr sz="1800" kern="1200">
                          <a:solidFill>
                            <a:schemeClr val="dk1"/>
                          </a:solidFill>
                          <a:latin typeface="Tw Cen MT" panose="020B0602020104020603"/>
                          <a:ea typeface="DejaVu Sans"/>
                          <a:cs typeface="DejaVu Sans"/>
                        </a:defRPr>
                      </a:lvl8pPr>
                      <a:lvl9pPr marL="3657600" algn="l" defTabSz="914400" rtl="0" eaLnBrk="1" latinLnBrk="0" hangingPunct="1">
                        <a:defRPr sz="1800" kern="1200">
                          <a:solidFill>
                            <a:schemeClr val="dk1"/>
                          </a:solidFill>
                          <a:latin typeface="Tw Cen MT" panose="020B0602020104020603"/>
                          <a:ea typeface="DejaVu Sans"/>
                          <a:cs typeface="DejaVu Sans"/>
                        </a:defRPr>
                      </a:lvl9pPr>
                    </a:lstStyle>
                    <a:p>
                      <a:endParaRPr lang="en-GB" sz="2400" dirty="0">
                        <a:solidFill>
                          <a:schemeClr val="tx1"/>
                        </a:solidFill>
                        <a:latin typeface="Century Gothic" panose="020B0502020202020204" pitchFamily="34" charset="0"/>
                      </a:endParaRP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5941149"/>
                  </a:ext>
                </a:extLst>
              </a:tr>
            </a:tbl>
          </a:graphicData>
        </a:graphic>
      </p:graphicFrame>
      <p:pic>
        <p:nvPicPr>
          <p:cNvPr id="203" name="Picture 202" descr="Shape, arrow&#10;&#10;Description automatically generated">
            <a:extLst>
              <a:ext uri="{FF2B5EF4-FFF2-40B4-BE49-F238E27FC236}">
                <a16:creationId xmlns:a16="http://schemas.microsoft.com/office/drawing/2014/main" id="{B3F538C5-212B-43C5-86C3-257F845B6404}"/>
              </a:ext>
            </a:extLst>
          </p:cNvPr>
          <p:cNvPicPr>
            <a:picLocks noChangeAspect="1"/>
          </p:cNvPicPr>
          <p:nvPr/>
        </p:nvPicPr>
        <p:blipFill>
          <a:blip r:embed="rId6"/>
          <a:stretch>
            <a:fillRect/>
          </a:stretch>
        </p:blipFill>
        <p:spPr>
          <a:xfrm>
            <a:off x="10740664" y="6627687"/>
            <a:ext cx="462709" cy="428729"/>
          </a:xfrm>
          <a:prstGeom prst="rect">
            <a:avLst/>
          </a:prstGeom>
        </p:spPr>
      </p:pic>
      <p:sp>
        <p:nvSpPr>
          <p:cNvPr id="204" name="Rectangle 203">
            <a:extLst>
              <a:ext uri="{FF2B5EF4-FFF2-40B4-BE49-F238E27FC236}">
                <a16:creationId xmlns:a16="http://schemas.microsoft.com/office/drawing/2014/main" id="{47AA7474-7E33-4F92-A03A-A9797DF9AACF}"/>
              </a:ext>
            </a:extLst>
          </p:cNvPr>
          <p:cNvSpPr/>
          <p:nvPr/>
        </p:nvSpPr>
        <p:spPr>
          <a:xfrm>
            <a:off x="949419" y="6821217"/>
            <a:ext cx="437651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B050"/>
                </a:solidFill>
                <a:effectLst/>
                <a:uLnTx/>
                <a:uFillTx/>
                <a:latin typeface="Century Gothic" panose="020B0502020202020204" pitchFamily="34" charset="0"/>
              </a:rPr>
              <a:t>She prepares (some) sandwiches.</a:t>
            </a:r>
          </a:p>
        </p:txBody>
      </p:sp>
      <p:pic>
        <p:nvPicPr>
          <p:cNvPr id="213" name="Picture 212">
            <a:extLst>
              <a:ext uri="{FF2B5EF4-FFF2-40B4-BE49-F238E27FC236}">
                <a16:creationId xmlns:a16="http://schemas.microsoft.com/office/drawing/2014/main" id="{BA616474-3D0B-4F9D-A5DE-B2E70A40C7FD}"/>
              </a:ext>
            </a:extLst>
          </p:cNvPr>
          <p:cNvPicPr>
            <a:picLocks noChangeAspect="1"/>
          </p:cNvPicPr>
          <p:nvPr/>
        </p:nvPicPr>
        <p:blipFill>
          <a:blip r:embed="rId7"/>
          <a:stretch>
            <a:fillRect/>
          </a:stretch>
        </p:blipFill>
        <p:spPr>
          <a:xfrm>
            <a:off x="193978" y="13444191"/>
            <a:ext cx="2377646" cy="853514"/>
          </a:xfrm>
          <a:prstGeom prst="rect">
            <a:avLst/>
          </a:prstGeom>
        </p:spPr>
      </p:pic>
      <p:graphicFrame>
        <p:nvGraphicFramePr>
          <p:cNvPr id="214" name="Table 213">
            <a:extLst>
              <a:ext uri="{FF2B5EF4-FFF2-40B4-BE49-F238E27FC236}">
                <a16:creationId xmlns:a16="http://schemas.microsoft.com/office/drawing/2014/main" id="{EE10E190-A9BF-47FD-A1A0-494E9FB2AEF7}"/>
              </a:ext>
            </a:extLst>
          </p:cNvPr>
          <p:cNvGraphicFramePr>
            <a:graphicFrameLocks noGrp="1"/>
          </p:cNvGraphicFramePr>
          <p:nvPr>
            <p:extLst>
              <p:ext uri="{D42A27DB-BD31-4B8C-83A1-F6EECF244321}">
                <p14:modId xmlns:p14="http://schemas.microsoft.com/office/powerpoint/2010/main" val="1089864404"/>
              </p:ext>
            </p:extLst>
          </p:nvPr>
        </p:nvGraphicFramePr>
        <p:xfrm>
          <a:off x="303068" y="14423896"/>
          <a:ext cx="5452250" cy="1371600"/>
        </p:xfrm>
        <a:graphic>
          <a:graphicData uri="http://schemas.openxmlformats.org/drawingml/2006/table">
            <a:tbl>
              <a:tblPr firstRow="1" bandRow="1"/>
              <a:tblGrid>
                <a:gridCol w="887772">
                  <a:extLst>
                    <a:ext uri="{9D8B030D-6E8A-4147-A177-3AD203B41FA5}">
                      <a16:colId xmlns:a16="http://schemas.microsoft.com/office/drawing/2014/main" val="3792262735"/>
                    </a:ext>
                  </a:extLst>
                </a:gridCol>
                <a:gridCol w="4564478">
                  <a:extLst>
                    <a:ext uri="{9D8B030D-6E8A-4147-A177-3AD203B41FA5}">
                      <a16:colId xmlns:a16="http://schemas.microsoft.com/office/drawing/2014/main" val="1029161091"/>
                    </a:ext>
                  </a:extLst>
                </a:gridCol>
              </a:tblGrid>
              <a:tr h="253959">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1</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endParaRPr lang="en-GB" sz="240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9895948"/>
                  </a:ext>
                </a:extLst>
              </a:tr>
              <a:tr h="253959">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2</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marR="0" algn="ctr" rtl="0">
                        <a:lnSpc>
                          <a:spcPct val="100000"/>
                        </a:lnSpc>
                        <a:spcBef>
                          <a:spcPts val="0"/>
                        </a:spcBef>
                        <a:spcAft>
                          <a:spcPts val="0"/>
                        </a:spcAft>
                        <a:buClr>
                          <a:srgbClr val="000000"/>
                        </a:buClr>
                        <a:buFont typeface="Arial"/>
                      </a:pPr>
                      <a:endParaRPr lang="en-GB" sz="2400" b="0" i="0" u="none" strike="noStrike" cap="none" dirty="0">
                        <a:solidFill>
                          <a:schemeClr val="tx1"/>
                        </a:solidFill>
                        <a:latin typeface="Century Gothic" panose="020B0502020202020204" pitchFamily="34" charset="0"/>
                        <a:ea typeface="+mn-ea"/>
                        <a:cs typeface="+mn-cs"/>
                        <a:sym typeface="Arial"/>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6082307"/>
                  </a:ext>
                </a:extLst>
              </a:tr>
              <a:tr h="253959">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3</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marR="0" algn="ctr" rtl="0">
                        <a:lnSpc>
                          <a:spcPct val="100000"/>
                        </a:lnSpc>
                        <a:spcBef>
                          <a:spcPts val="0"/>
                        </a:spcBef>
                        <a:spcAft>
                          <a:spcPts val="0"/>
                        </a:spcAft>
                        <a:buClr>
                          <a:srgbClr val="000000"/>
                        </a:buClr>
                        <a:buFont typeface="Arial"/>
                      </a:pPr>
                      <a:endParaRPr lang="en-GB" sz="2400" b="0" i="0" u="none" strike="noStrike" cap="none" dirty="0">
                        <a:solidFill>
                          <a:schemeClr val="tx1"/>
                        </a:solidFill>
                        <a:latin typeface="Century Gothic" panose="020B0502020202020204" pitchFamily="34" charset="0"/>
                        <a:ea typeface="+mn-ea"/>
                        <a:cs typeface="+mn-cs"/>
                        <a:sym typeface="Arial"/>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6152152"/>
                  </a:ext>
                </a:extLst>
              </a:tr>
            </a:tbl>
          </a:graphicData>
        </a:graphic>
      </p:graphicFrame>
      <p:graphicFrame>
        <p:nvGraphicFramePr>
          <p:cNvPr id="215" name="Table 214">
            <a:extLst>
              <a:ext uri="{FF2B5EF4-FFF2-40B4-BE49-F238E27FC236}">
                <a16:creationId xmlns:a16="http://schemas.microsoft.com/office/drawing/2014/main" id="{018EE07D-462B-45D4-BE4C-8428A6D57C24}"/>
              </a:ext>
            </a:extLst>
          </p:cNvPr>
          <p:cNvGraphicFramePr>
            <a:graphicFrameLocks noGrp="1"/>
          </p:cNvGraphicFramePr>
          <p:nvPr>
            <p:extLst>
              <p:ext uri="{D42A27DB-BD31-4B8C-83A1-F6EECF244321}">
                <p14:modId xmlns:p14="http://schemas.microsoft.com/office/powerpoint/2010/main" val="2064704925"/>
              </p:ext>
            </p:extLst>
          </p:nvPr>
        </p:nvGraphicFramePr>
        <p:xfrm>
          <a:off x="5914508" y="14423896"/>
          <a:ext cx="5452250" cy="1371600"/>
        </p:xfrm>
        <a:graphic>
          <a:graphicData uri="http://schemas.openxmlformats.org/drawingml/2006/table">
            <a:tbl>
              <a:tblPr firstRow="1" bandRow="1"/>
              <a:tblGrid>
                <a:gridCol w="887772">
                  <a:extLst>
                    <a:ext uri="{9D8B030D-6E8A-4147-A177-3AD203B41FA5}">
                      <a16:colId xmlns:a16="http://schemas.microsoft.com/office/drawing/2014/main" val="3792262735"/>
                    </a:ext>
                  </a:extLst>
                </a:gridCol>
                <a:gridCol w="4564478">
                  <a:extLst>
                    <a:ext uri="{9D8B030D-6E8A-4147-A177-3AD203B41FA5}">
                      <a16:colId xmlns:a16="http://schemas.microsoft.com/office/drawing/2014/main" val="1029161091"/>
                    </a:ext>
                  </a:extLst>
                </a:gridCol>
              </a:tblGrid>
              <a:tr h="253959">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4</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endParaRPr lang="en-GB" sz="240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9895948"/>
                  </a:ext>
                </a:extLst>
              </a:tr>
              <a:tr h="253959">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5</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marR="0" algn="ctr" rtl="0">
                        <a:lnSpc>
                          <a:spcPct val="100000"/>
                        </a:lnSpc>
                        <a:spcBef>
                          <a:spcPts val="0"/>
                        </a:spcBef>
                        <a:spcAft>
                          <a:spcPts val="0"/>
                        </a:spcAft>
                        <a:buClr>
                          <a:srgbClr val="000000"/>
                        </a:buClr>
                        <a:buFont typeface="Arial"/>
                      </a:pPr>
                      <a:endParaRPr lang="en-GB" sz="2400" b="0" i="0" u="none" strike="noStrike" cap="none" dirty="0">
                        <a:solidFill>
                          <a:schemeClr val="tx1"/>
                        </a:solidFill>
                        <a:latin typeface="Century Gothic" panose="020B0502020202020204" pitchFamily="34" charset="0"/>
                        <a:ea typeface="+mn-ea"/>
                        <a:cs typeface="+mn-cs"/>
                        <a:sym typeface="Arial"/>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6082307"/>
                  </a:ext>
                </a:extLst>
              </a:tr>
              <a:tr h="253959">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6</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marR="0" algn="ctr" rtl="0">
                        <a:lnSpc>
                          <a:spcPct val="100000"/>
                        </a:lnSpc>
                        <a:spcBef>
                          <a:spcPts val="0"/>
                        </a:spcBef>
                        <a:spcAft>
                          <a:spcPts val="0"/>
                        </a:spcAft>
                        <a:buClr>
                          <a:srgbClr val="000000"/>
                        </a:buClr>
                        <a:buFont typeface="Arial"/>
                      </a:pPr>
                      <a:endParaRPr lang="en-GB" sz="2400" b="0" i="0" u="none" strike="noStrike" cap="none" dirty="0">
                        <a:solidFill>
                          <a:schemeClr val="tx1"/>
                        </a:solidFill>
                        <a:latin typeface="Century Gothic" panose="020B0502020202020204" pitchFamily="34" charset="0"/>
                        <a:ea typeface="+mn-ea"/>
                        <a:cs typeface="+mn-cs"/>
                        <a:sym typeface="Arial"/>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6152152"/>
                  </a:ext>
                </a:extLst>
              </a:tr>
            </a:tbl>
          </a:graphicData>
        </a:graphic>
      </p:graphicFrame>
      <p:pic>
        <p:nvPicPr>
          <p:cNvPr id="225" name="Picture 224" descr="A person wearing a garment&#10;&#10;Description automatically generated with low confidence">
            <a:extLst>
              <a:ext uri="{FF2B5EF4-FFF2-40B4-BE49-F238E27FC236}">
                <a16:creationId xmlns:a16="http://schemas.microsoft.com/office/drawing/2014/main" id="{3C527146-9524-4450-968C-EEA0148AD147}"/>
              </a:ext>
            </a:extLst>
          </p:cNvPr>
          <p:cNvPicPr>
            <a:picLocks noChangeAspect="1"/>
          </p:cNvPicPr>
          <p:nvPr/>
        </p:nvPicPr>
        <p:blipFill rotWithShape="1">
          <a:blip r:embed="rId8">
            <a:extLst>
              <a:ext uri="{28A0092B-C50C-407E-A947-70E740481C1C}">
                <a14:useLocalDpi xmlns:a14="http://schemas.microsoft.com/office/drawing/2010/main" val="0"/>
              </a:ext>
            </a:extLst>
          </a:blip>
          <a:srcRect b="27627"/>
          <a:stretch/>
        </p:blipFill>
        <p:spPr>
          <a:xfrm>
            <a:off x="11103274" y="5240876"/>
            <a:ext cx="696992" cy="1281083"/>
          </a:xfrm>
          <a:prstGeom prst="rect">
            <a:avLst/>
          </a:prstGeom>
        </p:spPr>
      </p:pic>
      <p:grpSp>
        <p:nvGrpSpPr>
          <p:cNvPr id="226" name="Group 225">
            <a:extLst>
              <a:ext uri="{FF2B5EF4-FFF2-40B4-BE49-F238E27FC236}">
                <a16:creationId xmlns:a16="http://schemas.microsoft.com/office/drawing/2014/main" id="{B9F8BC9B-6EED-4EE1-83D2-48CFEC872D46}"/>
              </a:ext>
            </a:extLst>
          </p:cNvPr>
          <p:cNvGrpSpPr/>
          <p:nvPr/>
        </p:nvGrpSpPr>
        <p:grpSpPr>
          <a:xfrm>
            <a:off x="8247686" y="5142713"/>
            <a:ext cx="1605388" cy="1364991"/>
            <a:chOff x="8061278" y="1470961"/>
            <a:chExt cx="1605388" cy="1364991"/>
          </a:xfrm>
        </p:grpSpPr>
        <p:pic>
          <p:nvPicPr>
            <p:cNvPr id="227" name="Picture 226" descr="A person wearing a garment&#10;&#10;Description automatically generated with low confidence">
              <a:extLst>
                <a:ext uri="{FF2B5EF4-FFF2-40B4-BE49-F238E27FC236}">
                  <a16:creationId xmlns:a16="http://schemas.microsoft.com/office/drawing/2014/main" id="{14489F02-A642-4CA1-BA3E-2D692FBBC254}"/>
                </a:ext>
              </a:extLst>
            </p:cNvPr>
            <p:cNvPicPr>
              <a:picLocks noChangeAspect="1"/>
            </p:cNvPicPr>
            <p:nvPr/>
          </p:nvPicPr>
          <p:blipFill rotWithShape="1">
            <a:blip r:embed="rId8">
              <a:extLst>
                <a:ext uri="{28A0092B-C50C-407E-A947-70E740481C1C}">
                  <a14:useLocalDpi xmlns:a14="http://schemas.microsoft.com/office/drawing/2010/main" val="0"/>
                </a:ext>
              </a:extLst>
            </a:blip>
            <a:srcRect b="55986"/>
            <a:stretch/>
          </p:blipFill>
          <p:spPr>
            <a:xfrm>
              <a:off x="8061278" y="1470961"/>
              <a:ext cx="1221144" cy="1364991"/>
            </a:xfrm>
            <a:prstGeom prst="rect">
              <a:avLst/>
            </a:prstGeom>
          </p:spPr>
        </p:pic>
        <p:pic>
          <p:nvPicPr>
            <p:cNvPr id="228" name="Picture 227" descr="A picture containing text, doll, toy&#10;&#10;Description automatically generated">
              <a:extLst>
                <a:ext uri="{FF2B5EF4-FFF2-40B4-BE49-F238E27FC236}">
                  <a16:creationId xmlns:a16="http://schemas.microsoft.com/office/drawing/2014/main" id="{EEFE4A20-CF36-426F-A962-2855EBFC9A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69673" y="1881605"/>
              <a:ext cx="696993" cy="946103"/>
            </a:xfrm>
            <a:prstGeom prst="rect">
              <a:avLst/>
            </a:prstGeom>
          </p:spPr>
        </p:pic>
      </p:grpSp>
      <p:graphicFrame>
        <p:nvGraphicFramePr>
          <p:cNvPr id="229" name="Table 228">
            <a:extLst>
              <a:ext uri="{FF2B5EF4-FFF2-40B4-BE49-F238E27FC236}">
                <a16:creationId xmlns:a16="http://schemas.microsoft.com/office/drawing/2014/main" id="{36A7545D-803B-4B76-B68F-F70A10B48276}"/>
              </a:ext>
            </a:extLst>
          </p:cNvPr>
          <p:cNvGraphicFramePr>
            <a:graphicFrameLocks noGrp="1"/>
          </p:cNvGraphicFramePr>
          <p:nvPr>
            <p:extLst>
              <p:ext uri="{D42A27DB-BD31-4B8C-83A1-F6EECF244321}">
                <p14:modId xmlns:p14="http://schemas.microsoft.com/office/powerpoint/2010/main" val="1153402985"/>
              </p:ext>
            </p:extLst>
          </p:nvPr>
        </p:nvGraphicFramePr>
        <p:xfrm>
          <a:off x="251795" y="12670074"/>
          <a:ext cx="11800000" cy="468251"/>
        </p:xfrm>
        <a:graphic>
          <a:graphicData uri="http://schemas.openxmlformats.org/drawingml/2006/table">
            <a:tbl>
              <a:tblPr firstRow="1" bandRow="1"/>
              <a:tblGrid>
                <a:gridCol w="603253">
                  <a:extLst>
                    <a:ext uri="{9D8B030D-6E8A-4147-A177-3AD203B41FA5}">
                      <a16:colId xmlns:a16="http://schemas.microsoft.com/office/drawing/2014/main" val="3325049998"/>
                    </a:ext>
                  </a:extLst>
                </a:gridCol>
                <a:gridCol w="1756747">
                  <a:extLst>
                    <a:ext uri="{9D8B030D-6E8A-4147-A177-3AD203B41FA5}">
                      <a16:colId xmlns:a16="http://schemas.microsoft.com/office/drawing/2014/main" val="1986340524"/>
                    </a:ext>
                  </a:extLst>
                </a:gridCol>
                <a:gridCol w="649569">
                  <a:extLst>
                    <a:ext uri="{9D8B030D-6E8A-4147-A177-3AD203B41FA5}">
                      <a16:colId xmlns:a16="http://schemas.microsoft.com/office/drawing/2014/main" val="2910317371"/>
                    </a:ext>
                  </a:extLst>
                </a:gridCol>
                <a:gridCol w="1710431">
                  <a:extLst>
                    <a:ext uri="{9D8B030D-6E8A-4147-A177-3AD203B41FA5}">
                      <a16:colId xmlns:a16="http://schemas.microsoft.com/office/drawing/2014/main" val="2744508390"/>
                    </a:ext>
                  </a:extLst>
                </a:gridCol>
                <a:gridCol w="647758">
                  <a:extLst>
                    <a:ext uri="{9D8B030D-6E8A-4147-A177-3AD203B41FA5}">
                      <a16:colId xmlns:a16="http://schemas.microsoft.com/office/drawing/2014/main" val="1288394512"/>
                    </a:ext>
                  </a:extLst>
                </a:gridCol>
                <a:gridCol w="1712242">
                  <a:extLst>
                    <a:ext uri="{9D8B030D-6E8A-4147-A177-3AD203B41FA5}">
                      <a16:colId xmlns:a16="http://schemas.microsoft.com/office/drawing/2014/main" val="780156227"/>
                    </a:ext>
                  </a:extLst>
                </a:gridCol>
                <a:gridCol w="670011">
                  <a:extLst>
                    <a:ext uri="{9D8B030D-6E8A-4147-A177-3AD203B41FA5}">
                      <a16:colId xmlns:a16="http://schemas.microsoft.com/office/drawing/2014/main" val="114529803"/>
                    </a:ext>
                  </a:extLst>
                </a:gridCol>
                <a:gridCol w="1689989">
                  <a:extLst>
                    <a:ext uri="{9D8B030D-6E8A-4147-A177-3AD203B41FA5}">
                      <a16:colId xmlns:a16="http://schemas.microsoft.com/office/drawing/2014/main" val="3030487745"/>
                    </a:ext>
                  </a:extLst>
                </a:gridCol>
                <a:gridCol w="620074">
                  <a:extLst>
                    <a:ext uri="{9D8B030D-6E8A-4147-A177-3AD203B41FA5}">
                      <a16:colId xmlns:a16="http://schemas.microsoft.com/office/drawing/2014/main" val="1389741336"/>
                    </a:ext>
                  </a:extLst>
                </a:gridCol>
                <a:gridCol w="1739926">
                  <a:extLst>
                    <a:ext uri="{9D8B030D-6E8A-4147-A177-3AD203B41FA5}">
                      <a16:colId xmlns:a16="http://schemas.microsoft.com/office/drawing/2014/main" val="1737234291"/>
                    </a:ext>
                  </a:extLst>
                </a:gridCol>
              </a:tblGrid>
              <a:tr h="468251">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0" dirty="0">
                          <a:latin typeface="Century Gothic" panose="020B0502020202020204" pitchFamily="34" charset="0"/>
                        </a:rPr>
                        <a:t>1</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0" dirty="0">
                          <a:solidFill>
                            <a:srgbClr val="002060"/>
                          </a:solidFill>
                          <a:latin typeface="Century Gothic" panose="020B0502020202020204" pitchFamily="34" charset="0"/>
                        </a:rPr>
                        <a:t>2</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0" dirty="0">
                          <a:solidFill>
                            <a:srgbClr val="002060"/>
                          </a:solidFill>
                          <a:latin typeface="Century Gothic" panose="020B0502020202020204" pitchFamily="34" charset="0"/>
                        </a:rPr>
                        <a:t>3</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0" dirty="0">
                          <a:solidFill>
                            <a:srgbClr val="002060"/>
                          </a:solidFill>
                          <a:latin typeface="Century Gothic" panose="020B0502020202020204" pitchFamily="34" charset="0"/>
                        </a:rPr>
                        <a:t>4</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0" dirty="0">
                          <a:solidFill>
                            <a:srgbClr val="002060"/>
                          </a:solidFill>
                          <a:latin typeface="Century Gothic" panose="020B0502020202020204" pitchFamily="34" charset="0"/>
                        </a:rPr>
                        <a:t>5</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0952031"/>
                  </a:ext>
                </a:extLst>
              </a:tr>
            </a:tbl>
          </a:graphicData>
        </a:graphic>
      </p:graphicFrame>
      <p:pic>
        <p:nvPicPr>
          <p:cNvPr id="233" name="Picture 232">
            <a:extLst>
              <a:ext uri="{FF2B5EF4-FFF2-40B4-BE49-F238E27FC236}">
                <a16:creationId xmlns:a16="http://schemas.microsoft.com/office/drawing/2014/main" id="{D859E8B4-5E92-4A3C-863D-8DBBA745484F}"/>
              </a:ext>
            </a:extLst>
          </p:cNvPr>
          <p:cNvPicPr>
            <a:picLocks noChangeAspect="1"/>
          </p:cNvPicPr>
          <p:nvPr/>
        </p:nvPicPr>
        <p:blipFill>
          <a:blip r:embed="rId7"/>
          <a:stretch>
            <a:fillRect/>
          </a:stretch>
        </p:blipFill>
        <p:spPr>
          <a:xfrm>
            <a:off x="142705" y="11816560"/>
            <a:ext cx="2377646" cy="853514"/>
          </a:xfrm>
          <a:prstGeom prst="rect">
            <a:avLst/>
          </a:prstGeom>
        </p:spPr>
      </p:pic>
      <p:sp>
        <p:nvSpPr>
          <p:cNvPr id="234" name="TextBox 233">
            <a:extLst>
              <a:ext uri="{FF2B5EF4-FFF2-40B4-BE49-F238E27FC236}">
                <a16:creationId xmlns:a16="http://schemas.microsoft.com/office/drawing/2014/main" id="{EB4DB0FA-2361-4427-8133-5E3AC03C365D}"/>
              </a:ext>
            </a:extLst>
          </p:cNvPr>
          <p:cNvSpPr txBox="1"/>
          <p:nvPr/>
        </p:nvSpPr>
        <p:spPr>
          <a:xfrm>
            <a:off x="2520351" y="11986575"/>
            <a:ext cx="12861758" cy="461665"/>
          </a:xfrm>
          <a:prstGeom prst="rect">
            <a:avLst/>
          </a:prstGeom>
          <a:noFill/>
        </p:spPr>
        <p:txBody>
          <a:bodyPr wrap="square">
            <a:spAutoFit/>
          </a:bodyPr>
          <a:lstStyle/>
          <a:p>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Il y a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combien</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de </a:t>
            </a:r>
            <a:r>
              <a:rPr kumimoji="0" lang="en-GB" sz="24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rPr>
              <a:t>[</a:t>
            </a:r>
            <a:r>
              <a:rPr kumimoji="0" lang="en-GB" sz="2400" b="1" i="0" u="none" strike="noStrike" kern="1200" cap="none" spc="0" normalizeH="0" baseline="0" noProof="0" dirty="0" err="1">
                <a:ln>
                  <a:noFill/>
                </a:ln>
                <a:solidFill>
                  <a:schemeClr val="tx1">
                    <a:lumMod val="75000"/>
                    <a:lumOff val="25000"/>
                  </a:schemeClr>
                </a:solidFill>
                <a:effectLst/>
                <a:uLnTx/>
                <a:uFillTx/>
                <a:latin typeface="Century Gothic" panose="020B0502020202020204" pitchFamily="34" charset="0"/>
              </a:rPr>
              <a:t>ê|è</a:t>
            </a:r>
            <a:r>
              <a:rPr kumimoji="0" lang="en-GB" sz="24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rPr>
              <a:t>] </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dans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chaque</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phrase ?</a:t>
            </a:r>
            <a:endParaRPr lang="en-GB" sz="2400" dirty="0"/>
          </a:p>
        </p:txBody>
      </p:sp>
      <p:pic>
        <p:nvPicPr>
          <p:cNvPr id="235" name="Picture 234" descr="Logo, company name&#10;&#10;Description automatically generated">
            <a:extLst>
              <a:ext uri="{FF2B5EF4-FFF2-40B4-BE49-F238E27FC236}">
                <a16:creationId xmlns:a16="http://schemas.microsoft.com/office/drawing/2014/main" id="{CB722B6A-FF34-4E0E-9466-971627C9A1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86541" y="13276626"/>
            <a:ext cx="2377647" cy="1063439"/>
          </a:xfrm>
          <a:prstGeom prst="rect">
            <a:avLst/>
          </a:prstGeom>
        </p:spPr>
      </p:pic>
      <p:grpSp>
        <p:nvGrpSpPr>
          <p:cNvPr id="91" name="Group 90">
            <a:extLst>
              <a:ext uri="{FF2B5EF4-FFF2-40B4-BE49-F238E27FC236}">
                <a16:creationId xmlns:a16="http://schemas.microsoft.com/office/drawing/2014/main" id="{3CAF5EFF-FFB0-4D64-8BBA-9C49D17CD7FB}"/>
              </a:ext>
            </a:extLst>
          </p:cNvPr>
          <p:cNvGrpSpPr/>
          <p:nvPr/>
        </p:nvGrpSpPr>
        <p:grpSpPr>
          <a:xfrm>
            <a:off x="10688208" y="15501474"/>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11">
              <a:duotone>
                <a:schemeClr val="accent6">
                  <a:shade val="45000"/>
                  <a:satMod val="135000"/>
                </a:schemeClr>
                <a:prstClr val="white"/>
              </a:duotone>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83814"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14</a:t>
              </a:r>
            </a:p>
          </p:txBody>
        </p:sp>
      </p:grpSp>
      <p:sp>
        <p:nvSpPr>
          <p:cNvPr id="236" name="TextBox 235">
            <a:extLst>
              <a:ext uri="{FF2B5EF4-FFF2-40B4-BE49-F238E27FC236}">
                <a16:creationId xmlns:a16="http://schemas.microsoft.com/office/drawing/2014/main" id="{3B9FC078-0074-4332-8598-638D9F90A5AE}"/>
              </a:ext>
            </a:extLst>
          </p:cNvPr>
          <p:cNvSpPr txBox="1"/>
          <p:nvPr/>
        </p:nvSpPr>
        <p:spPr>
          <a:xfrm>
            <a:off x="4737403" y="13675007"/>
            <a:ext cx="12861758" cy="461665"/>
          </a:xfrm>
          <a:prstGeom prst="rect">
            <a:avLst/>
          </a:prstGeom>
          <a:noFill/>
        </p:spPr>
        <p:txBody>
          <a:bodyPr wrap="square">
            <a:spAutoFit/>
          </a:bodyPr>
          <a:lstStyle/>
          <a:p>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Écris</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le </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verbe</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français</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a:t>
            </a:r>
            <a:endParaRPr lang="en-GB" sz="2400" b="1" dirty="0"/>
          </a:p>
        </p:txBody>
      </p:sp>
    </p:spTree>
    <p:extLst>
      <p:ext uri="{BB962C8B-B14F-4D97-AF65-F5344CB8AC3E}">
        <p14:creationId xmlns:p14="http://schemas.microsoft.com/office/powerpoint/2010/main" val="680738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7030210"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932923" y="237596"/>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3</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aphicFrame>
        <p:nvGraphicFramePr>
          <p:cNvPr id="12" name="Table 4">
            <a:extLst>
              <a:ext uri="{FF2B5EF4-FFF2-40B4-BE49-F238E27FC236}">
                <a16:creationId xmlns:a16="http://schemas.microsoft.com/office/drawing/2014/main" id="{85F1A8AC-1E22-4A25-AF46-49307F19AB17}"/>
              </a:ext>
            </a:extLst>
          </p:cNvPr>
          <p:cNvGraphicFramePr>
            <a:graphicFrameLocks noGrp="1"/>
          </p:cNvGraphicFramePr>
          <p:nvPr>
            <p:extLst>
              <p:ext uri="{D42A27DB-BD31-4B8C-83A1-F6EECF244321}">
                <p14:modId xmlns:p14="http://schemas.microsoft.com/office/powerpoint/2010/main" val="2211862101"/>
              </p:ext>
            </p:extLst>
          </p:nvPr>
        </p:nvGraphicFramePr>
        <p:xfrm>
          <a:off x="844160" y="6552392"/>
          <a:ext cx="10681115" cy="6349252"/>
        </p:xfrm>
        <a:graphic>
          <a:graphicData uri="http://schemas.openxmlformats.org/drawingml/2006/table">
            <a:tbl>
              <a:tblPr firstRow="1" bandRow="1"/>
              <a:tblGrid>
                <a:gridCol w="1883959">
                  <a:extLst>
                    <a:ext uri="{9D8B030D-6E8A-4147-A177-3AD203B41FA5}">
                      <a16:colId xmlns:a16="http://schemas.microsoft.com/office/drawing/2014/main" val="1203737284"/>
                    </a:ext>
                  </a:extLst>
                </a:gridCol>
                <a:gridCol w="2611236">
                  <a:extLst>
                    <a:ext uri="{9D8B030D-6E8A-4147-A177-3AD203B41FA5}">
                      <a16:colId xmlns:a16="http://schemas.microsoft.com/office/drawing/2014/main" val="1810222861"/>
                    </a:ext>
                  </a:extLst>
                </a:gridCol>
                <a:gridCol w="3253534">
                  <a:extLst>
                    <a:ext uri="{9D8B030D-6E8A-4147-A177-3AD203B41FA5}">
                      <a16:colId xmlns:a16="http://schemas.microsoft.com/office/drawing/2014/main" val="274413866"/>
                    </a:ext>
                  </a:extLst>
                </a:gridCol>
                <a:gridCol w="2932386">
                  <a:extLst>
                    <a:ext uri="{9D8B030D-6E8A-4147-A177-3AD203B41FA5}">
                      <a16:colId xmlns:a16="http://schemas.microsoft.com/office/drawing/2014/main" val="2706468897"/>
                    </a:ext>
                  </a:extLst>
                </a:gridCol>
              </a:tblGrid>
              <a:tr h="907036">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utile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propre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sale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07036">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avoir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B0502020202020204" pitchFamily="34" charset="0"/>
                        </a:rPr>
                        <a:t>très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l’école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07036">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court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ovale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roux</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07036">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l’œil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les yeux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le visage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07036">
                <a:tc rowSpan="3">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marcher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300" b="1" dirty="0">
                          <a:solidFill>
                            <a:srgbClr val="FF3399"/>
                          </a:solidFill>
                          <a:latin typeface="Century Gothic" panose="020B0502020202020204" pitchFamily="34" charset="0"/>
                        </a:rPr>
                        <a:t>l’acteur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l’actrice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907036">
                <a:tc vMerge="1">
                  <a:txBody>
                    <a:bodyPr/>
                    <a:lstStyle/>
                    <a:p>
                      <a:endParaRPr lang="en-GB"/>
                    </a:p>
                  </a:txBody>
                  <a:tcPr/>
                </a:tc>
                <a:tc>
                  <a:txBody>
                    <a:bodyPr/>
                    <a:lstStyle/>
                    <a:p>
                      <a:r>
                        <a:rPr lang="en-GB" sz="2400" b="1" dirty="0">
                          <a:solidFill>
                            <a:srgbClr val="FF3399"/>
                          </a:solidFill>
                          <a:latin typeface="Century Gothic" panose="020B0502020202020204" pitchFamily="34" charset="0"/>
                        </a:rPr>
                        <a:t>puis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elles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ils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907036">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monter</a:t>
                      </a:r>
                      <a:endParaRPr lang="en-GB" sz="20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créer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quitter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pic>
        <p:nvPicPr>
          <p:cNvPr id="13" name="Picture 12">
            <a:extLst>
              <a:ext uri="{FF2B5EF4-FFF2-40B4-BE49-F238E27FC236}">
                <a16:creationId xmlns:a16="http://schemas.microsoft.com/office/drawing/2014/main" id="{62E11999-D42B-42CF-93A7-D07E7C359416}"/>
              </a:ext>
            </a:extLst>
          </p:cNvPr>
          <p:cNvPicPr>
            <a:picLocks noChangeAspect="1"/>
          </p:cNvPicPr>
          <p:nvPr/>
        </p:nvPicPr>
        <p:blipFill>
          <a:blip r:embed="rId3"/>
          <a:stretch>
            <a:fillRect/>
          </a:stretch>
        </p:blipFill>
        <p:spPr>
          <a:xfrm>
            <a:off x="1103313" y="8561151"/>
            <a:ext cx="1186070" cy="1080360"/>
          </a:xfrm>
          <a:prstGeom prst="rect">
            <a:avLst/>
          </a:prstGeom>
        </p:spPr>
      </p:pic>
      <p:pic>
        <p:nvPicPr>
          <p:cNvPr id="14" name="Picture 13" descr="Icon&#10;&#10;Description automatically generated">
            <a:extLst>
              <a:ext uri="{FF2B5EF4-FFF2-40B4-BE49-F238E27FC236}">
                <a16:creationId xmlns:a16="http://schemas.microsoft.com/office/drawing/2014/main" id="{D657A21E-C433-40A9-8F96-7B7E18F968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090" y="6579773"/>
            <a:ext cx="1186070" cy="1186070"/>
          </a:xfrm>
          <a:prstGeom prst="rect">
            <a:avLst/>
          </a:prstGeom>
        </p:spPr>
      </p:pic>
      <p:pic>
        <p:nvPicPr>
          <p:cNvPr id="15" name="Picture 14">
            <a:extLst>
              <a:ext uri="{FF2B5EF4-FFF2-40B4-BE49-F238E27FC236}">
                <a16:creationId xmlns:a16="http://schemas.microsoft.com/office/drawing/2014/main" id="{281A1EBC-4EB5-4111-8C3E-6A2AB592488D}"/>
              </a:ext>
            </a:extLst>
          </p:cNvPr>
          <p:cNvPicPr>
            <a:picLocks noChangeAspect="1"/>
          </p:cNvPicPr>
          <p:nvPr/>
        </p:nvPicPr>
        <p:blipFill>
          <a:blip r:embed="rId5"/>
          <a:stretch>
            <a:fillRect/>
          </a:stretch>
        </p:blipFill>
        <p:spPr>
          <a:xfrm>
            <a:off x="1126966" y="11103944"/>
            <a:ext cx="1162417" cy="1101237"/>
          </a:xfrm>
          <a:prstGeom prst="rect">
            <a:avLst/>
          </a:prstGeom>
        </p:spPr>
      </p:pic>
      <p:sp>
        <p:nvSpPr>
          <p:cNvPr id="16" name="TextBox 15">
            <a:extLst>
              <a:ext uri="{FF2B5EF4-FFF2-40B4-BE49-F238E27FC236}">
                <a16:creationId xmlns:a16="http://schemas.microsoft.com/office/drawing/2014/main" id="{3A2D0BD0-77AA-4C2F-95C9-A3A265ED7A02}"/>
              </a:ext>
            </a:extLst>
          </p:cNvPr>
          <p:cNvSpPr txBox="1"/>
          <p:nvPr/>
        </p:nvSpPr>
        <p:spPr>
          <a:xfrm>
            <a:off x="1288536" y="7846217"/>
            <a:ext cx="1085347" cy="461665"/>
          </a:xfrm>
          <a:prstGeom prst="rect">
            <a:avLst/>
          </a:prstGeom>
          <a:noFill/>
        </p:spPr>
        <p:txBody>
          <a:bodyPr wrap="square" rtlCol="0">
            <a:spAutoFit/>
          </a:bodyPr>
          <a:lstStyle/>
          <a:p>
            <a:r>
              <a:rPr lang="en-GB" sz="2400" dirty="0">
                <a:latin typeface="Century Gothic" panose="020B0502020202020204" pitchFamily="34" charset="0"/>
              </a:rPr>
              <a:t> X 3</a:t>
            </a:r>
          </a:p>
        </p:txBody>
      </p:sp>
      <p:sp>
        <p:nvSpPr>
          <p:cNvPr id="17" name="TextBox 16">
            <a:extLst>
              <a:ext uri="{FF2B5EF4-FFF2-40B4-BE49-F238E27FC236}">
                <a16:creationId xmlns:a16="http://schemas.microsoft.com/office/drawing/2014/main" id="{EA8FD2B8-3D0D-42E2-806B-288CBF1025CC}"/>
              </a:ext>
            </a:extLst>
          </p:cNvPr>
          <p:cNvSpPr txBox="1"/>
          <p:nvPr/>
        </p:nvSpPr>
        <p:spPr>
          <a:xfrm>
            <a:off x="1226181" y="9702119"/>
            <a:ext cx="1085347" cy="461665"/>
          </a:xfrm>
          <a:prstGeom prst="rect">
            <a:avLst/>
          </a:prstGeom>
          <a:noFill/>
        </p:spPr>
        <p:txBody>
          <a:bodyPr wrap="square" rtlCol="0">
            <a:spAutoFit/>
          </a:bodyPr>
          <a:lstStyle/>
          <a:p>
            <a:r>
              <a:rPr lang="en-GB" sz="2400" dirty="0">
                <a:latin typeface="Century Gothic" panose="020B0502020202020204" pitchFamily="34" charset="0"/>
              </a:rPr>
              <a:t> X2</a:t>
            </a:r>
          </a:p>
        </p:txBody>
      </p:sp>
      <p:sp>
        <p:nvSpPr>
          <p:cNvPr id="18" name="TextBox 17">
            <a:extLst>
              <a:ext uri="{FF2B5EF4-FFF2-40B4-BE49-F238E27FC236}">
                <a16:creationId xmlns:a16="http://schemas.microsoft.com/office/drawing/2014/main" id="{26535808-BAF9-4CD7-B74A-E2B8012ADAE5}"/>
              </a:ext>
            </a:extLst>
          </p:cNvPr>
          <p:cNvSpPr txBox="1"/>
          <p:nvPr/>
        </p:nvSpPr>
        <p:spPr>
          <a:xfrm>
            <a:off x="1226181" y="12312655"/>
            <a:ext cx="1085347" cy="461665"/>
          </a:xfrm>
          <a:prstGeom prst="rect">
            <a:avLst/>
          </a:prstGeom>
          <a:noFill/>
        </p:spPr>
        <p:txBody>
          <a:bodyPr wrap="square" rtlCol="0">
            <a:spAutoFit/>
          </a:bodyPr>
          <a:lstStyle/>
          <a:p>
            <a:r>
              <a:rPr lang="en-GB" sz="2400" dirty="0">
                <a:latin typeface="Century Gothic" panose="020B0502020202020204" pitchFamily="34" charset="0"/>
              </a:rPr>
              <a:t> X 1</a:t>
            </a:r>
          </a:p>
        </p:txBody>
      </p:sp>
      <p:pic>
        <p:nvPicPr>
          <p:cNvPr id="20" name="Picture 19">
            <a:extLst>
              <a:ext uri="{FF2B5EF4-FFF2-40B4-BE49-F238E27FC236}">
                <a16:creationId xmlns:a16="http://schemas.microsoft.com/office/drawing/2014/main" id="{F29E11E1-C324-4DB1-9D84-CF63638F06A7}"/>
              </a:ext>
            </a:extLst>
          </p:cNvPr>
          <p:cNvPicPr>
            <a:picLocks noChangeAspect="1"/>
          </p:cNvPicPr>
          <p:nvPr/>
        </p:nvPicPr>
        <p:blipFill>
          <a:blip r:embed="rId6">
            <a:clrChange>
              <a:clrFrom>
                <a:srgbClr val="000000">
                  <a:alpha val="0"/>
                </a:srgbClr>
              </a:clrFrom>
              <a:clrTo>
                <a:srgbClr val="000000">
                  <a:alpha val="0"/>
                </a:srgbClr>
              </a:clrTo>
            </a:clrChange>
          </a:blip>
          <a:stretch>
            <a:fillRect/>
          </a:stretch>
        </p:blipFill>
        <p:spPr>
          <a:xfrm>
            <a:off x="10738194" y="5814531"/>
            <a:ext cx="1234410" cy="1126549"/>
          </a:xfrm>
          <a:prstGeom prst="rect">
            <a:avLst/>
          </a:prstGeom>
        </p:spPr>
      </p:pic>
      <p:sp>
        <p:nvSpPr>
          <p:cNvPr id="21" name="TextBox 20">
            <a:extLst>
              <a:ext uri="{FF2B5EF4-FFF2-40B4-BE49-F238E27FC236}">
                <a16:creationId xmlns:a16="http://schemas.microsoft.com/office/drawing/2014/main" id="{2B5C8014-A953-4A90-AF55-4B38E970B6FE}"/>
              </a:ext>
            </a:extLst>
          </p:cNvPr>
          <p:cNvSpPr txBox="1"/>
          <p:nvPr/>
        </p:nvSpPr>
        <p:spPr>
          <a:xfrm>
            <a:off x="2417081" y="6066686"/>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anglais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pSp>
        <p:nvGrpSpPr>
          <p:cNvPr id="22" name="Group 21">
            <a:extLst>
              <a:ext uri="{FF2B5EF4-FFF2-40B4-BE49-F238E27FC236}">
                <a16:creationId xmlns:a16="http://schemas.microsoft.com/office/drawing/2014/main" id="{39CECFE3-EAB1-4BF2-8787-D20C4AB9DAC0}"/>
              </a:ext>
            </a:extLst>
          </p:cNvPr>
          <p:cNvGrpSpPr/>
          <p:nvPr/>
        </p:nvGrpSpPr>
        <p:grpSpPr>
          <a:xfrm>
            <a:off x="148525" y="5946779"/>
            <a:ext cx="2268556" cy="862054"/>
            <a:chOff x="314909" y="12083263"/>
            <a:chExt cx="2268556" cy="862054"/>
          </a:xfrm>
        </p:grpSpPr>
        <p:sp>
          <p:nvSpPr>
            <p:cNvPr id="23" name="Title 1">
              <a:extLst>
                <a:ext uri="{FF2B5EF4-FFF2-40B4-BE49-F238E27FC236}">
                  <a16:creationId xmlns:a16="http://schemas.microsoft.com/office/drawing/2014/main" id="{F9F3597C-FF2E-449A-A76E-1F6C6670CDF7}"/>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24" name="Picture 23" descr="A logo of a book&#10;&#10;Description automatically generated with low confidence">
              <a:extLst>
                <a:ext uri="{FF2B5EF4-FFF2-40B4-BE49-F238E27FC236}">
                  <a16:creationId xmlns:a16="http://schemas.microsoft.com/office/drawing/2014/main" id="{81D30B43-901B-48FF-AC66-B3596545F1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sp>
        <p:nvSpPr>
          <p:cNvPr id="25" name="TextBox 24">
            <a:extLst>
              <a:ext uri="{FF2B5EF4-FFF2-40B4-BE49-F238E27FC236}">
                <a16:creationId xmlns:a16="http://schemas.microsoft.com/office/drawing/2014/main" id="{0405FA94-1E5D-4418-98E2-D146FE5D125F}"/>
              </a:ext>
            </a:extLst>
          </p:cNvPr>
          <p:cNvSpPr txBox="1"/>
          <p:nvPr/>
        </p:nvSpPr>
        <p:spPr>
          <a:xfrm>
            <a:off x="752925" y="2456486"/>
            <a:ext cx="256093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3888"/>
                </a:solidFill>
                <a:effectLst/>
                <a:uLnTx/>
                <a:uFillTx/>
                <a:latin typeface="Century Gothic" panose="020B0502020202020204" pitchFamily="34" charset="0"/>
              </a:rPr>
              <a:t>Il </a:t>
            </a:r>
            <a:r>
              <a:rPr kumimoji="0" lang="en-GB" sz="2400" b="1" i="0" u="none" strike="noStrike" kern="1200" cap="none" spc="0" normalizeH="0" baseline="0" noProof="0" dirty="0" err="1">
                <a:ln>
                  <a:noFill/>
                </a:ln>
                <a:solidFill>
                  <a:srgbClr val="FF3888"/>
                </a:solidFill>
                <a:effectLst/>
                <a:uLnTx/>
                <a:uFillTx/>
                <a:latin typeface="Century Gothic" panose="020B0502020202020204" pitchFamily="34" charset="0"/>
              </a:rPr>
              <a:t>marche</a:t>
            </a:r>
            <a:endParaRPr kumimoji="0" lang="en-GB" sz="2400" b="1" i="0" u="none" strike="noStrike" kern="1200" cap="none" spc="0" normalizeH="0" baseline="0" noProof="0" dirty="0">
              <a:ln>
                <a:noFill/>
              </a:ln>
              <a:solidFill>
                <a:srgbClr val="FF3888"/>
              </a:solidFill>
              <a:effectLst/>
              <a:uLnTx/>
              <a:uFillTx/>
              <a:latin typeface="Century Gothic" panose="020B0502020202020204" pitchFamily="34" charset="0"/>
            </a:endParaRPr>
          </a:p>
        </p:txBody>
      </p:sp>
      <p:sp>
        <p:nvSpPr>
          <p:cNvPr id="26" name="CustomShape 3">
            <a:extLst>
              <a:ext uri="{FF2B5EF4-FFF2-40B4-BE49-F238E27FC236}">
                <a16:creationId xmlns:a16="http://schemas.microsoft.com/office/drawing/2014/main" id="{63837817-431B-4BF9-8B44-78A35EF65174}"/>
              </a:ext>
            </a:extLst>
          </p:cNvPr>
          <p:cNvSpPr/>
          <p:nvPr/>
        </p:nvSpPr>
        <p:spPr>
          <a:xfrm>
            <a:off x="348954" y="1699199"/>
            <a:ext cx="5094578" cy="518040"/>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Round 1</a:t>
            </a:r>
            <a:endParaRPr kumimoji="0" lang="en-GB" sz="20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grpSp>
        <p:nvGrpSpPr>
          <p:cNvPr id="27" name="Group 26">
            <a:extLst>
              <a:ext uri="{FF2B5EF4-FFF2-40B4-BE49-F238E27FC236}">
                <a16:creationId xmlns:a16="http://schemas.microsoft.com/office/drawing/2014/main" id="{B866899A-1B8A-4BD8-BB84-7BABDCAD418D}"/>
              </a:ext>
            </a:extLst>
          </p:cNvPr>
          <p:cNvGrpSpPr/>
          <p:nvPr/>
        </p:nvGrpSpPr>
        <p:grpSpPr>
          <a:xfrm>
            <a:off x="234749" y="960580"/>
            <a:ext cx="2161593" cy="852090"/>
            <a:chOff x="-3202503" y="7519765"/>
            <a:chExt cx="2161593" cy="852090"/>
          </a:xfrm>
        </p:grpSpPr>
        <p:sp>
          <p:nvSpPr>
            <p:cNvPr id="28" name="Title 1">
              <a:extLst>
                <a:ext uri="{FF2B5EF4-FFF2-40B4-BE49-F238E27FC236}">
                  <a16:creationId xmlns:a16="http://schemas.microsoft.com/office/drawing/2014/main" id="{75F7AA41-A84A-4F20-9B13-3D450D196718}"/>
                </a:ext>
              </a:extLst>
            </p:cNvPr>
            <p:cNvSpPr txBox="1">
              <a:spLocks/>
            </p:cNvSpPr>
            <p:nvPr/>
          </p:nvSpPr>
          <p:spPr>
            <a:xfrm>
              <a:off x="-2702602" y="7717205"/>
              <a:ext cx="1661692" cy="424815"/>
            </a:xfrm>
            <a:prstGeom prst="rect">
              <a:avLst/>
            </a:prstGeom>
            <a:solidFill>
              <a:srgbClr val="FF3888"/>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cs typeface="Calibri"/>
                  <a:sym typeface="Calibri"/>
                </a:rPr>
                <a:t>parler</a:t>
              </a:r>
              <a:endPar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endParaRPr>
            </a:p>
          </p:txBody>
        </p:sp>
        <p:pic>
          <p:nvPicPr>
            <p:cNvPr id="29" name="Picture 28" descr="A pink and white circle with a megaphone in the middle&#10;&#10;Description automatically generated with low confidence">
              <a:extLst>
                <a:ext uri="{FF2B5EF4-FFF2-40B4-BE49-F238E27FC236}">
                  <a16:creationId xmlns:a16="http://schemas.microsoft.com/office/drawing/2014/main" id="{772B65AB-62DA-4685-8A51-831B2AB2AB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2503" y="7519765"/>
              <a:ext cx="849944" cy="852090"/>
            </a:xfrm>
            <a:prstGeom prst="rect">
              <a:avLst/>
            </a:prstGeom>
          </p:spPr>
        </p:pic>
      </p:grpSp>
      <p:sp>
        <p:nvSpPr>
          <p:cNvPr id="30" name="TextBox 29">
            <a:extLst>
              <a:ext uri="{FF2B5EF4-FFF2-40B4-BE49-F238E27FC236}">
                <a16:creationId xmlns:a16="http://schemas.microsoft.com/office/drawing/2014/main" id="{9CA490EF-9AD6-4D96-A054-A9E7B3A6E56B}"/>
              </a:ext>
            </a:extLst>
          </p:cNvPr>
          <p:cNvSpPr txBox="1"/>
          <p:nvPr/>
        </p:nvSpPr>
        <p:spPr>
          <a:xfrm>
            <a:off x="2366341" y="1135116"/>
            <a:ext cx="9726626" cy="496418"/>
          </a:xfrm>
          <a:prstGeom prst="rect">
            <a:avLst/>
          </a:prstGeom>
          <a:noFill/>
        </p:spPr>
        <p:txBody>
          <a:bodyPr wrap="square" rtlCol="0">
            <a:spAutoFit/>
          </a:bodyPr>
          <a:lstStyle/>
          <a:p>
            <a:pPr>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A. </a:t>
            </a:r>
            <a:r>
              <a:rPr kumimoji="0" lang="en-GB" sz="2626"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erson B – turn to the next page.)</a:t>
            </a:r>
            <a:endPar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31" name="CustomShape 3">
            <a:extLst>
              <a:ext uri="{FF2B5EF4-FFF2-40B4-BE49-F238E27FC236}">
                <a16:creationId xmlns:a16="http://schemas.microsoft.com/office/drawing/2014/main" id="{1B10D450-FAA2-45C4-BDF4-00D54C4EC9A5}"/>
              </a:ext>
            </a:extLst>
          </p:cNvPr>
          <p:cNvSpPr/>
          <p:nvPr/>
        </p:nvSpPr>
        <p:spPr>
          <a:xfrm>
            <a:off x="1506625" y="1690091"/>
            <a:ext cx="7263277" cy="518040"/>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rPr>
              <a:t>Say these verbs in French.</a:t>
            </a:r>
          </a:p>
        </p:txBody>
      </p:sp>
      <p:sp>
        <p:nvSpPr>
          <p:cNvPr id="33" name="CustomShape 3">
            <a:extLst>
              <a:ext uri="{FF2B5EF4-FFF2-40B4-BE49-F238E27FC236}">
                <a16:creationId xmlns:a16="http://schemas.microsoft.com/office/drawing/2014/main" id="{D9A516DF-AE57-42D4-A778-E8A90157EC57}"/>
              </a:ext>
            </a:extLst>
          </p:cNvPr>
          <p:cNvSpPr/>
          <p:nvPr/>
        </p:nvSpPr>
        <p:spPr>
          <a:xfrm>
            <a:off x="5539096" y="1660632"/>
            <a:ext cx="6418155" cy="341646"/>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Round 2 </a:t>
            </a:r>
            <a:r>
              <a:rPr kumimoji="0" lang="en-GB" sz="200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Listen to your partner. </a:t>
            </a:r>
            <a:r>
              <a:rPr lang="en-GB" sz="2000" kern="0" spc="-1" dirty="0">
                <a:solidFill>
                  <a:schemeClr val="tx1">
                    <a:lumMod val="65000"/>
                    <a:lumOff val="35000"/>
                  </a:schemeClr>
                </a:solidFill>
                <a:latin typeface="Century Gothic" panose="020B0502020202020204" pitchFamily="34" charset="0"/>
                <a:ea typeface="Century Gothic"/>
              </a:rPr>
              <a:t> Is it </a:t>
            </a:r>
            <a:r>
              <a:rPr kumimoji="0" lang="en-GB" sz="200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A, B or C?</a:t>
            </a:r>
            <a:endParaRPr kumimoji="0" lang="en-GB" sz="20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C0018C5A-D4B4-4B5A-BE50-0C490FCBF8A6}"/>
              </a:ext>
            </a:extLst>
          </p:cNvPr>
          <p:cNvPicPr>
            <a:picLocks noChangeAspect="1"/>
          </p:cNvPicPr>
          <p:nvPr/>
        </p:nvPicPr>
        <p:blipFill>
          <a:blip r:embed="rId9"/>
          <a:stretch>
            <a:fillRect/>
          </a:stretch>
        </p:blipFill>
        <p:spPr>
          <a:xfrm>
            <a:off x="5480339" y="2129381"/>
            <a:ext cx="3289563" cy="3790974"/>
          </a:xfrm>
          <a:prstGeom prst="rect">
            <a:avLst/>
          </a:prstGeom>
        </p:spPr>
      </p:pic>
      <p:sp>
        <p:nvSpPr>
          <p:cNvPr id="35" name="Rectangle: Rounded Corners 34">
            <a:extLst>
              <a:ext uri="{FF2B5EF4-FFF2-40B4-BE49-F238E27FC236}">
                <a16:creationId xmlns:a16="http://schemas.microsoft.com/office/drawing/2014/main" id="{6C9F0280-9724-4446-BC1A-1135CE800BF1}"/>
              </a:ext>
            </a:extLst>
          </p:cNvPr>
          <p:cNvSpPr/>
          <p:nvPr/>
        </p:nvSpPr>
        <p:spPr>
          <a:xfrm>
            <a:off x="5808929" y="2746336"/>
            <a:ext cx="746757" cy="51804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7" name="TextBox 36">
            <a:extLst>
              <a:ext uri="{FF2B5EF4-FFF2-40B4-BE49-F238E27FC236}">
                <a16:creationId xmlns:a16="http://schemas.microsoft.com/office/drawing/2014/main" id="{26FF8750-37C6-455C-9DDA-7923EC05047C}"/>
              </a:ext>
            </a:extLst>
          </p:cNvPr>
          <p:cNvSpPr txBox="1"/>
          <p:nvPr/>
        </p:nvSpPr>
        <p:spPr>
          <a:xfrm>
            <a:off x="427320" y="2143745"/>
            <a:ext cx="4824691" cy="3785652"/>
          </a:xfrm>
          <a:prstGeom prst="rect">
            <a:avLst/>
          </a:prstGeom>
          <a:noFill/>
          <a:ln w="28575">
            <a:solidFill>
              <a:srgbClr val="4472C4">
                <a:lumMod val="50000"/>
              </a:srgbClr>
            </a:solidFill>
          </a:ln>
        </p:spPr>
        <p:txBody>
          <a:bodyPr wrap="square" rtlCol="0">
            <a:spAutoFit/>
          </a:bodyPr>
          <a:lstStyle/>
          <a:p>
            <a:pPr defTabSz="914400">
              <a:defRPr/>
            </a:pPr>
            <a:r>
              <a:rPr lang="en-GB" sz="2400" kern="0" dirty="0">
                <a:latin typeface="Century Gothic" panose="020B0502020202020204" pitchFamily="34" charset="0"/>
              </a:rPr>
              <a:t>1) He walks</a:t>
            </a:r>
          </a:p>
          <a:p>
            <a:pPr defTabSz="914400">
              <a:defRPr/>
            </a:pPr>
            <a:r>
              <a:rPr lang="en-GB" sz="2400" kern="0" dirty="0">
                <a:latin typeface="Century Gothic" panose="020B0502020202020204" pitchFamily="34" charset="0"/>
              </a:rPr>
              <a:t>……………………………….</a:t>
            </a:r>
          </a:p>
          <a:p>
            <a:pPr defTabSz="914400">
              <a:defRPr/>
            </a:pPr>
            <a:r>
              <a:rPr lang="en-GB" sz="2400" kern="0" dirty="0">
                <a:latin typeface="Century Gothic" panose="020B0502020202020204" pitchFamily="34" charset="0"/>
              </a:rPr>
              <a:t>2) They dance (mixed group)</a:t>
            </a:r>
          </a:p>
          <a:p>
            <a:pPr defTabSz="914400">
              <a:defRPr/>
            </a:pPr>
            <a:r>
              <a:rPr lang="en-GB" sz="2400" kern="0" dirty="0">
                <a:latin typeface="Century Gothic" panose="020B0502020202020204" pitchFamily="34" charset="0"/>
              </a:rPr>
              <a:t>……………………………….</a:t>
            </a:r>
          </a:p>
          <a:p>
            <a:pPr defTabSz="914400">
              <a:defRPr/>
            </a:pPr>
            <a:r>
              <a:rPr lang="en-GB" sz="2400" kern="0" dirty="0">
                <a:latin typeface="Century Gothic" panose="020B0502020202020204" pitchFamily="34" charset="0"/>
              </a:rPr>
              <a:t>3) They leave (mixed group)</a:t>
            </a:r>
          </a:p>
          <a:p>
            <a:pPr defTabSz="914400">
              <a:defRPr/>
            </a:pPr>
            <a:r>
              <a:rPr lang="en-GB" sz="2400" kern="0" dirty="0">
                <a:latin typeface="Century Gothic" panose="020B0502020202020204" pitchFamily="34" charset="0"/>
              </a:rPr>
              <a:t>……………………………….</a:t>
            </a:r>
          </a:p>
          <a:p>
            <a:pPr defTabSz="914400">
              <a:defRPr/>
            </a:pPr>
            <a:r>
              <a:rPr lang="en-GB" sz="2400" kern="0" dirty="0">
                <a:latin typeface="Century Gothic" panose="020B0502020202020204" pitchFamily="34" charset="0"/>
              </a:rPr>
              <a:t>4) She </a:t>
            </a:r>
            <a:r>
              <a:rPr lang="en-GB" sz="2400" kern="0" dirty="0" err="1">
                <a:latin typeface="Century Gothic" panose="020B0502020202020204" pitchFamily="34" charset="0"/>
              </a:rPr>
              <a:t>prepar</a:t>
            </a:r>
            <a:r>
              <a:rPr lang="en-GB" sz="2400" kern="0" dirty="0">
                <a:latin typeface="Century Gothic" panose="020B0502020202020204" pitchFamily="34" charset="0"/>
              </a:rPr>
              <a:t>es</a:t>
            </a:r>
          </a:p>
          <a:p>
            <a:pPr defTabSz="914400">
              <a:defRPr/>
            </a:pPr>
            <a:r>
              <a:rPr lang="en-GB" sz="2400" kern="0" dirty="0">
                <a:latin typeface="Century Gothic" panose="020B0502020202020204" pitchFamily="34" charset="0"/>
              </a:rPr>
              <a:t>……………………………….</a:t>
            </a:r>
          </a:p>
          <a:p>
            <a:pPr defTabSz="914400">
              <a:defRPr/>
            </a:pPr>
            <a:r>
              <a:rPr lang="en-GB" sz="2400" kern="0" dirty="0">
                <a:latin typeface="Century Gothic" panose="020B0502020202020204" pitchFamily="34" charset="0"/>
              </a:rPr>
              <a:t>5) They create (mixed group)</a:t>
            </a:r>
          </a:p>
          <a:p>
            <a:pPr defTabSz="914400">
              <a:defRPr/>
            </a:pPr>
            <a:r>
              <a:rPr lang="en-GB" sz="2400" kern="0" dirty="0">
                <a:latin typeface="Century Gothic" panose="020B0502020202020204" pitchFamily="34" charset="0"/>
              </a:rPr>
              <a:t>………………………………..</a:t>
            </a:r>
          </a:p>
        </p:txBody>
      </p:sp>
      <p:sp>
        <p:nvSpPr>
          <p:cNvPr id="38" name="Rectangle: Rounded Corners 37">
            <a:extLst>
              <a:ext uri="{FF2B5EF4-FFF2-40B4-BE49-F238E27FC236}">
                <a16:creationId xmlns:a16="http://schemas.microsoft.com/office/drawing/2014/main" id="{02038071-627C-4B78-BB3F-B3F3B86B0457}"/>
              </a:ext>
            </a:extLst>
          </p:cNvPr>
          <p:cNvSpPr/>
          <p:nvPr/>
        </p:nvSpPr>
        <p:spPr>
          <a:xfrm>
            <a:off x="235737" y="13114527"/>
            <a:ext cx="11723927" cy="2602481"/>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Title 1">
            <a:extLst>
              <a:ext uri="{FF2B5EF4-FFF2-40B4-BE49-F238E27FC236}">
                <a16:creationId xmlns:a16="http://schemas.microsoft.com/office/drawing/2014/main" id="{01A3381F-1966-4DA8-B93E-419792D29DEE}"/>
              </a:ext>
            </a:extLst>
          </p:cNvPr>
          <p:cNvSpPr txBox="1">
            <a:spLocks/>
          </p:cNvSpPr>
          <p:nvPr/>
        </p:nvSpPr>
        <p:spPr>
          <a:xfrm>
            <a:off x="9823970" y="13345995"/>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pic>
        <p:nvPicPr>
          <p:cNvPr id="40" name="Google Shape;170;p8" descr="Jigsaw, Puzzle, Piece, Game, Concept, Solution">
            <a:extLst>
              <a:ext uri="{FF2B5EF4-FFF2-40B4-BE49-F238E27FC236}">
                <a16:creationId xmlns:a16="http://schemas.microsoft.com/office/drawing/2014/main" id="{90F7F6AD-5F14-4DCD-A46A-F8B2A6EF8D80}"/>
              </a:ext>
            </a:extLst>
          </p:cNvPr>
          <p:cNvPicPr preferRelativeResize="0"/>
          <p:nvPr/>
        </p:nvPicPr>
        <p:blipFill rotWithShape="1">
          <a:blip r:embed="rId10">
            <a:alphaModFix/>
          </a:blip>
          <a:srcRect/>
          <a:stretch/>
        </p:blipFill>
        <p:spPr>
          <a:xfrm>
            <a:off x="9541633" y="13187060"/>
            <a:ext cx="564673" cy="593358"/>
          </a:xfrm>
          <a:prstGeom prst="rect">
            <a:avLst/>
          </a:prstGeom>
          <a:noFill/>
          <a:ln>
            <a:noFill/>
          </a:ln>
        </p:spPr>
      </p:pic>
      <p:sp>
        <p:nvSpPr>
          <p:cNvPr id="41" name="CustomShape 3">
            <a:extLst>
              <a:ext uri="{FF2B5EF4-FFF2-40B4-BE49-F238E27FC236}">
                <a16:creationId xmlns:a16="http://schemas.microsoft.com/office/drawing/2014/main" id="{E68B8ABD-10C2-4E47-A7A1-B1749AAE2352}"/>
              </a:ext>
            </a:extLst>
          </p:cNvPr>
          <p:cNvSpPr/>
          <p:nvPr/>
        </p:nvSpPr>
        <p:spPr>
          <a:xfrm>
            <a:off x="405126" y="13673511"/>
            <a:ext cx="8757822" cy="59335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To say </a:t>
            </a:r>
            <a:r>
              <a:rPr lang="en-GB" sz="2400" b="1" strike="noStrike" spc="-1" dirty="0">
                <a:solidFill>
                  <a:schemeClr val="tx1">
                    <a:lumMod val="65000"/>
                    <a:lumOff val="35000"/>
                  </a:schemeClr>
                </a:solidFill>
                <a:latin typeface="Century Gothic" panose="020B0502020202020204" pitchFamily="34" charset="0"/>
                <a:ea typeface="Century Gothic"/>
              </a:rPr>
              <a:t>everyone </a:t>
            </a:r>
            <a:r>
              <a:rPr lang="en-GB" sz="2400" strike="noStrike" spc="-1" dirty="0">
                <a:solidFill>
                  <a:schemeClr val="tx1">
                    <a:lumMod val="65000"/>
                    <a:lumOff val="35000"/>
                  </a:schemeClr>
                </a:solidFill>
                <a:latin typeface="Century Gothic" panose="020B0502020202020204" pitchFamily="34" charset="0"/>
                <a:ea typeface="Century Gothic"/>
              </a:rPr>
              <a:t>+-ER verb in French, the verb ends in </a:t>
            </a:r>
            <a:r>
              <a:rPr lang="en-GB" sz="2400" b="1" strike="noStrike" spc="-1" dirty="0">
                <a:solidFill>
                  <a:schemeClr val="tx1">
                    <a:lumMod val="65000"/>
                    <a:lumOff val="35000"/>
                  </a:schemeClr>
                </a:solidFill>
                <a:latin typeface="Century Gothic" panose="020B0502020202020204" pitchFamily="34" charset="0"/>
                <a:ea typeface="Century Gothic"/>
              </a:rPr>
              <a:t>–e.</a:t>
            </a:r>
            <a:endParaRPr lang="en-GB" sz="2400" dirty="0">
              <a:solidFill>
                <a:schemeClr val="tx1">
                  <a:lumMod val="65000"/>
                  <a:lumOff val="35000"/>
                </a:schemeClr>
              </a:solidFill>
            </a:endParaRPr>
          </a:p>
          <a:p>
            <a:pPr>
              <a:lnSpc>
                <a:spcPct val="100000"/>
              </a:lnSpc>
            </a:pPr>
            <a:r>
              <a:rPr lang="en-GB" sz="2400" b="0" strike="noStrike" spc="-1" dirty="0">
                <a:solidFill>
                  <a:schemeClr val="tx1">
                    <a:lumMod val="65000"/>
                    <a:lumOff val="35000"/>
                  </a:schemeClr>
                </a:solidFill>
                <a:latin typeface="Century Gothic" panose="020B0502020202020204" pitchFamily="34" charset="0"/>
                <a:ea typeface="Century Gothic"/>
              </a:rPr>
              <a:t> </a:t>
            </a:r>
            <a:endParaRPr lang="en-GB" sz="2400" b="0" strike="noStrike" spc="-1" dirty="0">
              <a:solidFill>
                <a:schemeClr val="tx1">
                  <a:lumMod val="65000"/>
                  <a:lumOff val="35000"/>
                </a:schemeClr>
              </a:solidFill>
              <a:latin typeface="Century Gothic" panose="020B0502020202020204" pitchFamily="34" charset="0"/>
            </a:endParaRPr>
          </a:p>
        </p:txBody>
      </p:sp>
      <p:sp>
        <p:nvSpPr>
          <p:cNvPr id="42" name="Title 1">
            <a:extLst>
              <a:ext uri="{FF2B5EF4-FFF2-40B4-BE49-F238E27FC236}">
                <a16:creationId xmlns:a16="http://schemas.microsoft.com/office/drawing/2014/main" id="{D412EE60-5706-4E27-A29F-CD1532653E5D}"/>
              </a:ext>
            </a:extLst>
          </p:cNvPr>
          <p:cNvSpPr txBox="1">
            <a:spLocks/>
          </p:cNvSpPr>
          <p:nvPr/>
        </p:nvSpPr>
        <p:spPr>
          <a:xfrm>
            <a:off x="427320" y="13166107"/>
            <a:ext cx="8156791" cy="593358"/>
          </a:xfrm>
          <a:prstGeom prst="rect">
            <a:avLst/>
          </a:prstGeom>
        </p:spPr>
        <p:txBody>
          <a:bodyPr vert="horz" lIns="91440" tIns="45720" rIns="91440" bIns="45720" rtlCol="0" anchor="ctr">
            <a:normAutofit fontScale="77500" lnSpcReduction="2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3200" b="1" spc="-1" dirty="0">
                <a:solidFill>
                  <a:schemeClr val="tx1">
                    <a:lumMod val="65000"/>
                    <a:lumOff val="35000"/>
                  </a:schemeClr>
                </a:solidFill>
                <a:latin typeface="Century Gothic" panose="020B0502020202020204" pitchFamily="34" charset="0"/>
                <a:ea typeface="Century Gothic"/>
              </a:rPr>
              <a:t>Knowing who does what </a:t>
            </a:r>
            <a:r>
              <a:rPr lang="en-GB" sz="3200" spc="-1" dirty="0">
                <a:solidFill>
                  <a:schemeClr val="tx1">
                    <a:lumMod val="65000"/>
                    <a:lumOff val="35000"/>
                  </a:schemeClr>
                </a:solidFill>
                <a:latin typeface="Century Gothic" panose="020B0502020202020204" pitchFamily="34" charset="0"/>
                <a:ea typeface="Century Gothic"/>
              </a:rPr>
              <a:t>(-ER verbs: they (</a:t>
            </a:r>
            <a:r>
              <a:rPr lang="en-GB" sz="3200" spc="-1" dirty="0" err="1">
                <a:solidFill>
                  <a:schemeClr val="tx1">
                    <a:lumMod val="65000"/>
                    <a:lumOff val="35000"/>
                  </a:schemeClr>
                </a:solidFill>
                <a:latin typeface="Century Gothic" panose="020B0502020202020204" pitchFamily="34" charset="0"/>
                <a:ea typeface="Century Gothic"/>
              </a:rPr>
              <a:t>ils</a:t>
            </a:r>
            <a:r>
              <a:rPr lang="en-GB" sz="3200" spc="-1" dirty="0">
                <a:solidFill>
                  <a:schemeClr val="tx1">
                    <a:lumMod val="65000"/>
                    <a:lumOff val="35000"/>
                  </a:schemeClr>
                </a:solidFill>
                <a:latin typeface="Century Gothic" panose="020B0502020202020204" pitchFamily="34" charset="0"/>
                <a:ea typeface="Century Gothic"/>
              </a:rPr>
              <a:t>, </a:t>
            </a:r>
            <a:r>
              <a:rPr lang="en-GB" sz="3200" spc="-1" dirty="0" err="1">
                <a:solidFill>
                  <a:schemeClr val="tx1">
                    <a:lumMod val="65000"/>
                    <a:lumOff val="35000"/>
                  </a:schemeClr>
                </a:solidFill>
                <a:latin typeface="Century Gothic" panose="020B0502020202020204" pitchFamily="34" charset="0"/>
                <a:ea typeface="Century Gothic"/>
              </a:rPr>
              <a:t>elles</a:t>
            </a:r>
            <a:r>
              <a:rPr lang="en-GB" sz="3200" spc="-1" dirty="0">
                <a:solidFill>
                  <a:schemeClr val="tx1">
                    <a:lumMod val="65000"/>
                    <a:lumOff val="35000"/>
                  </a:schemeClr>
                </a:solidFill>
                <a:latin typeface="Century Gothic" panose="020B0502020202020204" pitchFamily="34" charset="0"/>
                <a:ea typeface="Century Gothic"/>
              </a:rPr>
              <a:t>)</a:t>
            </a:r>
            <a:endParaRPr lang="en-GB" sz="3200" dirty="0">
              <a:solidFill>
                <a:schemeClr val="tx1">
                  <a:lumMod val="65000"/>
                  <a:lumOff val="35000"/>
                </a:schemeClr>
              </a:solidFill>
            </a:endParaRPr>
          </a:p>
        </p:txBody>
      </p:sp>
      <p:sp>
        <p:nvSpPr>
          <p:cNvPr id="43" name="Rectangle: Rounded Corners 42">
            <a:extLst>
              <a:ext uri="{FF2B5EF4-FFF2-40B4-BE49-F238E27FC236}">
                <a16:creationId xmlns:a16="http://schemas.microsoft.com/office/drawing/2014/main" id="{A831FE0D-DDE6-4B8D-8589-7077FF093583}"/>
              </a:ext>
            </a:extLst>
          </p:cNvPr>
          <p:cNvSpPr/>
          <p:nvPr/>
        </p:nvSpPr>
        <p:spPr>
          <a:xfrm>
            <a:off x="487945" y="14170262"/>
            <a:ext cx="4990180" cy="48963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4" name="Rectangle 43">
            <a:extLst>
              <a:ext uri="{FF2B5EF4-FFF2-40B4-BE49-F238E27FC236}">
                <a16:creationId xmlns:a16="http://schemas.microsoft.com/office/drawing/2014/main" id="{60C141EB-65F4-46C0-88EF-E3EF8DEDE9CE}"/>
              </a:ext>
            </a:extLst>
          </p:cNvPr>
          <p:cNvSpPr/>
          <p:nvPr/>
        </p:nvSpPr>
        <p:spPr>
          <a:xfrm>
            <a:off x="5808929" y="14180292"/>
            <a:ext cx="595093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Everyone watch</a:t>
            </a:r>
            <a:r>
              <a:rPr lang="en-GB" sz="2400" b="1" spc="-1" dirty="0">
                <a:solidFill>
                  <a:schemeClr val="tx1">
                    <a:lumMod val="65000"/>
                    <a:lumOff val="35000"/>
                  </a:schemeClr>
                </a:solidFill>
                <a:latin typeface="Century Gothic" panose="020B0502020202020204" pitchFamily="34" charset="0"/>
              </a:rPr>
              <a:t>es</a:t>
            </a:r>
            <a:r>
              <a:rPr lang="en-GB" sz="2400" spc="-1" dirty="0">
                <a:solidFill>
                  <a:schemeClr val="tx1">
                    <a:lumMod val="65000"/>
                    <a:lumOff val="35000"/>
                  </a:schemeClr>
                </a:solidFill>
                <a:latin typeface="Century Gothic" panose="020B0502020202020204" pitchFamily="34" charset="0"/>
              </a:rPr>
              <a:t> the parade.</a:t>
            </a:r>
            <a:endParaRPr lang="en-GB" sz="2400" dirty="0">
              <a:solidFill>
                <a:schemeClr val="tx1">
                  <a:lumMod val="65000"/>
                  <a:lumOff val="35000"/>
                </a:schemeClr>
              </a:solidFill>
            </a:endParaRPr>
          </a:p>
        </p:txBody>
      </p:sp>
      <p:sp>
        <p:nvSpPr>
          <p:cNvPr id="45" name="Google Shape;433;p6">
            <a:extLst>
              <a:ext uri="{FF2B5EF4-FFF2-40B4-BE49-F238E27FC236}">
                <a16:creationId xmlns:a16="http://schemas.microsoft.com/office/drawing/2014/main" id="{D3BC504A-970D-4DF6-91CD-7092AF928B48}"/>
              </a:ext>
            </a:extLst>
          </p:cNvPr>
          <p:cNvSpPr txBox="1"/>
          <p:nvPr/>
        </p:nvSpPr>
        <p:spPr>
          <a:xfrm>
            <a:off x="5458349" y="14189699"/>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46" name="TextBox 45">
            <a:extLst>
              <a:ext uri="{FF2B5EF4-FFF2-40B4-BE49-F238E27FC236}">
                <a16:creationId xmlns:a16="http://schemas.microsoft.com/office/drawing/2014/main" id="{2DCDB47E-802C-45E7-A07E-ED941E8BD94E}"/>
              </a:ext>
            </a:extLst>
          </p:cNvPr>
          <p:cNvSpPr txBox="1"/>
          <p:nvPr/>
        </p:nvSpPr>
        <p:spPr>
          <a:xfrm>
            <a:off x="495923" y="14170885"/>
            <a:ext cx="504317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Tout le monde</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0" i="0" u="none" strike="noStrike" kern="0" cap="none" spc="0" normalizeH="0" baseline="0" noProof="0" dirty="0" err="1">
                <a:ln>
                  <a:noFill/>
                </a:ln>
                <a:solidFill>
                  <a:schemeClr val="bg2">
                    <a:lumMod val="25000"/>
                  </a:schemeClr>
                </a:solidFill>
                <a:effectLst/>
                <a:uLnTx/>
                <a:uFillTx/>
                <a:latin typeface="Century Gothic" panose="020F0302020204030204"/>
              </a:rPr>
              <a:t>regard</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e</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le </a:t>
            </a:r>
            <a:r>
              <a:rPr kumimoji="0" lang="en-GB" sz="2400" b="0" i="0" u="none" strike="noStrike" kern="0" cap="none" spc="0" normalizeH="0" baseline="0" noProof="0" dirty="0" err="1">
                <a:ln>
                  <a:noFill/>
                </a:ln>
                <a:solidFill>
                  <a:schemeClr val="bg2">
                    <a:lumMod val="25000"/>
                  </a:schemeClr>
                </a:solidFill>
                <a:effectLst/>
                <a:uLnTx/>
                <a:uFillTx/>
                <a:latin typeface="Century Gothic" panose="020F0302020204030204"/>
              </a:rPr>
              <a:t>défilé</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a:t>
            </a:r>
          </a:p>
        </p:txBody>
      </p:sp>
      <p:sp>
        <p:nvSpPr>
          <p:cNvPr id="47" name="CustomShape 3">
            <a:extLst>
              <a:ext uri="{FF2B5EF4-FFF2-40B4-BE49-F238E27FC236}">
                <a16:creationId xmlns:a16="http://schemas.microsoft.com/office/drawing/2014/main" id="{689FAFE2-90FA-49DD-A129-C305E12D4CD4}"/>
              </a:ext>
            </a:extLst>
          </p:cNvPr>
          <p:cNvSpPr/>
          <p:nvPr/>
        </p:nvSpPr>
        <p:spPr>
          <a:xfrm>
            <a:off x="368840" y="14788590"/>
            <a:ext cx="10209321" cy="59335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To say </a:t>
            </a:r>
            <a:r>
              <a:rPr lang="en-GB" sz="2400" b="1" strike="noStrike" spc="-1" dirty="0">
                <a:solidFill>
                  <a:schemeClr val="tx1">
                    <a:lumMod val="65000"/>
                    <a:lumOff val="35000"/>
                  </a:schemeClr>
                </a:solidFill>
                <a:latin typeface="Century Gothic" panose="020B0502020202020204" pitchFamily="34" charset="0"/>
                <a:ea typeface="Century Gothic"/>
              </a:rPr>
              <a:t>the people </a:t>
            </a:r>
            <a:r>
              <a:rPr lang="en-GB" sz="2400" strike="noStrike" spc="-1" dirty="0">
                <a:solidFill>
                  <a:schemeClr val="tx1">
                    <a:lumMod val="65000"/>
                    <a:lumOff val="35000"/>
                  </a:schemeClr>
                </a:solidFill>
                <a:latin typeface="Century Gothic" panose="020B0502020202020204" pitchFamily="34" charset="0"/>
                <a:ea typeface="Century Gothic"/>
              </a:rPr>
              <a:t>+-ER verb in French, the verb ends in </a:t>
            </a:r>
            <a:r>
              <a:rPr lang="en-GB" sz="2400" b="1" strike="noStrike" spc="-1" dirty="0">
                <a:solidFill>
                  <a:schemeClr val="tx1">
                    <a:lumMod val="65000"/>
                    <a:lumOff val="35000"/>
                  </a:schemeClr>
                </a:solidFill>
                <a:latin typeface="Century Gothic" panose="020B0502020202020204" pitchFamily="34" charset="0"/>
                <a:ea typeface="Century Gothic"/>
              </a:rPr>
              <a:t>–</a:t>
            </a:r>
            <a:r>
              <a:rPr lang="en-GB" sz="2400" b="1" strike="noStrike" spc="-1" dirty="0" err="1">
                <a:solidFill>
                  <a:schemeClr val="tx1">
                    <a:lumMod val="65000"/>
                    <a:lumOff val="35000"/>
                  </a:schemeClr>
                </a:solidFill>
                <a:latin typeface="Century Gothic" panose="020B0502020202020204" pitchFamily="34" charset="0"/>
                <a:ea typeface="Century Gothic"/>
              </a:rPr>
              <a:t>ent</a:t>
            </a:r>
            <a:r>
              <a:rPr lang="en-GB" sz="2400" b="1" strike="noStrike" spc="-1" dirty="0">
                <a:solidFill>
                  <a:schemeClr val="tx1">
                    <a:lumMod val="65000"/>
                    <a:lumOff val="35000"/>
                  </a:schemeClr>
                </a:solidFill>
                <a:latin typeface="Century Gothic" panose="020B0502020202020204" pitchFamily="34" charset="0"/>
                <a:ea typeface="Century Gothic"/>
              </a:rPr>
              <a:t>.</a:t>
            </a:r>
            <a:endParaRPr lang="en-GB" sz="2400" dirty="0">
              <a:solidFill>
                <a:schemeClr val="tx1">
                  <a:lumMod val="65000"/>
                  <a:lumOff val="35000"/>
                </a:schemeClr>
              </a:solidFill>
            </a:endParaRPr>
          </a:p>
          <a:p>
            <a:pPr>
              <a:lnSpc>
                <a:spcPct val="100000"/>
              </a:lnSpc>
            </a:pPr>
            <a:r>
              <a:rPr lang="en-GB" sz="2400" b="0" strike="noStrike" spc="-1" dirty="0">
                <a:solidFill>
                  <a:schemeClr val="tx1">
                    <a:lumMod val="65000"/>
                    <a:lumOff val="35000"/>
                  </a:schemeClr>
                </a:solidFill>
                <a:latin typeface="Century Gothic" panose="020B0502020202020204" pitchFamily="34" charset="0"/>
                <a:ea typeface="Century Gothic"/>
              </a:rPr>
              <a:t> </a:t>
            </a:r>
            <a:endParaRPr lang="en-GB" sz="2400" b="0" strike="noStrike" spc="-1" dirty="0">
              <a:solidFill>
                <a:schemeClr val="tx1">
                  <a:lumMod val="65000"/>
                  <a:lumOff val="35000"/>
                </a:schemeClr>
              </a:solidFill>
              <a:latin typeface="Century Gothic" panose="020B0502020202020204" pitchFamily="34" charset="0"/>
            </a:endParaRPr>
          </a:p>
        </p:txBody>
      </p:sp>
      <p:sp>
        <p:nvSpPr>
          <p:cNvPr id="48" name="Rectangle: Rounded Corners 47">
            <a:extLst>
              <a:ext uri="{FF2B5EF4-FFF2-40B4-BE49-F238E27FC236}">
                <a16:creationId xmlns:a16="http://schemas.microsoft.com/office/drawing/2014/main" id="{98B79AEE-0D37-4917-B9C6-3F6C4E50BBDF}"/>
              </a:ext>
            </a:extLst>
          </p:cNvPr>
          <p:cNvSpPr/>
          <p:nvPr/>
        </p:nvSpPr>
        <p:spPr>
          <a:xfrm>
            <a:off x="483719" y="15227372"/>
            <a:ext cx="4328913" cy="46166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9" name="Rectangle 48">
            <a:extLst>
              <a:ext uri="{FF2B5EF4-FFF2-40B4-BE49-F238E27FC236}">
                <a16:creationId xmlns:a16="http://schemas.microsoft.com/office/drawing/2014/main" id="{356355D5-35CD-4B0C-BC96-038AFEE26356}"/>
              </a:ext>
            </a:extLst>
          </p:cNvPr>
          <p:cNvSpPr/>
          <p:nvPr/>
        </p:nvSpPr>
        <p:spPr>
          <a:xfrm>
            <a:off x="5223982" y="15235416"/>
            <a:ext cx="595093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The people watch the parade.</a:t>
            </a:r>
            <a:endParaRPr lang="en-GB" sz="2400" dirty="0">
              <a:solidFill>
                <a:schemeClr val="tx1">
                  <a:lumMod val="65000"/>
                  <a:lumOff val="35000"/>
                </a:schemeClr>
              </a:solidFill>
            </a:endParaRPr>
          </a:p>
        </p:txBody>
      </p:sp>
      <p:sp>
        <p:nvSpPr>
          <p:cNvPr id="50" name="Google Shape;433;p6">
            <a:extLst>
              <a:ext uri="{FF2B5EF4-FFF2-40B4-BE49-F238E27FC236}">
                <a16:creationId xmlns:a16="http://schemas.microsoft.com/office/drawing/2014/main" id="{88956B1C-8622-4F48-8748-6E55F795377D}"/>
              </a:ext>
            </a:extLst>
          </p:cNvPr>
          <p:cNvSpPr txBox="1"/>
          <p:nvPr/>
        </p:nvSpPr>
        <p:spPr>
          <a:xfrm>
            <a:off x="4873402" y="15244823"/>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51" name="TextBox 50">
            <a:extLst>
              <a:ext uri="{FF2B5EF4-FFF2-40B4-BE49-F238E27FC236}">
                <a16:creationId xmlns:a16="http://schemas.microsoft.com/office/drawing/2014/main" id="{E468BEE7-AA85-4C0D-B37F-91676C109B02}"/>
              </a:ext>
            </a:extLst>
          </p:cNvPr>
          <p:cNvSpPr txBox="1"/>
          <p:nvPr/>
        </p:nvSpPr>
        <p:spPr>
          <a:xfrm>
            <a:off x="491698" y="15227995"/>
            <a:ext cx="464007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Les gens </a:t>
            </a:r>
            <a:r>
              <a:rPr kumimoji="0" lang="en-GB" sz="2400" b="0" i="0" u="none" strike="noStrike" kern="0" cap="none" spc="0" normalizeH="0" baseline="0" noProof="0" dirty="0" err="1">
                <a:ln>
                  <a:noFill/>
                </a:ln>
                <a:solidFill>
                  <a:schemeClr val="bg2">
                    <a:lumMod val="25000"/>
                  </a:schemeClr>
                </a:solidFill>
                <a:effectLst/>
                <a:uLnTx/>
                <a:uFillTx/>
                <a:latin typeface="Century Gothic" panose="020F0302020204030204"/>
              </a:rPr>
              <a:t>regard</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ent</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le </a:t>
            </a:r>
            <a:r>
              <a:rPr kumimoji="0" lang="en-GB" sz="2400" b="0" i="0" u="none" strike="noStrike" kern="0" cap="none" spc="0" normalizeH="0" baseline="0" noProof="0" dirty="0" err="1">
                <a:ln>
                  <a:noFill/>
                </a:ln>
                <a:solidFill>
                  <a:schemeClr val="bg2">
                    <a:lumMod val="25000"/>
                  </a:schemeClr>
                </a:solidFill>
                <a:effectLst/>
                <a:uLnTx/>
                <a:uFillTx/>
                <a:latin typeface="Century Gothic" panose="020F0302020204030204"/>
              </a:rPr>
              <a:t>défilé</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a:t>
            </a:r>
          </a:p>
        </p:txBody>
      </p:sp>
      <p:sp>
        <p:nvSpPr>
          <p:cNvPr id="90" name="TextBox 89">
            <a:extLst>
              <a:ext uri="{FF2B5EF4-FFF2-40B4-BE49-F238E27FC236}">
                <a16:creationId xmlns:a16="http://schemas.microsoft.com/office/drawing/2014/main" id="{A3616A62-2611-44EE-87BF-A18EE06E1A10}"/>
              </a:ext>
            </a:extLst>
          </p:cNvPr>
          <p:cNvSpPr txBox="1"/>
          <p:nvPr/>
        </p:nvSpPr>
        <p:spPr>
          <a:xfrm>
            <a:off x="11194417" y="15759582"/>
            <a:ext cx="340158" cy="496418"/>
          </a:xfrm>
          <a:prstGeom prst="rect">
            <a:avLst/>
          </a:prstGeom>
          <a:noFill/>
          <a:ln>
            <a:noFill/>
          </a:ln>
        </p:spPr>
        <p:txBody>
          <a:bodyPr wrap="none" rtlCol="0">
            <a:spAutoFit/>
          </a:bodyPr>
          <a:lstStyle/>
          <a:p>
            <a:r>
              <a:rPr lang="en-GB" sz="2626" dirty="0">
                <a:solidFill>
                  <a:srgbClr val="0070C0"/>
                </a:solidFill>
                <a:latin typeface="Modern Love" panose="04090805081005020601" pitchFamily="82" charset="0"/>
              </a:rPr>
              <a:t>8</a:t>
            </a: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987101" y="15591921"/>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11">
              <a:duotone>
                <a:schemeClr val="accent6">
                  <a:shade val="45000"/>
                  <a:satMod val="135000"/>
                </a:schemeClr>
                <a:prstClr val="white"/>
              </a:duotone>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38930"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15</a:t>
              </a:r>
            </a:p>
          </p:txBody>
        </p:sp>
      </p:grpSp>
    </p:spTree>
    <p:extLst>
      <p:ext uri="{BB962C8B-B14F-4D97-AF65-F5344CB8AC3E}">
        <p14:creationId xmlns:p14="http://schemas.microsoft.com/office/powerpoint/2010/main" val="3319003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7030210"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932923" y="237596"/>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3</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4D392B0-25BA-4901-8DC9-BAD08D917C33}"/>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10746398" y="9599752"/>
            <a:ext cx="1234410" cy="1126549"/>
          </a:xfrm>
          <a:prstGeom prst="rect">
            <a:avLst/>
          </a:prstGeom>
        </p:spPr>
      </p:pic>
      <p:sp>
        <p:nvSpPr>
          <p:cNvPr id="13" name="TextBox 12">
            <a:extLst>
              <a:ext uri="{FF2B5EF4-FFF2-40B4-BE49-F238E27FC236}">
                <a16:creationId xmlns:a16="http://schemas.microsoft.com/office/drawing/2014/main" id="{723ED7D3-6EA9-40EC-AD72-170980A54D60}"/>
              </a:ext>
            </a:extLst>
          </p:cNvPr>
          <p:cNvSpPr txBox="1"/>
          <p:nvPr/>
        </p:nvSpPr>
        <p:spPr>
          <a:xfrm>
            <a:off x="2165436" y="9894576"/>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français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14" name="Table 4">
            <a:extLst>
              <a:ext uri="{FF2B5EF4-FFF2-40B4-BE49-F238E27FC236}">
                <a16:creationId xmlns:a16="http://schemas.microsoft.com/office/drawing/2014/main" id="{E561B5CC-14E6-4D81-9C9B-4D837D552D4A}"/>
              </a:ext>
            </a:extLst>
          </p:cNvPr>
          <p:cNvGraphicFramePr>
            <a:graphicFrameLocks noGrp="1"/>
          </p:cNvGraphicFramePr>
          <p:nvPr>
            <p:extLst>
              <p:ext uri="{D42A27DB-BD31-4B8C-83A1-F6EECF244321}">
                <p14:modId xmlns:p14="http://schemas.microsoft.com/office/powerpoint/2010/main" val="4072112117"/>
              </p:ext>
            </p:extLst>
          </p:nvPr>
        </p:nvGraphicFramePr>
        <p:xfrm>
          <a:off x="600525" y="10409687"/>
          <a:ext cx="10681115" cy="5405260"/>
        </p:xfrm>
        <a:graphic>
          <a:graphicData uri="http://schemas.openxmlformats.org/drawingml/2006/table">
            <a:tbl>
              <a:tblPr firstRow="1" bandRow="1"/>
              <a:tblGrid>
                <a:gridCol w="1883959">
                  <a:extLst>
                    <a:ext uri="{9D8B030D-6E8A-4147-A177-3AD203B41FA5}">
                      <a16:colId xmlns:a16="http://schemas.microsoft.com/office/drawing/2014/main" val="1203737284"/>
                    </a:ext>
                  </a:extLst>
                </a:gridCol>
                <a:gridCol w="2611236">
                  <a:extLst>
                    <a:ext uri="{9D8B030D-6E8A-4147-A177-3AD203B41FA5}">
                      <a16:colId xmlns:a16="http://schemas.microsoft.com/office/drawing/2014/main" val="1810222861"/>
                    </a:ext>
                  </a:extLst>
                </a:gridCol>
                <a:gridCol w="3253534">
                  <a:extLst>
                    <a:ext uri="{9D8B030D-6E8A-4147-A177-3AD203B41FA5}">
                      <a16:colId xmlns:a16="http://schemas.microsoft.com/office/drawing/2014/main" val="274413866"/>
                    </a:ext>
                  </a:extLst>
                </a:gridCol>
                <a:gridCol w="2932386">
                  <a:extLst>
                    <a:ext uri="{9D8B030D-6E8A-4147-A177-3AD203B41FA5}">
                      <a16:colId xmlns:a16="http://schemas.microsoft.com/office/drawing/2014/main" val="2706468897"/>
                    </a:ext>
                  </a:extLst>
                </a:gridCol>
              </a:tblGrid>
              <a:tr h="772180">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useful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clean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dirty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77218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a:solidFill>
                            <a:srgbClr val="00B0F0"/>
                          </a:solidFill>
                          <a:latin typeface="Century Gothic" panose="020B0502020202020204" pitchFamily="34" charset="0"/>
                        </a:rPr>
                        <a:t>to have, having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very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school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772180">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short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oval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ginger hair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77218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eye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eyes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face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772180">
                <a:tc rowSpan="3">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000" b="1" dirty="0">
                          <a:solidFill>
                            <a:srgbClr val="FF3399"/>
                          </a:solidFill>
                          <a:latin typeface="Century Gothic" panose="020B0502020202020204" pitchFamily="34" charset="0"/>
                        </a:rPr>
                        <a:t>to walk, walking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300" b="1" dirty="0">
                          <a:solidFill>
                            <a:srgbClr val="FF3399"/>
                          </a:solidFill>
                          <a:latin typeface="Century Gothic" panose="020B0502020202020204" pitchFamily="34" charset="0"/>
                        </a:rPr>
                        <a:t>actor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FF3399"/>
                          </a:solidFill>
                          <a:latin typeface="Century Gothic" panose="020B0502020202020204" pitchFamily="34" charset="0"/>
                        </a:rPr>
                        <a:t>actor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772180">
                <a:tc vMerge="1">
                  <a:txBody>
                    <a:bodyPr/>
                    <a:lstStyle/>
                    <a:p>
                      <a:endParaRPr lang="en-GB"/>
                    </a:p>
                  </a:txBody>
                  <a:tcPr/>
                </a:tc>
                <a:tc>
                  <a:txBody>
                    <a:bodyPr/>
                    <a:lstStyle/>
                    <a:p>
                      <a:r>
                        <a:rPr lang="en-GB" sz="2400" b="1" dirty="0">
                          <a:solidFill>
                            <a:srgbClr val="FF3399"/>
                          </a:solidFill>
                          <a:latin typeface="Century Gothic" panose="020B0502020202020204" pitchFamily="34" charset="0"/>
                        </a:rPr>
                        <a:t>then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they (fpl)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they (mpl)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772180">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go onto/climb</a:t>
                      </a:r>
                      <a:endParaRPr lang="en-GB" sz="18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000" b="1" dirty="0">
                          <a:solidFill>
                            <a:srgbClr val="FF3399"/>
                          </a:solidFill>
                          <a:latin typeface="Century Gothic" panose="020B0502020202020204" pitchFamily="34" charset="0"/>
                        </a:rPr>
                        <a:t>to create, creating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to leave, leaving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pic>
        <p:nvPicPr>
          <p:cNvPr id="15" name="Picture 14">
            <a:extLst>
              <a:ext uri="{FF2B5EF4-FFF2-40B4-BE49-F238E27FC236}">
                <a16:creationId xmlns:a16="http://schemas.microsoft.com/office/drawing/2014/main" id="{418A2488-ADD7-4489-A40D-E5ADF1C51200}"/>
              </a:ext>
            </a:extLst>
          </p:cNvPr>
          <p:cNvPicPr>
            <a:picLocks noChangeAspect="1"/>
          </p:cNvPicPr>
          <p:nvPr/>
        </p:nvPicPr>
        <p:blipFill>
          <a:blip r:embed="rId4"/>
          <a:stretch>
            <a:fillRect/>
          </a:stretch>
        </p:blipFill>
        <p:spPr>
          <a:xfrm>
            <a:off x="117002" y="9739269"/>
            <a:ext cx="2048434" cy="847417"/>
          </a:xfrm>
          <a:prstGeom prst="rect">
            <a:avLst/>
          </a:prstGeom>
        </p:spPr>
      </p:pic>
      <p:pic>
        <p:nvPicPr>
          <p:cNvPr id="16" name="Picture 15">
            <a:extLst>
              <a:ext uri="{FF2B5EF4-FFF2-40B4-BE49-F238E27FC236}">
                <a16:creationId xmlns:a16="http://schemas.microsoft.com/office/drawing/2014/main" id="{EC9DFC2F-A30E-4E23-9728-51FBF2E1E54A}"/>
              </a:ext>
            </a:extLst>
          </p:cNvPr>
          <p:cNvPicPr>
            <a:picLocks noChangeAspect="1"/>
          </p:cNvPicPr>
          <p:nvPr/>
        </p:nvPicPr>
        <p:blipFill>
          <a:blip r:embed="rId5"/>
          <a:stretch>
            <a:fillRect/>
          </a:stretch>
        </p:blipFill>
        <p:spPr>
          <a:xfrm>
            <a:off x="1098309" y="1195960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260A03E9-E279-4E61-B23B-6B30F41DB7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546" y="10472211"/>
            <a:ext cx="1186070" cy="1186070"/>
          </a:xfrm>
          <a:prstGeom prst="rect">
            <a:avLst/>
          </a:prstGeom>
        </p:spPr>
      </p:pic>
      <p:pic>
        <p:nvPicPr>
          <p:cNvPr id="18" name="Picture 17">
            <a:extLst>
              <a:ext uri="{FF2B5EF4-FFF2-40B4-BE49-F238E27FC236}">
                <a16:creationId xmlns:a16="http://schemas.microsoft.com/office/drawing/2014/main" id="{3D2C0FA3-8766-4EBD-8F75-F7AC176E575F}"/>
              </a:ext>
            </a:extLst>
          </p:cNvPr>
          <p:cNvPicPr>
            <a:picLocks noChangeAspect="1"/>
          </p:cNvPicPr>
          <p:nvPr/>
        </p:nvPicPr>
        <p:blipFill>
          <a:blip r:embed="rId7"/>
          <a:stretch>
            <a:fillRect/>
          </a:stretch>
        </p:blipFill>
        <p:spPr>
          <a:xfrm>
            <a:off x="883331" y="14017245"/>
            <a:ext cx="1162417" cy="1101237"/>
          </a:xfrm>
          <a:prstGeom prst="rect">
            <a:avLst/>
          </a:prstGeom>
        </p:spPr>
      </p:pic>
      <p:sp>
        <p:nvSpPr>
          <p:cNvPr id="19" name="TextBox 18">
            <a:extLst>
              <a:ext uri="{FF2B5EF4-FFF2-40B4-BE49-F238E27FC236}">
                <a16:creationId xmlns:a16="http://schemas.microsoft.com/office/drawing/2014/main" id="{D9C97C59-AC17-41CB-B3BB-B24EB7D75374}"/>
              </a:ext>
            </a:extLst>
          </p:cNvPr>
          <p:cNvSpPr txBox="1"/>
          <p:nvPr/>
        </p:nvSpPr>
        <p:spPr>
          <a:xfrm>
            <a:off x="1199032" y="11520969"/>
            <a:ext cx="1085347" cy="461665"/>
          </a:xfrm>
          <a:prstGeom prst="rect">
            <a:avLst/>
          </a:prstGeom>
          <a:noFill/>
        </p:spPr>
        <p:txBody>
          <a:bodyPr wrap="square" rtlCol="0">
            <a:spAutoFit/>
          </a:bodyPr>
          <a:lstStyle/>
          <a:p>
            <a:r>
              <a:rPr lang="en-GB" sz="2400" dirty="0">
                <a:latin typeface="Century Gothic" panose="020B0502020202020204" pitchFamily="34" charset="0"/>
              </a:rPr>
              <a:t> X 3</a:t>
            </a:r>
          </a:p>
        </p:txBody>
      </p:sp>
      <p:sp>
        <p:nvSpPr>
          <p:cNvPr id="20" name="TextBox 19">
            <a:extLst>
              <a:ext uri="{FF2B5EF4-FFF2-40B4-BE49-F238E27FC236}">
                <a16:creationId xmlns:a16="http://schemas.microsoft.com/office/drawing/2014/main" id="{DF10473E-69DE-49C3-8871-5157E645C7F0}"/>
              </a:ext>
            </a:extLst>
          </p:cNvPr>
          <p:cNvSpPr txBox="1"/>
          <p:nvPr/>
        </p:nvSpPr>
        <p:spPr>
          <a:xfrm>
            <a:off x="1221177" y="13100572"/>
            <a:ext cx="1085347" cy="461665"/>
          </a:xfrm>
          <a:prstGeom prst="rect">
            <a:avLst/>
          </a:prstGeom>
          <a:noFill/>
        </p:spPr>
        <p:txBody>
          <a:bodyPr wrap="square" rtlCol="0">
            <a:spAutoFit/>
          </a:bodyPr>
          <a:lstStyle/>
          <a:p>
            <a:r>
              <a:rPr lang="en-GB" sz="2400" dirty="0">
                <a:latin typeface="Century Gothic" panose="020B0502020202020204" pitchFamily="34" charset="0"/>
              </a:rPr>
              <a:t> X2</a:t>
            </a:r>
          </a:p>
        </p:txBody>
      </p:sp>
      <p:sp>
        <p:nvSpPr>
          <p:cNvPr id="21" name="TextBox 20">
            <a:extLst>
              <a:ext uri="{FF2B5EF4-FFF2-40B4-BE49-F238E27FC236}">
                <a16:creationId xmlns:a16="http://schemas.microsoft.com/office/drawing/2014/main" id="{2070C68F-C78A-4612-A5B8-BD2CD141BFD9}"/>
              </a:ext>
            </a:extLst>
          </p:cNvPr>
          <p:cNvSpPr txBox="1"/>
          <p:nvPr/>
        </p:nvSpPr>
        <p:spPr>
          <a:xfrm>
            <a:off x="982546" y="15225956"/>
            <a:ext cx="1085347" cy="461665"/>
          </a:xfrm>
          <a:prstGeom prst="rect">
            <a:avLst/>
          </a:prstGeom>
          <a:noFill/>
        </p:spPr>
        <p:txBody>
          <a:bodyPr wrap="square" rtlCol="0">
            <a:spAutoFit/>
          </a:bodyPr>
          <a:lstStyle/>
          <a:p>
            <a:r>
              <a:rPr lang="en-GB" sz="2400" dirty="0">
                <a:latin typeface="Century Gothic" panose="020B0502020202020204" pitchFamily="34" charset="0"/>
              </a:rPr>
              <a:t> X 1</a:t>
            </a:r>
          </a:p>
        </p:txBody>
      </p:sp>
      <p:sp>
        <p:nvSpPr>
          <p:cNvPr id="90" name="TextBox 89">
            <a:extLst>
              <a:ext uri="{FF2B5EF4-FFF2-40B4-BE49-F238E27FC236}">
                <a16:creationId xmlns:a16="http://schemas.microsoft.com/office/drawing/2014/main" id="{A3616A62-2611-44EE-87BF-A18EE06E1A10}"/>
              </a:ext>
            </a:extLst>
          </p:cNvPr>
          <p:cNvSpPr txBox="1"/>
          <p:nvPr/>
        </p:nvSpPr>
        <p:spPr>
          <a:xfrm>
            <a:off x="11023445" y="15602826"/>
            <a:ext cx="340158" cy="496418"/>
          </a:xfrm>
          <a:prstGeom prst="rect">
            <a:avLst/>
          </a:prstGeom>
          <a:noFill/>
          <a:ln>
            <a:noFill/>
          </a:ln>
        </p:spPr>
        <p:txBody>
          <a:bodyPr wrap="none" rtlCol="0">
            <a:spAutoFit/>
          </a:bodyPr>
          <a:lstStyle/>
          <a:p>
            <a:r>
              <a:rPr lang="en-GB" sz="2626" dirty="0">
                <a:solidFill>
                  <a:srgbClr val="0070C0"/>
                </a:solidFill>
                <a:latin typeface="Modern Love" panose="04090805081005020601" pitchFamily="82" charset="0"/>
              </a:rPr>
              <a:t>8</a:t>
            </a: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816129" y="15435165"/>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45342"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16</a:t>
              </a:r>
            </a:p>
          </p:txBody>
        </p:sp>
      </p:grpSp>
      <p:sp>
        <p:nvSpPr>
          <p:cNvPr id="23" name="CustomShape 3">
            <a:extLst>
              <a:ext uri="{FF2B5EF4-FFF2-40B4-BE49-F238E27FC236}">
                <a16:creationId xmlns:a16="http://schemas.microsoft.com/office/drawing/2014/main" id="{3E2C64F5-D0B8-44C4-8527-424E1F1B1D27}"/>
              </a:ext>
            </a:extLst>
          </p:cNvPr>
          <p:cNvSpPr/>
          <p:nvPr/>
        </p:nvSpPr>
        <p:spPr>
          <a:xfrm>
            <a:off x="5928867" y="1600468"/>
            <a:ext cx="5094578" cy="518040"/>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Round 2</a:t>
            </a:r>
            <a:endParaRPr kumimoji="0" lang="en-GB" sz="20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grpSp>
        <p:nvGrpSpPr>
          <p:cNvPr id="24" name="Group 23">
            <a:extLst>
              <a:ext uri="{FF2B5EF4-FFF2-40B4-BE49-F238E27FC236}">
                <a16:creationId xmlns:a16="http://schemas.microsoft.com/office/drawing/2014/main" id="{441C3A4D-4520-4907-AF0D-D9D68117DDFF}"/>
              </a:ext>
            </a:extLst>
          </p:cNvPr>
          <p:cNvGrpSpPr/>
          <p:nvPr/>
        </p:nvGrpSpPr>
        <p:grpSpPr>
          <a:xfrm>
            <a:off x="234749" y="960580"/>
            <a:ext cx="2161593" cy="852090"/>
            <a:chOff x="-3202503" y="7519765"/>
            <a:chExt cx="2161593" cy="852090"/>
          </a:xfrm>
        </p:grpSpPr>
        <p:sp>
          <p:nvSpPr>
            <p:cNvPr id="25" name="Title 1">
              <a:extLst>
                <a:ext uri="{FF2B5EF4-FFF2-40B4-BE49-F238E27FC236}">
                  <a16:creationId xmlns:a16="http://schemas.microsoft.com/office/drawing/2014/main" id="{6C0DFB31-42E9-43BA-99E1-276AF6C90F29}"/>
                </a:ext>
              </a:extLst>
            </p:cNvPr>
            <p:cNvSpPr txBox="1">
              <a:spLocks/>
            </p:cNvSpPr>
            <p:nvPr/>
          </p:nvSpPr>
          <p:spPr>
            <a:xfrm>
              <a:off x="-2702602" y="7717205"/>
              <a:ext cx="1661692" cy="424815"/>
            </a:xfrm>
            <a:prstGeom prst="rect">
              <a:avLst/>
            </a:prstGeom>
            <a:solidFill>
              <a:srgbClr val="FF3888"/>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cs typeface="Calibri"/>
                  <a:sym typeface="Calibri"/>
                </a:rPr>
                <a:t>parler</a:t>
              </a:r>
              <a:endPar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endParaRPr>
            </a:p>
          </p:txBody>
        </p:sp>
        <p:pic>
          <p:nvPicPr>
            <p:cNvPr id="26" name="Picture 25" descr="A pink and white circle with a megaphone in the middle&#10;&#10;Description automatically generated with low confidence">
              <a:extLst>
                <a:ext uri="{FF2B5EF4-FFF2-40B4-BE49-F238E27FC236}">
                  <a16:creationId xmlns:a16="http://schemas.microsoft.com/office/drawing/2014/main" id="{F793611B-9563-4346-BB2E-1730361CD1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02503" y="7519765"/>
              <a:ext cx="849944" cy="852090"/>
            </a:xfrm>
            <a:prstGeom prst="rect">
              <a:avLst/>
            </a:prstGeom>
          </p:spPr>
        </p:pic>
      </p:grpSp>
      <p:sp>
        <p:nvSpPr>
          <p:cNvPr id="27" name="TextBox 26">
            <a:extLst>
              <a:ext uri="{FF2B5EF4-FFF2-40B4-BE49-F238E27FC236}">
                <a16:creationId xmlns:a16="http://schemas.microsoft.com/office/drawing/2014/main" id="{2C930775-9DAA-44F0-97AA-122A09A633A0}"/>
              </a:ext>
            </a:extLst>
          </p:cNvPr>
          <p:cNvSpPr txBox="1"/>
          <p:nvPr/>
        </p:nvSpPr>
        <p:spPr>
          <a:xfrm>
            <a:off x="2366341" y="1135116"/>
            <a:ext cx="9726626" cy="496418"/>
          </a:xfrm>
          <a:prstGeom prst="rect">
            <a:avLst/>
          </a:prstGeom>
          <a:noFill/>
        </p:spPr>
        <p:txBody>
          <a:bodyPr wrap="square" rtlCol="0">
            <a:spAutoFit/>
          </a:bodyPr>
          <a:lstStyle/>
          <a:p>
            <a:pPr>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B. </a:t>
            </a:r>
            <a:r>
              <a:rPr kumimoji="0" lang="en-GB" sz="2626"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erson A – turn to the previous page.)</a:t>
            </a:r>
            <a:endPar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28" name="CustomShape 3">
            <a:extLst>
              <a:ext uri="{FF2B5EF4-FFF2-40B4-BE49-F238E27FC236}">
                <a16:creationId xmlns:a16="http://schemas.microsoft.com/office/drawing/2014/main" id="{0B0917E8-62F3-439C-B1C3-D398DF428DDE}"/>
              </a:ext>
            </a:extLst>
          </p:cNvPr>
          <p:cNvSpPr/>
          <p:nvPr/>
        </p:nvSpPr>
        <p:spPr>
          <a:xfrm>
            <a:off x="7024520" y="1594630"/>
            <a:ext cx="5026019" cy="466666"/>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rPr>
              <a:t>Say these verbs in French.</a:t>
            </a:r>
          </a:p>
        </p:txBody>
      </p:sp>
      <p:sp>
        <p:nvSpPr>
          <p:cNvPr id="29" name="CustomShape 3">
            <a:extLst>
              <a:ext uri="{FF2B5EF4-FFF2-40B4-BE49-F238E27FC236}">
                <a16:creationId xmlns:a16="http://schemas.microsoft.com/office/drawing/2014/main" id="{AB5AAC4D-83DC-41C0-AA36-EF8E91221AAD}"/>
              </a:ext>
            </a:extLst>
          </p:cNvPr>
          <p:cNvSpPr/>
          <p:nvPr/>
        </p:nvSpPr>
        <p:spPr>
          <a:xfrm>
            <a:off x="274878" y="1638159"/>
            <a:ext cx="6418155" cy="341646"/>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Round 1 </a:t>
            </a:r>
            <a:r>
              <a:rPr kumimoji="0" lang="en-GB" sz="200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Listen to your partner. </a:t>
            </a:r>
            <a:r>
              <a:rPr lang="en-GB" sz="2000" kern="0" spc="-1" dirty="0">
                <a:solidFill>
                  <a:schemeClr val="tx1">
                    <a:lumMod val="65000"/>
                    <a:lumOff val="35000"/>
                  </a:schemeClr>
                </a:solidFill>
                <a:latin typeface="Century Gothic" panose="020B0502020202020204" pitchFamily="34" charset="0"/>
                <a:ea typeface="Century Gothic"/>
              </a:rPr>
              <a:t> Is it </a:t>
            </a:r>
            <a:r>
              <a:rPr kumimoji="0" lang="en-GB" sz="200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A, B or C?</a:t>
            </a:r>
            <a:endParaRPr kumimoji="0" lang="en-GB" sz="20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sp>
        <p:nvSpPr>
          <p:cNvPr id="30" name="Rectangle: Rounded Corners 29">
            <a:extLst>
              <a:ext uri="{FF2B5EF4-FFF2-40B4-BE49-F238E27FC236}">
                <a16:creationId xmlns:a16="http://schemas.microsoft.com/office/drawing/2014/main" id="{ACDC4CB7-1767-4EA0-8486-0360693D99A3}"/>
              </a:ext>
            </a:extLst>
          </p:cNvPr>
          <p:cNvSpPr/>
          <p:nvPr/>
        </p:nvSpPr>
        <p:spPr>
          <a:xfrm>
            <a:off x="2618141" y="2762282"/>
            <a:ext cx="1000945" cy="54086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 name="Picture 2">
            <a:extLst>
              <a:ext uri="{FF2B5EF4-FFF2-40B4-BE49-F238E27FC236}">
                <a16:creationId xmlns:a16="http://schemas.microsoft.com/office/drawing/2014/main" id="{645F86D1-CF45-4D06-92C6-67D9BEA97829}"/>
              </a:ext>
            </a:extLst>
          </p:cNvPr>
          <p:cNvPicPr>
            <a:picLocks noChangeAspect="1"/>
          </p:cNvPicPr>
          <p:nvPr/>
        </p:nvPicPr>
        <p:blipFill>
          <a:blip r:embed="rId11"/>
          <a:stretch>
            <a:fillRect/>
          </a:stretch>
        </p:blipFill>
        <p:spPr>
          <a:xfrm>
            <a:off x="322761" y="2086332"/>
            <a:ext cx="3296325" cy="3785652"/>
          </a:xfrm>
          <a:prstGeom prst="rect">
            <a:avLst/>
          </a:prstGeom>
        </p:spPr>
      </p:pic>
      <p:sp>
        <p:nvSpPr>
          <p:cNvPr id="33" name="TextBox 32">
            <a:extLst>
              <a:ext uri="{FF2B5EF4-FFF2-40B4-BE49-F238E27FC236}">
                <a16:creationId xmlns:a16="http://schemas.microsoft.com/office/drawing/2014/main" id="{979FCDF7-63E0-4C3E-BCE3-183E9B7F1866}"/>
              </a:ext>
            </a:extLst>
          </p:cNvPr>
          <p:cNvSpPr txBox="1"/>
          <p:nvPr/>
        </p:nvSpPr>
        <p:spPr>
          <a:xfrm>
            <a:off x="5965647" y="2049610"/>
            <a:ext cx="5529704" cy="3785652"/>
          </a:xfrm>
          <a:prstGeom prst="rect">
            <a:avLst/>
          </a:prstGeom>
          <a:noFill/>
          <a:ln w="28575">
            <a:solidFill>
              <a:srgbClr val="4472C4">
                <a:lumMod val="50000"/>
              </a:srgbClr>
            </a:solidFill>
          </a:ln>
        </p:spPr>
        <p:txBody>
          <a:bodyPr wrap="square" rtlCol="0">
            <a:spAutoFit/>
          </a:bodyPr>
          <a:lstStyle/>
          <a:p>
            <a:pPr defTabSz="914400">
              <a:defRPr/>
            </a:pPr>
            <a:r>
              <a:rPr lang="en-GB" sz="2400" kern="0" dirty="0">
                <a:latin typeface="Century Gothic" panose="020B0502020202020204" pitchFamily="34" charset="0"/>
              </a:rPr>
              <a:t>1) They listen (all girls)</a:t>
            </a:r>
          </a:p>
          <a:p>
            <a:pPr defTabSz="914400">
              <a:defRPr/>
            </a:pPr>
            <a:r>
              <a:rPr lang="en-GB" sz="2400" kern="0" dirty="0">
                <a:latin typeface="Century Gothic" panose="020B0502020202020204" pitchFamily="34" charset="0"/>
              </a:rPr>
              <a:t>……………………………….</a:t>
            </a:r>
          </a:p>
          <a:p>
            <a:pPr defTabSz="914400">
              <a:defRPr/>
            </a:pPr>
            <a:r>
              <a:rPr lang="en-GB" sz="2400" kern="0" dirty="0">
                <a:latin typeface="Century Gothic" panose="020B0502020202020204" pitchFamily="34" charset="0"/>
              </a:rPr>
              <a:t>2) He rides on</a:t>
            </a:r>
          </a:p>
          <a:p>
            <a:pPr defTabSz="914400">
              <a:defRPr/>
            </a:pPr>
            <a:r>
              <a:rPr lang="en-GB" sz="2400" kern="0" dirty="0">
                <a:latin typeface="Century Gothic" panose="020B0502020202020204" pitchFamily="34" charset="0"/>
              </a:rPr>
              <a:t>……………………………….</a:t>
            </a:r>
          </a:p>
          <a:p>
            <a:pPr defTabSz="914400">
              <a:defRPr/>
            </a:pPr>
            <a:r>
              <a:rPr lang="en-GB" sz="2400" kern="0" dirty="0">
                <a:latin typeface="Century Gothic" panose="020B0502020202020204" pitchFamily="34" charset="0"/>
              </a:rPr>
              <a:t>3) She swims</a:t>
            </a:r>
          </a:p>
          <a:p>
            <a:pPr defTabSz="914400">
              <a:defRPr/>
            </a:pPr>
            <a:r>
              <a:rPr lang="en-GB" sz="2400" kern="0" dirty="0">
                <a:latin typeface="Century Gothic" panose="020B0502020202020204" pitchFamily="34" charset="0"/>
              </a:rPr>
              <a:t>……………………………….</a:t>
            </a:r>
          </a:p>
          <a:p>
            <a:pPr defTabSz="914400">
              <a:defRPr/>
            </a:pPr>
            <a:r>
              <a:rPr lang="en-GB" sz="2400" kern="0" dirty="0">
                <a:latin typeface="Century Gothic" panose="020B0502020202020204" pitchFamily="34" charset="0"/>
              </a:rPr>
              <a:t>4) They watch (mixed group)</a:t>
            </a:r>
          </a:p>
          <a:p>
            <a:pPr defTabSz="914400">
              <a:defRPr/>
            </a:pPr>
            <a:r>
              <a:rPr lang="en-GB" sz="2400" kern="0" dirty="0">
                <a:latin typeface="Century Gothic" panose="020B0502020202020204" pitchFamily="34" charset="0"/>
              </a:rPr>
              <a:t>……………………………….</a:t>
            </a:r>
          </a:p>
          <a:p>
            <a:pPr defTabSz="914400">
              <a:defRPr/>
            </a:pPr>
            <a:r>
              <a:rPr lang="en-GB" sz="2400" kern="0" dirty="0">
                <a:latin typeface="Century Gothic" panose="020B0502020202020204" pitchFamily="34" charset="0"/>
              </a:rPr>
              <a:t>5) They organise (all girls)</a:t>
            </a:r>
          </a:p>
          <a:p>
            <a:pPr defTabSz="914400">
              <a:defRPr/>
            </a:pPr>
            <a:r>
              <a:rPr lang="en-GB" sz="2400" kern="0" dirty="0">
                <a:latin typeface="Century Gothic" panose="020B0502020202020204" pitchFamily="34" charset="0"/>
              </a:rPr>
              <a:t>………………………………..</a:t>
            </a:r>
          </a:p>
        </p:txBody>
      </p:sp>
      <p:sp>
        <p:nvSpPr>
          <p:cNvPr id="22" name="TextBox 21">
            <a:extLst>
              <a:ext uri="{FF2B5EF4-FFF2-40B4-BE49-F238E27FC236}">
                <a16:creationId xmlns:a16="http://schemas.microsoft.com/office/drawing/2014/main" id="{6647242C-32A9-4FF2-B428-EBCB377BE132}"/>
              </a:ext>
            </a:extLst>
          </p:cNvPr>
          <p:cNvSpPr txBox="1"/>
          <p:nvPr/>
        </p:nvSpPr>
        <p:spPr>
          <a:xfrm>
            <a:off x="6323754" y="2339056"/>
            <a:ext cx="297612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3888"/>
                </a:solidFill>
                <a:effectLst/>
                <a:uLnTx/>
                <a:uFillTx/>
                <a:latin typeface="Century Gothic" panose="020B0502020202020204" pitchFamily="34" charset="0"/>
              </a:rPr>
              <a:t>Elles</a:t>
            </a:r>
            <a:r>
              <a:rPr kumimoji="0" lang="en-GB" sz="2400" b="1" i="0" u="none" strike="noStrike" kern="1200" cap="none" spc="0" normalizeH="0" baseline="0" noProof="0" dirty="0">
                <a:ln>
                  <a:noFill/>
                </a:ln>
                <a:solidFill>
                  <a:srgbClr val="FF3888"/>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FF3888"/>
                </a:solidFill>
                <a:effectLst/>
                <a:uLnTx/>
                <a:uFillTx/>
                <a:latin typeface="Century Gothic" panose="020B0502020202020204" pitchFamily="34" charset="0"/>
              </a:rPr>
              <a:t>écoutent</a:t>
            </a:r>
            <a:endParaRPr kumimoji="0" lang="en-GB" sz="2400" b="1" i="0" u="none" strike="noStrike" kern="1200" cap="none" spc="0" normalizeH="0" baseline="0" noProof="0" dirty="0">
              <a:ln>
                <a:noFill/>
              </a:ln>
              <a:solidFill>
                <a:srgbClr val="FF3888"/>
              </a:solidFill>
              <a:effectLst/>
              <a:uLnTx/>
              <a:uFillTx/>
              <a:latin typeface="Century Gothic" panose="020B0502020202020204" pitchFamily="34" charset="0"/>
            </a:endParaRPr>
          </a:p>
        </p:txBody>
      </p:sp>
      <p:sp>
        <p:nvSpPr>
          <p:cNvPr id="34" name="Rectangle: Rounded Corners 33">
            <a:extLst>
              <a:ext uri="{FF2B5EF4-FFF2-40B4-BE49-F238E27FC236}">
                <a16:creationId xmlns:a16="http://schemas.microsoft.com/office/drawing/2014/main" id="{85946A16-B67D-4F8C-B6F0-386F6287B34D}"/>
              </a:ext>
            </a:extLst>
          </p:cNvPr>
          <p:cNvSpPr/>
          <p:nvPr/>
        </p:nvSpPr>
        <p:spPr>
          <a:xfrm>
            <a:off x="375344" y="6516731"/>
            <a:ext cx="11421236" cy="3123204"/>
          </a:xfrm>
          <a:prstGeom prst="roundRect">
            <a:avLst/>
          </a:prstGeom>
          <a:solidFill>
            <a:srgbClr val="F2F7F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F2EC5A7E-17D1-43D5-B799-49151C0727B0}"/>
              </a:ext>
            </a:extLst>
          </p:cNvPr>
          <p:cNvSpPr txBox="1"/>
          <p:nvPr/>
        </p:nvSpPr>
        <p:spPr>
          <a:xfrm>
            <a:off x="2652524" y="5949907"/>
            <a:ext cx="780382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le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verbe</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t>
            </a:r>
            <a:endParaRPr kumimoji="0" lang="en-GB" sz="24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p:txBody>
      </p:sp>
      <p:pic>
        <p:nvPicPr>
          <p:cNvPr id="36" name="Picture 35">
            <a:extLst>
              <a:ext uri="{FF2B5EF4-FFF2-40B4-BE49-F238E27FC236}">
                <a16:creationId xmlns:a16="http://schemas.microsoft.com/office/drawing/2014/main" id="{CFCC0029-A687-4EDD-B0FA-C5E6B2B8AD78}"/>
              </a:ext>
            </a:extLst>
          </p:cNvPr>
          <p:cNvPicPr>
            <a:picLocks noChangeAspect="1"/>
          </p:cNvPicPr>
          <p:nvPr/>
        </p:nvPicPr>
        <p:blipFill>
          <a:blip r:embed="rId12"/>
          <a:stretch>
            <a:fillRect/>
          </a:stretch>
        </p:blipFill>
        <p:spPr>
          <a:xfrm>
            <a:off x="274878" y="5784478"/>
            <a:ext cx="2377646" cy="853514"/>
          </a:xfrm>
          <a:prstGeom prst="rect">
            <a:avLst/>
          </a:prstGeom>
        </p:spPr>
      </p:pic>
      <p:sp>
        <p:nvSpPr>
          <p:cNvPr id="37" name="TextBox 36">
            <a:extLst>
              <a:ext uri="{FF2B5EF4-FFF2-40B4-BE49-F238E27FC236}">
                <a16:creationId xmlns:a16="http://schemas.microsoft.com/office/drawing/2014/main" id="{ED434130-54CD-48BE-87FC-80A5429E112E}"/>
              </a:ext>
            </a:extLst>
          </p:cNvPr>
          <p:cNvSpPr txBox="1"/>
          <p:nvPr/>
        </p:nvSpPr>
        <p:spPr>
          <a:xfrm>
            <a:off x="508411" y="6666114"/>
            <a:ext cx="120406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Ici</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super ! Tout le monde   </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_________</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et   </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_________</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avec le Bonhomme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Carnaval.</a:t>
            </a:r>
          </a:p>
        </p:txBody>
      </p:sp>
      <p:sp>
        <p:nvSpPr>
          <p:cNvPr id="43" name="TextBox 42">
            <a:extLst>
              <a:ext uri="{FF2B5EF4-FFF2-40B4-BE49-F238E27FC236}">
                <a16:creationId xmlns:a16="http://schemas.microsoft.com/office/drawing/2014/main" id="{DD2CA3D4-355B-4CA3-BE4B-009D3099F53B}"/>
              </a:ext>
            </a:extLst>
          </p:cNvPr>
          <p:cNvSpPr txBox="1"/>
          <p:nvPr/>
        </p:nvSpPr>
        <p:spPr>
          <a:xfrm>
            <a:off x="511215" y="7364237"/>
            <a:ext cx="1116957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Les gens   </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________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des bikinis et  </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_______</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dans la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neige</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p>
        </p:txBody>
      </p:sp>
      <p:sp>
        <p:nvSpPr>
          <p:cNvPr id="45" name="TextBox 44">
            <a:extLst>
              <a:ext uri="{FF2B5EF4-FFF2-40B4-BE49-F238E27FC236}">
                <a16:creationId xmlns:a16="http://schemas.microsoft.com/office/drawing/2014/main" id="{C7E719AD-691D-40FA-9D32-D3AA2208163B}"/>
              </a:ext>
            </a:extLst>
          </p:cNvPr>
          <p:cNvSpPr txBox="1"/>
          <p:nvPr/>
        </p:nvSpPr>
        <p:spPr>
          <a:xfrm>
            <a:off x="508411" y="7861124"/>
            <a:ext cx="1132644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Tout le monde    </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__________</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effectLst/>
                <a:uLnTx/>
                <a:uFillTx/>
                <a:latin typeface="Century Gothic" panose="020B0502020202020204" pitchFamily="34" charset="0"/>
              </a:rPr>
              <a:t>la tire sur la </a:t>
            </a:r>
            <a:r>
              <a:rPr kumimoji="0" lang="en-GB" sz="2000" b="0" i="0" u="none" strike="noStrike" kern="1200" cap="none" spc="0" normalizeH="0" baseline="0" noProof="0" dirty="0" err="1">
                <a:ln>
                  <a:noFill/>
                </a:ln>
                <a:effectLst/>
                <a:uLnTx/>
                <a:uFillTx/>
                <a:latin typeface="Century Gothic" panose="020B0502020202020204" pitchFamily="34" charset="0"/>
              </a:rPr>
              <a:t>neige</a:t>
            </a:r>
            <a:r>
              <a:rPr kumimoji="0" lang="en-GB" sz="2000" b="0" i="0" u="none" strike="noStrike" kern="1200" cap="none" spc="0" normalizeH="0" baseline="0" noProof="0" dirty="0">
                <a:ln>
                  <a:noFill/>
                </a:ln>
                <a:effectLst/>
                <a:uLnTx/>
                <a:uFillTx/>
                <a:latin typeface="Century Gothic" panose="020B0502020202020204" pitchFamily="34" charset="0"/>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tradition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délicieuse</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pour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tous</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p>
        </p:txBody>
      </p:sp>
      <p:sp>
        <p:nvSpPr>
          <p:cNvPr id="47" name="TextBox 46">
            <a:extLst>
              <a:ext uri="{FF2B5EF4-FFF2-40B4-BE49-F238E27FC236}">
                <a16:creationId xmlns:a16="http://schemas.microsoft.com/office/drawing/2014/main" id="{7BD97FEF-BE4E-4F90-A598-66F8AF52BB62}"/>
              </a:ext>
            </a:extLst>
          </p:cNvPr>
          <p:cNvSpPr txBox="1"/>
          <p:nvPr/>
        </p:nvSpPr>
        <p:spPr>
          <a:xfrm>
            <a:off x="501177" y="8365758"/>
            <a:ext cx="1116957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Ils</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___________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des sculptures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en</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glace et  </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____________</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sur des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traîneaux</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p>
        </p:txBody>
      </p:sp>
      <p:sp>
        <p:nvSpPr>
          <p:cNvPr id="49" name="TextBox 48">
            <a:extLst>
              <a:ext uri="{FF2B5EF4-FFF2-40B4-BE49-F238E27FC236}">
                <a16:creationId xmlns:a16="http://schemas.microsoft.com/office/drawing/2014/main" id="{981CB2BF-F55E-42CA-BAC6-EC95A89EC779}"/>
              </a:ext>
            </a:extLst>
          </p:cNvPr>
          <p:cNvSpPr txBox="1"/>
          <p:nvPr/>
        </p:nvSpPr>
        <p:spPr>
          <a:xfrm>
            <a:off x="508411" y="8820454"/>
            <a:ext cx="1138028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Tout le monde   </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__________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derrière le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défilé</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Les gens </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_____________ </a:t>
            </a:r>
            <a:r>
              <a:rPr lang="en-GB" sz="2000" dirty="0">
                <a:latin typeface="Century Gothic" panose="020B0502020202020204" pitchFamily="34" charset="0"/>
              </a:rPr>
              <a:t>le Carnaval </a:t>
            </a:r>
            <a:r>
              <a:rPr lang="en-GB" sz="2000" dirty="0" err="1">
                <a:latin typeface="Century Gothic" panose="020B0502020202020204" pitchFamily="34" charset="0"/>
              </a:rPr>
              <a:t>très</a:t>
            </a:r>
            <a:r>
              <a:rPr lang="en-GB" sz="2000" dirty="0">
                <a:latin typeface="Century Gothic" panose="020B0502020202020204" pitchFamily="34" charset="0"/>
              </a:rPr>
              <a:t> tard*, </a:t>
            </a:r>
            <a:r>
              <a:rPr lang="en-GB" sz="2000" dirty="0" err="1">
                <a:latin typeface="Century Gothic" panose="020B0502020202020204" pitchFamily="34" charset="0"/>
              </a:rPr>
              <a:t>mais</a:t>
            </a:r>
            <a:r>
              <a:rPr lang="en-GB" sz="2000" dirty="0">
                <a:latin typeface="Century Gothic" panose="020B0502020202020204" pitchFamily="34" charset="0"/>
              </a:rPr>
              <a:t> </a:t>
            </a:r>
            <a:r>
              <a:rPr lang="en-GB" sz="2000" dirty="0" err="1">
                <a:latin typeface="Century Gothic" panose="020B0502020202020204" pitchFamily="34" charset="0"/>
              </a:rPr>
              <a:t>ils</a:t>
            </a:r>
            <a:r>
              <a:rPr lang="en-GB" sz="2000" dirty="0">
                <a:latin typeface="Century Gothic" panose="020B0502020202020204" pitchFamily="34" charset="0"/>
              </a:rPr>
              <a:t> </a:t>
            </a:r>
            <a:r>
              <a:rPr lang="en-GB" sz="2000" dirty="0" err="1">
                <a:latin typeface="Century Gothic" panose="020B0502020202020204" pitchFamily="34" charset="0"/>
              </a:rPr>
              <a:t>sont</a:t>
            </a:r>
            <a:r>
              <a:rPr lang="en-GB" sz="2000" dirty="0">
                <a:latin typeface="Century Gothic" panose="020B0502020202020204" pitchFamily="34" charset="0"/>
              </a:rPr>
              <a:t> </a:t>
            </a:r>
            <a:r>
              <a:rPr lang="en-GB" sz="2000" dirty="0" err="1">
                <a:latin typeface="Century Gothic" panose="020B0502020202020204" pitchFamily="34" charset="0"/>
              </a:rPr>
              <a:t>très</a:t>
            </a:r>
            <a:r>
              <a:rPr lang="en-GB" sz="2000" dirty="0">
                <a:latin typeface="Century Gothic" panose="020B0502020202020204" pitchFamily="34" charset="0"/>
              </a:rPr>
              <a:t> </a:t>
            </a:r>
            <a:r>
              <a:rPr lang="en-GB" sz="2000" dirty="0" err="1">
                <a:latin typeface="Century Gothic" panose="020B0502020202020204" pitchFamily="34" charset="0"/>
              </a:rPr>
              <a:t>heureux</a:t>
            </a:r>
            <a:r>
              <a:rPr lang="en-GB" sz="2000" dirty="0">
                <a:latin typeface="Century Gothic" panose="020B0502020202020204" pitchFamily="34" charset="0"/>
              </a:rPr>
              <a:t>.</a:t>
            </a:r>
            <a:r>
              <a:rPr kumimoji="0" lang="en-GB" sz="2000" i="0" u="none" strike="noStrike" kern="1200" cap="none" spc="0" normalizeH="0" baseline="0" noProof="0" dirty="0">
                <a:ln>
                  <a:noFill/>
                </a:ln>
                <a:effectLst/>
                <a:uLnTx/>
                <a:uFillTx/>
                <a:latin typeface="Century Gothic" panose="020B0502020202020204" pitchFamily="34" charset="0"/>
                <a:ea typeface="+mn-ea"/>
                <a:cs typeface="+mn-cs"/>
              </a:rPr>
              <a:t> </a:t>
            </a:r>
          </a:p>
        </p:txBody>
      </p:sp>
      <p:pic>
        <p:nvPicPr>
          <p:cNvPr id="50" name="Picture 49" descr="A picture containing snow, outdoor, doll&#10;&#10;Description automatically generated">
            <a:extLst>
              <a:ext uri="{FF2B5EF4-FFF2-40B4-BE49-F238E27FC236}">
                <a16:creationId xmlns:a16="http://schemas.microsoft.com/office/drawing/2014/main" id="{6B96E427-C33C-46B8-81AC-F35B4B1A2B6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97756" y="5713432"/>
            <a:ext cx="1211839" cy="1666278"/>
          </a:xfrm>
          <a:prstGeom prst="rect">
            <a:avLst/>
          </a:prstGeom>
        </p:spPr>
      </p:pic>
    </p:spTree>
    <p:extLst>
      <p:ext uri="{BB962C8B-B14F-4D97-AF65-F5344CB8AC3E}">
        <p14:creationId xmlns:p14="http://schemas.microsoft.com/office/powerpoint/2010/main" val="2454157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7049369"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725755" y="172219"/>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4</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AF3547A2-59EE-4729-9576-478FF2543F50}"/>
              </a:ext>
            </a:extLst>
          </p:cNvPr>
          <p:cNvGrpSpPr/>
          <p:nvPr/>
        </p:nvGrpSpPr>
        <p:grpSpPr>
          <a:xfrm>
            <a:off x="8967738" y="892965"/>
            <a:ext cx="2991081" cy="2306627"/>
            <a:chOff x="4876029" y="582476"/>
            <a:chExt cx="1822690" cy="1405601"/>
          </a:xfrm>
        </p:grpSpPr>
        <p:grpSp>
          <p:nvGrpSpPr>
            <p:cNvPr id="25" name="Group 24">
              <a:extLst>
                <a:ext uri="{FF2B5EF4-FFF2-40B4-BE49-F238E27FC236}">
                  <a16:creationId xmlns:a16="http://schemas.microsoft.com/office/drawing/2014/main" id="{1351AE16-64C1-420E-98E4-572DC50677D3}"/>
                </a:ext>
              </a:extLst>
            </p:cNvPr>
            <p:cNvGrpSpPr/>
            <p:nvPr/>
          </p:nvGrpSpPr>
          <p:grpSpPr>
            <a:xfrm>
              <a:off x="4876029" y="582476"/>
              <a:ext cx="1822690" cy="1405601"/>
              <a:chOff x="4310576" y="875609"/>
              <a:chExt cx="2558030" cy="1902363"/>
            </a:xfrm>
          </p:grpSpPr>
          <p:sp>
            <p:nvSpPr>
              <p:cNvPr id="30" name="Rectangle 29">
                <a:extLst>
                  <a:ext uri="{FF2B5EF4-FFF2-40B4-BE49-F238E27FC236}">
                    <a16:creationId xmlns:a16="http://schemas.microsoft.com/office/drawing/2014/main" id="{AEE64349-41EC-47DF-94AB-9758EF4A7AA4}"/>
                  </a:ext>
                </a:extLst>
              </p:cNvPr>
              <p:cNvSpPr/>
              <p:nvPr/>
            </p:nvSpPr>
            <p:spPr>
              <a:xfrm>
                <a:off x="4318195" y="953424"/>
                <a:ext cx="2539805" cy="182454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C4B5CA66-DB42-4A0F-8FFF-EFA683C74985}"/>
                  </a:ext>
                </a:extLst>
              </p:cNvPr>
              <p:cNvSpPr/>
              <p:nvPr/>
            </p:nvSpPr>
            <p:spPr>
              <a:xfrm>
                <a:off x="4310576" y="875609"/>
                <a:ext cx="2558030" cy="536242"/>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sp>
          <p:nvSpPr>
            <p:cNvPr id="26" name="Rectangle 25">
              <a:extLst>
                <a:ext uri="{FF2B5EF4-FFF2-40B4-BE49-F238E27FC236}">
                  <a16:creationId xmlns:a16="http://schemas.microsoft.com/office/drawing/2014/main" id="{83F15B7D-9300-45E0-9482-2072E34091E1}"/>
                </a:ext>
              </a:extLst>
            </p:cNvPr>
            <p:cNvSpPr/>
            <p:nvPr/>
          </p:nvSpPr>
          <p:spPr>
            <a:xfrm>
              <a:off x="4961589" y="1047640"/>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739BE96E-D62F-4119-AF6C-162805887A7B}"/>
                </a:ext>
              </a:extLst>
            </p:cNvPr>
            <p:cNvSpPr txBox="1"/>
            <p:nvPr/>
          </p:nvSpPr>
          <p:spPr>
            <a:xfrm>
              <a:off x="5115488" y="1002801"/>
              <a:ext cx="1447029" cy="73145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Asking questions about la Fête des </a:t>
              </a:r>
              <a:r>
                <a:rPr kumimoji="0" lang="en-GB"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Lumières</a:t>
              </a:r>
              <a:r>
                <a:rPr kumimoji="0" lang="en-GB"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using </a:t>
              </a:r>
              <a:r>
                <a:rPr kumimoji="0" lang="en-GB"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est-ce</a:t>
              </a:r>
              <a:r>
                <a:rPr kumimoji="0" lang="en-GB"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que</a:t>
              </a: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21" name="Rectangle: Rounded Corners 120">
            <a:extLst>
              <a:ext uri="{FF2B5EF4-FFF2-40B4-BE49-F238E27FC236}">
                <a16:creationId xmlns:a16="http://schemas.microsoft.com/office/drawing/2014/main" id="{0FAD2211-25E7-47A4-9B71-9506C7E77CAA}"/>
              </a:ext>
            </a:extLst>
          </p:cNvPr>
          <p:cNvSpPr/>
          <p:nvPr/>
        </p:nvSpPr>
        <p:spPr>
          <a:xfrm>
            <a:off x="361940" y="1173246"/>
            <a:ext cx="5433186" cy="3126609"/>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8" name="Group 127">
            <a:extLst>
              <a:ext uri="{FF2B5EF4-FFF2-40B4-BE49-F238E27FC236}">
                <a16:creationId xmlns:a16="http://schemas.microsoft.com/office/drawing/2014/main" id="{A39A9772-A037-44C3-97B3-890404A2FDBA}"/>
              </a:ext>
            </a:extLst>
          </p:cNvPr>
          <p:cNvGrpSpPr/>
          <p:nvPr/>
        </p:nvGrpSpPr>
        <p:grpSpPr>
          <a:xfrm>
            <a:off x="499548" y="1233491"/>
            <a:ext cx="2957045" cy="672351"/>
            <a:chOff x="1639842" y="1416995"/>
            <a:chExt cx="1801949" cy="409714"/>
          </a:xfrm>
        </p:grpSpPr>
        <p:sp>
          <p:nvSpPr>
            <p:cNvPr id="129" name="Google Shape;112;p3">
              <a:extLst>
                <a:ext uri="{FF2B5EF4-FFF2-40B4-BE49-F238E27FC236}">
                  <a16:creationId xmlns:a16="http://schemas.microsoft.com/office/drawing/2014/main" id="{E790D9AB-069A-4B65-BB63-CDE9B5E13061}"/>
                </a:ext>
              </a:extLst>
            </p:cNvPr>
            <p:cNvSpPr txBox="1"/>
            <p:nvPr/>
          </p:nvSpPr>
          <p:spPr>
            <a:xfrm>
              <a:off x="1871346" y="1463927"/>
              <a:ext cx="1540408" cy="338532"/>
            </a:xfrm>
            <a:prstGeom prst="rect">
              <a:avLst/>
            </a:prstGeom>
            <a:solidFill>
              <a:srgbClr val="FF6DA8"/>
            </a:solidFill>
            <a:ln>
              <a:noFill/>
            </a:ln>
          </p:spPr>
          <p:txBody>
            <a:bodyPr spcFirstLastPara="1" wrap="square" lIns="150031" tIns="74995" rIns="150031" bIns="74995" anchor="t" anchorCtr="0">
              <a:spAutoFit/>
            </a:bodyPr>
            <a:lstStyle/>
            <a:p>
              <a:pPr marL="0" marR="0" lvl="0" indent="0" algn="l" defTabSz="457200" rtl="0" eaLnBrk="1" fontAlgn="auto" latinLnBrk="0" hangingPunct="1">
                <a:lnSpc>
                  <a:spcPct val="100000"/>
                </a:lnSpc>
                <a:spcBef>
                  <a:spcPts val="0"/>
                </a:spcBef>
                <a:spcAft>
                  <a:spcPts val="0"/>
                </a:spcAft>
                <a:buClr>
                  <a:srgbClr val="FFFFFF"/>
                </a:buClr>
                <a:buSzPts val="2000"/>
                <a:buFontTx/>
                <a:buNone/>
                <a:tabLst/>
                <a:defRPr/>
              </a:pPr>
              <a:endParaRPr kumimoji="0" sz="2626"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130" name="Google Shape;111;p3" descr="Speech Icon, Voice, Talking, Audio, Speech">
              <a:extLst>
                <a:ext uri="{FF2B5EF4-FFF2-40B4-BE49-F238E27FC236}">
                  <a16:creationId xmlns:a16="http://schemas.microsoft.com/office/drawing/2014/main" id="{B891A4C9-A0EA-4D42-B296-FB5295BD7C30}"/>
                </a:ext>
              </a:extLst>
            </p:cNvPr>
            <p:cNvPicPr preferRelativeResize="0"/>
            <p:nvPr/>
          </p:nvPicPr>
          <p:blipFill rotWithShape="1">
            <a:blip r:embed="rId3">
              <a:alphaModFix/>
            </a:blip>
            <a:srcRect/>
            <a:stretch/>
          </p:blipFill>
          <p:spPr>
            <a:xfrm>
              <a:off x="1639842" y="1416995"/>
              <a:ext cx="520475" cy="409714"/>
            </a:xfrm>
            <a:prstGeom prst="rect">
              <a:avLst/>
            </a:prstGeom>
            <a:noFill/>
            <a:ln>
              <a:noFill/>
            </a:ln>
          </p:spPr>
        </p:pic>
        <p:sp>
          <p:nvSpPr>
            <p:cNvPr id="131" name="TextBox 130">
              <a:extLst>
                <a:ext uri="{FF2B5EF4-FFF2-40B4-BE49-F238E27FC236}">
                  <a16:creationId xmlns:a16="http://schemas.microsoft.com/office/drawing/2014/main" id="{4B3A4C97-F912-4EF9-BD2A-4E33F3B64937}"/>
                </a:ext>
              </a:extLst>
            </p:cNvPr>
            <p:cNvSpPr txBox="1"/>
            <p:nvPr/>
          </p:nvSpPr>
          <p:spPr>
            <a:xfrm>
              <a:off x="2131035" y="1456663"/>
              <a:ext cx="1310756" cy="3025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626"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prononcer</a:t>
              </a:r>
              <a:endParaRPr kumimoji="0" lang="en-GB" sz="2626"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pic>
        <p:nvPicPr>
          <p:cNvPr id="138" name="Picture 137">
            <a:extLst>
              <a:ext uri="{FF2B5EF4-FFF2-40B4-BE49-F238E27FC236}">
                <a16:creationId xmlns:a16="http://schemas.microsoft.com/office/drawing/2014/main" id="{047765FB-2558-40B4-9DF1-2049674E5A4A}"/>
              </a:ext>
            </a:extLst>
          </p:cNvPr>
          <p:cNvPicPr>
            <a:picLocks noChangeAspect="1"/>
          </p:cNvPicPr>
          <p:nvPr/>
        </p:nvPicPr>
        <p:blipFill>
          <a:blip r:embed="rId4"/>
          <a:stretch>
            <a:fillRect/>
          </a:stretch>
        </p:blipFill>
        <p:spPr>
          <a:xfrm>
            <a:off x="583348" y="1970819"/>
            <a:ext cx="1630786" cy="2387376"/>
          </a:xfrm>
          <a:prstGeom prst="rect">
            <a:avLst/>
          </a:prstGeom>
        </p:spPr>
      </p:pic>
      <p:pic>
        <p:nvPicPr>
          <p:cNvPr id="139" name="Picture 138">
            <a:extLst>
              <a:ext uri="{FF2B5EF4-FFF2-40B4-BE49-F238E27FC236}">
                <a16:creationId xmlns:a16="http://schemas.microsoft.com/office/drawing/2014/main" id="{8AB164CE-19E7-444D-AC98-3B172B064CF0}"/>
              </a:ext>
            </a:extLst>
          </p:cNvPr>
          <p:cNvPicPr>
            <a:picLocks noChangeAspect="1"/>
          </p:cNvPicPr>
          <p:nvPr/>
        </p:nvPicPr>
        <p:blipFill>
          <a:blip r:embed="rId5"/>
          <a:stretch>
            <a:fillRect/>
          </a:stretch>
        </p:blipFill>
        <p:spPr>
          <a:xfrm>
            <a:off x="2254063" y="1988724"/>
            <a:ext cx="1604513" cy="2363930"/>
          </a:xfrm>
          <a:prstGeom prst="rect">
            <a:avLst/>
          </a:prstGeom>
        </p:spPr>
      </p:pic>
      <p:pic>
        <p:nvPicPr>
          <p:cNvPr id="140" name="Picture 139">
            <a:extLst>
              <a:ext uri="{FF2B5EF4-FFF2-40B4-BE49-F238E27FC236}">
                <a16:creationId xmlns:a16="http://schemas.microsoft.com/office/drawing/2014/main" id="{2B44815E-59FC-4A1C-A72E-1936D7D39406}"/>
              </a:ext>
            </a:extLst>
          </p:cNvPr>
          <p:cNvPicPr>
            <a:picLocks noChangeAspect="1"/>
          </p:cNvPicPr>
          <p:nvPr/>
        </p:nvPicPr>
        <p:blipFill>
          <a:blip r:embed="rId6"/>
          <a:stretch>
            <a:fillRect/>
          </a:stretch>
        </p:blipFill>
        <p:spPr>
          <a:xfrm>
            <a:off x="3908811" y="1992625"/>
            <a:ext cx="1611756" cy="2370689"/>
          </a:xfrm>
          <a:prstGeom prst="rect">
            <a:avLst/>
          </a:prstGeom>
        </p:spPr>
      </p:pic>
      <p:pic>
        <p:nvPicPr>
          <p:cNvPr id="141" name="Picture 140">
            <a:extLst>
              <a:ext uri="{FF2B5EF4-FFF2-40B4-BE49-F238E27FC236}">
                <a16:creationId xmlns:a16="http://schemas.microsoft.com/office/drawing/2014/main" id="{80B6A7CB-C387-4B92-9D64-0606C84A4D5C}"/>
              </a:ext>
            </a:extLst>
          </p:cNvPr>
          <p:cNvPicPr>
            <a:picLocks noChangeAspect="1"/>
          </p:cNvPicPr>
          <p:nvPr/>
        </p:nvPicPr>
        <p:blipFill>
          <a:blip r:embed="rId7"/>
          <a:stretch>
            <a:fillRect/>
          </a:stretch>
        </p:blipFill>
        <p:spPr>
          <a:xfrm>
            <a:off x="5973814" y="1080524"/>
            <a:ext cx="2909547" cy="3363639"/>
          </a:xfrm>
          <a:prstGeom prst="rect">
            <a:avLst/>
          </a:prstGeom>
        </p:spPr>
      </p:pic>
      <p:sp>
        <p:nvSpPr>
          <p:cNvPr id="142" name="TextBox 141">
            <a:extLst>
              <a:ext uri="{FF2B5EF4-FFF2-40B4-BE49-F238E27FC236}">
                <a16:creationId xmlns:a16="http://schemas.microsoft.com/office/drawing/2014/main" id="{31D0CB7A-5E50-47EE-8D2A-0BEEC0175C74}"/>
              </a:ext>
            </a:extLst>
          </p:cNvPr>
          <p:cNvSpPr txBox="1"/>
          <p:nvPr/>
        </p:nvSpPr>
        <p:spPr>
          <a:xfrm>
            <a:off x="5859961" y="4006251"/>
            <a:ext cx="3067471" cy="523220"/>
          </a:xfrm>
          <a:prstGeom prst="rect">
            <a:avLst/>
          </a:prstGeom>
          <a:noFill/>
        </p:spPr>
        <p:txBody>
          <a:bodyPr wrap="square" rtlCol="0">
            <a:spAutoFit/>
          </a:bodyPr>
          <a:lstStyle/>
          <a:p>
            <a:pPr algn="ctr"/>
            <a:r>
              <a:rPr lang="en-GB" sz="2700" b="1" dirty="0">
                <a:solidFill>
                  <a:schemeClr val="bg1"/>
                </a:solidFill>
                <a:latin typeface="Segoe Print" panose="02000600000000000000" pitchFamily="2" charset="0"/>
              </a:rPr>
              <a:t>Festival of lights</a:t>
            </a:r>
          </a:p>
        </p:txBody>
      </p:sp>
      <p:sp>
        <p:nvSpPr>
          <p:cNvPr id="143" name="TextBox 142">
            <a:extLst>
              <a:ext uri="{FF2B5EF4-FFF2-40B4-BE49-F238E27FC236}">
                <a16:creationId xmlns:a16="http://schemas.microsoft.com/office/drawing/2014/main" id="{CC0D9503-A1A9-43AF-AB35-D17C9AB121C6}"/>
              </a:ext>
            </a:extLst>
          </p:cNvPr>
          <p:cNvSpPr txBox="1"/>
          <p:nvPr/>
        </p:nvSpPr>
        <p:spPr>
          <a:xfrm>
            <a:off x="5892468" y="1077258"/>
            <a:ext cx="3067471" cy="954107"/>
          </a:xfrm>
          <a:prstGeom prst="rect">
            <a:avLst/>
          </a:prstGeom>
          <a:noFill/>
        </p:spPr>
        <p:txBody>
          <a:bodyPr wrap="square" rtlCol="0">
            <a:spAutoFit/>
          </a:bodyPr>
          <a:lstStyle/>
          <a:p>
            <a:pPr algn="ctr"/>
            <a:r>
              <a:rPr kumimoji="0" lang="en-GB" sz="2800" b="1" i="0" u="none" strike="noStrike" kern="1200" cap="none" spc="0" normalizeH="0" baseline="0" noProof="0" dirty="0">
                <a:ln>
                  <a:noFill/>
                </a:ln>
                <a:solidFill>
                  <a:schemeClr val="bg1"/>
                </a:solidFill>
                <a:effectLst/>
                <a:uLnTx/>
                <a:uFillTx/>
                <a:latin typeface="Segoe Print" panose="02000600000000000000" pitchFamily="2" charset="0"/>
              </a:rPr>
              <a:t>Fête des </a:t>
            </a:r>
            <a:r>
              <a:rPr kumimoji="0" lang="en-GB" sz="2800" b="1" i="0" u="none" strike="noStrike" kern="1200" cap="none" spc="0" normalizeH="0" baseline="0" noProof="0" dirty="0" err="1">
                <a:ln>
                  <a:noFill/>
                </a:ln>
                <a:solidFill>
                  <a:schemeClr val="bg1"/>
                </a:solidFill>
                <a:effectLst/>
                <a:uLnTx/>
                <a:uFillTx/>
                <a:latin typeface="Segoe Print" panose="02000600000000000000" pitchFamily="2" charset="0"/>
              </a:rPr>
              <a:t>Lumières</a:t>
            </a:r>
            <a:endParaRPr lang="en-GB" sz="2700" b="1" dirty="0">
              <a:solidFill>
                <a:schemeClr val="bg1"/>
              </a:solidFill>
              <a:latin typeface="Segoe Print" panose="02000600000000000000" pitchFamily="2" charset="0"/>
            </a:endParaRPr>
          </a:p>
        </p:txBody>
      </p:sp>
      <p:sp>
        <p:nvSpPr>
          <p:cNvPr id="144" name="TextBox 143">
            <a:extLst>
              <a:ext uri="{FF2B5EF4-FFF2-40B4-BE49-F238E27FC236}">
                <a16:creationId xmlns:a16="http://schemas.microsoft.com/office/drawing/2014/main" id="{C064DA87-6D4F-4E7A-8109-F650729DA35C}"/>
              </a:ext>
            </a:extLst>
          </p:cNvPr>
          <p:cNvSpPr txBox="1"/>
          <p:nvPr/>
        </p:nvSpPr>
        <p:spPr>
          <a:xfrm>
            <a:off x="2494431" y="4647227"/>
            <a:ext cx="987277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[e]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ou</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[é].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Puis</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prononce</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les mots.</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145" name="Picture 144">
            <a:extLst>
              <a:ext uri="{FF2B5EF4-FFF2-40B4-BE49-F238E27FC236}">
                <a16:creationId xmlns:a16="http://schemas.microsoft.com/office/drawing/2014/main" id="{B4F9F33C-5290-40E1-B8A3-123BA6C1041D}"/>
              </a:ext>
            </a:extLst>
          </p:cNvPr>
          <p:cNvPicPr>
            <a:picLocks noChangeAspect="1"/>
          </p:cNvPicPr>
          <p:nvPr/>
        </p:nvPicPr>
        <p:blipFill>
          <a:blip r:embed="rId8"/>
          <a:stretch>
            <a:fillRect/>
          </a:stretch>
        </p:blipFill>
        <p:spPr>
          <a:xfrm>
            <a:off x="116785" y="4466974"/>
            <a:ext cx="2377646" cy="853514"/>
          </a:xfrm>
          <a:prstGeom prst="rect">
            <a:avLst/>
          </a:prstGeom>
        </p:spPr>
      </p:pic>
      <p:graphicFrame>
        <p:nvGraphicFramePr>
          <p:cNvPr id="146" name="Table 6">
            <a:extLst>
              <a:ext uri="{FF2B5EF4-FFF2-40B4-BE49-F238E27FC236}">
                <a16:creationId xmlns:a16="http://schemas.microsoft.com/office/drawing/2014/main" id="{11FC73ED-2E1D-45C2-8DD0-093742A84113}"/>
              </a:ext>
            </a:extLst>
          </p:cNvPr>
          <p:cNvGraphicFramePr>
            <a:graphicFrameLocks noGrp="1"/>
          </p:cNvGraphicFramePr>
          <p:nvPr>
            <p:extLst>
              <p:ext uri="{D42A27DB-BD31-4B8C-83A1-F6EECF244321}">
                <p14:modId xmlns:p14="http://schemas.microsoft.com/office/powerpoint/2010/main" val="2664482112"/>
              </p:ext>
            </p:extLst>
          </p:nvPr>
        </p:nvGraphicFramePr>
        <p:xfrm>
          <a:off x="290759" y="5314496"/>
          <a:ext cx="5229809" cy="2286000"/>
        </p:xfrm>
        <a:graphic>
          <a:graphicData uri="http://schemas.openxmlformats.org/drawingml/2006/table">
            <a:tbl>
              <a:tblPr firstRow="1" bandRow="1"/>
              <a:tblGrid>
                <a:gridCol w="540905">
                  <a:extLst>
                    <a:ext uri="{9D8B030D-6E8A-4147-A177-3AD203B41FA5}">
                      <a16:colId xmlns:a16="http://schemas.microsoft.com/office/drawing/2014/main" val="3436599560"/>
                    </a:ext>
                  </a:extLst>
                </a:gridCol>
                <a:gridCol w="3042504">
                  <a:extLst>
                    <a:ext uri="{9D8B030D-6E8A-4147-A177-3AD203B41FA5}">
                      <a16:colId xmlns:a16="http://schemas.microsoft.com/office/drawing/2014/main" val="27803791"/>
                    </a:ext>
                  </a:extLst>
                </a:gridCol>
                <a:gridCol w="1646400">
                  <a:extLst>
                    <a:ext uri="{9D8B030D-6E8A-4147-A177-3AD203B41FA5}">
                      <a16:colId xmlns:a16="http://schemas.microsoft.com/office/drawing/2014/main" val="748618478"/>
                    </a:ext>
                  </a:extLst>
                </a:gridCol>
              </a:tblGrid>
              <a:tr h="404310">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bg2">
                              <a:lumMod val="25000"/>
                            </a:schemeClr>
                          </a:solidFill>
                          <a:latin typeface="Century Gothic" panose="020B0502020202020204" pitchFamily="34" charset="0"/>
                        </a:rPr>
                        <a:t>1</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en-GB" sz="2400" b="0" dirty="0">
                          <a:solidFill>
                            <a:schemeClr val="tx1"/>
                          </a:solidFill>
                          <a:latin typeface="Century Gothic" panose="020B0502020202020204" pitchFamily="34" charset="0"/>
                        </a:rPr>
                        <a:t>l ‘  é c h a r p _</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400" b="1"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3197438"/>
                  </a:ext>
                </a:extLst>
              </a:tr>
              <a:tr h="404310">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bg2">
                              <a:lumMod val="25000"/>
                            </a:schemeClr>
                          </a:solidFill>
                          <a:latin typeface="Century Gothic" panose="020B0502020202020204" pitchFamily="34" charset="0"/>
                        </a:rPr>
                        <a:t>2</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en-GB" sz="2400" b="0" dirty="0">
                          <a:solidFill>
                            <a:schemeClr val="tx1"/>
                          </a:solidFill>
                          <a:latin typeface="Century Gothic" panose="020B0502020202020204" pitchFamily="34" charset="0"/>
                        </a:rPr>
                        <a:t>l a  b o u g i _</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400" b="1"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0671531"/>
                  </a:ext>
                </a:extLst>
              </a:tr>
              <a:tr h="404310">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bg2">
                              <a:lumMod val="25000"/>
                            </a:schemeClr>
                          </a:solidFill>
                          <a:latin typeface="Century Gothic" panose="020B0502020202020204" pitchFamily="34" charset="0"/>
                        </a:rPr>
                        <a:t>3</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en-GB" sz="2400" b="0" dirty="0">
                          <a:solidFill>
                            <a:schemeClr val="tx1"/>
                          </a:solidFill>
                          <a:latin typeface="Century Gothic" panose="020B0502020202020204" pitchFamily="34" charset="0"/>
                        </a:rPr>
                        <a:t>i l u m i n _</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400" b="1"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220981"/>
                  </a:ext>
                </a:extLst>
              </a:tr>
              <a:tr h="404310">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bg2">
                              <a:lumMod val="25000"/>
                            </a:schemeClr>
                          </a:solidFill>
                          <a:latin typeface="Century Gothic" panose="020B0502020202020204" pitchFamily="34" charset="0"/>
                        </a:rPr>
                        <a:t>4</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en-GB" sz="2400" b="0" dirty="0">
                          <a:solidFill>
                            <a:schemeClr val="tx1"/>
                          </a:solidFill>
                          <a:latin typeface="Century Gothic" panose="020B0502020202020204" pitchFamily="34" charset="0"/>
                        </a:rPr>
                        <a:t>l a r u _</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400" b="1"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8029714"/>
                  </a:ext>
                </a:extLst>
              </a:tr>
              <a:tr h="404310">
                <a:tc>
                  <a:txBody>
                    <a:bodyPr/>
                    <a:lstStyle/>
                    <a:p>
                      <a:pPr algn="ctr"/>
                      <a:r>
                        <a:rPr lang="en-GB" sz="2400" b="1" dirty="0">
                          <a:solidFill>
                            <a:schemeClr val="bg2">
                              <a:lumMod val="25000"/>
                            </a:schemeClr>
                          </a:solidFill>
                          <a:latin typeface="Century Gothic" panose="020B0502020202020204" pitchFamily="34" charset="0"/>
                        </a:rPr>
                        <a:t>5</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en-GB" sz="2400" b="0" dirty="0">
                          <a:solidFill>
                            <a:schemeClr val="tx1"/>
                          </a:solidFill>
                          <a:latin typeface="Century Gothic" panose="020B0502020202020204" pitchFamily="34" charset="0"/>
                        </a:rPr>
                        <a:t>l e  s p e c t a c l _</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400" b="1"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134981"/>
                  </a:ext>
                </a:extLst>
              </a:tr>
            </a:tbl>
          </a:graphicData>
        </a:graphic>
      </p:graphicFrame>
      <p:graphicFrame>
        <p:nvGraphicFramePr>
          <p:cNvPr id="164" name="Table 6">
            <a:extLst>
              <a:ext uri="{FF2B5EF4-FFF2-40B4-BE49-F238E27FC236}">
                <a16:creationId xmlns:a16="http://schemas.microsoft.com/office/drawing/2014/main" id="{2168E24D-5E66-4507-A52A-BB4C87CEA6DA}"/>
              </a:ext>
            </a:extLst>
          </p:cNvPr>
          <p:cNvGraphicFramePr>
            <a:graphicFrameLocks noGrp="1"/>
          </p:cNvGraphicFramePr>
          <p:nvPr>
            <p:extLst>
              <p:ext uri="{D42A27DB-BD31-4B8C-83A1-F6EECF244321}">
                <p14:modId xmlns:p14="http://schemas.microsoft.com/office/powerpoint/2010/main" val="2708167916"/>
              </p:ext>
            </p:extLst>
          </p:nvPr>
        </p:nvGraphicFramePr>
        <p:xfrm>
          <a:off x="5694542" y="5298778"/>
          <a:ext cx="6206699" cy="2286000"/>
        </p:xfrm>
        <a:graphic>
          <a:graphicData uri="http://schemas.openxmlformats.org/drawingml/2006/table">
            <a:tbl>
              <a:tblPr firstRow="1" bandRow="1"/>
              <a:tblGrid>
                <a:gridCol w="641942">
                  <a:extLst>
                    <a:ext uri="{9D8B030D-6E8A-4147-A177-3AD203B41FA5}">
                      <a16:colId xmlns:a16="http://schemas.microsoft.com/office/drawing/2014/main" val="3436599560"/>
                    </a:ext>
                  </a:extLst>
                </a:gridCol>
                <a:gridCol w="3312842">
                  <a:extLst>
                    <a:ext uri="{9D8B030D-6E8A-4147-A177-3AD203B41FA5}">
                      <a16:colId xmlns:a16="http://schemas.microsoft.com/office/drawing/2014/main" val="27803791"/>
                    </a:ext>
                  </a:extLst>
                </a:gridCol>
                <a:gridCol w="2251915">
                  <a:extLst>
                    <a:ext uri="{9D8B030D-6E8A-4147-A177-3AD203B41FA5}">
                      <a16:colId xmlns:a16="http://schemas.microsoft.com/office/drawing/2014/main" val="748618478"/>
                    </a:ext>
                  </a:extLst>
                </a:gridCol>
              </a:tblGrid>
              <a:tr h="427348">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bg2">
                              <a:lumMod val="25000"/>
                            </a:schemeClr>
                          </a:solidFill>
                          <a:latin typeface="Century Gothic" panose="020B0502020202020204" pitchFamily="34" charset="0"/>
                        </a:rPr>
                        <a:t>6</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en-GB" sz="2400" b="0" dirty="0">
                          <a:solidFill>
                            <a:schemeClr val="tx1"/>
                          </a:solidFill>
                          <a:latin typeface="Century Gothic" panose="020B0502020202020204" pitchFamily="34" charset="0"/>
                        </a:rPr>
                        <a:t>l a  s p e c i a l i t  _</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400" b="1"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3197438"/>
                  </a:ext>
                </a:extLst>
              </a:tr>
              <a:tr h="427348">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bg2">
                              <a:lumMod val="25000"/>
                            </a:schemeClr>
                          </a:solidFill>
                          <a:latin typeface="Century Gothic" panose="020B0502020202020204" pitchFamily="34" charset="0"/>
                        </a:rPr>
                        <a:t>7</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en-GB" sz="2400" b="0" dirty="0">
                          <a:solidFill>
                            <a:schemeClr val="tx1"/>
                          </a:solidFill>
                          <a:latin typeface="Century Gothic" panose="020B0502020202020204" pitchFamily="34" charset="0"/>
                        </a:rPr>
                        <a:t>d é c o r _</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400" b="1"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0671531"/>
                  </a:ext>
                </a:extLst>
              </a:tr>
              <a:tr h="427348">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bg2">
                              <a:lumMod val="25000"/>
                            </a:schemeClr>
                          </a:solidFill>
                          <a:latin typeface="Century Gothic" panose="020B0502020202020204" pitchFamily="34" charset="0"/>
                        </a:rPr>
                        <a:t>8</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en-GB" sz="2400" b="0" dirty="0">
                          <a:solidFill>
                            <a:schemeClr val="tx1"/>
                          </a:solidFill>
                          <a:latin typeface="Century Gothic" panose="020B0502020202020204" pitchFamily="34" charset="0"/>
                        </a:rPr>
                        <a:t>l a  f ê t _</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400" b="1"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220981"/>
                  </a:ext>
                </a:extLst>
              </a:tr>
              <a:tr h="427348">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bg2">
                              <a:lumMod val="25000"/>
                            </a:schemeClr>
                          </a:solidFill>
                          <a:latin typeface="Century Gothic" panose="020B0502020202020204" pitchFamily="34" charset="0"/>
                        </a:rPr>
                        <a:t>9</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en-GB" sz="2400" b="0" dirty="0">
                          <a:solidFill>
                            <a:schemeClr val="tx1"/>
                          </a:solidFill>
                          <a:latin typeface="Century Gothic" panose="020B0502020202020204" pitchFamily="34" charset="0"/>
                        </a:rPr>
                        <a:t>c é l é b r e r</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400" b="1"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8029714"/>
                  </a:ext>
                </a:extLst>
              </a:tr>
              <a:tr h="427348">
                <a:tc>
                  <a:txBody>
                    <a:bodyPr/>
                    <a:lstStyle/>
                    <a:p>
                      <a:pPr algn="ctr"/>
                      <a:r>
                        <a:rPr lang="en-GB" sz="2400" b="1" dirty="0">
                          <a:solidFill>
                            <a:schemeClr val="bg2">
                              <a:lumMod val="25000"/>
                            </a:schemeClr>
                          </a:solidFill>
                          <a:latin typeface="Century Gothic" panose="020B0502020202020204" pitchFamily="34" charset="0"/>
                        </a:rPr>
                        <a:t>10</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en-GB" sz="2400" b="0" dirty="0">
                          <a:solidFill>
                            <a:schemeClr val="tx1"/>
                          </a:solidFill>
                          <a:latin typeface="Century Gothic" panose="020B0502020202020204" pitchFamily="34" charset="0"/>
                        </a:rPr>
                        <a:t>l a  l u m i è r _</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400" b="1"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134981"/>
                  </a:ext>
                </a:extLst>
              </a:tr>
            </a:tbl>
          </a:graphicData>
        </a:graphic>
      </p:graphicFrame>
      <p:grpSp>
        <p:nvGrpSpPr>
          <p:cNvPr id="170" name="Group 169">
            <a:extLst>
              <a:ext uri="{FF2B5EF4-FFF2-40B4-BE49-F238E27FC236}">
                <a16:creationId xmlns:a16="http://schemas.microsoft.com/office/drawing/2014/main" id="{FEAB0485-6FAE-4869-BE03-6573F578309B}"/>
              </a:ext>
            </a:extLst>
          </p:cNvPr>
          <p:cNvGrpSpPr/>
          <p:nvPr/>
        </p:nvGrpSpPr>
        <p:grpSpPr>
          <a:xfrm>
            <a:off x="103803" y="9347754"/>
            <a:ext cx="2268556" cy="862054"/>
            <a:chOff x="314909" y="12083263"/>
            <a:chExt cx="2268556" cy="862054"/>
          </a:xfrm>
        </p:grpSpPr>
        <p:sp>
          <p:nvSpPr>
            <p:cNvPr id="171" name="Title 1">
              <a:extLst>
                <a:ext uri="{FF2B5EF4-FFF2-40B4-BE49-F238E27FC236}">
                  <a16:creationId xmlns:a16="http://schemas.microsoft.com/office/drawing/2014/main" id="{A3677223-4F00-43B8-9708-4099AC953F0C}"/>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172" name="Picture 171" descr="A logo of a book&#10;&#10;Description automatically generated with low confidence">
              <a:extLst>
                <a:ext uri="{FF2B5EF4-FFF2-40B4-BE49-F238E27FC236}">
                  <a16:creationId xmlns:a16="http://schemas.microsoft.com/office/drawing/2014/main" id="{AC59DE46-B317-494C-A3F6-FD79482AC9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graphicFrame>
        <p:nvGraphicFramePr>
          <p:cNvPr id="173" name="Table 51">
            <a:extLst>
              <a:ext uri="{FF2B5EF4-FFF2-40B4-BE49-F238E27FC236}">
                <a16:creationId xmlns:a16="http://schemas.microsoft.com/office/drawing/2014/main" id="{1C614C59-6137-415F-9134-AF70D0714FCF}"/>
              </a:ext>
            </a:extLst>
          </p:cNvPr>
          <p:cNvGraphicFramePr>
            <a:graphicFrameLocks noGrp="1"/>
          </p:cNvGraphicFramePr>
          <p:nvPr>
            <p:extLst>
              <p:ext uri="{D42A27DB-BD31-4B8C-83A1-F6EECF244321}">
                <p14:modId xmlns:p14="http://schemas.microsoft.com/office/powerpoint/2010/main" val="91278385"/>
              </p:ext>
            </p:extLst>
          </p:nvPr>
        </p:nvGraphicFramePr>
        <p:xfrm>
          <a:off x="361940" y="8557502"/>
          <a:ext cx="11242266" cy="515816"/>
        </p:xfrm>
        <a:graphic>
          <a:graphicData uri="http://schemas.openxmlformats.org/drawingml/2006/table">
            <a:tbl>
              <a:tblPr firstRow="1" bandRow="1">
                <a:tableStyleId>{5940675A-B579-460E-94D1-54222C63F5DA}</a:tableStyleId>
              </a:tblPr>
              <a:tblGrid>
                <a:gridCol w="2074203">
                  <a:extLst>
                    <a:ext uri="{9D8B030D-6E8A-4147-A177-3AD203B41FA5}">
                      <a16:colId xmlns:a16="http://schemas.microsoft.com/office/drawing/2014/main" val="1010301301"/>
                    </a:ext>
                  </a:extLst>
                </a:gridCol>
                <a:gridCol w="2961583">
                  <a:extLst>
                    <a:ext uri="{9D8B030D-6E8A-4147-A177-3AD203B41FA5}">
                      <a16:colId xmlns:a16="http://schemas.microsoft.com/office/drawing/2014/main" val="3275482453"/>
                    </a:ext>
                  </a:extLst>
                </a:gridCol>
                <a:gridCol w="2500754">
                  <a:extLst>
                    <a:ext uri="{9D8B030D-6E8A-4147-A177-3AD203B41FA5}">
                      <a16:colId xmlns:a16="http://schemas.microsoft.com/office/drawing/2014/main" val="1042213141"/>
                    </a:ext>
                  </a:extLst>
                </a:gridCol>
                <a:gridCol w="3705726">
                  <a:extLst>
                    <a:ext uri="{9D8B030D-6E8A-4147-A177-3AD203B41FA5}">
                      <a16:colId xmlns:a16="http://schemas.microsoft.com/office/drawing/2014/main" val="325198712"/>
                    </a:ext>
                  </a:extLst>
                </a:gridCol>
              </a:tblGrid>
              <a:tr h="439896">
                <a:tc>
                  <a:txBody>
                    <a:bodyPr/>
                    <a:lstStyle/>
                    <a:p>
                      <a:r>
                        <a:rPr lang="en-GB" sz="2400" dirty="0">
                          <a:latin typeface="Century Gothic" panose="020B0502020202020204" pitchFamily="34" charset="0"/>
                        </a:rPr>
                        <a:t>la lumière</a:t>
                      </a: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sz="2400" dirty="0">
                          <a:latin typeface="Century Gothic" panose="020B0502020202020204" pitchFamily="34" charset="0"/>
                        </a:rPr>
                        <a:t>le </a:t>
                      </a:r>
                      <a:r>
                        <a:rPr lang="en-GB" sz="2400" dirty="0" err="1">
                          <a:latin typeface="Century Gothic" panose="020B0502020202020204" pitchFamily="34" charset="0"/>
                        </a:rPr>
                        <a:t>soir</a:t>
                      </a:r>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26998450"/>
                  </a:ext>
                </a:extLst>
              </a:tr>
            </a:tbl>
          </a:graphicData>
        </a:graphic>
      </p:graphicFrame>
      <p:sp>
        <p:nvSpPr>
          <p:cNvPr id="174" name="TextBox 173">
            <a:extLst>
              <a:ext uri="{FF2B5EF4-FFF2-40B4-BE49-F238E27FC236}">
                <a16:creationId xmlns:a16="http://schemas.microsoft.com/office/drawing/2014/main" id="{1F5456B0-939A-457E-B98F-A6395EB9CA3A}"/>
              </a:ext>
            </a:extLst>
          </p:cNvPr>
          <p:cNvSpPr txBox="1"/>
          <p:nvPr/>
        </p:nvSpPr>
        <p:spPr>
          <a:xfrm>
            <a:off x="2351824" y="8067308"/>
            <a:ext cx="661591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Write down the key language for this week.</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175" name="Rectangle 174">
            <a:extLst>
              <a:ext uri="{FF2B5EF4-FFF2-40B4-BE49-F238E27FC236}">
                <a16:creationId xmlns:a16="http://schemas.microsoft.com/office/drawing/2014/main" id="{3BBCF207-BA59-4594-BB0D-675241A6FD4F}"/>
              </a:ext>
            </a:extLst>
          </p:cNvPr>
          <p:cNvSpPr/>
          <p:nvPr/>
        </p:nvSpPr>
        <p:spPr>
          <a:xfrm>
            <a:off x="298298" y="10250642"/>
            <a:ext cx="6430239" cy="3046988"/>
          </a:xfrm>
          <a:prstGeom prst="rect">
            <a:avLst/>
          </a:prstGeom>
          <a:solidFill>
            <a:srgbClr val="FBF9FD"/>
          </a:solidFill>
          <a:ln>
            <a:solidFill>
              <a:schemeClr val="tx1"/>
            </a:solidFill>
            <a:prstDash val="sysDo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4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À </a:t>
            </a:r>
            <a:r>
              <a:rPr kumimoji="0" lang="es-ES_tradnl" sz="24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l’école</a:t>
            </a:r>
            <a:r>
              <a:rPr kumimoji="0" lang="es-ES_tradnl"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Max </a:t>
            </a:r>
            <a:r>
              <a:rPr kumimoji="0" lang="es-ES_tradnl" sz="24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étudie</a:t>
            </a:r>
            <a:r>
              <a:rPr kumimoji="0" lang="es-ES_tradnl"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des fêtes. L’idée est de </a:t>
            </a:r>
            <a:r>
              <a:rPr kumimoji="0" lang="es-ES_tradnl" sz="24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trouver </a:t>
            </a:r>
            <a:r>
              <a:rPr kumimoji="0" lang="es-ES_tradnl"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des informations sur un </a:t>
            </a:r>
            <a:r>
              <a:rPr kumimoji="0" lang="es-ES_tradnl" sz="24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spectacle</a:t>
            </a:r>
            <a:r>
              <a:rPr kumimoji="0" lang="es-ES_tradnl"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d’</a:t>
            </a:r>
            <a:r>
              <a:rPr kumimoji="0" lang="es-ES_tradnl" sz="24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un pays </a:t>
            </a:r>
            <a:r>
              <a:rPr kumimoji="0" lang="es-ES_tradnl"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francophone.  Max </a:t>
            </a:r>
            <a:r>
              <a:rPr kumimoji="0" lang="es-ES_tradnl" sz="24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prépare</a:t>
            </a:r>
            <a:r>
              <a:rPr kumimoji="0" lang="es-ES_tradnl"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une présentation </a:t>
            </a:r>
            <a:r>
              <a:rPr kumimoji="0" lang="es-ES_tradnl" sz="24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sur </a:t>
            </a:r>
            <a:r>
              <a:rPr kumimoji="0" lang="es-ES_tradnl"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la Fête des </a:t>
            </a:r>
            <a:r>
              <a:rPr kumimoji="0" lang="es-ES_tradnl" sz="24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Lumières</a:t>
            </a:r>
            <a:r>
              <a:rPr kumimoji="0" lang="es-ES_tradnl"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à Lyon. Il cherche des infos en ligne et </a:t>
            </a:r>
            <a:r>
              <a:rPr kumimoji="0" lang="es-ES_tradnl" sz="24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des mots </a:t>
            </a:r>
            <a:r>
              <a:rPr kumimoji="0" lang="es-ES_tradnl"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dans </a:t>
            </a:r>
            <a:r>
              <a:rPr kumimoji="0" lang="es-ES_tradnl" sz="24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le</a:t>
            </a:r>
            <a:r>
              <a:rPr kumimoji="0" lang="es-ES_tradnl" sz="24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dictionnaire</a:t>
            </a:r>
            <a:r>
              <a:rPr kumimoji="0" lang="es-ES_tradnl"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Il y a </a:t>
            </a:r>
            <a:r>
              <a:rPr kumimoji="0" lang="es-ES_tradnl" sz="24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un prix </a:t>
            </a:r>
            <a:r>
              <a:rPr kumimoji="0" lang="es-ES_tradnl" sz="24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pour la meilleure* présentation ! Qui va* gagner ?</a:t>
            </a:r>
            <a:endParaRPr kumimoji="0" lang="en-GB" sz="2400" b="1" i="0" u="none" strike="noStrike" kern="1200" cap="none" spc="0" normalizeH="0" baseline="0" noProof="0" dirty="0">
              <a:ln>
                <a:noFill/>
              </a:ln>
              <a:effectLst/>
              <a:uLnTx/>
              <a:uFillTx/>
              <a:latin typeface="Arial"/>
            </a:endParaRPr>
          </a:p>
        </p:txBody>
      </p:sp>
      <p:grpSp>
        <p:nvGrpSpPr>
          <p:cNvPr id="176" name="Group 175">
            <a:extLst>
              <a:ext uri="{FF2B5EF4-FFF2-40B4-BE49-F238E27FC236}">
                <a16:creationId xmlns:a16="http://schemas.microsoft.com/office/drawing/2014/main" id="{6FF8919B-906F-4ED3-8943-49F34E66B8F2}"/>
              </a:ext>
            </a:extLst>
          </p:cNvPr>
          <p:cNvGrpSpPr/>
          <p:nvPr/>
        </p:nvGrpSpPr>
        <p:grpSpPr>
          <a:xfrm>
            <a:off x="94976" y="7920824"/>
            <a:ext cx="2268556" cy="862054"/>
            <a:chOff x="314909" y="12083263"/>
            <a:chExt cx="2268556" cy="862054"/>
          </a:xfrm>
        </p:grpSpPr>
        <p:sp>
          <p:nvSpPr>
            <p:cNvPr id="177" name="Title 1">
              <a:extLst>
                <a:ext uri="{FF2B5EF4-FFF2-40B4-BE49-F238E27FC236}">
                  <a16:creationId xmlns:a16="http://schemas.microsoft.com/office/drawing/2014/main" id="{2C8E4956-272A-4B07-B7CF-9A898D63D154}"/>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178" name="Picture 177" descr="A logo of a book&#10;&#10;Description automatically generated with low confidence">
              <a:extLst>
                <a:ext uri="{FF2B5EF4-FFF2-40B4-BE49-F238E27FC236}">
                  <a16:creationId xmlns:a16="http://schemas.microsoft.com/office/drawing/2014/main" id="{CE7BC196-F810-4C26-9FAA-E3E062AB68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sp>
        <p:nvSpPr>
          <p:cNvPr id="179" name="TextBox 178">
            <a:extLst>
              <a:ext uri="{FF2B5EF4-FFF2-40B4-BE49-F238E27FC236}">
                <a16:creationId xmlns:a16="http://schemas.microsoft.com/office/drawing/2014/main" id="{50B32478-E3E8-44E8-A01E-81BC363E36C0}"/>
              </a:ext>
            </a:extLst>
          </p:cNvPr>
          <p:cNvSpPr txBox="1"/>
          <p:nvPr/>
        </p:nvSpPr>
        <p:spPr>
          <a:xfrm>
            <a:off x="2347890" y="9505155"/>
            <a:ext cx="520206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Trouve</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les mots.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français</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180" name="Table 32">
            <a:extLst>
              <a:ext uri="{FF2B5EF4-FFF2-40B4-BE49-F238E27FC236}">
                <a16:creationId xmlns:a16="http://schemas.microsoft.com/office/drawing/2014/main" id="{2B901DCB-53AE-4B71-824E-631DAA999799}"/>
              </a:ext>
            </a:extLst>
          </p:cNvPr>
          <p:cNvGraphicFramePr>
            <a:graphicFrameLocks noGrp="1"/>
          </p:cNvGraphicFramePr>
          <p:nvPr>
            <p:extLst>
              <p:ext uri="{D42A27DB-BD31-4B8C-83A1-F6EECF244321}">
                <p14:modId xmlns:p14="http://schemas.microsoft.com/office/powerpoint/2010/main" val="3722897906"/>
              </p:ext>
            </p:extLst>
          </p:nvPr>
        </p:nvGraphicFramePr>
        <p:xfrm>
          <a:off x="6782019" y="10242021"/>
          <a:ext cx="5198932" cy="2930985"/>
        </p:xfrm>
        <a:graphic>
          <a:graphicData uri="http://schemas.openxmlformats.org/drawingml/2006/table">
            <a:tbl>
              <a:tblPr firstRow="1" bandRow="1">
                <a:tableStyleId>{5940675A-B579-460E-94D1-54222C63F5DA}</a:tableStyleId>
              </a:tblPr>
              <a:tblGrid>
                <a:gridCol w="1485681">
                  <a:extLst>
                    <a:ext uri="{9D8B030D-6E8A-4147-A177-3AD203B41FA5}">
                      <a16:colId xmlns:a16="http://schemas.microsoft.com/office/drawing/2014/main" val="3366688745"/>
                    </a:ext>
                  </a:extLst>
                </a:gridCol>
                <a:gridCol w="985980">
                  <a:extLst>
                    <a:ext uri="{9D8B030D-6E8A-4147-A177-3AD203B41FA5}">
                      <a16:colId xmlns:a16="http://schemas.microsoft.com/office/drawing/2014/main" val="246642985"/>
                    </a:ext>
                  </a:extLst>
                </a:gridCol>
                <a:gridCol w="1517468">
                  <a:extLst>
                    <a:ext uri="{9D8B030D-6E8A-4147-A177-3AD203B41FA5}">
                      <a16:colId xmlns:a16="http://schemas.microsoft.com/office/drawing/2014/main" val="3194031644"/>
                    </a:ext>
                  </a:extLst>
                </a:gridCol>
                <a:gridCol w="1209803">
                  <a:extLst>
                    <a:ext uri="{9D8B030D-6E8A-4147-A177-3AD203B41FA5}">
                      <a16:colId xmlns:a16="http://schemas.microsoft.com/office/drawing/2014/main" val="1467804805"/>
                    </a:ext>
                  </a:extLst>
                </a:gridCol>
              </a:tblGrid>
              <a:tr h="586197">
                <a:tc>
                  <a:txBody>
                    <a:bodyPr/>
                    <a:lstStyle/>
                    <a:p>
                      <a:r>
                        <a:rPr lang="en-GB" sz="2000" dirty="0">
                          <a:latin typeface="Century Gothic" panose="020B0502020202020204" pitchFamily="34" charset="0"/>
                        </a:rPr>
                        <a:t>to find</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000" dirty="0">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sz="2000" dirty="0">
                          <a:latin typeface="Century Gothic" panose="020B0502020202020204" pitchFamily="34" charset="0"/>
                        </a:rPr>
                        <a:t>a country</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000" dirty="0">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819561644"/>
                  </a:ext>
                </a:extLst>
              </a:tr>
              <a:tr h="586197">
                <a:tc>
                  <a:txBody>
                    <a:bodyPr/>
                    <a:lstStyle/>
                    <a:p>
                      <a:r>
                        <a:rPr lang="en-GB" sz="2000" dirty="0">
                          <a:latin typeface="Century Gothic" panose="020B0502020202020204" pitchFamily="34" charset="0"/>
                        </a:rPr>
                        <a:t>a prize</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000" dirty="0">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sz="2000" dirty="0">
                          <a:latin typeface="Century Gothic" panose="020B0502020202020204" pitchFamily="34" charset="0"/>
                        </a:rPr>
                        <a:t>prepares</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000" dirty="0">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766703820"/>
                  </a:ext>
                </a:extLst>
              </a:tr>
              <a:tr h="586197">
                <a:tc>
                  <a:txBody>
                    <a:bodyPr/>
                    <a:lstStyle/>
                    <a:p>
                      <a:r>
                        <a:rPr lang="en-GB" sz="2000" dirty="0">
                          <a:latin typeface="Century Gothic" panose="020B0502020202020204" pitchFamily="34" charset="0"/>
                        </a:rPr>
                        <a:t>is studying</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000">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sz="2000" dirty="0">
                          <a:latin typeface="Century Gothic" panose="020B0502020202020204" pitchFamily="34" charset="0"/>
                        </a:rPr>
                        <a:t>about</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000" dirty="0">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796782634"/>
                  </a:ext>
                </a:extLst>
              </a:tr>
              <a:tr h="586197">
                <a:tc>
                  <a:txBody>
                    <a:bodyPr/>
                    <a:lstStyle/>
                    <a:p>
                      <a:r>
                        <a:rPr lang="en-GB" sz="2000" dirty="0">
                          <a:latin typeface="Century Gothic" panose="020B0502020202020204" pitchFamily="34" charset="0"/>
                        </a:rPr>
                        <a:t>dictionary</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000">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sz="2000" dirty="0">
                          <a:latin typeface="Century Gothic" panose="020B0502020202020204" pitchFamily="34" charset="0"/>
                        </a:rPr>
                        <a:t>a show</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000" dirty="0">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251674569"/>
                  </a:ext>
                </a:extLst>
              </a:tr>
              <a:tr h="586197">
                <a:tc>
                  <a:txBody>
                    <a:bodyPr/>
                    <a:lstStyle/>
                    <a:p>
                      <a:r>
                        <a:rPr lang="en-GB" sz="2000" dirty="0">
                          <a:latin typeface="Century Gothic" panose="020B0502020202020204" pitchFamily="34" charset="0"/>
                        </a:rPr>
                        <a:t>lights</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000">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sz="2000" dirty="0">
                          <a:latin typeface="Century Gothic" panose="020B0502020202020204" pitchFamily="34" charset="0"/>
                        </a:rPr>
                        <a:t>school</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000" dirty="0">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157877497"/>
                  </a:ext>
                </a:extLst>
              </a:tr>
            </a:tbl>
          </a:graphicData>
        </a:graphic>
      </p:graphicFrame>
      <p:sp>
        <p:nvSpPr>
          <p:cNvPr id="182" name="Rectangle: Rounded Corners 181">
            <a:extLst>
              <a:ext uri="{FF2B5EF4-FFF2-40B4-BE49-F238E27FC236}">
                <a16:creationId xmlns:a16="http://schemas.microsoft.com/office/drawing/2014/main" id="{0093D52C-586B-4394-9BDF-CDDB8710E3B2}"/>
              </a:ext>
            </a:extLst>
          </p:cNvPr>
          <p:cNvSpPr/>
          <p:nvPr/>
        </p:nvSpPr>
        <p:spPr>
          <a:xfrm>
            <a:off x="290234" y="13653157"/>
            <a:ext cx="11723927" cy="2275691"/>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3" name="Title 1">
            <a:extLst>
              <a:ext uri="{FF2B5EF4-FFF2-40B4-BE49-F238E27FC236}">
                <a16:creationId xmlns:a16="http://schemas.microsoft.com/office/drawing/2014/main" id="{E51C3447-C57C-4EF6-9E77-046E80D6C0E8}"/>
              </a:ext>
            </a:extLst>
          </p:cNvPr>
          <p:cNvSpPr txBox="1">
            <a:spLocks/>
          </p:cNvSpPr>
          <p:nvPr/>
        </p:nvSpPr>
        <p:spPr>
          <a:xfrm>
            <a:off x="9898345" y="13884625"/>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pic>
        <p:nvPicPr>
          <p:cNvPr id="184" name="Google Shape;170;p8" descr="Jigsaw, Puzzle, Piece, Game, Concept, Solution">
            <a:extLst>
              <a:ext uri="{FF2B5EF4-FFF2-40B4-BE49-F238E27FC236}">
                <a16:creationId xmlns:a16="http://schemas.microsoft.com/office/drawing/2014/main" id="{9D7A9445-7006-4284-A273-B0565BBCFA30}"/>
              </a:ext>
            </a:extLst>
          </p:cNvPr>
          <p:cNvPicPr preferRelativeResize="0"/>
          <p:nvPr/>
        </p:nvPicPr>
        <p:blipFill rotWithShape="1">
          <a:blip r:embed="rId10">
            <a:alphaModFix/>
          </a:blip>
          <a:srcRect/>
          <a:stretch/>
        </p:blipFill>
        <p:spPr>
          <a:xfrm>
            <a:off x="9616008" y="13725690"/>
            <a:ext cx="564673" cy="593358"/>
          </a:xfrm>
          <a:prstGeom prst="rect">
            <a:avLst/>
          </a:prstGeom>
          <a:noFill/>
          <a:ln>
            <a:noFill/>
          </a:ln>
        </p:spPr>
      </p:pic>
      <p:sp>
        <p:nvSpPr>
          <p:cNvPr id="185" name="CustomShape 3">
            <a:extLst>
              <a:ext uri="{FF2B5EF4-FFF2-40B4-BE49-F238E27FC236}">
                <a16:creationId xmlns:a16="http://schemas.microsoft.com/office/drawing/2014/main" id="{ABD8C5C6-143D-436E-BE66-EA51CD45290D}"/>
              </a:ext>
            </a:extLst>
          </p:cNvPr>
          <p:cNvSpPr/>
          <p:nvPr/>
        </p:nvSpPr>
        <p:spPr>
          <a:xfrm>
            <a:off x="240965" y="14172385"/>
            <a:ext cx="9644350" cy="59335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To turn a statement into a question, raise your voice at the end:</a:t>
            </a:r>
            <a:endParaRPr lang="en-GB" sz="2400" b="0" strike="noStrike" spc="-1" dirty="0">
              <a:solidFill>
                <a:schemeClr val="tx1">
                  <a:lumMod val="65000"/>
                  <a:lumOff val="35000"/>
                </a:schemeClr>
              </a:solidFill>
              <a:latin typeface="Century Gothic" panose="020B0502020202020204" pitchFamily="34" charset="0"/>
            </a:endParaRPr>
          </a:p>
        </p:txBody>
      </p:sp>
      <p:sp>
        <p:nvSpPr>
          <p:cNvPr id="186" name="Title 1">
            <a:extLst>
              <a:ext uri="{FF2B5EF4-FFF2-40B4-BE49-F238E27FC236}">
                <a16:creationId xmlns:a16="http://schemas.microsoft.com/office/drawing/2014/main" id="{D848E078-AB0C-41B9-82C1-B36442D59DB9}"/>
              </a:ext>
            </a:extLst>
          </p:cNvPr>
          <p:cNvSpPr txBox="1">
            <a:spLocks/>
          </p:cNvSpPr>
          <p:nvPr/>
        </p:nvSpPr>
        <p:spPr>
          <a:xfrm>
            <a:off x="481817" y="13704737"/>
            <a:ext cx="8156791" cy="479433"/>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2400" b="1" spc="-1" dirty="0">
                <a:solidFill>
                  <a:schemeClr val="tx1">
                    <a:lumMod val="65000"/>
                    <a:lumOff val="35000"/>
                  </a:schemeClr>
                </a:solidFill>
                <a:latin typeface="Century Gothic" panose="020B0502020202020204" pitchFamily="34" charset="0"/>
                <a:ea typeface="Century Gothic"/>
              </a:rPr>
              <a:t>Asking questions</a:t>
            </a:r>
            <a:endParaRPr lang="en-GB" sz="2400" dirty="0">
              <a:solidFill>
                <a:schemeClr val="tx1">
                  <a:lumMod val="65000"/>
                  <a:lumOff val="35000"/>
                </a:schemeClr>
              </a:solidFill>
            </a:endParaRPr>
          </a:p>
        </p:txBody>
      </p:sp>
      <p:sp>
        <p:nvSpPr>
          <p:cNvPr id="187" name="Rectangle: Rounded Corners 186">
            <a:extLst>
              <a:ext uri="{FF2B5EF4-FFF2-40B4-BE49-F238E27FC236}">
                <a16:creationId xmlns:a16="http://schemas.microsoft.com/office/drawing/2014/main" id="{03F46926-EC0E-4E37-9C40-0883B9940E9F}"/>
              </a:ext>
            </a:extLst>
          </p:cNvPr>
          <p:cNvSpPr/>
          <p:nvPr/>
        </p:nvSpPr>
        <p:spPr>
          <a:xfrm>
            <a:off x="343661" y="14669137"/>
            <a:ext cx="3102823" cy="44623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88" name="Rectangle 187">
            <a:extLst>
              <a:ext uri="{FF2B5EF4-FFF2-40B4-BE49-F238E27FC236}">
                <a16:creationId xmlns:a16="http://schemas.microsoft.com/office/drawing/2014/main" id="{C54CF5CD-345E-40D5-8CB2-D2510AEE7750}"/>
              </a:ext>
            </a:extLst>
          </p:cNvPr>
          <p:cNvSpPr/>
          <p:nvPr/>
        </p:nvSpPr>
        <p:spPr>
          <a:xfrm>
            <a:off x="3739702" y="14683434"/>
            <a:ext cx="595093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Do you like festivals?</a:t>
            </a:r>
            <a:endParaRPr lang="en-GB" sz="2400" dirty="0">
              <a:solidFill>
                <a:schemeClr val="tx1">
                  <a:lumMod val="65000"/>
                  <a:lumOff val="35000"/>
                </a:schemeClr>
              </a:solidFill>
            </a:endParaRPr>
          </a:p>
        </p:txBody>
      </p:sp>
      <p:sp>
        <p:nvSpPr>
          <p:cNvPr id="189" name="Google Shape;433;p6">
            <a:extLst>
              <a:ext uri="{FF2B5EF4-FFF2-40B4-BE49-F238E27FC236}">
                <a16:creationId xmlns:a16="http://schemas.microsoft.com/office/drawing/2014/main" id="{BEA2845D-50EF-4388-8505-E40D90DBC563}"/>
              </a:ext>
            </a:extLst>
          </p:cNvPr>
          <p:cNvSpPr txBox="1"/>
          <p:nvPr/>
        </p:nvSpPr>
        <p:spPr>
          <a:xfrm>
            <a:off x="3409000" y="14692841"/>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90" name="TextBox 189">
            <a:extLst>
              <a:ext uri="{FF2B5EF4-FFF2-40B4-BE49-F238E27FC236}">
                <a16:creationId xmlns:a16="http://schemas.microsoft.com/office/drawing/2014/main" id="{CD1B8AD1-E79E-4F2E-A61C-BF5AC6951F9F}"/>
              </a:ext>
            </a:extLst>
          </p:cNvPr>
          <p:cNvSpPr txBox="1"/>
          <p:nvPr/>
        </p:nvSpPr>
        <p:spPr>
          <a:xfrm>
            <a:off x="351641" y="14669760"/>
            <a:ext cx="331569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Tu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aim</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es</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les fêtes ?</a:t>
            </a:r>
          </a:p>
        </p:txBody>
      </p:sp>
      <p:sp>
        <p:nvSpPr>
          <p:cNvPr id="191" name="Rectangle: Rounded Corners 190">
            <a:extLst>
              <a:ext uri="{FF2B5EF4-FFF2-40B4-BE49-F238E27FC236}">
                <a16:creationId xmlns:a16="http://schemas.microsoft.com/office/drawing/2014/main" id="{3F6DF306-5C39-4DB5-9891-A0CA9BB7546B}"/>
              </a:ext>
            </a:extLst>
          </p:cNvPr>
          <p:cNvSpPr/>
          <p:nvPr/>
        </p:nvSpPr>
        <p:spPr>
          <a:xfrm>
            <a:off x="352586" y="15319308"/>
            <a:ext cx="3446750" cy="46166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92" name="Rectangle 191">
            <a:extLst>
              <a:ext uri="{FF2B5EF4-FFF2-40B4-BE49-F238E27FC236}">
                <a16:creationId xmlns:a16="http://schemas.microsoft.com/office/drawing/2014/main" id="{3977F11F-DFD1-4F55-888C-11D0759B4E87}"/>
              </a:ext>
            </a:extLst>
          </p:cNvPr>
          <p:cNvSpPr/>
          <p:nvPr/>
        </p:nvSpPr>
        <p:spPr>
          <a:xfrm>
            <a:off x="4112426" y="15341355"/>
            <a:ext cx="595093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Do you like festivals?</a:t>
            </a:r>
            <a:endParaRPr lang="en-GB" sz="2400" dirty="0">
              <a:solidFill>
                <a:schemeClr val="tx1">
                  <a:lumMod val="65000"/>
                  <a:lumOff val="35000"/>
                </a:schemeClr>
              </a:solidFill>
            </a:endParaRPr>
          </a:p>
        </p:txBody>
      </p:sp>
      <p:sp>
        <p:nvSpPr>
          <p:cNvPr id="193" name="Google Shape;433;p6">
            <a:extLst>
              <a:ext uri="{FF2B5EF4-FFF2-40B4-BE49-F238E27FC236}">
                <a16:creationId xmlns:a16="http://schemas.microsoft.com/office/drawing/2014/main" id="{1D858230-E87D-448F-AA60-F081F63AB4E3}"/>
              </a:ext>
            </a:extLst>
          </p:cNvPr>
          <p:cNvSpPr txBox="1"/>
          <p:nvPr/>
        </p:nvSpPr>
        <p:spPr>
          <a:xfrm>
            <a:off x="3779800" y="15327815"/>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94" name="TextBox 193">
            <a:extLst>
              <a:ext uri="{FF2B5EF4-FFF2-40B4-BE49-F238E27FC236}">
                <a16:creationId xmlns:a16="http://schemas.microsoft.com/office/drawing/2014/main" id="{86D30DB5-5C0D-456E-8F68-2ADF7A7AB9FF}"/>
              </a:ext>
            </a:extLst>
          </p:cNvPr>
          <p:cNvSpPr txBox="1"/>
          <p:nvPr/>
        </p:nvSpPr>
        <p:spPr>
          <a:xfrm>
            <a:off x="322793" y="15320474"/>
            <a:ext cx="371875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Vous</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aim</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ez</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les fêtes ?</a:t>
            </a:r>
          </a:p>
        </p:txBody>
      </p:sp>
      <p:sp>
        <p:nvSpPr>
          <p:cNvPr id="195" name="Speech Bubble: Rectangle with Corners Rounded 194">
            <a:extLst>
              <a:ext uri="{FF2B5EF4-FFF2-40B4-BE49-F238E27FC236}">
                <a16:creationId xmlns:a16="http://schemas.microsoft.com/office/drawing/2014/main" id="{3E536380-678C-4CA9-977F-607D7939386D}"/>
              </a:ext>
            </a:extLst>
          </p:cNvPr>
          <p:cNvSpPr/>
          <p:nvPr/>
        </p:nvSpPr>
        <p:spPr>
          <a:xfrm>
            <a:off x="7905504" y="14584676"/>
            <a:ext cx="3591867" cy="1078721"/>
          </a:xfrm>
          <a:prstGeom prst="wedgeRoundRectCallout">
            <a:avLst>
              <a:gd name="adj1" fmla="val -65430"/>
              <a:gd name="adj2" fmla="val 34316"/>
              <a:gd name="adj3" fmla="val 16667"/>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GB" sz="2000" dirty="0">
                <a:solidFill>
                  <a:schemeClr val="tx1">
                    <a:lumMod val="85000"/>
                    <a:lumOff val="15000"/>
                  </a:schemeClr>
                </a:solidFill>
                <a:latin typeface="Century Gothic" panose="020B0502020202020204" pitchFamily="34" charset="0"/>
              </a:rPr>
              <a:t>⚠ </a:t>
            </a:r>
            <a:r>
              <a:rPr lang="en-GB" sz="2000" dirty="0">
                <a:solidFill>
                  <a:schemeClr val="tx1"/>
                </a:solidFill>
                <a:latin typeface="Century Gothic" panose="020B0502020202020204" pitchFamily="34" charset="0"/>
              </a:rPr>
              <a:t>Use the </a:t>
            </a:r>
            <a:r>
              <a:rPr lang="en-GB" sz="2000" b="1" dirty="0" err="1">
                <a:solidFill>
                  <a:schemeClr val="tx1"/>
                </a:solidFill>
                <a:latin typeface="Century Gothic" panose="020B0502020202020204" pitchFamily="34" charset="0"/>
              </a:rPr>
              <a:t>vous</a:t>
            </a:r>
            <a:r>
              <a:rPr lang="en-GB" sz="2000" b="1" dirty="0">
                <a:solidFill>
                  <a:schemeClr val="tx1"/>
                </a:solidFill>
                <a:latin typeface="Century Gothic" panose="020B0502020202020204" pitchFamily="34" charset="0"/>
              </a:rPr>
              <a:t> </a:t>
            </a:r>
            <a:r>
              <a:rPr lang="en-GB" sz="2000" dirty="0">
                <a:solidFill>
                  <a:schemeClr val="tx1"/>
                </a:solidFill>
                <a:latin typeface="Century Gothic" panose="020B0502020202020204" pitchFamily="34" charset="0"/>
              </a:rPr>
              <a:t>form for you (plural) AND for any adult you say Mr / Mrs to.</a:t>
            </a:r>
            <a:endParaRPr lang="en-GB" u="sng" dirty="0">
              <a:solidFill>
                <a:schemeClr val="tx1"/>
              </a:solidFill>
              <a:latin typeface="Century Gothic" panose="020B0502020202020204" pitchFamily="34" charset="0"/>
            </a:endParaRPr>
          </a:p>
        </p:txBody>
      </p:sp>
      <p:sp>
        <p:nvSpPr>
          <p:cNvPr id="90" name="TextBox 89">
            <a:extLst>
              <a:ext uri="{FF2B5EF4-FFF2-40B4-BE49-F238E27FC236}">
                <a16:creationId xmlns:a16="http://schemas.microsoft.com/office/drawing/2014/main" id="{A3616A62-2611-44EE-87BF-A18EE06E1A10}"/>
              </a:ext>
            </a:extLst>
          </p:cNvPr>
          <p:cNvSpPr txBox="1"/>
          <p:nvPr/>
        </p:nvSpPr>
        <p:spPr>
          <a:xfrm>
            <a:off x="11012822" y="15592888"/>
            <a:ext cx="340158"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8</a:t>
            </a: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805506" y="15425227"/>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11">
              <a:duotone>
                <a:schemeClr val="accent6">
                  <a:shade val="45000"/>
                  <a:satMod val="135000"/>
                </a:schemeClr>
                <a:prstClr val="white"/>
              </a:duotone>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38930"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17</a:t>
              </a:r>
            </a:p>
          </p:txBody>
        </p:sp>
      </p:grpSp>
      <p:grpSp>
        <p:nvGrpSpPr>
          <p:cNvPr id="200" name="Group 199">
            <a:extLst>
              <a:ext uri="{FF2B5EF4-FFF2-40B4-BE49-F238E27FC236}">
                <a16:creationId xmlns:a16="http://schemas.microsoft.com/office/drawing/2014/main" id="{2BB52F31-E05D-43FE-9E8C-FE6DFA290871}"/>
              </a:ext>
            </a:extLst>
          </p:cNvPr>
          <p:cNvGrpSpPr/>
          <p:nvPr/>
        </p:nvGrpSpPr>
        <p:grpSpPr>
          <a:xfrm>
            <a:off x="10237331" y="6220230"/>
            <a:ext cx="759286" cy="491681"/>
            <a:chOff x="199103" y="494279"/>
            <a:chExt cx="3431183" cy="2104280"/>
          </a:xfrm>
        </p:grpSpPr>
        <p:pic>
          <p:nvPicPr>
            <p:cNvPr id="201" name="Picture 200">
              <a:extLst>
                <a:ext uri="{FF2B5EF4-FFF2-40B4-BE49-F238E27FC236}">
                  <a16:creationId xmlns:a16="http://schemas.microsoft.com/office/drawing/2014/main" id="{18F2E75E-BF4F-449D-9620-1D73F271BFF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202" name="Picture 201">
              <a:extLst>
                <a:ext uri="{FF2B5EF4-FFF2-40B4-BE49-F238E27FC236}">
                  <a16:creationId xmlns:a16="http://schemas.microsoft.com/office/drawing/2014/main" id="{FB1B374A-0213-499A-B7B4-1BE5E68490D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pic>
        <p:nvPicPr>
          <p:cNvPr id="203" name="Picture 202" descr="Background pattern&#10;&#10;Description automatically generated with medium confidence">
            <a:extLst>
              <a:ext uri="{FF2B5EF4-FFF2-40B4-BE49-F238E27FC236}">
                <a16:creationId xmlns:a16="http://schemas.microsoft.com/office/drawing/2014/main" id="{80D0B1AC-38B8-49B6-9F8F-9E5068F1A071}"/>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53631" y="5764545"/>
            <a:ext cx="697398" cy="500021"/>
          </a:xfrm>
          <a:prstGeom prst="rect">
            <a:avLst/>
          </a:prstGeom>
        </p:spPr>
      </p:pic>
      <p:pic>
        <p:nvPicPr>
          <p:cNvPr id="204" name="Picture 203" descr="Icon&#10;&#10;Description automatically generated with low confidence">
            <a:extLst>
              <a:ext uri="{FF2B5EF4-FFF2-40B4-BE49-F238E27FC236}">
                <a16:creationId xmlns:a16="http://schemas.microsoft.com/office/drawing/2014/main" id="{907F57B9-C23D-4BDF-B5C9-1AFFC0F125B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97207" y="7112460"/>
            <a:ext cx="415576" cy="436450"/>
          </a:xfrm>
          <a:prstGeom prst="rect">
            <a:avLst/>
          </a:prstGeom>
        </p:spPr>
      </p:pic>
      <p:pic>
        <p:nvPicPr>
          <p:cNvPr id="205" name="Picture 204" descr="A group of toy figurines&#10;&#10;Description automatically generated with low confidence">
            <a:extLst>
              <a:ext uri="{FF2B5EF4-FFF2-40B4-BE49-F238E27FC236}">
                <a16:creationId xmlns:a16="http://schemas.microsoft.com/office/drawing/2014/main" id="{5D9BB06B-6A16-47BC-9812-0841C1690D0A}"/>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50128" y="6581981"/>
            <a:ext cx="791902" cy="593162"/>
          </a:xfrm>
          <a:prstGeom prst="rect">
            <a:avLst/>
          </a:prstGeom>
        </p:spPr>
      </p:pic>
      <p:pic>
        <p:nvPicPr>
          <p:cNvPr id="206" name="Picture 205" descr="A picture containing clipart&#10;&#10;Description automatically generated">
            <a:extLst>
              <a:ext uri="{FF2B5EF4-FFF2-40B4-BE49-F238E27FC236}">
                <a16:creationId xmlns:a16="http://schemas.microsoft.com/office/drawing/2014/main" id="{7BF95636-B35A-4B79-B9B1-17D539002B14}"/>
              </a:ext>
            </a:extLst>
          </p:cNvPr>
          <p:cNvPicPr>
            <a:picLocks noChangeAspect="1"/>
          </p:cNvPicPr>
          <p:nvPr/>
        </p:nvPicPr>
        <p:blipFill>
          <a:blip r:embed="rId18">
            <a:clrChange>
              <a:clrFrom>
                <a:srgbClr val="F4F4F4"/>
              </a:clrFrom>
              <a:clrTo>
                <a:srgbClr val="F4F4F4">
                  <a:alpha val="0"/>
                </a:srgbClr>
              </a:clrTo>
            </a:clrChange>
            <a:extLst>
              <a:ext uri="{28A0092B-C50C-407E-A947-70E740481C1C}">
                <a14:useLocalDpi xmlns:a14="http://schemas.microsoft.com/office/drawing/2010/main" val="0"/>
              </a:ext>
            </a:extLst>
          </a:blip>
          <a:stretch>
            <a:fillRect/>
          </a:stretch>
        </p:blipFill>
        <p:spPr>
          <a:xfrm>
            <a:off x="10150128" y="5276800"/>
            <a:ext cx="786295" cy="398124"/>
          </a:xfrm>
          <a:prstGeom prst="rect">
            <a:avLst/>
          </a:prstGeom>
        </p:spPr>
      </p:pic>
      <p:pic>
        <p:nvPicPr>
          <p:cNvPr id="207" name="Picture 206" descr="Icon&#10;&#10;Description automatically generated">
            <a:extLst>
              <a:ext uri="{FF2B5EF4-FFF2-40B4-BE49-F238E27FC236}">
                <a16:creationId xmlns:a16="http://schemas.microsoft.com/office/drawing/2014/main" id="{269A0714-D299-4CDF-9AF8-0F61B65719E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60212" y="5660359"/>
            <a:ext cx="281931" cy="563861"/>
          </a:xfrm>
          <a:prstGeom prst="rect">
            <a:avLst/>
          </a:prstGeom>
        </p:spPr>
      </p:pic>
      <p:pic>
        <p:nvPicPr>
          <p:cNvPr id="208" name="Picture 207">
            <a:extLst>
              <a:ext uri="{FF2B5EF4-FFF2-40B4-BE49-F238E27FC236}">
                <a16:creationId xmlns:a16="http://schemas.microsoft.com/office/drawing/2014/main" id="{99246856-B36E-4566-8D5E-B84B57FF1B8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424866" y="5255967"/>
            <a:ext cx="445901" cy="499342"/>
          </a:xfrm>
          <a:prstGeom prst="rect">
            <a:avLst/>
          </a:prstGeom>
        </p:spPr>
      </p:pic>
      <p:pic>
        <p:nvPicPr>
          <p:cNvPr id="209" name="Picture 208" descr="A picture containing building, roof&#10;&#10;Description automatically generated">
            <a:extLst>
              <a:ext uri="{FF2B5EF4-FFF2-40B4-BE49-F238E27FC236}">
                <a16:creationId xmlns:a16="http://schemas.microsoft.com/office/drawing/2014/main" id="{8148218C-DB90-46C8-B6B0-F929A1E5820D}"/>
              </a:ext>
            </a:extLst>
          </p:cNvPr>
          <p:cNvPicPr>
            <a:picLocks noChangeAspect="1"/>
          </p:cNvPicPr>
          <p:nvPr/>
        </p:nvPicPr>
        <p:blipFill>
          <a:blip r:embed="rId21">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4447465" y="6701737"/>
            <a:ext cx="423302" cy="413978"/>
          </a:xfrm>
          <a:prstGeom prst="rect">
            <a:avLst/>
          </a:prstGeom>
        </p:spPr>
      </p:pic>
      <p:pic>
        <p:nvPicPr>
          <p:cNvPr id="210" name="Picture 209" descr="Diagram&#10;&#10;Description automatically generated with medium confidence">
            <a:extLst>
              <a:ext uri="{FF2B5EF4-FFF2-40B4-BE49-F238E27FC236}">
                <a16:creationId xmlns:a16="http://schemas.microsoft.com/office/drawing/2014/main" id="{CA9B7542-777B-42A5-966F-D9780260E84A}"/>
              </a:ext>
            </a:extLst>
          </p:cNvPr>
          <p:cNvPicPr>
            <a:picLocks noChangeAspect="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52270" y="6280373"/>
            <a:ext cx="819173" cy="421364"/>
          </a:xfrm>
          <a:prstGeom prst="rect">
            <a:avLst/>
          </a:prstGeom>
        </p:spPr>
      </p:pic>
      <p:pic>
        <p:nvPicPr>
          <p:cNvPr id="211" name="Picture 210" descr="A close-up of a wallet&#10;&#10;Description automatically generated with low confidence">
            <a:extLst>
              <a:ext uri="{FF2B5EF4-FFF2-40B4-BE49-F238E27FC236}">
                <a16:creationId xmlns:a16="http://schemas.microsoft.com/office/drawing/2014/main" id="{67E446D8-7CEF-4D43-8247-E37B0BD46323}"/>
              </a:ext>
            </a:extLst>
          </p:cNvPr>
          <p:cNvPicPr>
            <a:picLocks noChangeAspect="1"/>
          </p:cNvPicPr>
          <p:nvPr/>
        </p:nvPicPr>
        <p:blipFill>
          <a:blip r:embed="rId23">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4186199" y="7098433"/>
            <a:ext cx="1017131" cy="597087"/>
          </a:xfrm>
          <a:prstGeom prst="rect">
            <a:avLst/>
          </a:prstGeom>
        </p:spPr>
      </p:pic>
      <p:sp>
        <p:nvSpPr>
          <p:cNvPr id="212" name="Rectangle 211">
            <a:extLst>
              <a:ext uri="{FF2B5EF4-FFF2-40B4-BE49-F238E27FC236}">
                <a16:creationId xmlns:a16="http://schemas.microsoft.com/office/drawing/2014/main" id="{689C2261-7B18-4C87-A0B2-03C15D43F99C}"/>
              </a:ext>
            </a:extLst>
          </p:cNvPr>
          <p:cNvSpPr/>
          <p:nvPr/>
        </p:nvSpPr>
        <p:spPr>
          <a:xfrm>
            <a:off x="4318085" y="7346492"/>
            <a:ext cx="753358" cy="151993"/>
          </a:xfrm>
          <a:prstGeom prst="rect">
            <a:avLst/>
          </a:prstGeom>
          <a:solidFill>
            <a:sysClr val="windowText" lastClr="000000">
              <a:lumMod val="95000"/>
              <a:lumOff val="5000"/>
            </a:sysClr>
          </a:solidFill>
          <a:ln w="25400" cap="flat" cmpd="sng" algn="ctr">
            <a:solidFill>
              <a:srgbClr val="FFD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13" name="TextBox 212">
            <a:extLst>
              <a:ext uri="{FF2B5EF4-FFF2-40B4-BE49-F238E27FC236}">
                <a16:creationId xmlns:a16="http://schemas.microsoft.com/office/drawing/2014/main" id="{FE59F57C-CDA9-40E0-8DE8-21465B2BBCC7}"/>
              </a:ext>
            </a:extLst>
          </p:cNvPr>
          <p:cNvSpPr txBox="1"/>
          <p:nvPr/>
        </p:nvSpPr>
        <p:spPr>
          <a:xfrm>
            <a:off x="4308172" y="7210739"/>
            <a:ext cx="1266033" cy="400110"/>
          </a:xfrm>
          <a:prstGeom prst="rect">
            <a:avLst/>
          </a:prstGeom>
          <a:noFill/>
        </p:spPr>
        <p:txBody>
          <a:bodyPr wrap="square" rtlCol="0">
            <a:spAutoFit/>
          </a:bodyPr>
          <a:lstStyle/>
          <a:p>
            <a:pPr defTabSz="914400">
              <a:defRPr/>
            </a:pPr>
            <a:r>
              <a:rPr lang="en-GB" sz="2000" dirty="0">
                <a:solidFill>
                  <a:srgbClr val="FFD600"/>
                </a:solidFill>
                <a:latin typeface="Bauhaus 93" panose="04030905020B02020C02" pitchFamily="82" charset="0"/>
              </a:rPr>
              <a:t>show</a:t>
            </a:r>
          </a:p>
        </p:txBody>
      </p:sp>
      <p:pic>
        <p:nvPicPr>
          <p:cNvPr id="15" name="Picture 14">
            <a:extLst>
              <a:ext uri="{FF2B5EF4-FFF2-40B4-BE49-F238E27FC236}">
                <a16:creationId xmlns:a16="http://schemas.microsoft.com/office/drawing/2014/main" id="{C2C729EA-A2FD-41FE-8FCC-E40DBBEADFAA}"/>
              </a:ext>
            </a:extLst>
          </p:cNvPr>
          <p:cNvPicPr>
            <a:picLocks noChangeAspect="1"/>
          </p:cNvPicPr>
          <p:nvPr/>
        </p:nvPicPr>
        <p:blipFill rotWithShape="1">
          <a:blip r:embed="rId24"/>
          <a:srcRect b="62528"/>
          <a:stretch/>
        </p:blipFill>
        <p:spPr>
          <a:xfrm>
            <a:off x="7122330" y="9142040"/>
            <a:ext cx="1284216" cy="1090500"/>
          </a:xfrm>
          <a:prstGeom prst="rect">
            <a:avLst/>
          </a:prstGeom>
        </p:spPr>
      </p:pic>
    </p:spTree>
    <p:extLst>
      <p:ext uri="{BB962C8B-B14F-4D97-AF65-F5344CB8AC3E}">
        <p14:creationId xmlns:p14="http://schemas.microsoft.com/office/powerpoint/2010/main" val="2083934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88485-0245-46BE-A2AA-18513B7E9239}"/>
              </a:ext>
            </a:extLst>
          </p:cNvPr>
          <p:cNvSpPr>
            <a:spLocks noGrp="1"/>
          </p:cNvSpPr>
          <p:nvPr>
            <p:ph type="title"/>
          </p:nvPr>
        </p:nvSpPr>
        <p:spPr>
          <a:xfrm>
            <a:off x="221514" y="185003"/>
            <a:ext cx="10515600" cy="304096"/>
          </a:xfrm>
          <a:solidFill>
            <a:schemeClr val="bg1"/>
          </a:solidFill>
        </p:spPr>
        <p:txBody>
          <a:bodyPr>
            <a:normAutofit fontScale="90000"/>
          </a:bodyPr>
          <a:lstStyle/>
          <a:p>
            <a:r>
              <a:rPr lang="en-GB" dirty="0">
                <a:solidFill>
                  <a:schemeClr val="bg1"/>
                </a:solidFill>
              </a:rPr>
              <a:t>Contents</a:t>
            </a:r>
          </a:p>
        </p:txBody>
      </p:sp>
      <p:graphicFrame>
        <p:nvGraphicFramePr>
          <p:cNvPr id="4" name="Group 223">
            <a:extLst>
              <a:ext uri="{FF2B5EF4-FFF2-40B4-BE49-F238E27FC236}">
                <a16:creationId xmlns:a16="http://schemas.microsoft.com/office/drawing/2014/main" id="{5272C58D-006A-4177-B8AB-E1DAA709CDE7}"/>
              </a:ext>
            </a:extLst>
          </p:cNvPr>
          <p:cNvGraphicFramePr>
            <a:graphicFrameLocks noGrp="1"/>
          </p:cNvGraphicFramePr>
          <p:nvPr>
            <p:extLst>
              <p:ext uri="{D42A27DB-BD31-4B8C-83A1-F6EECF244321}">
                <p14:modId xmlns:p14="http://schemas.microsoft.com/office/powerpoint/2010/main" val="2426670443"/>
              </p:ext>
            </p:extLst>
          </p:nvPr>
        </p:nvGraphicFramePr>
        <p:xfrm>
          <a:off x="428624" y="185006"/>
          <a:ext cx="11541863" cy="15383861"/>
        </p:xfrm>
        <a:graphic>
          <a:graphicData uri="http://schemas.openxmlformats.org/drawingml/2006/table">
            <a:tbl>
              <a:tblPr/>
              <a:tblGrid>
                <a:gridCol w="9877426">
                  <a:extLst>
                    <a:ext uri="{9D8B030D-6E8A-4147-A177-3AD203B41FA5}">
                      <a16:colId xmlns:a16="http://schemas.microsoft.com/office/drawing/2014/main" val="20000"/>
                    </a:ext>
                  </a:extLst>
                </a:gridCol>
                <a:gridCol w="1664437">
                  <a:extLst>
                    <a:ext uri="{9D8B030D-6E8A-4147-A177-3AD203B41FA5}">
                      <a16:colId xmlns:a16="http://schemas.microsoft.com/office/drawing/2014/main" val="20001"/>
                    </a:ext>
                  </a:extLst>
                </a:gridCol>
              </a:tblGrid>
              <a:tr h="1094110">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dirty="0">
                          <a:ln>
                            <a:noFill/>
                          </a:ln>
                          <a:solidFill>
                            <a:schemeClr val="tx1">
                              <a:lumMod val="75000"/>
                              <a:lumOff val="25000"/>
                            </a:schemeClr>
                          </a:solidFill>
                          <a:effectLst/>
                          <a:latin typeface="Century Gothic" panose="020B0502020202020204" pitchFamily="34" charset="0"/>
                          <a:cs typeface="Times New Roman" pitchFamily="18" charset="0"/>
                        </a:rPr>
                        <a:t>Contents</a:t>
                      </a:r>
                      <a:endParaRPr kumimoji="0" lang="en-GB" sz="2800" b="0" i="0" u="none" strike="noStrike" cap="none" normalizeH="0" baseline="0" dirty="0">
                        <a:ln>
                          <a:noFill/>
                        </a:ln>
                        <a:solidFill>
                          <a:schemeClr val="tx1">
                            <a:lumMod val="75000"/>
                            <a:lumOff val="25000"/>
                          </a:schemeClr>
                        </a:solidFill>
                        <a:effectLst/>
                        <a:latin typeface="Century Gothic" panose="020B0502020202020204" pitchFamily="34" charset="0"/>
                      </a:endParaRPr>
                    </a:p>
                  </a:txBody>
                  <a:tcPr marL="91438" marR="9143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dirty="0">
                          <a:ln>
                            <a:noFill/>
                          </a:ln>
                          <a:solidFill>
                            <a:schemeClr val="tx1">
                              <a:lumMod val="75000"/>
                              <a:lumOff val="25000"/>
                            </a:schemeClr>
                          </a:solidFill>
                          <a:effectLst/>
                          <a:latin typeface="Century Gothic" panose="020B0502020202020204" pitchFamily="34" charset="0"/>
                          <a:cs typeface="Times New Roman" pitchFamily="18" charset="0"/>
                        </a:rPr>
                        <a:t>page</a:t>
                      </a:r>
                      <a:endParaRPr kumimoji="0" lang="en-GB" sz="2800" b="0" i="0" u="none" strike="noStrike" cap="none" normalizeH="0" baseline="0" dirty="0">
                        <a:ln>
                          <a:noFill/>
                        </a:ln>
                        <a:solidFill>
                          <a:schemeClr val="tx1">
                            <a:lumMod val="75000"/>
                            <a:lumOff val="25000"/>
                          </a:schemeClr>
                        </a:solidFill>
                        <a:effectLst/>
                        <a:latin typeface="Century Gothic" panose="020B0502020202020204" pitchFamily="34" charset="0"/>
                      </a:endParaRPr>
                    </a:p>
                  </a:txBody>
                  <a:tcPr marL="91438" marR="9143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094110">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dirty="0">
                          <a:ln>
                            <a:noFill/>
                          </a:ln>
                          <a:solidFill>
                            <a:schemeClr val="tx1">
                              <a:lumMod val="75000"/>
                              <a:lumOff val="25000"/>
                            </a:schemeClr>
                          </a:solidFill>
                          <a:effectLst/>
                          <a:latin typeface="Century Gothic" panose="020B0502020202020204" pitchFamily="34" charset="0"/>
                        </a:rPr>
                        <a:t>La </a:t>
                      </a:r>
                      <a:r>
                        <a:rPr kumimoji="0" lang="en-GB" sz="2800" b="0" i="0" u="none" strike="noStrike" cap="none" normalizeH="0" baseline="0" dirty="0" err="1">
                          <a:ln>
                            <a:noFill/>
                          </a:ln>
                          <a:solidFill>
                            <a:schemeClr val="tx1">
                              <a:lumMod val="75000"/>
                              <a:lumOff val="25000"/>
                            </a:schemeClr>
                          </a:solidFill>
                          <a:effectLst/>
                          <a:latin typeface="Century Gothic" panose="020B0502020202020204" pitchFamily="34" charset="0"/>
                        </a:rPr>
                        <a:t>famille</a:t>
                      </a:r>
                      <a:r>
                        <a:rPr kumimoji="0" lang="en-GB" sz="2800" b="0" i="0" u="none" strike="noStrike" cap="none" normalizeH="0" baseline="0" dirty="0">
                          <a:ln>
                            <a:noFill/>
                          </a:ln>
                          <a:solidFill>
                            <a:schemeClr val="tx1">
                              <a:lumMod val="75000"/>
                              <a:lumOff val="25000"/>
                            </a:schemeClr>
                          </a:solidFill>
                          <a:effectLst/>
                          <a:latin typeface="Century Gothic" panose="020B0502020202020204" pitchFamily="34" charset="0"/>
                        </a:rPr>
                        <a:t> </a:t>
                      </a:r>
                      <a:r>
                        <a:rPr kumimoji="0" lang="en-GB" sz="2800" b="0" i="0" u="none" strike="noStrike" cap="none" normalizeH="0" baseline="0" dirty="0" err="1">
                          <a:ln>
                            <a:noFill/>
                          </a:ln>
                          <a:solidFill>
                            <a:schemeClr val="tx1">
                              <a:lumMod val="75000"/>
                              <a:lumOff val="25000"/>
                            </a:schemeClr>
                          </a:solidFill>
                          <a:effectLst/>
                          <a:latin typeface="Century Gothic" panose="020B0502020202020204" pitchFamily="34" charset="0"/>
                        </a:rPr>
                        <a:t>Kergosien</a:t>
                      </a:r>
                      <a:r>
                        <a:rPr kumimoji="0" lang="en-GB" sz="2800" b="0" i="0" u="none" strike="noStrike" cap="none" normalizeH="0" baseline="0" dirty="0">
                          <a:ln>
                            <a:noFill/>
                          </a:ln>
                          <a:solidFill>
                            <a:schemeClr val="tx1">
                              <a:lumMod val="75000"/>
                              <a:lumOff val="25000"/>
                            </a:schemeClr>
                          </a:solidFill>
                          <a:effectLst/>
                          <a:latin typeface="Century Gothic" panose="020B0502020202020204" pitchFamily="34" charset="0"/>
                        </a:rPr>
                        <a:t>, des traditions à </a:t>
                      </a:r>
                      <a:r>
                        <a:rPr kumimoji="0" lang="en-GB" sz="2800" b="0" i="0" u="none" strike="noStrike" cap="none" normalizeH="0" baseline="0" dirty="0" err="1">
                          <a:ln>
                            <a:noFill/>
                          </a:ln>
                          <a:solidFill>
                            <a:schemeClr val="tx1">
                              <a:lumMod val="75000"/>
                              <a:lumOff val="25000"/>
                            </a:schemeClr>
                          </a:solidFill>
                          <a:effectLst/>
                          <a:latin typeface="Century Gothic" panose="020B0502020202020204" pitchFamily="34" charset="0"/>
                        </a:rPr>
                        <a:t>Haïti</a:t>
                      </a:r>
                      <a:r>
                        <a:rPr kumimoji="0" lang="en-GB" sz="2800" b="0" i="0" u="none" strike="noStrike" cap="none" normalizeH="0" baseline="0" dirty="0">
                          <a:ln>
                            <a:noFill/>
                          </a:ln>
                          <a:solidFill>
                            <a:schemeClr val="tx1">
                              <a:lumMod val="75000"/>
                              <a:lumOff val="25000"/>
                            </a:schemeClr>
                          </a:solidFill>
                          <a:effectLst/>
                          <a:latin typeface="Century Gothic" panose="020B0502020202020204" pitchFamily="34" charset="0"/>
                        </a:rPr>
                        <a:t> et </a:t>
                      </a:r>
                      <a:r>
                        <a:rPr kumimoji="0" lang="en-GB" sz="2800" b="0" i="0" u="none" strike="noStrike" cap="none" normalizeH="0" baseline="0" dirty="0" err="1">
                          <a:ln>
                            <a:noFill/>
                          </a:ln>
                          <a:solidFill>
                            <a:schemeClr val="tx1">
                              <a:lumMod val="75000"/>
                              <a:lumOff val="25000"/>
                            </a:schemeClr>
                          </a:solidFill>
                          <a:effectLst/>
                          <a:latin typeface="Century Gothic" panose="020B0502020202020204" pitchFamily="34" charset="0"/>
                        </a:rPr>
                        <a:t>en</a:t>
                      </a:r>
                      <a:r>
                        <a:rPr kumimoji="0" lang="en-GB" sz="2800" b="0" i="0" u="none" strike="noStrike" cap="none" normalizeH="0" baseline="0" dirty="0">
                          <a:ln>
                            <a:noFill/>
                          </a:ln>
                          <a:solidFill>
                            <a:schemeClr val="tx1">
                              <a:lumMod val="75000"/>
                              <a:lumOff val="25000"/>
                            </a:schemeClr>
                          </a:solidFill>
                          <a:effectLst/>
                          <a:latin typeface="Century Gothic" panose="020B0502020202020204" pitchFamily="34" charset="0"/>
                        </a:rPr>
                        <a:t> France</a:t>
                      </a:r>
                    </a:p>
                  </a:txBody>
                  <a:tcPr marL="91438" marR="9143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lumMod val="75000"/>
                              <a:lumOff val="25000"/>
                            </a:schemeClr>
                          </a:solidFill>
                          <a:effectLst/>
                          <a:latin typeface="Century Gothic" panose="020B0502020202020204" pitchFamily="34" charset="0"/>
                        </a:rPr>
                        <a:t>1</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09411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0" i="0" u="none" strike="noStrike" cap="none" normalizeH="0" baseline="0" dirty="0">
                          <a:ln>
                            <a:noFill/>
                          </a:ln>
                          <a:solidFill>
                            <a:schemeClr val="tx1">
                              <a:lumMod val="75000"/>
                              <a:lumOff val="25000"/>
                            </a:schemeClr>
                          </a:solidFill>
                          <a:effectLst/>
                          <a:latin typeface="Century Gothic" panose="020B0502020202020204" pitchFamily="34" charset="0"/>
                        </a:rPr>
                        <a:t>Les </a:t>
                      </a:r>
                      <a:r>
                        <a:rPr kumimoji="0" lang="en-GB" sz="2800" b="0" i="0" u="none" strike="noStrike" cap="none" normalizeH="0" baseline="0" dirty="0" err="1">
                          <a:ln>
                            <a:noFill/>
                          </a:ln>
                          <a:solidFill>
                            <a:schemeClr val="tx1">
                              <a:lumMod val="75000"/>
                              <a:lumOff val="25000"/>
                            </a:schemeClr>
                          </a:solidFill>
                          <a:effectLst/>
                          <a:latin typeface="Century Gothic" panose="020B0502020202020204" pitchFamily="34" charset="0"/>
                        </a:rPr>
                        <a:t>phoniques</a:t>
                      </a:r>
                      <a:endParaRPr kumimoji="0" lang="en-GB" sz="2800" b="0" i="0" u="none" strike="noStrike" cap="none" normalizeH="0" baseline="0" dirty="0">
                        <a:ln>
                          <a:noFill/>
                        </a:ln>
                        <a:solidFill>
                          <a:schemeClr val="tx1">
                            <a:lumMod val="75000"/>
                            <a:lumOff val="25000"/>
                          </a:schemeClr>
                        </a:solidFill>
                        <a:effectLst/>
                        <a:latin typeface="Century Gothic" panose="020B0502020202020204" pitchFamily="34" charset="0"/>
                      </a:endParaRPr>
                    </a:p>
                  </a:txBody>
                  <a:tcPr marL="91438" marR="9143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lumMod val="75000"/>
                              <a:lumOff val="25000"/>
                            </a:schemeClr>
                          </a:solidFill>
                          <a:effectLst/>
                          <a:latin typeface="Century Gothic" panose="020B0502020202020204" pitchFamily="34" charset="0"/>
                        </a:rPr>
                        <a:t>2</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499370276"/>
                  </a:ext>
                </a:extLst>
              </a:tr>
              <a:tr h="1094110">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0" i="0" u="none" strike="noStrike" cap="none" normalizeH="0" baseline="0" dirty="0">
                          <a:ln>
                            <a:noFill/>
                          </a:ln>
                          <a:solidFill>
                            <a:schemeClr val="tx1">
                              <a:lumMod val="75000"/>
                              <a:lumOff val="25000"/>
                            </a:schemeClr>
                          </a:solidFill>
                          <a:effectLst/>
                          <a:latin typeface="Century Gothic" panose="020B0502020202020204" pitchFamily="34" charset="0"/>
                        </a:rPr>
                        <a:t>Term 2 Learning Overview</a:t>
                      </a:r>
                    </a:p>
                  </a:txBody>
                  <a:tcPr marL="91438" marR="9143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lumMod val="75000"/>
                              <a:lumOff val="25000"/>
                            </a:schemeClr>
                          </a:solidFill>
                          <a:effectLst/>
                          <a:latin typeface="Century Gothic" panose="020B0502020202020204" pitchFamily="34" charset="0"/>
                        </a:rPr>
                        <a:t>3</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094110">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dirty="0">
                          <a:ln>
                            <a:noFill/>
                          </a:ln>
                          <a:solidFill>
                            <a:schemeClr val="tx1">
                              <a:lumMod val="75000"/>
                              <a:lumOff val="25000"/>
                            </a:schemeClr>
                          </a:solidFill>
                          <a:effectLst/>
                          <a:latin typeface="Century Gothic" panose="020B0502020202020204" pitchFamily="34" charset="0"/>
                        </a:rPr>
                        <a:t>1. </a:t>
                      </a:r>
                      <a:r>
                        <a:rPr kumimoji="0" lang="en-GB" sz="2800" b="0" i="0" u="none" strike="noStrike" cap="none" normalizeH="0" baseline="0" dirty="0" err="1">
                          <a:ln>
                            <a:noFill/>
                          </a:ln>
                          <a:solidFill>
                            <a:schemeClr val="tx1">
                              <a:lumMod val="75000"/>
                              <a:lumOff val="25000"/>
                            </a:schemeClr>
                          </a:solidFill>
                          <a:effectLst/>
                          <a:latin typeface="Century Gothic" panose="020B0502020202020204" pitchFamily="34" charset="0"/>
                        </a:rPr>
                        <a:t>Activités</a:t>
                      </a:r>
                      <a:r>
                        <a:rPr kumimoji="0" lang="en-GB" sz="2800" b="0" i="0" u="none" strike="noStrike" cap="none" normalizeH="0" baseline="0" dirty="0">
                          <a:ln>
                            <a:noFill/>
                          </a:ln>
                          <a:solidFill>
                            <a:schemeClr val="tx1">
                              <a:lumMod val="75000"/>
                              <a:lumOff val="25000"/>
                            </a:schemeClr>
                          </a:solidFill>
                          <a:effectLst/>
                          <a:latin typeface="Century Gothic" panose="020B0502020202020204" pitchFamily="34" charset="0"/>
                        </a:rPr>
                        <a:t> à </a:t>
                      </a:r>
                      <a:r>
                        <a:rPr kumimoji="0" lang="en-GB" sz="2800" b="0" i="0" u="none" strike="noStrike" cap="none" normalizeH="0" baseline="0" dirty="0" err="1">
                          <a:ln>
                            <a:noFill/>
                          </a:ln>
                          <a:solidFill>
                            <a:schemeClr val="tx1">
                              <a:lumMod val="75000"/>
                              <a:lumOff val="25000"/>
                            </a:schemeClr>
                          </a:solidFill>
                          <a:effectLst/>
                          <a:latin typeface="Century Gothic" panose="020B0502020202020204" pitchFamily="34" charset="0"/>
                        </a:rPr>
                        <a:t>l’école</a:t>
                      </a:r>
                      <a:r>
                        <a:rPr kumimoji="0" lang="en-GB" sz="2800" b="0" i="0" u="none" strike="noStrike" cap="none" normalizeH="0" baseline="0" dirty="0">
                          <a:ln>
                            <a:noFill/>
                          </a:ln>
                          <a:solidFill>
                            <a:schemeClr val="tx1">
                              <a:lumMod val="75000"/>
                              <a:lumOff val="25000"/>
                            </a:schemeClr>
                          </a:solidFill>
                          <a:effectLst/>
                          <a:latin typeface="Century Gothic" panose="020B0502020202020204" pitchFamily="34" charset="0"/>
                        </a:rPr>
                        <a:t> </a:t>
                      </a:r>
                      <a:r>
                        <a:rPr kumimoji="0" lang="en-GB" sz="2400" b="0" i="0" u="none" strike="noStrike" cap="none" normalizeH="0" baseline="0" dirty="0">
                          <a:ln>
                            <a:noFill/>
                          </a:ln>
                          <a:solidFill>
                            <a:schemeClr val="tx1">
                              <a:lumMod val="75000"/>
                              <a:lumOff val="25000"/>
                            </a:schemeClr>
                          </a:solidFill>
                          <a:effectLst/>
                          <a:latin typeface="Century Gothic" panose="020B0502020202020204" pitchFamily="34" charset="0"/>
                        </a:rPr>
                        <a:t>(Activities at school)</a:t>
                      </a:r>
                      <a:endParaRPr kumimoji="0" lang="en-GB" sz="2000" b="0" i="0" u="none" strike="noStrike" cap="none" normalizeH="0" baseline="0" dirty="0">
                        <a:ln>
                          <a:noFill/>
                        </a:ln>
                        <a:solidFill>
                          <a:schemeClr val="tx1">
                            <a:lumMod val="75000"/>
                            <a:lumOff val="25000"/>
                          </a:schemeClr>
                        </a:solidFill>
                        <a:effectLst/>
                        <a:latin typeface="Century Gothic" panose="020B0502020202020204" pitchFamily="34" charset="0"/>
                      </a:endParaRPr>
                    </a:p>
                  </a:txBody>
                  <a:tcPr marL="91438" marR="9143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lumMod val="75000"/>
                              <a:lumOff val="25000"/>
                            </a:schemeClr>
                          </a:solidFill>
                          <a:effectLst/>
                          <a:latin typeface="Century Gothic" panose="020B0502020202020204" pitchFamily="34" charset="0"/>
                        </a:rPr>
                        <a:t>4-8</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094110">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dirty="0">
                          <a:ln>
                            <a:noFill/>
                          </a:ln>
                          <a:solidFill>
                            <a:schemeClr val="tx1">
                              <a:lumMod val="75000"/>
                              <a:lumOff val="25000"/>
                            </a:schemeClr>
                          </a:solidFill>
                          <a:effectLst/>
                          <a:latin typeface="Century Gothic" panose="020B0502020202020204" pitchFamily="34" charset="0"/>
                        </a:rPr>
                        <a:t>2. </a:t>
                      </a:r>
                      <a:r>
                        <a:rPr kumimoji="0" lang="en-GB" sz="2800" b="0" i="0" u="none" strike="noStrike" cap="none" normalizeH="0" baseline="0" dirty="0">
                          <a:ln>
                            <a:noFill/>
                          </a:ln>
                          <a:solidFill>
                            <a:schemeClr val="tx1">
                              <a:lumMod val="75000"/>
                              <a:lumOff val="25000"/>
                            </a:schemeClr>
                          </a:solidFill>
                          <a:effectLst/>
                          <a:latin typeface="Century Gothic" panose="020B0502020202020204" pitchFamily="34" charset="0"/>
                        </a:rPr>
                        <a:t>Carnaval de Québec </a:t>
                      </a:r>
                      <a:r>
                        <a:rPr kumimoji="0" lang="en-GB" sz="2400" b="0" i="0" u="none" strike="noStrike" cap="none" normalizeH="0" baseline="0" dirty="0">
                          <a:ln>
                            <a:noFill/>
                          </a:ln>
                          <a:solidFill>
                            <a:schemeClr val="tx1">
                              <a:lumMod val="75000"/>
                              <a:lumOff val="25000"/>
                            </a:schemeClr>
                          </a:solidFill>
                          <a:effectLst/>
                          <a:latin typeface="Century Gothic" panose="020B0502020202020204" pitchFamily="34" charset="0"/>
                        </a:rPr>
                        <a:t>(Quebec carnival)</a:t>
                      </a:r>
                      <a:endParaRPr kumimoji="0" lang="en-GB" sz="2800" b="0" i="0" u="none" strike="noStrike" cap="none" normalizeH="0" baseline="0" dirty="0">
                        <a:ln>
                          <a:noFill/>
                        </a:ln>
                        <a:solidFill>
                          <a:schemeClr val="tx1">
                            <a:lumMod val="75000"/>
                            <a:lumOff val="25000"/>
                          </a:schemeClr>
                        </a:solidFill>
                        <a:effectLst/>
                        <a:latin typeface="Century Gothic" panose="020B0502020202020204" pitchFamily="34" charset="0"/>
                      </a:endParaRPr>
                    </a:p>
                  </a:txBody>
                  <a:tcPr marL="91438" marR="9143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lumMod val="75000"/>
                              <a:lumOff val="25000"/>
                            </a:schemeClr>
                          </a:solidFill>
                          <a:effectLst/>
                          <a:latin typeface="Century Gothic" panose="020B0502020202020204" pitchFamily="34" charset="0"/>
                        </a:rPr>
                        <a:t>9-12</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094110">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3. </a:t>
                      </a:r>
                      <a:r>
                        <a:rPr kumimoji="0" lang="en-GB" sz="2800" b="0" i="0" u="none" strike="noStrike" cap="none" normalizeH="0" baseline="0" dirty="0">
                          <a:ln>
                            <a:noFill/>
                          </a:ln>
                          <a:solidFill>
                            <a:schemeClr val="tx1">
                              <a:lumMod val="75000"/>
                              <a:lumOff val="25000"/>
                            </a:schemeClr>
                          </a:solidFill>
                          <a:effectLst/>
                          <a:latin typeface="Century Gothic" panose="020B0502020202020204" pitchFamily="34" charset="0"/>
                        </a:rPr>
                        <a:t>Carnaval de Québec </a:t>
                      </a:r>
                      <a:r>
                        <a:rPr kumimoji="0" lang="en-GB" sz="2400" b="0" i="0" u="none" strike="noStrike" cap="none" normalizeH="0" baseline="0" dirty="0">
                          <a:ln>
                            <a:noFill/>
                          </a:ln>
                          <a:solidFill>
                            <a:schemeClr val="tx1">
                              <a:lumMod val="75000"/>
                              <a:lumOff val="25000"/>
                            </a:schemeClr>
                          </a:solidFill>
                          <a:effectLst/>
                          <a:latin typeface="Century Gothic" panose="020B0502020202020204" pitchFamily="34" charset="0"/>
                        </a:rPr>
                        <a:t>(Quebec carnival)</a:t>
                      </a:r>
                      <a:endParaRPr kumimoji="0" lang="en-GB" sz="28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endParaRPr>
                    </a:p>
                  </a:txBody>
                  <a:tcPr marL="91438" marR="9143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lumMod val="75000"/>
                              <a:lumOff val="25000"/>
                            </a:schemeClr>
                          </a:solidFill>
                          <a:effectLst/>
                          <a:latin typeface="Century Gothic" panose="020B0502020202020204" pitchFamily="34" charset="0"/>
                        </a:rPr>
                        <a:t>13-16</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160431">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4. </a:t>
                      </a:r>
                      <a:r>
                        <a:rPr kumimoji="0" lang="fr-FR" sz="28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La Fête des lumières à Lyon </a:t>
                      </a:r>
                      <a:r>
                        <a:rPr kumimoji="0" lang="fr-FR" sz="24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(Lyon Light Festival)</a:t>
                      </a:r>
                      <a:endParaRPr kumimoji="0" lang="en-GB" sz="28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endParaRPr>
                    </a:p>
                  </a:txBody>
                  <a:tcPr marL="91438" marR="9143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lumMod val="75000"/>
                              <a:lumOff val="25000"/>
                            </a:schemeClr>
                          </a:solidFill>
                          <a:effectLst/>
                          <a:latin typeface="Century Gothic" panose="020B0502020202020204" pitchFamily="34" charset="0"/>
                        </a:rPr>
                        <a:t>17-21</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1094110">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5. </a:t>
                      </a:r>
                      <a:r>
                        <a:rPr kumimoji="0" lang="fr-FR" sz="28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Les fêtes en France - La Chandeleur </a:t>
                      </a:r>
                      <a:r>
                        <a:rPr kumimoji="0" lang="fr-FR" sz="24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(Festivals in France)</a:t>
                      </a:r>
                      <a:endParaRPr kumimoji="0" lang="en-GB" sz="23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endParaRPr>
                    </a:p>
                  </a:txBody>
                  <a:tcPr marL="91438" marR="9143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lumMod val="75000"/>
                              <a:lumOff val="25000"/>
                            </a:schemeClr>
                          </a:solidFill>
                          <a:effectLst/>
                          <a:latin typeface="Century Gothic" panose="020B0502020202020204" pitchFamily="34" charset="0"/>
                        </a:rPr>
                        <a:t>22-25</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1094110">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6. </a:t>
                      </a:r>
                      <a:r>
                        <a:rPr kumimoji="0" lang="en-GB" sz="28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Mardi Gras</a:t>
                      </a:r>
                    </a:p>
                  </a:txBody>
                  <a:tcPr marL="91438" marR="9143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lumMod val="75000"/>
                              <a:lumOff val="25000"/>
                            </a:schemeClr>
                          </a:solidFill>
                          <a:effectLst/>
                          <a:latin typeface="Century Gothic" panose="020B0502020202020204" pitchFamily="34" charset="0"/>
                        </a:rPr>
                        <a:t>26-29</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1094110">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7. </a:t>
                      </a:r>
                      <a:r>
                        <a:rPr kumimoji="0" lang="en-GB" sz="28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Jean-Michel </a:t>
                      </a:r>
                      <a:r>
                        <a:rPr kumimoji="0" lang="en-GB" sz="2800" b="0" i="0" u="none" strike="noStrike" kern="1200" cap="none" normalizeH="0" baseline="0" dirty="0" err="1">
                          <a:ln>
                            <a:noFill/>
                          </a:ln>
                          <a:solidFill>
                            <a:schemeClr val="tx1">
                              <a:lumMod val="75000"/>
                              <a:lumOff val="25000"/>
                            </a:schemeClr>
                          </a:solidFill>
                          <a:effectLst/>
                          <a:latin typeface="Century Gothic" panose="020B0502020202020204" pitchFamily="34" charset="0"/>
                          <a:ea typeface="+mn-ea"/>
                          <a:cs typeface="+mn-cs"/>
                        </a:rPr>
                        <a:t>décrit</a:t>
                      </a:r>
                      <a:r>
                        <a:rPr kumimoji="0" lang="en-GB" sz="28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 </a:t>
                      </a:r>
                      <a:r>
                        <a:rPr kumimoji="0" lang="en-GB" sz="2800" b="0" i="0" u="none" strike="noStrike" kern="1200" cap="none" normalizeH="0" baseline="0" dirty="0" err="1">
                          <a:ln>
                            <a:noFill/>
                          </a:ln>
                          <a:solidFill>
                            <a:schemeClr val="tx1">
                              <a:lumMod val="75000"/>
                              <a:lumOff val="25000"/>
                            </a:schemeClr>
                          </a:solidFill>
                          <a:effectLst/>
                          <a:latin typeface="Century Gothic" panose="020B0502020202020204" pitchFamily="34" charset="0"/>
                          <a:ea typeface="+mn-ea"/>
                          <a:cs typeface="+mn-cs"/>
                        </a:rPr>
                        <a:t>sa</a:t>
                      </a:r>
                      <a:r>
                        <a:rPr kumimoji="0" lang="en-GB" sz="28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 </a:t>
                      </a:r>
                      <a:r>
                        <a:rPr kumimoji="0" lang="en-GB" sz="2800" b="0" i="0" u="none" strike="noStrike" kern="1200" cap="none" normalizeH="0" baseline="0" dirty="0" err="1">
                          <a:ln>
                            <a:noFill/>
                          </a:ln>
                          <a:solidFill>
                            <a:schemeClr val="tx1">
                              <a:lumMod val="75000"/>
                              <a:lumOff val="25000"/>
                            </a:schemeClr>
                          </a:solidFill>
                          <a:effectLst/>
                          <a:latin typeface="Century Gothic" panose="020B0502020202020204" pitchFamily="34" charset="0"/>
                          <a:ea typeface="+mn-ea"/>
                          <a:cs typeface="+mn-cs"/>
                        </a:rPr>
                        <a:t>ville</a:t>
                      </a:r>
                      <a:r>
                        <a:rPr kumimoji="0" lang="en-GB" sz="28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 </a:t>
                      </a:r>
                      <a:r>
                        <a:rPr kumimoji="0" lang="en-GB" sz="24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(J-M describes his town)</a:t>
                      </a:r>
                      <a:endParaRPr kumimoji="0" lang="en-GB" sz="28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endParaRPr>
                    </a:p>
                  </a:txBody>
                  <a:tcPr marL="91438" marR="9143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lumMod val="75000"/>
                              <a:lumOff val="25000"/>
                            </a:schemeClr>
                          </a:solidFill>
                          <a:effectLst/>
                          <a:latin typeface="Century Gothic" panose="020B0502020202020204" pitchFamily="34" charset="0"/>
                        </a:rPr>
                        <a:t>30-34</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1094110">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8. </a:t>
                      </a:r>
                      <a:r>
                        <a:rPr kumimoji="0" lang="en-GB" sz="28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À </a:t>
                      </a:r>
                      <a:r>
                        <a:rPr kumimoji="0" lang="en-GB" sz="2800" b="0" i="0" u="none" strike="noStrike" kern="1200" cap="none" normalizeH="0" baseline="0" dirty="0" err="1">
                          <a:ln>
                            <a:noFill/>
                          </a:ln>
                          <a:solidFill>
                            <a:schemeClr val="tx1">
                              <a:lumMod val="75000"/>
                              <a:lumOff val="25000"/>
                            </a:schemeClr>
                          </a:solidFill>
                          <a:effectLst/>
                          <a:latin typeface="Century Gothic" panose="020B0502020202020204" pitchFamily="34" charset="0"/>
                          <a:ea typeface="+mn-ea"/>
                          <a:cs typeface="+mn-cs"/>
                        </a:rPr>
                        <a:t>Haïti</a:t>
                      </a:r>
                      <a:r>
                        <a:rPr kumimoji="0" lang="en-GB" sz="28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 </a:t>
                      </a:r>
                      <a:r>
                        <a:rPr kumimoji="0" lang="en-GB" sz="24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(in Haiti)</a:t>
                      </a:r>
                      <a:endParaRPr kumimoji="0" lang="en-GB" sz="28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endParaRPr>
                    </a:p>
                  </a:txBody>
                  <a:tcPr marL="91438" marR="9143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lumMod val="75000"/>
                              <a:lumOff val="25000"/>
                            </a:schemeClr>
                          </a:solidFill>
                          <a:effectLst/>
                          <a:latin typeface="Century Gothic" panose="020B0502020202020204" pitchFamily="34" charset="0"/>
                        </a:rPr>
                        <a:t>35-38</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1094110">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9. </a:t>
                      </a:r>
                      <a:r>
                        <a:rPr kumimoji="0" lang="en-GB" sz="32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À </a:t>
                      </a:r>
                      <a:r>
                        <a:rPr kumimoji="0" lang="en-GB" sz="3200" b="0" i="0" u="none" strike="noStrike" kern="1200" cap="none" normalizeH="0" baseline="0" dirty="0" err="1">
                          <a:ln>
                            <a:noFill/>
                          </a:ln>
                          <a:solidFill>
                            <a:schemeClr val="tx1">
                              <a:lumMod val="75000"/>
                              <a:lumOff val="25000"/>
                            </a:schemeClr>
                          </a:solidFill>
                          <a:effectLst/>
                          <a:latin typeface="Century Gothic" panose="020B0502020202020204" pitchFamily="34" charset="0"/>
                          <a:ea typeface="+mn-ea"/>
                          <a:cs typeface="+mn-cs"/>
                        </a:rPr>
                        <a:t>Haïti</a:t>
                      </a:r>
                      <a:r>
                        <a:rPr kumimoji="0" lang="en-GB" sz="32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 </a:t>
                      </a:r>
                      <a:r>
                        <a:rPr kumimoji="0" lang="en-GB" sz="24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(in Haiti)</a:t>
                      </a:r>
                      <a:endParaRPr kumimoji="0" lang="en-GB" sz="28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endParaRPr>
                    </a:p>
                  </a:txBody>
                  <a:tcPr marL="91438" marR="9143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lumMod val="75000"/>
                              <a:lumOff val="25000"/>
                            </a:schemeClr>
                          </a:solidFill>
                          <a:effectLst/>
                          <a:latin typeface="Century Gothic" panose="020B0502020202020204" pitchFamily="34" charset="0"/>
                        </a:rPr>
                        <a:t>39-43</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r h="1094110">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10 &amp; 11. </a:t>
                      </a:r>
                      <a:r>
                        <a:rPr kumimoji="0" lang="en-GB" sz="2800" b="0" i="0" u="none" strike="noStrike" kern="1200" cap="none" normalizeH="0" baseline="0" dirty="0" err="1">
                          <a:ln>
                            <a:noFill/>
                          </a:ln>
                          <a:solidFill>
                            <a:schemeClr val="tx1">
                              <a:lumMod val="75000"/>
                              <a:lumOff val="25000"/>
                            </a:schemeClr>
                          </a:solidFill>
                          <a:effectLst/>
                          <a:latin typeface="Century Gothic" panose="020B0502020202020204" pitchFamily="34" charset="0"/>
                          <a:ea typeface="+mn-ea"/>
                          <a:cs typeface="+mn-cs"/>
                        </a:rPr>
                        <a:t>Révision</a:t>
                      </a:r>
                      <a:endParaRPr kumimoji="0" lang="en-GB" sz="28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endParaRPr>
                    </a:p>
                  </a:txBody>
                  <a:tcPr marL="91438" marR="9143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lumMod val="75000"/>
                              <a:lumOff val="25000"/>
                            </a:schemeClr>
                          </a:solidFill>
                          <a:effectLst/>
                          <a:latin typeface="Century Gothic" panose="020B0502020202020204" pitchFamily="34" charset="0"/>
                        </a:rPr>
                        <a:t>44</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950656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7049369"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850847" y="313929"/>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4</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90" name="TextBox 89">
            <a:extLst>
              <a:ext uri="{FF2B5EF4-FFF2-40B4-BE49-F238E27FC236}">
                <a16:creationId xmlns:a16="http://schemas.microsoft.com/office/drawing/2014/main" id="{A3616A62-2611-44EE-87BF-A18EE06E1A10}"/>
              </a:ext>
            </a:extLst>
          </p:cNvPr>
          <p:cNvSpPr txBox="1"/>
          <p:nvPr/>
        </p:nvSpPr>
        <p:spPr>
          <a:xfrm>
            <a:off x="11094899" y="15754459"/>
            <a:ext cx="340158"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8</a:t>
            </a: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887583" y="15586798"/>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00458"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18</a:t>
              </a:r>
            </a:p>
          </p:txBody>
        </p:sp>
      </p:grpSp>
      <p:pic>
        <p:nvPicPr>
          <p:cNvPr id="45" name="Picture 44">
            <a:extLst>
              <a:ext uri="{FF2B5EF4-FFF2-40B4-BE49-F238E27FC236}">
                <a16:creationId xmlns:a16="http://schemas.microsoft.com/office/drawing/2014/main" id="{F6AD0EBB-B981-4566-A338-3BF1B14F7613}"/>
              </a:ext>
            </a:extLst>
          </p:cNvPr>
          <p:cNvPicPr>
            <a:picLocks noChangeAspect="1"/>
          </p:cNvPicPr>
          <p:nvPr/>
        </p:nvPicPr>
        <p:blipFill>
          <a:blip r:embed="rId5"/>
          <a:stretch>
            <a:fillRect/>
          </a:stretch>
        </p:blipFill>
        <p:spPr>
          <a:xfrm>
            <a:off x="274878" y="8661131"/>
            <a:ext cx="2274005" cy="859611"/>
          </a:xfrm>
          <a:prstGeom prst="rect">
            <a:avLst/>
          </a:prstGeom>
        </p:spPr>
      </p:pic>
      <p:graphicFrame>
        <p:nvGraphicFramePr>
          <p:cNvPr id="46" name="Table 45">
            <a:extLst>
              <a:ext uri="{FF2B5EF4-FFF2-40B4-BE49-F238E27FC236}">
                <a16:creationId xmlns:a16="http://schemas.microsoft.com/office/drawing/2014/main" id="{D30FD732-D2CB-4740-AD5B-DE03A2D63F8B}"/>
              </a:ext>
            </a:extLst>
          </p:cNvPr>
          <p:cNvGraphicFramePr>
            <a:graphicFrameLocks noGrp="1"/>
          </p:cNvGraphicFramePr>
          <p:nvPr>
            <p:extLst>
              <p:ext uri="{D42A27DB-BD31-4B8C-83A1-F6EECF244321}">
                <p14:modId xmlns:p14="http://schemas.microsoft.com/office/powerpoint/2010/main" val="1417787110"/>
              </p:ext>
            </p:extLst>
          </p:nvPr>
        </p:nvGraphicFramePr>
        <p:xfrm>
          <a:off x="7434874" y="2680437"/>
          <a:ext cx="4668226" cy="3170000"/>
        </p:xfrm>
        <a:graphic>
          <a:graphicData uri="http://schemas.openxmlformats.org/drawingml/2006/table">
            <a:tbl>
              <a:tblPr/>
              <a:tblGrid>
                <a:gridCol w="4668226">
                  <a:extLst>
                    <a:ext uri="{9D8B030D-6E8A-4147-A177-3AD203B41FA5}">
                      <a16:colId xmlns:a16="http://schemas.microsoft.com/office/drawing/2014/main" val="3771916465"/>
                    </a:ext>
                  </a:extLst>
                </a:gridCol>
              </a:tblGrid>
              <a:tr h="307192">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400"/>
                        <a:buFont typeface="Arial"/>
                        <a:buNone/>
                      </a:pPr>
                      <a:endParaRPr sz="200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3856113"/>
                  </a:ext>
                </a:extLst>
              </a:tr>
              <a:tr h="307192">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400"/>
                        <a:buFont typeface="Arial"/>
                        <a:buNone/>
                      </a:pPr>
                      <a:endParaRPr sz="200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4264746"/>
                  </a:ext>
                </a:extLst>
              </a:tr>
              <a:tr h="307192">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400"/>
                        <a:buFont typeface="Arial"/>
                        <a:buNone/>
                      </a:pPr>
                      <a:endParaRPr sz="200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9140990"/>
                  </a:ext>
                </a:extLst>
              </a:tr>
              <a:tr h="307192">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400"/>
                        <a:buFont typeface="Arial"/>
                        <a:buNone/>
                      </a:pPr>
                      <a:endParaRPr sz="200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1677031"/>
                  </a:ext>
                </a:extLst>
              </a:tr>
              <a:tr h="307333">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400"/>
                        <a:buFont typeface="Arial"/>
                        <a:buNone/>
                      </a:pPr>
                      <a:endParaRPr sz="200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884205"/>
                  </a:ext>
                </a:extLst>
              </a:tr>
              <a:tr h="307192">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400"/>
                        <a:buFont typeface="Arial"/>
                        <a:buNone/>
                      </a:pPr>
                      <a:endParaRPr sz="200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6627607"/>
                  </a:ext>
                </a:extLst>
              </a:tr>
              <a:tr h="307192">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400"/>
                        <a:buFont typeface="Arial"/>
                        <a:buNone/>
                      </a:pPr>
                      <a:endParaRPr sz="200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7372459"/>
                  </a:ext>
                </a:extLst>
              </a:tr>
              <a:tr h="307192">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400"/>
                        <a:buFont typeface="Arial"/>
                        <a:buNone/>
                      </a:pPr>
                      <a:endParaRPr sz="200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0289396"/>
                  </a:ext>
                </a:extLst>
              </a:tr>
            </a:tbl>
          </a:graphicData>
        </a:graphic>
      </p:graphicFrame>
      <p:sp>
        <p:nvSpPr>
          <p:cNvPr id="47" name="TextBox 46">
            <a:extLst>
              <a:ext uri="{FF2B5EF4-FFF2-40B4-BE49-F238E27FC236}">
                <a16:creationId xmlns:a16="http://schemas.microsoft.com/office/drawing/2014/main" id="{84301B80-0708-4575-A8A6-A9F2FACC4625}"/>
              </a:ext>
            </a:extLst>
          </p:cNvPr>
          <p:cNvSpPr txBox="1"/>
          <p:nvPr/>
        </p:nvSpPr>
        <p:spPr>
          <a:xfrm>
            <a:off x="2488792" y="1018060"/>
            <a:ext cx="9872779" cy="830997"/>
          </a:xfrm>
          <a:prstGeom prst="rect">
            <a:avLst/>
          </a:prstGeom>
          <a:noFill/>
        </p:spPr>
        <p:txBody>
          <a:bodyPr wrap="square" rtlCol="0">
            <a:spAutoFit/>
          </a:bodyPr>
          <a:lstStyle/>
          <a:p>
            <a:pPr>
              <a:defRPr/>
            </a:pPr>
            <a:r>
              <a:rPr kumimoji="0" lang="en-GB" sz="24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sym typeface="Century Gothic"/>
              </a:rPr>
              <a:t>Max parle </a:t>
            </a:r>
            <a:r>
              <a:rPr kumimoji="0" lang="en-GB" sz="2400" b="0" i="0" u="none" strike="noStrike" kern="0" cap="none" spc="0" normalizeH="0" baseline="0" noProof="0" dirty="0">
                <a:ln>
                  <a:noFill/>
                </a:ln>
                <a:effectLst/>
                <a:uLnTx/>
                <a:uFillTx/>
                <a:latin typeface="Century Gothic"/>
                <a:ea typeface="Century Gothic"/>
                <a:sym typeface="Century Gothic"/>
              </a:rPr>
              <a:t>à </a:t>
            </a:r>
            <a:r>
              <a:rPr kumimoji="0" lang="en-GB" sz="2400" b="1" i="0" u="none" strike="noStrike" kern="0" cap="none" spc="0" normalizeH="0" baseline="0" noProof="0" dirty="0">
                <a:ln>
                  <a:noFill/>
                </a:ln>
                <a:effectLst/>
                <a:uLnTx/>
                <a:uFillTx/>
                <a:latin typeface="Century Gothic"/>
                <a:ea typeface="Century Gothic"/>
                <a:sym typeface="Century Gothic"/>
              </a:rPr>
              <a:t>la </a:t>
            </a:r>
            <a:r>
              <a:rPr kumimoji="0" lang="en-GB" sz="2400" b="1" i="0" u="none" strike="noStrike" kern="0" cap="none" spc="0" normalizeH="0" baseline="0" noProof="0" dirty="0" err="1">
                <a:ln>
                  <a:noFill/>
                </a:ln>
                <a:effectLst/>
                <a:uLnTx/>
                <a:uFillTx/>
                <a:latin typeface="Century Gothic"/>
                <a:ea typeface="Century Gothic"/>
                <a:sym typeface="Century Gothic"/>
              </a:rPr>
              <a:t>professeure</a:t>
            </a:r>
            <a:r>
              <a:rPr kumimoji="0" lang="en-GB" sz="2400" b="1" i="0" u="none" strike="noStrike" kern="0" cap="none" spc="0" normalizeH="0" baseline="0" noProof="0" dirty="0">
                <a:ln>
                  <a:noFill/>
                </a:ln>
                <a:effectLst/>
                <a:uLnTx/>
                <a:uFillTx/>
                <a:latin typeface="Century Gothic"/>
                <a:ea typeface="Century Gothic"/>
                <a:sym typeface="Century Gothic"/>
              </a:rPr>
              <a:t> (</a:t>
            </a:r>
            <a:r>
              <a:rPr kumimoji="0" lang="en-GB" sz="2400" b="1" i="0" u="none" strike="noStrike" kern="0" cap="none" spc="0" normalizeH="0" baseline="0" noProof="0" dirty="0" err="1">
                <a:ln>
                  <a:noFill/>
                </a:ln>
                <a:effectLst/>
                <a:uLnTx/>
                <a:uFillTx/>
                <a:latin typeface="Century Gothic"/>
                <a:ea typeface="Century Gothic"/>
                <a:sym typeface="Century Gothic"/>
              </a:rPr>
              <a:t>vous</a:t>
            </a:r>
            <a:r>
              <a:rPr kumimoji="0" lang="en-GB" sz="2400" b="1" i="0" u="none" strike="noStrike" kern="0" cap="none" spc="0" normalizeH="0" baseline="0" noProof="0" dirty="0">
                <a:ln>
                  <a:noFill/>
                </a:ln>
                <a:effectLst/>
                <a:uLnTx/>
                <a:uFillTx/>
                <a:latin typeface="Century Gothic"/>
                <a:ea typeface="Century Gothic"/>
                <a:sym typeface="Century Gothic"/>
              </a:rPr>
              <a:t>) </a:t>
            </a:r>
            <a:r>
              <a:rPr kumimoji="0" lang="en-GB" sz="2400" b="0" i="0" u="none" strike="noStrike" kern="0" cap="none" spc="0" normalizeH="0" baseline="0" noProof="0" dirty="0" err="1">
                <a:ln>
                  <a:noFill/>
                </a:ln>
                <a:effectLst/>
                <a:uLnTx/>
                <a:uFillTx/>
                <a:latin typeface="Century Gothic"/>
                <a:ea typeface="Century Gothic"/>
                <a:sym typeface="Century Gothic"/>
              </a:rPr>
              <a:t>ou</a:t>
            </a:r>
            <a:r>
              <a:rPr kumimoji="0" lang="en-GB" sz="2400" b="0" i="0" u="none" strike="noStrike" kern="0" cap="none" spc="0" normalizeH="0" baseline="0" noProof="0" dirty="0">
                <a:ln>
                  <a:noFill/>
                </a:ln>
                <a:effectLst/>
                <a:uLnTx/>
                <a:uFillTx/>
                <a:latin typeface="Century Gothic"/>
                <a:ea typeface="Century Gothic"/>
                <a:sym typeface="Century Gothic"/>
              </a:rPr>
              <a:t> a </a:t>
            </a:r>
            <a:r>
              <a:rPr kumimoji="0" lang="en-GB" sz="2400" b="1" i="0" u="none" strike="noStrike" kern="0" cap="none" spc="0" normalizeH="0" baseline="0" noProof="0" dirty="0">
                <a:ln>
                  <a:noFill/>
                </a:ln>
                <a:effectLst/>
                <a:uLnTx/>
                <a:uFillTx/>
                <a:latin typeface="Century Gothic"/>
                <a:ea typeface="Century Gothic"/>
                <a:sym typeface="Century Gothic"/>
              </a:rPr>
              <a:t>un </a:t>
            </a:r>
            <a:r>
              <a:rPr kumimoji="0" lang="en-GB" sz="2400" b="1" i="0" u="none" strike="noStrike" kern="0" cap="none" spc="0" normalizeH="0" baseline="0" noProof="0" dirty="0" err="1">
                <a:ln>
                  <a:noFill/>
                </a:ln>
                <a:effectLst/>
                <a:uLnTx/>
                <a:uFillTx/>
                <a:latin typeface="Century Gothic"/>
                <a:ea typeface="Century Gothic"/>
                <a:sym typeface="Century Gothic"/>
              </a:rPr>
              <a:t>ami</a:t>
            </a:r>
            <a:r>
              <a:rPr kumimoji="0" lang="en-GB" sz="2400" b="1" i="0" u="none" strike="noStrike" kern="0" cap="none" spc="0" normalizeH="0" baseline="0" noProof="0" dirty="0">
                <a:ln>
                  <a:noFill/>
                </a:ln>
                <a:effectLst/>
                <a:uLnTx/>
                <a:uFillTx/>
                <a:latin typeface="Century Gothic"/>
                <a:ea typeface="Century Gothic"/>
                <a:sym typeface="Century Gothic"/>
              </a:rPr>
              <a:t> (</a:t>
            </a:r>
            <a:r>
              <a:rPr kumimoji="0" lang="en-GB" sz="2400" b="1" i="0" u="none" strike="noStrike" kern="0" cap="none" spc="0" normalizeH="0" baseline="0" noProof="0" dirty="0" err="1">
                <a:ln>
                  <a:noFill/>
                </a:ln>
                <a:effectLst/>
                <a:uLnTx/>
                <a:uFillTx/>
                <a:latin typeface="Century Gothic"/>
                <a:ea typeface="Century Gothic"/>
                <a:sym typeface="Century Gothic"/>
              </a:rPr>
              <a:t>tu</a:t>
            </a:r>
            <a:r>
              <a:rPr kumimoji="0" lang="en-GB" sz="2400" b="1" i="0" u="none" strike="noStrike" kern="0" cap="none" spc="0" normalizeH="0" baseline="0" noProof="0" dirty="0">
                <a:ln>
                  <a:noFill/>
                </a:ln>
                <a:effectLst/>
                <a:uLnTx/>
                <a:uFillTx/>
                <a:latin typeface="Century Gothic"/>
                <a:ea typeface="Century Gothic"/>
                <a:sym typeface="Century Gothic"/>
              </a:rPr>
              <a:t>) </a:t>
            </a:r>
            <a:r>
              <a:rPr kumimoji="0" lang="en-GB" sz="2400" b="0" i="0" u="none" strike="noStrike" kern="0" cap="none" spc="0" normalizeH="0" baseline="0" noProof="0" dirty="0">
                <a:ln>
                  <a:noFill/>
                </a:ln>
                <a:effectLst/>
                <a:uLnTx/>
                <a:uFillTx/>
                <a:latin typeface="Century Gothic"/>
                <a:ea typeface="Century Gothic"/>
                <a:sym typeface="Century Gothic"/>
              </a:rPr>
              <a:t>?</a:t>
            </a:r>
            <a:br>
              <a:rPr kumimoji="0" lang="en-GB" sz="2400" b="0" i="0" u="none" strike="noStrike" kern="0" cap="none" spc="0" normalizeH="0" baseline="0" noProof="0" dirty="0">
                <a:ln>
                  <a:noFill/>
                </a:ln>
                <a:effectLst/>
                <a:uLnTx/>
                <a:uFillTx/>
                <a:latin typeface="Century Gothic"/>
                <a:ea typeface="Century Gothic"/>
                <a:sym typeface="Century Gothic"/>
              </a:rPr>
            </a:br>
            <a:r>
              <a:rPr lang="en-GB" sz="2400" kern="0" dirty="0">
                <a:latin typeface="Century Gothic"/>
                <a:ea typeface="Century Gothic"/>
                <a:sym typeface="Century Gothic"/>
              </a:rPr>
              <a:t>Listen again and write the English questions.</a:t>
            </a:r>
            <a:endParaRPr kumimoji="0" lang="en-GB" sz="2400" b="0" i="0" u="none" strike="noStrike" kern="0" cap="none" spc="0" normalizeH="0" baseline="0" noProof="0" dirty="0">
              <a:ln>
                <a:noFill/>
              </a:ln>
              <a:effectLst/>
              <a:uLnTx/>
              <a:uFillTx/>
              <a:latin typeface="Calibri"/>
              <a:ea typeface="Calibri"/>
              <a:cs typeface="Calibri"/>
              <a:sym typeface="Calibri"/>
            </a:endParaRPr>
          </a:p>
        </p:txBody>
      </p:sp>
      <p:pic>
        <p:nvPicPr>
          <p:cNvPr id="48" name="Picture 47">
            <a:extLst>
              <a:ext uri="{FF2B5EF4-FFF2-40B4-BE49-F238E27FC236}">
                <a16:creationId xmlns:a16="http://schemas.microsoft.com/office/drawing/2014/main" id="{5A9D5BF7-D0F3-4D1E-B478-2D7BED653A10}"/>
              </a:ext>
            </a:extLst>
          </p:cNvPr>
          <p:cNvPicPr>
            <a:picLocks noChangeAspect="1"/>
          </p:cNvPicPr>
          <p:nvPr/>
        </p:nvPicPr>
        <p:blipFill>
          <a:blip r:embed="rId6"/>
          <a:stretch>
            <a:fillRect/>
          </a:stretch>
        </p:blipFill>
        <p:spPr>
          <a:xfrm>
            <a:off x="111147" y="1009531"/>
            <a:ext cx="2377646" cy="853514"/>
          </a:xfrm>
          <a:prstGeom prst="rect">
            <a:avLst/>
          </a:prstGeom>
        </p:spPr>
      </p:pic>
      <p:graphicFrame>
        <p:nvGraphicFramePr>
          <p:cNvPr id="49" name="Table 2">
            <a:extLst>
              <a:ext uri="{FF2B5EF4-FFF2-40B4-BE49-F238E27FC236}">
                <a16:creationId xmlns:a16="http://schemas.microsoft.com/office/drawing/2014/main" id="{0701D2BC-B892-4DF3-9AB3-8525ABDF856B}"/>
              </a:ext>
            </a:extLst>
          </p:cNvPr>
          <p:cNvGraphicFramePr/>
          <p:nvPr>
            <p:extLst>
              <p:ext uri="{D42A27DB-BD31-4B8C-83A1-F6EECF244321}">
                <p14:modId xmlns:p14="http://schemas.microsoft.com/office/powerpoint/2010/main" val="1877660144"/>
              </p:ext>
            </p:extLst>
          </p:nvPr>
        </p:nvGraphicFramePr>
        <p:xfrm>
          <a:off x="274878" y="1979397"/>
          <a:ext cx="7014922" cy="3871040"/>
        </p:xfrm>
        <a:graphic>
          <a:graphicData uri="http://schemas.openxmlformats.org/drawingml/2006/table">
            <a:tbl>
              <a:tblPr/>
              <a:tblGrid>
                <a:gridCol w="398222">
                  <a:extLst>
                    <a:ext uri="{9D8B030D-6E8A-4147-A177-3AD203B41FA5}">
                      <a16:colId xmlns:a16="http://schemas.microsoft.com/office/drawing/2014/main" val="20000"/>
                    </a:ext>
                  </a:extLst>
                </a:gridCol>
                <a:gridCol w="1104900">
                  <a:extLst>
                    <a:ext uri="{9D8B030D-6E8A-4147-A177-3AD203B41FA5}">
                      <a16:colId xmlns:a16="http://schemas.microsoft.com/office/drawing/2014/main" val="2121646418"/>
                    </a:ext>
                  </a:extLst>
                </a:gridCol>
                <a:gridCol w="1358900">
                  <a:extLst>
                    <a:ext uri="{9D8B030D-6E8A-4147-A177-3AD203B41FA5}">
                      <a16:colId xmlns:a16="http://schemas.microsoft.com/office/drawing/2014/main" val="4121157972"/>
                    </a:ext>
                  </a:extLst>
                </a:gridCol>
                <a:gridCol w="4152900">
                  <a:extLst>
                    <a:ext uri="{9D8B030D-6E8A-4147-A177-3AD203B41FA5}">
                      <a16:colId xmlns:a16="http://schemas.microsoft.com/office/drawing/2014/main" val="20001"/>
                    </a:ext>
                  </a:extLst>
                </a:gridCol>
              </a:tblGrid>
              <a:tr h="579423">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US" sz="200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US" sz="2000" b="1" dirty="0" err="1">
                          <a:solidFill>
                            <a:schemeClr val="tx1"/>
                          </a:solidFill>
                          <a:latin typeface="Century Gothic" panose="020B0502020202020204" pitchFamily="34" charset="0"/>
                        </a:rPr>
                        <a:t>tu</a:t>
                      </a:r>
                      <a:br>
                        <a:rPr lang="en-US" sz="2000" dirty="0">
                          <a:solidFill>
                            <a:schemeClr val="tx1"/>
                          </a:solidFill>
                          <a:latin typeface="Century Gothic" panose="020B0502020202020204" pitchFamily="34" charset="0"/>
                        </a:rPr>
                      </a:br>
                      <a:r>
                        <a:rPr lang="en-US" sz="2000" dirty="0">
                          <a:solidFill>
                            <a:schemeClr val="tx1"/>
                          </a:solidFill>
                          <a:latin typeface="Century Gothic" panose="020B0502020202020204" pitchFamily="34" charset="0"/>
                        </a:rPr>
                        <a:t>(friend)</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US" sz="2000" b="1" dirty="0" err="1">
                          <a:solidFill>
                            <a:schemeClr val="tx1"/>
                          </a:solidFill>
                          <a:latin typeface="Century Gothic" panose="020B0502020202020204" pitchFamily="34" charset="0"/>
                        </a:rPr>
                        <a:t>vous</a:t>
                      </a:r>
                      <a:br>
                        <a:rPr lang="en-US" sz="2000" dirty="0">
                          <a:solidFill>
                            <a:schemeClr val="tx1"/>
                          </a:solidFill>
                          <a:latin typeface="Century Gothic" panose="020B0502020202020204" pitchFamily="34" charset="0"/>
                        </a:rPr>
                      </a:br>
                      <a:r>
                        <a:rPr lang="en-US" sz="2000" dirty="0">
                          <a:solidFill>
                            <a:schemeClr val="tx1"/>
                          </a:solidFill>
                          <a:latin typeface="Century Gothic" panose="020B0502020202020204" pitchFamily="34" charset="0"/>
                        </a:rPr>
                        <a:t>(teacher)</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US" sz="2000" b="1" dirty="0">
                          <a:solidFill>
                            <a:schemeClr val="tx1"/>
                          </a:solidFill>
                          <a:latin typeface="Century Gothic" panose="020B0502020202020204" pitchFamily="34" charset="0"/>
                        </a:rPr>
                        <a:t>les questions</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7192">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US" sz="1400" b="1" dirty="0">
                          <a:solidFill>
                            <a:schemeClr val="tx1"/>
                          </a:solidFill>
                          <a:latin typeface="Century Gothic" panose="020B0502020202020204" pitchFamily="34" charset="0"/>
                        </a:rPr>
                        <a:t>Ex</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400"/>
                        <a:buFont typeface="Arial"/>
                        <a:buNone/>
                      </a:pPr>
                      <a:endParaRPr sz="200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400"/>
                        <a:buFont typeface="Arial"/>
                        <a:buNone/>
                      </a:pPr>
                      <a:endParaRPr sz="200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400"/>
                        <a:buFont typeface="Arial"/>
                        <a:buNone/>
                      </a:pPr>
                      <a:r>
                        <a:rPr lang="en-GB" sz="1700" u="none" strike="noStrike" cap="none" dirty="0">
                          <a:solidFill>
                            <a:schemeClr val="tx1"/>
                          </a:solidFill>
                          <a:latin typeface="Century Gothic" panose="020B0502020202020204" pitchFamily="34" charset="0"/>
                          <a:ea typeface="Century Gothic"/>
                          <a:cs typeface="Century Gothic"/>
                          <a:sym typeface="Century Gothic"/>
                        </a:rPr>
                        <a:t>… </a:t>
                      </a:r>
                      <a:r>
                        <a:rPr lang="fr-FR" sz="1700" u="none" strike="noStrike" cap="none" dirty="0">
                          <a:solidFill>
                            <a:schemeClr val="tx1"/>
                          </a:solidFill>
                          <a:latin typeface="Century Gothic" panose="020B0502020202020204" pitchFamily="34" charset="0"/>
                          <a:ea typeface="Century Gothic"/>
                          <a:cs typeface="Century Gothic"/>
                          <a:sym typeface="Century Gothic"/>
                        </a:rPr>
                        <a:t>étudi</a:t>
                      </a:r>
                      <a:r>
                        <a:rPr lang="fr-FR" sz="1700" b="1" u="none" strike="noStrike" cap="none" dirty="0">
                          <a:solidFill>
                            <a:schemeClr val="tx1"/>
                          </a:solidFill>
                          <a:latin typeface="Century Gothic" panose="020B0502020202020204" pitchFamily="34" charset="0"/>
                          <a:ea typeface="Century Gothic"/>
                          <a:cs typeface="Century Gothic"/>
                          <a:sym typeface="Century Gothic"/>
                        </a:rPr>
                        <a:t>es</a:t>
                      </a:r>
                      <a:r>
                        <a:rPr lang="fr-FR" sz="1700" u="none" strike="noStrike" cap="none" dirty="0">
                          <a:solidFill>
                            <a:schemeClr val="tx1"/>
                          </a:solidFill>
                          <a:latin typeface="Century Gothic" panose="020B0502020202020204" pitchFamily="34" charset="0"/>
                          <a:ea typeface="Century Gothic"/>
                          <a:cs typeface="Century Gothic"/>
                          <a:sym typeface="Century Gothic"/>
                        </a:rPr>
                        <a:t> aussi la Fête des Lumières ?</a:t>
                      </a:r>
                      <a:endParaRPr sz="170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07192">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US" sz="2000" b="1" dirty="0">
                          <a:solidFill>
                            <a:schemeClr val="tx1"/>
                          </a:solidFill>
                          <a:latin typeface="Century Gothic" panose="020B0502020202020204" pitchFamily="34" charset="0"/>
                        </a:rPr>
                        <a:t>1</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400"/>
                        <a:buFont typeface="Arial"/>
                        <a:buNone/>
                      </a:pPr>
                      <a:endParaRPr sz="200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400"/>
                        <a:buFont typeface="Arial"/>
                        <a:buNone/>
                      </a:pPr>
                      <a:endParaRPr sz="200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400"/>
                        <a:buFont typeface="Arial"/>
                        <a:buNone/>
                      </a:pPr>
                      <a:endParaRPr sz="200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07192">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US" sz="2000" b="1" dirty="0">
                          <a:solidFill>
                            <a:schemeClr val="tx1"/>
                          </a:solidFill>
                          <a:latin typeface="Century Gothic" panose="020B0502020202020204" pitchFamily="34" charset="0"/>
                        </a:rPr>
                        <a:t>2</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400"/>
                        <a:buFont typeface="Arial"/>
                        <a:buNone/>
                      </a:pPr>
                      <a:endParaRPr sz="200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400"/>
                        <a:buFont typeface="Arial"/>
                        <a:buNone/>
                      </a:pPr>
                      <a:endParaRPr sz="200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400"/>
                        <a:buFont typeface="Arial"/>
                        <a:buNone/>
                      </a:pPr>
                      <a:endParaRPr sz="200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07192">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US" sz="2000" b="1" dirty="0">
                          <a:solidFill>
                            <a:schemeClr val="tx1"/>
                          </a:solidFill>
                          <a:latin typeface="Century Gothic" panose="020B0502020202020204" pitchFamily="34" charset="0"/>
                        </a:rPr>
                        <a:t>3</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400"/>
                        <a:buFont typeface="Arial"/>
                        <a:buNone/>
                      </a:pPr>
                      <a:endParaRPr sz="200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400"/>
                        <a:buFont typeface="Arial"/>
                        <a:buNone/>
                      </a:pPr>
                      <a:endParaRPr sz="200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400"/>
                        <a:buFont typeface="Arial"/>
                        <a:buNone/>
                      </a:pPr>
                      <a:endParaRPr sz="200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07333">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US" sz="2000" b="1" dirty="0">
                          <a:solidFill>
                            <a:schemeClr val="tx1"/>
                          </a:solidFill>
                          <a:latin typeface="Century Gothic" panose="020B0502020202020204" pitchFamily="34" charset="0"/>
                        </a:rPr>
                        <a:t>4</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400"/>
                        <a:buFont typeface="Arial"/>
                        <a:buNone/>
                      </a:pPr>
                      <a:endParaRPr sz="200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400"/>
                        <a:buFont typeface="Arial"/>
                        <a:buNone/>
                      </a:pPr>
                      <a:endParaRPr sz="200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400"/>
                        <a:buFont typeface="Arial"/>
                        <a:buNone/>
                      </a:pPr>
                      <a:endParaRPr sz="200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07192">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US" sz="2000" b="1" dirty="0">
                          <a:solidFill>
                            <a:schemeClr val="tx1"/>
                          </a:solidFill>
                          <a:latin typeface="Century Gothic" panose="020B0502020202020204" pitchFamily="34" charset="0"/>
                        </a:rPr>
                        <a:t>5</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400"/>
                        <a:buFont typeface="Arial"/>
                        <a:buNone/>
                      </a:pPr>
                      <a:endParaRPr sz="200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400"/>
                        <a:buFont typeface="Arial"/>
                        <a:buNone/>
                      </a:pPr>
                      <a:endParaRPr sz="200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400"/>
                        <a:buFont typeface="Arial"/>
                        <a:buNone/>
                      </a:pPr>
                      <a:endParaRPr sz="200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07192">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US" sz="2000" b="1" dirty="0">
                          <a:solidFill>
                            <a:schemeClr val="tx1"/>
                          </a:solidFill>
                          <a:latin typeface="Century Gothic" panose="020B0502020202020204" pitchFamily="34" charset="0"/>
                        </a:rPr>
                        <a:t>6</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400"/>
                        <a:buFont typeface="Arial"/>
                        <a:buNone/>
                      </a:pPr>
                      <a:endParaRPr sz="200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400"/>
                        <a:buFont typeface="Arial"/>
                        <a:buNone/>
                      </a:pPr>
                      <a:endParaRPr sz="200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400"/>
                        <a:buFont typeface="Arial"/>
                        <a:buNone/>
                      </a:pPr>
                      <a:endParaRPr sz="200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07192">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US" sz="2000" b="1" dirty="0">
                          <a:solidFill>
                            <a:schemeClr val="tx1"/>
                          </a:solidFill>
                          <a:latin typeface="Century Gothic" panose="020B0502020202020204" pitchFamily="34" charset="0"/>
                        </a:rPr>
                        <a:t>7</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400"/>
                        <a:buFont typeface="Arial"/>
                        <a:buNone/>
                      </a:pPr>
                      <a:endParaRPr sz="200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400"/>
                        <a:buFont typeface="Arial"/>
                        <a:buNone/>
                      </a:pPr>
                      <a:endParaRPr sz="200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400"/>
                        <a:buFont typeface="Arial"/>
                        <a:buNone/>
                      </a:pPr>
                      <a:endParaRPr sz="200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4701822"/>
                  </a:ext>
                </a:extLst>
              </a:tr>
            </a:tbl>
          </a:graphicData>
        </a:graphic>
      </p:graphicFrame>
      <p:pic>
        <p:nvPicPr>
          <p:cNvPr id="51" name="Picture 50" descr="Shape, arrow&#10;&#10;Description automatically generated">
            <a:extLst>
              <a:ext uri="{FF2B5EF4-FFF2-40B4-BE49-F238E27FC236}">
                <a16:creationId xmlns:a16="http://schemas.microsoft.com/office/drawing/2014/main" id="{C36BDBBA-0AC4-45ED-874F-447A7AFCA7C8}"/>
              </a:ext>
            </a:extLst>
          </p:cNvPr>
          <p:cNvPicPr>
            <a:picLocks noChangeAspect="1"/>
          </p:cNvPicPr>
          <p:nvPr/>
        </p:nvPicPr>
        <p:blipFill>
          <a:blip r:embed="rId7"/>
          <a:stretch>
            <a:fillRect/>
          </a:stretch>
        </p:blipFill>
        <p:spPr>
          <a:xfrm>
            <a:off x="1068615" y="2579640"/>
            <a:ext cx="462709" cy="428729"/>
          </a:xfrm>
          <a:prstGeom prst="rect">
            <a:avLst/>
          </a:prstGeom>
        </p:spPr>
      </p:pic>
      <p:sp>
        <p:nvSpPr>
          <p:cNvPr id="58" name="Rectangle 57">
            <a:extLst>
              <a:ext uri="{FF2B5EF4-FFF2-40B4-BE49-F238E27FC236}">
                <a16:creationId xmlns:a16="http://schemas.microsoft.com/office/drawing/2014/main" id="{174EAFF0-AC20-4A28-B244-6CBFE369A175}"/>
              </a:ext>
            </a:extLst>
          </p:cNvPr>
          <p:cNvSpPr/>
          <p:nvPr/>
        </p:nvSpPr>
        <p:spPr>
          <a:xfrm>
            <a:off x="7434874" y="2714117"/>
            <a:ext cx="4727576"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Tx/>
              <a:buNone/>
              <a:tabLst/>
              <a:defRPr/>
            </a:pPr>
            <a:r>
              <a:rPr lang="en-GB" sz="1700" b="1" i="1" dirty="0">
                <a:solidFill>
                  <a:srgbClr val="00B050"/>
                </a:solidFill>
                <a:latin typeface="Century Gothic" panose="020B0502020202020204" pitchFamily="34" charset="0"/>
                <a:ea typeface="Century Gothic"/>
                <a:cs typeface="Century Gothic"/>
                <a:sym typeface="Century Gothic"/>
              </a:rPr>
              <a:t>Are you also studying the Festival of Lights?</a:t>
            </a:r>
            <a:endParaRPr kumimoji="0" lang="en-GB" sz="1700" b="1" i="1" u="none" strike="noStrike" kern="1200" cap="none" spc="0" normalizeH="0" baseline="0" noProof="0" dirty="0">
              <a:ln>
                <a:noFill/>
              </a:ln>
              <a:solidFill>
                <a:srgbClr val="00B050"/>
              </a:solidFill>
              <a:effectLst/>
              <a:uLnTx/>
              <a:uFillTx/>
              <a:latin typeface="Century Gothic" panose="020B0502020202020204" pitchFamily="34" charset="0"/>
              <a:ea typeface="Century Gothic"/>
              <a:cs typeface="Century Gothic"/>
              <a:sym typeface="Century Gothic"/>
            </a:endParaRPr>
          </a:p>
        </p:txBody>
      </p:sp>
      <p:sp>
        <p:nvSpPr>
          <p:cNvPr id="60" name="Rectangle: Rounded Corners 59">
            <a:extLst>
              <a:ext uri="{FF2B5EF4-FFF2-40B4-BE49-F238E27FC236}">
                <a16:creationId xmlns:a16="http://schemas.microsoft.com/office/drawing/2014/main" id="{E37126C2-676E-4EE2-8FD8-9BEBF2D0DB4A}"/>
              </a:ext>
            </a:extLst>
          </p:cNvPr>
          <p:cNvSpPr/>
          <p:nvPr/>
        </p:nvSpPr>
        <p:spPr>
          <a:xfrm>
            <a:off x="310317" y="6060830"/>
            <a:ext cx="11723927" cy="2589876"/>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Title 1">
            <a:extLst>
              <a:ext uri="{FF2B5EF4-FFF2-40B4-BE49-F238E27FC236}">
                <a16:creationId xmlns:a16="http://schemas.microsoft.com/office/drawing/2014/main" id="{C2F311D7-097C-4763-AA9B-91AF6612CCCF}"/>
              </a:ext>
            </a:extLst>
          </p:cNvPr>
          <p:cNvSpPr txBox="1">
            <a:spLocks/>
          </p:cNvSpPr>
          <p:nvPr/>
        </p:nvSpPr>
        <p:spPr>
          <a:xfrm>
            <a:off x="9918428" y="6267583"/>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pic>
        <p:nvPicPr>
          <p:cNvPr id="66" name="Google Shape;170;p8" descr="Jigsaw, Puzzle, Piece, Game, Concept, Solution">
            <a:extLst>
              <a:ext uri="{FF2B5EF4-FFF2-40B4-BE49-F238E27FC236}">
                <a16:creationId xmlns:a16="http://schemas.microsoft.com/office/drawing/2014/main" id="{FA30C928-316E-4A4F-A8B2-6B789DCB841A}"/>
              </a:ext>
            </a:extLst>
          </p:cNvPr>
          <p:cNvPicPr preferRelativeResize="0"/>
          <p:nvPr/>
        </p:nvPicPr>
        <p:blipFill rotWithShape="1">
          <a:blip r:embed="rId8">
            <a:alphaModFix/>
          </a:blip>
          <a:srcRect/>
          <a:stretch/>
        </p:blipFill>
        <p:spPr>
          <a:xfrm>
            <a:off x="9636091" y="6108648"/>
            <a:ext cx="564673" cy="593358"/>
          </a:xfrm>
          <a:prstGeom prst="rect">
            <a:avLst/>
          </a:prstGeom>
          <a:noFill/>
          <a:ln>
            <a:noFill/>
          </a:ln>
        </p:spPr>
      </p:pic>
      <p:sp>
        <p:nvSpPr>
          <p:cNvPr id="67" name="CustomShape 3">
            <a:extLst>
              <a:ext uri="{FF2B5EF4-FFF2-40B4-BE49-F238E27FC236}">
                <a16:creationId xmlns:a16="http://schemas.microsoft.com/office/drawing/2014/main" id="{91C668D6-9DEC-466F-9A31-717010B8378C}"/>
              </a:ext>
            </a:extLst>
          </p:cNvPr>
          <p:cNvSpPr/>
          <p:nvPr/>
        </p:nvSpPr>
        <p:spPr>
          <a:xfrm>
            <a:off x="307185" y="6627187"/>
            <a:ext cx="11018336" cy="59335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To make it extra clear that a yes/no question is being asked, we can add </a:t>
            </a:r>
            <a:r>
              <a:rPr lang="en-GB" sz="2400" b="1" strike="noStrike" spc="-1" dirty="0" err="1">
                <a:solidFill>
                  <a:schemeClr val="tx1">
                    <a:lumMod val="65000"/>
                    <a:lumOff val="35000"/>
                  </a:schemeClr>
                </a:solidFill>
                <a:latin typeface="Century Gothic" panose="020B0502020202020204" pitchFamily="34" charset="0"/>
                <a:ea typeface="Century Gothic"/>
              </a:rPr>
              <a:t>est-ce</a:t>
            </a:r>
            <a:r>
              <a:rPr lang="en-GB" sz="2400" b="1" strike="noStrike" spc="-1" dirty="0">
                <a:solidFill>
                  <a:schemeClr val="tx1">
                    <a:lumMod val="65000"/>
                    <a:lumOff val="35000"/>
                  </a:schemeClr>
                </a:solidFill>
                <a:latin typeface="Century Gothic" panose="020B0502020202020204" pitchFamily="34" charset="0"/>
                <a:ea typeface="Century Gothic"/>
              </a:rPr>
              <a:t> que </a:t>
            </a:r>
            <a:r>
              <a:rPr lang="en-GB" sz="2400" strike="noStrike" spc="-1" dirty="0">
                <a:solidFill>
                  <a:schemeClr val="tx1">
                    <a:lumMod val="65000"/>
                    <a:lumOff val="35000"/>
                  </a:schemeClr>
                </a:solidFill>
                <a:latin typeface="Century Gothic" panose="020B0502020202020204" pitchFamily="34" charset="0"/>
                <a:ea typeface="Century Gothic"/>
              </a:rPr>
              <a:t>(Is it that…?) at the start of any statement:</a:t>
            </a:r>
            <a:endParaRPr lang="en-GB" sz="2400" b="0" strike="noStrike" spc="-1" dirty="0">
              <a:solidFill>
                <a:schemeClr val="tx1">
                  <a:lumMod val="65000"/>
                  <a:lumOff val="35000"/>
                </a:schemeClr>
              </a:solidFill>
              <a:latin typeface="Century Gothic" panose="020B0502020202020204" pitchFamily="34" charset="0"/>
            </a:endParaRPr>
          </a:p>
        </p:txBody>
      </p:sp>
      <p:sp>
        <p:nvSpPr>
          <p:cNvPr id="68" name="Title 1">
            <a:extLst>
              <a:ext uri="{FF2B5EF4-FFF2-40B4-BE49-F238E27FC236}">
                <a16:creationId xmlns:a16="http://schemas.microsoft.com/office/drawing/2014/main" id="{EFFF9623-DA19-4F95-8E4F-2A67BE4BF0BA}"/>
              </a:ext>
            </a:extLst>
          </p:cNvPr>
          <p:cNvSpPr txBox="1">
            <a:spLocks/>
          </p:cNvSpPr>
          <p:nvPr/>
        </p:nvSpPr>
        <p:spPr>
          <a:xfrm>
            <a:off x="501900" y="6087695"/>
            <a:ext cx="8156791" cy="479433"/>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2400" b="1" spc="-1" dirty="0">
                <a:solidFill>
                  <a:schemeClr val="tx1">
                    <a:lumMod val="65000"/>
                    <a:lumOff val="35000"/>
                  </a:schemeClr>
                </a:solidFill>
                <a:latin typeface="Century Gothic" panose="020B0502020202020204" pitchFamily="34" charset="0"/>
                <a:ea typeface="Century Gothic"/>
              </a:rPr>
              <a:t>Asking questions using Est-</a:t>
            </a:r>
            <a:r>
              <a:rPr lang="en-GB" sz="2400" b="1" spc="-1" dirty="0" err="1">
                <a:solidFill>
                  <a:schemeClr val="tx1">
                    <a:lumMod val="65000"/>
                    <a:lumOff val="35000"/>
                  </a:schemeClr>
                </a:solidFill>
                <a:latin typeface="Century Gothic" panose="020B0502020202020204" pitchFamily="34" charset="0"/>
                <a:ea typeface="Century Gothic"/>
              </a:rPr>
              <a:t>ce</a:t>
            </a:r>
            <a:r>
              <a:rPr lang="en-GB" sz="2400" b="1" spc="-1" dirty="0">
                <a:solidFill>
                  <a:schemeClr val="tx1">
                    <a:lumMod val="65000"/>
                    <a:lumOff val="35000"/>
                  </a:schemeClr>
                </a:solidFill>
                <a:latin typeface="Century Gothic" panose="020B0502020202020204" pitchFamily="34" charset="0"/>
                <a:ea typeface="Century Gothic"/>
              </a:rPr>
              <a:t> que…</a:t>
            </a:r>
            <a:endParaRPr lang="en-GB" sz="2400" dirty="0">
              <a:solidFill>
                <a:schemeClr val="tx1">
                  <a:lumMod val="65000"/>
                  <a:lumOff val="35000"/>
                </a:schemeClr>
              </a:solidFill>
            </a:endParaRPr>
          </a:p>
        </p:txBody>
      </p:sp>
      <p:sp>
        <p:nvSpPr>
          <p:cNvPr id="74" name="Rectangle: Rounded Corners 73">
            <a:extLst>
              <a:ext uri="{FF2B5EF4-FFF2-40B4-BE49-F238E27FC236}">
                <a16:creationId xmlns:a16="http://schemas.microsoft.com/office/drawing/2014/main" id="{B15FF178-7BA5-45A2-80E6-7571C5C8DB57}"/>
              </a:ext>
            </a:extLst>
          </p:cNvPr>
          <p:cNvSpPr/>
          <p:nvPr/>
        </p:nvSpPr>
        <p:spPr>
          <a:xfrm>
            <a:off x="449763" y="7482636"/>
            <a:ext cx="4789758" cy="481258"/>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5" name="Rectangle 74">
            <a:extLst>
              <a:ext uri="{FF2B5EF4-FFF2-40B4-BE49-F238E27FC236}">
                <a16:creationId xmlns:a16="http://schemas.microsoft.com/office/drawing/2014/main" id="{97FBA1BA-1600-4FA5-B73E-EBE0DEE28349}"/>
              </a:ext>
            </a:extLst>
          </p:cNvPr>
          <p:cNvSpPr/>
          <p:nvPr/>
        </p:nvSpPr>
        <p:spPr>
          <a:xfrm>
            <a:off x="5573355" y="7508251"/>
            <a:ext cx="595093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Do you like festivals?</a:t>
            </a:r>
            <a:endParaRPr lang="en-GB" sz="2400" dirty="0">
              <a:solidFill>
                <a:schemeClr val="tx1">
                  <a:lumMod val="65000"/>
                  <a:lumOff val="35000"/>
                </a:schemeClr>
              </a:solidFill>
            </a:endParaRPr>
          </a:p>
        </p:txBody>
      </p:sp>
      <p:sp>
        <p:nvSpPr>
          <p:cNvPr id="76" name="Google Shape;433;p6">
            <a:extLst>
              <a:ext uri="{FF2B5EF4-FFF2-40B4-BE49-F238E27FC236}">
                <a16:creationId xmlns:a16="http://schemas.microsoft.com/office/drawing/2014/main" id="{5FC5E82E-5D2E-404F-B1F8-1E5FDC536669}"/>
              </a:ext>
            </a:extLst>
          </p:cNvPr>
          <p:cNvSpPr txBox="1"/>
          <p:nvPr/>
        </p:nvSpPr>
        <p:spPr>
          <a:xfrm>
            <a:off x="5242653" y="7517658"/>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94" name="TextBox 93">
            <a:extLst>
              <a:ext uri="{FF2B5EF4-FFF2-40B4-BE49-F238E27FC236}">
                <a16:creationId xmlns:a16="http://schemas.microsoft.com/office/drawing/2014/main" id="{33FF9282-1B29-43F6-BE06-CB3903737910}"/>
              </a:ext>
            </a:extLst>
          </p:cNvPr>
          <p:cNvSpPr txBox="1"/>
          <p:nvPr/>
        </p:nvSpPr>
        <p:spPr>
          <a:xfrm>
            <a:off x="428895" y="7483175"/>
            <a:ext cx="502307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Est-</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ce</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que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tu</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aimes</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les fêtes ?</a:t>
            </a:r>
          </a:p>
        </p:txBody>
      </p:sp>
      <p:sp>
        <p:nvSpPr>
          <p:cNvPr id="95" name="Rectangle 94">
            <a:extLst>
              <a:ext uri="{FF2B5EF4-FFF2-40B4-BE49-F238E27FC236}">
                <a16:creationId xmlns:a16="http://schemas.microsoft.com/office/drawing/2014/main" id="{9EF0C64E-45D4-4B72-932E-BCF53046CB33}"/>
              </a:ext>
            </a:extLst>
          </p:cNvPr>
          <p:cNvSpPr/>
          <p:nvPr/>
        </p:nvSpPr>
        <p:spPr>
          <a:xfrm>
            <a:off x="5946079" y="8009756"/>
            <a:ext cx="595093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Do you like festivals?</a:t>
            </a:r>
            <a:endParaRPr lang="en-GB" sz="2400" dirty="0">
              <a:solidFill>
                <a:schemeClr val="tx1">
                  <a:lumMod val="65000"/>
                  <a:lumOff val="35000"/>
                </a:schemeClr>
              </a:solidFill>
            </a:endParaRPr>
          </a:p>
        </p:txBody>
      </p:sp>
      <p:sp>
        <p:nvSpPr>
          <p:cNvPr id="96" name="Google Shape;433;p6">
            <a:extLst>
              <a:ext uri="{FF2B5EF4-FFF2-40B4-BE49-F238E27FC236}">
                <a16:creationId xmlns:a16="http://schemas.microsoft.com/office/drawing/2014/main" id="{1B8A229D-350B-43B2-A44F-8360F01D8ED3}"/>
              </a:ext>
            </a:extLst>
          </p:cNvPr>
          <p:cNvSpPr txBox="1"/>
          <p:nvPr/>
        </p:nvSpPr>
        <p:spPr>
          <a:xfrm>
            <a:off x="5613453" y="7996216"/>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97" name="Speech Bubble: Rectangle with Corners Rounded 96">
            <a:extLst>
              <a:ext uri="{FF2B5EF4-FFF2-40B4-BE49-F238E27FC236}">
                <a16:creationId xmlns:a16="http://schemas.microsoft.com/office/drawing/2014/main" id="{1C6033E6-893D-4139-9B9D-3761AF861357}"/>
              </a:ext>
            </a:extLst>
          </p:cNvPr>
          <p:cNvSpPr/>
          <p:nvPr/>
        </p:nvSpPr>
        <p:spPr>
          <a:xfrm>
            <a:off x="9466146" y="7448534"/>
            <a:ext cx="2388423" cy="974182"/>
          </a:xfrm>
          <a:prstGeom prst="wedgeRoundRectCallout">
            <a:avLst>
              <a:gd name="adj1" fmla="val -60872"/>
              <a:gd name="adj2" fmla="val 9733"/>
              <a:gd name="adj3" fmla="val 16667"/>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GB" sz="2000" b="1" dirty="0">
                <a:solidFill>
                  <a:schemeClr val="tx1"/>
                </a:solidFill>
                <a:latin typeface="Century Gothic" panose="020B0502020202020204" pitchFamily="34" charset="0"/>
              </a:rPr>
              <a:t>Est-</a:t>
            </a:r>
            <a:r>
              <a:rPr lang="en-GB" sz="2000" b="1" dirty="0" err="1">
                <a:solidFill>
                  <a:schemeClr val="tx1"/>
                </a:solidFill>
                <a:latin typeface="Century Gothic" panose="020B0502020202020204" pitchFamily="34" charset="0"/>
              </a:rPr>
              <a:t>ce</a:t>
            </a:r>
            <a:r>
              <a:rPr lang="en-GB" sz="2000" b="1" dirty="0">
                <a:solidFill>
                  <a:schemeClr val="tx1"/>
                </a:solidFill>
                <a:latin typeface="Century Gothic" panose="020B0502020202020204" pitchFamily="34" charset="0"/>
              </a:rPr>
              <a:t> que </a:t>
            </a:r>
            <a:r>
              <a:rPr lang="en-GB" sz="2000" dirty="0">
                <a:solidFill>
                  <a:schemeClr val="tx1"/>
                </a:solidFill>
                <a:latin typeface="Century Gothic" panose="020B0502020202020204" pitchFamily="34" charset="0"/>
              </a:rPr>
              <a:t>works like a spoken question mark.</a:t>
            </a:r>
            <a:endParaRPr lang="en-GB" b="1" u="sng" dirty="0">
              <a:solidFill>
                <a:schemeClr val="tx1"/>
              </a:solidFill>
              <a:latin typeface="Century Gothic" panose="020B0502020202020204" pitchFamily="34" charset="0"/>
            </a:endParaRPr>
          </a:p>
        </p:txBody>
      </p:sp>
      <p:sp>
        <p:nvSpPr>
          <p:cNvPr id="98" name="Rectangle: Rounded Corners 97">
            <a:extLst>
              <a:ext uri="{FF2B5EF4-FFF2-40B4-BE49-F238E27FC236}">
                <a16:creationId xmlns:a16="http://schemas.microsoft.com/office/drawing/2014/main" id="{CF2B877B-FDEE-4915-AA97-DBC8CF75D559}"/>
              </a:ext>
            </a:extLst>
          </p:cNvPr>
          <p:cNvSpPr/>
          <p:nvPr/>
        </p:nvSpPr>
        <p:spPr>
          <a:xfrm>
            <a:off x="449763" y="8044154"/>
            <a:ext cx="5069816" cy="481258"/>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9" name="TextBox 98">
            <a:extLst>
              <a:ext uri="{FF2B5EF4-FFF2-40B4-BE49-F238E27FC236}">
                <a16:creationId xmlns:a16="http://schemas.microsoft.com/office/drawing/2014/main" id="{820A2BB2-254C-4883-85E3-DC5C578FF6AB}"/>
              </a:ext>
            </a:extLst>
          </p:cNvPr>
          <p:cNvSpPr txBox="1"/>
          <p:nvPr/>
        </p:nvSpPr>
        <p:spPr>
          <a:xfrm>
            <a:off x="424061" y="8044154"/>
            <a:ext cx="518625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Est-</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ce</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que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vous</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aimez</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les fêtes ?</a:t>
            </a:r>
          </a:p>
        </p:txBody>
      </p:sp>
      <p:sp>
        <p:nvSpPr>
          <p:cNvPr id="100" name="TextBox 99">
            <a:extLst>
              <a:ext uri="{FF2B5EF4-FFF2-40B4-BE49-F238E27FC236}">
                <a16:creationId xmlns:a16="http://schemas.microsoft.com/office/drawing/2014/main" id="{DFB18E99-4E7A-49F9-B3B3-2D20A392B001}"/>
              </a:ext>
            </a:extLst>
          </p:cNvPr>
          <p:cNvSpPr txBox="1"/>
          <p:nvPr/>
        </p:nvSpPr>
        <p:spPr>
          <a:xfrm>
            <a:off x="2548883" y="8750020"/>
            <a:ext cx="9872779" cy="830997"/>
          </a:xfrm>
          <a:prstGeom prst="rect">
            <a:avLst/>
          </a:prstGeom>
          <a:noFill/>
        </p:spPr>
        <p:txBody>
          <a:bodyPr wrap="square" rtlCol="0">
            <a:spAutoFit/>
          </a:bodyPr>
          <a:lstStyle/>
          <a:p>
            <a:pPr>
              <a:defRPr/>
            </a:pP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sym typeface="Century Gothic"/>
              </a:rPr>
              <a:t>Maxorganise</a:t>
            </a:r>
            <a:r>
              <a:rPr kumimoji="0" lang="en-GB" sz="24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sym typeface="Century Gothic"/>
              </a:rPr>
              <a:t> les notes. </a:t>
            </a:r>
            <a:r>
              <a:rPr kumimoji="0" lang="en-GB" sz="240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sym typeface="Century Gothic"/>
              </a:rPr>
              <a:t>C’est</a:t>
            </a:r>
            <a:r>
              <a:rPr kumimoji="0" lang="en-GB" sz="240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sym typeface="Century Gothic"/>
              </a:rPr>
              <a:t> </a:t>
            </a:r>
            <a:r>
              <a:rPr kumimoji="0" lang="en-GB" sz="240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sym typeface="Century Gothic"/>
              </a:rPr>
              <a:t>une</a:t>
            </a:r>
            <a:r>
              <a:rPr kumimoji="0" lang="en-GB" sz="240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sym typeface="Century Gothic"/>
              </a:rPr>
              <a:t> question </a:t>
            </a:r>
            <a:r>
              <a:rPr kumimoji="0" lang="en-GB" sz="240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sym typeface="Century Gothic"/>
              </a:rPr>
              <a:t>ou</a:t>
            </a:r>
            <a:r>
              <a:rPr kumimoji="0" lang="en-GB" sz="240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sym typeface="Century Gothic"/>
              </a:rPr>
              <a:t> </a:t>
            </a:r>
            <a:r>
              <a:rPr kumimoji="0" lang="en-GB" sz="240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sym typeface="Century Gothic"/>
              </a:rPr>
              <a:t>une</a:t>
            </a:r>
            <a:r>
              <a:rPr kumimoji="0" lang="en-GB" sz="240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sym typeface="Century Gothic"/>
              </a:rPr>
              <a:t> </a:t>
            </a:r>
            <a:r>
              <a:rPr kumimoji="0" lang="en-GB" sz="240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sym typeface="Century Gothic"/>
              </a:rPr>
              <a:t>réponse</a:t>
            </a:r>
            <a:r>
              <a:rPr kumimoji="0" lang="en-GB" sz="240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sym typeface="Century Gothic"/>
              </a:rPr>
              <a:t> ?</a:t>
            </a:r>
            <a:br>
              <a:rPr kumimoji="0" lang="en-GB" sz="240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sym typeface="Century Gothic"/>
              </a:rPr>
            </a:br>
            <a:r>
              <a:rPr kumimoji="0" lang="en-GB" sz="240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sym typeface="Century Gothic"/>
              </a:rPr>
              <a:t>Or is it impossible to know without punctuation? Write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sym typeface="Century Gothic"/>
              </a:rPr>
              <a:t>?</a:t>
            </a:r>
            <a:r>
              <a:rPr kumimoji="0" lang="en-GB" sz="240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sym typeface="Century Gothic"/>
              </a:rPr>
              <a:t> or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sym typeface="Century Gothic"/>
              </a:rPr>
              <a:t>?/.</a:t>
            </a:r>
            <a:endParaRPr kumimoji="0" lang="en-GB" sz="2400" b="1" i="0" u="none" strike="noStrike" kern="0" cap="none" spc="0" normalizeH="0" baseline="0" noProof="0" dirty="0">
              <a:ln>
                <a:noFill/>
              </a:ln>
              <a:effectLst/>
              <a:uLnTx/>
              <a:uFillTx/>
              <a:latin typeface="Calibri"/>
              <a:ea typeface="Calibri"/>
              <a:cs typeface="Calibri"/>
              <a:sym typeface="Calibri"/>
            </a:endParaRPr>
          </a:p>
        </p:txBody>
      </p:sp>
      <p:sp>
        <p:nvSpPr>
          <p:cNvPr id="101" name="TextBox 100">
            <a:extLst>
              <a:ext uri="{FF2B5EF4-FFF2-40B4-BE49-F238E27FC236}">
                <a16:creationId xmlns:a16="http://schemas.microsoft.com/office/drawing/2014/main" id="{358153E3-591B-4EF5-BC39-776A9BBDD202}"/>
              </a:ext>
            </a:extLst>
          </p:cNvPr>
          <p:cNvSpPr txBox="1"/>
          <p:nvPr/>
        </p:nvSpPr>
        <p:spPr>
          <a:xfrm>
            <a:off x="254806" y="9661617"/>
            <a:ext cx="6147548" cy="4407938"/>
          </a:xfrm>
          <a:prstGeom prst="rect">
            <a:avLst/>
          </a:prstGeom>
          <a:solidFill>
            <a:srgbClr val="FBF9FD"/>
          </a:solid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B0502020202020204" pitchFamily="34" charset="0"/>
              </a:rPr>
              <a:t>1)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B0502020202020204" pitchFamily="34" charset="0"/>
              </a:rPr>
              <a:t>2)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B0502020202020204" pitchFamily="34" charset="0"/>
              </a:rPr>
              <a:t>3)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B0502020202020204" pitchFamily="34" charset="0"/>
              </a:rPr>
              <a:t>4)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B0502020202020204" pitchFamily="34" charset="0"/>
              </a:rPr>
              <a:t>5)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B0502020202020204" pitchFamily="34" charset="0"/>
              </a:rPr>
              <a:t>6) ………………………………..</a:t>
            </a:r>
          </a:p>
        </p:txBody>
      </p:sp>
      <p:sp>
        <p:nvSpPr>
          <p:cNvPr id="102" name="TextBox 101">
            <a:extLst>
              <a:ext uri="{FF2B5EF4-FFF2-40B4-BE49-F238E27FC236}">
                <a16:creationId xmlns:a16="http://schemas.microsoft.com/office/drawing/2014/main" id="{14E10A25-5C72-4AB2-A5FC-FEB571FF1E20}"/>
              </a:ext>
            </a:extLst>
          </p:cNvPr>
          <p:cNvSpPr txBox="1"/>
          <p:nvPr/>
        </p:nvSpPr>
        <p:spPr>
          <a:xfrm>
            <a:off x="6778255" y="9630718"/>
            <a:ext cx="5304889" cy="4407938"/>
          </a:xfrm>
          <a:prstGeom prst="rect">
            <a:avLst/>
          </a:prstGeom>
          <a:solidFill>
            <a:srgbClr val="FBF9FD"/>
          </a:solid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B0502020202020204" pitchFamily="34" charset="0"/>
              </a:rPr>
              <a:t>7)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B0502020202020204" pitchFamily="34" charset="0"/>
              </a:rPr>
              <a:t>8)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B0502020202020204" pitchFamily="34" charset="0"/>
              </a:rPr>
              <a:t>9)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B0502020202020204" pitchFamily="34" charset="0"/>
              </a:rPr>
              <a:t>10)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B0502020202020204" pitchFamily="34" charset="0"/>
              </a:rPr>
              <a:t>11)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B0502020202020204" pitchFamily="34" charset="0"/>
              </a:rPr>
              <a:t>12) ………………………………..</a:t>
            </a:r>
          </a:p>
        </p:txBody>
      </p:sp>
      <p:sp>
        <p:nvSpPr>
          <p:cNvPr id="103" name="Rectangle 102">
            <a:extLst>
              <a:ext uri="{FF2B5EF4-FFF2-40B4-BE49-F238E27FC236}">
                <a16:creationId xmlns:a16="http://schemas.microsoft.com/office/drawing/2014/main" id="{E81FCBF1-999E-47F5-AE82-66984324A5C1}"/>
              </a:ext>
            </a:extLst>
          </p:cNvPr>
          <p:cNvSpPr/>
          <p:nvPr/>
        </p:nvSpPr>
        <p:spPr>
          <a:xfrm>
            <a:off x="566663" y="9923385"/>
            <a:ext cx="5784279" cy="400110"/>
          </a:xfrm>
          <a:prstGeom prst="rect">
            <a:avLst/>
          </a:prstGeom>
        </p:spPr>
        <p:txBody>
          <a:bodyPr wrap="square">
            <a:spAutoFit/>
          </a:bodyPr>
          <a:lstStyle/>
          <a:p>
            <a:pPr lvl="0">
              <a:defRPr/>
            </a:pPr>
            <a:r>
              <a:rPr lang="es-ES_tradnl" sz="2000" b="1" dirty="0">
                <a:latin typeface="Century Gothic" panose="020B0502020202020204" pitchFamily="34" charset="0"/>
              </a:rPr>
              <a:t>Vous </a:t>
            </a:r>
            <a:r>
              <a:rPr kumimoji="0" lang="es-ES_tradnl" sz="2000" b="1" i="0" u="none" strike="noStrike" kern="1200" cap="none" spc="0" normalizeH="0" baseline="0" noProof="0" dirty="0">
                <a:ln>
                  <a:noFill/>
                </a:ln>
                <a:effectLst/>
                <a:uLnTx/>
                <a:uFillTx/>
                <a:latin typeface="Century Gothic" panose="020B0502020202020204" pitchFamily="34" charset="0"/>
              </a:rPr>
              <a:t>décorez la maison avec des bougies</a:t>
            </a:r>
            <a:endParaRPr lang="en-GB" sz="2000" kern="0" dirty="0">
              <a:latin typeface="Century Gothic" panose="020B0502020202020204" pitchFamily="34" charset="0"/>
            </a:endParaRPr>
          </a:p>
        </p:txBody>
      </p:sp>
      <p:sp>
        <p:nvSpPr>
          <p:cNvPr id="104" name="Rectangle 103">
            <a:extLst>
              <a:ext uri="{FF2B5EF4-FFF2-40B4-BE49-F238E27FC236}">
                <a16:creationId xmlns:a16="http://schemas.microsoft.com/office/drawing/2014/main" id="{33145A57-E7D6-4E08-8E78-58A56D3C8EBF}"/>
              </a:ext>
            </a:extLst>
          </p:cNvPr>
          <p:cNvSpPr/>
          <p:nvPr/>
        </p:nvSpPr>
        <p:spPr>
          <a:xfrm>
            <a:off x="588832" y="10615481"/>
            <a:ext cx="5388013" cy="400110"/>
          </a:xfrm>
          <a:prstGeom prst="rect">
            <a:avLst/>
          </a:prstGeom>
        </p:spPr>
        <p:txBody>
          <a:bodyPr wrap="none">
            <a:spAutoFit/>
          </a:bodyPr>
          <a:lstStyle/>
          <a:p>
            <a:pPr lvl="0">
              <a:defRPr/>
            </a:pPr>
            <a:r>
              <a:rPr lang="fr-FR" sz="2000" b="1" dirty="0">
                <a:latin typeface="Century Gothic" panose="020B0502020202020204" pitchFamily="34" charset="0"/>
              </a:rPr>
              <a:t>Est-ce que tu </a:t>
            </a:r>
            <a:r>
              <a:rPr kumimoji="0" lang="fr-FR" sz="2000" b="1" i="0" u="none" strike="noStrike" kern="1200" cap="none" spc="0" normalizeH="0" baseline="0" noProof="0" dirty="0">
                <a:ln>
                  <a:noFill/>
                </a:ln>
                <a:effectLst/>
                <a:uLnTx/>
                <a:uFillTx/>
                <a:latin typeface="Century Gothic" panose="020B0502020202020204" pitchFamily="34" charset="0"/>
              </a:rPr>
              <a:t>regardes le spectacle le soir</a:t>
            </a:r>
            <a:endParaRPr lang="en-GB" sz="2000" kern="0" dirty="0">
              <a:latin typeface="Century Gothic" panose="020B0502020202020204" pitchFamily="34" charset="0"/>
            </a:endParaRPr>
          </a:p>
        </p:txBody>
      </p:sp>
      <p:sp>
        <p:nvSpPr>
          <p:cNvPr id="105" name="Rectangle 104">
            <a:extLst>
              <a:ext uri="{FF2B5EF4-FFF2-40B4-BE49-F238E27FC236}">
                <a16:creationId xmlns:a16="http://schemas.microsoft.com/office/drawing/2014/main" id="{03B977D3-60D2-4F1F-BC39-BE793E462FCB}"/>
              </a:ext>
            </a:extLst>
          </p:cNvPr>
          <p:cNvSpPr/>
          <p:nvPr/>
        </p:nvSpPr>
        <p:spPr>
          <a:xfrm>
            <a:off x="663286" y="11336106"/>
            <a:ext cx="227979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effectLst/>
                <a:uLnTx/>
                <a:uFillTx/>
                <a:latin typeface="Century Gothic" panose="020B0502020202020204" pitchFamily="34" charset="0"/>
              </a:rPr>
              <a:t>Tu as froid le soir </a:t>
            </a:r>
            <a:endParaRPr kumimoji="0" lang="en-GB" sz="2000" b="0" i="0" u="none" strike="noStrike" kern="0" cap="none" spc="0" normalizeH="0" baseline="0" noProof="0" dirty="0">
              <a:ln>
                <a:noFill/>
              </a:ln>
              <a:effectLst/>
              <a:uLnTx/>
              <a:uFillTx/>
              <a:latin typeface="Century Gothic" panose="020B0502020202020204" pitchFamily="34" charset="0"/>
            </a:endParaRPr>
          </a:p>
        </p:txBody>
      </p:sp>
      <p:sp>
        <p:nvSpPr>
          <p:cNvPr id="106" name="Rectangle 105">
            <a:extLst>
              <a:ext uri="{FF2B5EF4-FFF2-40B4-BE49-F238E27FC236}">
                <a16:creationId xmlns:a16="http://schemas.microsoft.com/office/drawing/2014/main" id="{52E56D4B-0862-4BF6-9646-BE8DE2F6B3B2}"/>
              </a:ext>
            </a:extLst>
          </p:cNvPr>
          <p:cNvSpPr/>
          <p:nvPr/>
        </p:nvSpPr>
        <p:spPr>
          <a:xfrm>
            <a:off x="7200326" y="9828135"/>
            <a:ext cx="415209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effectLst/>
                <a:uLnTx/>
                <a:uFillTx/>
                <a:latin typeface="Century Gothic" panose="020B0502020202020204" pitchFamily="34" charset="0"/>
              </a:rPr>
              <a:t>Est-ce que vous mangez dehors</a:t>
            </a:r>
            <a:endParaRPr kumimoji="0" lang="en-GB" sz="2000" b="0" i="0" u="none" strike="noStrike" kern="0" cap="none" spc="0" normalizeH="0" baseline="0" noProof="0" dirty="0">
              <a:ln>
                <a:noFill/>
              </a:ln>
              <a:effectLst/>
              <a:uLnTx/>
              <a:uFillTx/>
              <a:latin typeface="Century Gothic" panose="020B0502020202020204" pitchFamily="34" charset="0"/>
            </a:endParaRPr>
          </a:p>
        </p:txBody>
      </p:sp>
      <p:sp>
        <p:nvSpPr>
          <p:cNvPr id="107" name="Rectangle 106">
            <a:extLst>
              <a:ext uri="{FF2B5EF4-FFF2-40B4-BE49-F238E27FC236}">
                <a16:creationId xmlns:a16="http://schemas.microsoft.com/office/drawing/2014/main" id="{54EF9633-CD7E-47AB-8310-B4DE3271EAE1}"/>
              </a:ext>
            </a:extLst>
          </p:cNvPr>
          <p:cNvSpPr/>
          <p:nvPr/>
        </p:nvSpPr>
        <p:spPr>
          <a:xfrm>
            <a:off x="593980" y="12844077"/>
            <a:ext cx="411042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effectLst/>
                <a:uLnTx/>
                <a:uFillTx/>
                <a:latin typeface="Century Gothic" panose="020B0502020202020204" pitchFamily="34" charset="0"/>
              </a:rPr>
              <a:t>Est-ce que tu visites un château</a:t>
            </a:r>
            <a:endParaRPr kumimoji="0" lang="en-GB" sz="2000" b="0" i="0" u="none" strike="noStrike" kern="0" cap="none" spc="0" normalizeH="0" baseline="0" noProof="0" dirty="0">
              <a:ln>
                <a:noFill/>
              </a:ln>
              <a:effectLst/>
              <a:uLnTx/>
              <a:uFillTx/>
              <a:latin typeface="Century Gothic" panose="020B0502020202020204" pitchFamily="34" charset="0"/>
            </a:endParaRPr>
          </a:p>
        </p:txBody>
      </p:sp>
      <p:sp>
        <p:nvSpPr>
          <p:cNvPr id="108" name="Rectangle 107">
            <a:extLst>
              <a:ext uri="{FF2B5EF4-FFF2-40B4-BE49-F238E27FC236}">
                <a16:creationId xmlns:a16="http://schemas.microsoft.com/office/drawing/2014/main" id="{A95AF818-37D4-448E-AED3-AEB5D6F57044}"/>
              </a:ext>
            </a:extLst>
          </p:cNvPr>
          <p:cNvSpPr/>
          <p:nvPr/>
        </p:nvSpPr>
        <p:spPr>
          <a:xfrm>
            <a:off x="588832" y="13549401"/>
            <a:ext cx="455765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effectLst/>
                <a:uLnTx/>
                <a:uFillTx/>
                <a:latin typeface="Century Gothic" panose="020B0502020202020204" pitchFamily="34" charset="0"/>
              </a:rPr>
              <a:t>Vous aidez à préparer le spectacle</a:t>
            </a:r>
            <a:endParaRPr kumimoji="0" lang="en-GB" sz="2000" b="0" i="0" u="none" strike="noStrike" kern="0" cap="none" spc="0" normalizeH="0" baseline="0" noProof="0" dirty="0">
              <a:ln>
                <a:noFill/>
              </a:ln>
              <a:effectLst/>
              <a:uLnTx/>
              <a:uFillTx/>
              <a:latin typeface="Century Gothic" panose="020B0502020202020204" pitchFamily="34" charset="0"/>
            </a:endParaRPr>
          </a:p>
        </p:txBody>
      </p:sp>
      <p:sp>
        <p:nvSpPr>
          <p:cNvPr id="109" name="Rectangle 108">
            <a:extLst>
              <a:ext uri="{FF2B5EF4-FFF2-40B4-BE49-F238E27FC236}">
                <a16:creationId xmlns:a16="http://schemas.microsoft.com/office/drawing/2014/main" id="{617FD804-FD58-451C-A3C4-2F80165E75AF}"/>
              </a:ext>
            </a:extLst>
          </p:cNvPr>
          <p:cNvSpPr/>
          <p:nvPr/>
        </p:nvSpPr>
        <p:spPr>
          <a:xfrm>
            <a:off x="562655" y="12076541"/>
            <a:ext cx="486703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effectLst/>
                <a:uLnTx/>
                <a:uFillTx/>
                <a:latin typeface="Century Gothic" panose="020B0502020202020204" pitchFamily="34" charset="0"/>
              </a:rPr>
              <a:t>Est-ce que vous marchez dans la rue </a:t>
            </a:r>
            <a:endParaRPr kumimoji="0" lang="en-GB" sz="2000" b="0" i="0" u="none" strike="noStrike" kern="0" cap="none" spc="0" normalizeH="0" baseline="0" noProof="0" dirty="0">
              <a:ln>
                <a:noFill/>
              </a:ln>
              <a:effectLst/>
              <a:uLnTx/>
              <a:uFillTx/>
              <a:latin typeface="Century Gothic" panose="020B0502020202020204" pitchFamily="34" charset="0"/>
            </a:endParaRPr>
          </a:p>
        </p:txBody>
      </p:sp>
      <p:sp>
        <p:nvSpPr>
          <p:cNvPr id="110" name="Rectangle 109">
            <a:extLst>
              <a:ext uri="{FF2B5EF4-FFF2-40B4-BE49-F238E27FC236}">
                <a16:creationId xmlns:a16="http://schemas.microsoft.com/office/drawing/2014/main" id="{A56C8907-BD9C-4175-B24C-ACA8495B090D}"/>
              </a:ext>
            </a:extLst>
          </p:cNvPr>
          <p:cNvSpPr/>
          <p:nvPr/>
        </p:nvSpPr>
        <p:spPr>
          <a:xfrm>
            <a:off x="7194562" y="10596431"/>
            <a:ext cx="477727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effectLst/>
                <a:uLnTx/>
                <a:uFillTx/>
                <a:latin typeface="Century Gothic" panose="020B0502020202020204" pitchFamily="34" charset="0"/>
              </a:rPr>
              <a:t>Tu portes une écharpe* et des gants*</a:t>
            </a:r>
            <a:endParaRPr kumimoji="0" lang="en-GB" sz="2000" b="0" i="0" u="none" strike="noStrike" kern="0" cap="none" spc="0" normalizeH="0" baseline="0" noProof="0" dirty="0">
              <a:ln>
                <a:noFill/>
              </a:ln>
              <a:effectLst/>
              <a:uLnTx/>
              <a:uFillTx/>
              <a:latin typeface="Century Gothic" panose="020B0502020202020204" pitchFamily="34" charset="0"/>
            </a:endParaRPr>
          </a:p>
        </p:txBody>
      </p:sp>
      <p:sp>
        <p:nvSpPr>
          <p:cNvPr id="111" name="Rectangle 110">
            <a:extLst>
              <a:ext uri="{FF2B5EF4-FFF2-40B4-BE49-F238E27FC236}">
                <a16:creationId xmlns:a16="http://schemas.microsoft.com/office/drawing/2014/main" id="{9053EFBB-7416-403A-B766-98AE1FA04E86}"/>
              </a:ext>
            </a:extLst>
          </p:cNvPr>
          <p:cNvSpPr/>
          <p:nvPr/>
        </p:nvSpPr>
        <p:spPr>
          <a:xfrm>
            <a:off x="7133073" y="11313968"/>
            <a:ext cx="499207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effectLst/>
                <a:uLnTx/>
                <a:uFillTx/>
                <a:latin typeface="Century Gothic" panose="020B0502020202020204" pitchFamily="34" charset="0"/>
              </a:rPr>
              <a:t>Est-ce que vous chantez des chansons</a:t>
            </a:r>
            <a:endParaRPr kumimoji="0" lang="en-GB" sz="2000" b="0" i="0" u="none" strike="noStrike" kern="0" cap="none" spc="0" normalizeH="0" baseline="0" noProof="0" dirty="0">
              <a:ln>
                <a:noFill/>
              </a:ln>
              <a:effectLst/>
              <a:uLnTx/>
              <a:uFillTx/>
              <a:latin typeface="Century Gothic" panose="020B0502020202020204" pitchFamily="34" charset="0"/>
            </a:endParaRPr>
          </a:p>
        </p:txBody>
      </p:sp>
      <p:sp>
        <p:nvSpPr>
          <p:cNvPr id="112" name="Rectangle 111">
            <a:extLst>
              <a:ext uri="{FF2B5EF4-FFF2-40B4-BE49-F238E27FC236}">
                <a16:creationId xmlns:a16="http://schemas.microsoft.com/office/drawing/2014/main" id="{10F38201-5A56-4C5F-9FD0-BC943B380358}"/>
              </a:ext>
            </a:extLst>
          </p:cNvPr>
          <p:cNvSpPr/>
          <p:nvPr/>
        </p:nvSpPr>
        <p:spPr>
          <a:xfrm>
            <a:off x="7318891" y="12066533"/>
            <a:ext cx="342914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effectLst/>
                <a:uLnTx/>
                <a:uFillTx/>
                <a:latin typeface="Century Gothic" panose="020B0502020202020204" pitchFamily="34" charset="0"/>
              </a:rPr>
              <a:t>Vous préparez des crêpes</a:t>
            </a:r>
            <a:endParaRPr kumimoji="0" lang="en-GB" sz="2000" b="0" i="0" u="none" strike="noStrike" kern="0" cap="none" spc="0" normalizeH="0" baseline="0" noProof="0" dirty="0">
              <a:ln>
                <a:noFill/>
              </a:ln>
              <a:effectLst/>
              <a:uLnTx/>
              <a:uFillTx/>
              <a:latin typeface="Century Gothic" panose="020B0502020202020204" pitchFamily="34" charset="0"/>
            </a:endParaRPr>
          </a:p>
        </p:txBody>
      </p:sp>
      <p:sp>
        <p:nvSpPr>
          <p:cNvPr id="113" name="Rectangle 112">
            <a:extLst>
              <a:ext uri="{FF2B5EF4-FFF2-40B4-BE49-F238E27FC236}">
                <a16:creationId xmlns:a16="http://schemas.microsoft.com/office/drawing/2014/main" id="{D75B7ACB-B2FD-48E7-B039-8A4EBA4E2717}"/>
              </a:ext>
            </a:extLst>
          </p:cNvPr>
          <p:cNvSpPr/>
          <p:nvPr/>
        </p:nvSpPr>
        <p:spPr>
          <a:xfrm>
            <a:off x="7255386" y="12760205"/>
            <a:ext cx="565328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effectLst/>
                <a:uLnTx/>
                <a:uFillTx/>
                <a:latin typeface="Century Gothic" panose="020B0502020202020204" pitchFamily="34" charset="0"/>
              </a:rPr>
              <a:t>Est-ce que tu visites l’église</a:t>
            </a:r>
            <a:endParaRPr kumimoji="0" lang="en-GB" sz="2000" b="0" i="0" u="none" strike="noStrike" kern="0" cap="none" spc="0" normalizeH="0" baseline="0" noProof="0" dirty="0">
              <a:ln>
                <a:noFill/>
              </a:ln>
              <a:effectLst/>
              <a:uLnTx/>
              <a:uFillTx/>
              <a:latin typeface="Century Gothic" panose="020B0502020202020204" pitchFamily="34" charset="0"/>
            </a:endParaRPr>
          </a:p>
        </p:txBody>
      </p:sp>
      <p:sp>
        <p:nvSpPr>
          <p:cNvPr id="114" name="Rectangle 113">
            <a:extLst>
              <a:ext uri="{FF2B5EF4-FFF2-40B4-BE49-F238E27FC236}">
                <a16:creationId xmlns:a16="http://schemas.microsoft.com/office/drawing/2014/main" id="{E8268E71-BCA4-43FC-B86B-5F36864D675A}"/>
              </a:ext>
            </a:extLst>
          </p:cNvPr>
          <p:cNvSpPr/>
          <p:nvPr/>
        </p:nvSpPr>
        <p:spPr>
          <a:xfrm>
            <a:off x="7342683" y="13530010"/>
            <a:ext cx="420018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effectLst/>
                <a:uLnTx/>
                <a:uFillTx/>
                <a:latin typeface="Century Gothic" panose="020B0502020202020204" pitchFamily="34" charset="0"/>
              </a:rPr>
              <a:t>Vous aimez la Fête des Lumières</a:t>
            </a:r>
            <a:endParaRPr kumimoji="0" lang="en-GB" sz="2000" b="0" i="0" u="none" strike="noStrike" kern="0" cap="none" spc="0" normalizeH="0" baseline="0" noProof="0" dirty="0">
              <a:ln>
                <a:noFill/>
              </a:ln>
              <a:effectLst/>
              <a:uLnTx/>
              <a:uFillTx/>
              <a:latin typeface="Century Gothic" panose="020B0502020202020204" pitchFamily="34" charset="0"/>
            </a:endParaRPr>
          </a:p>
        </p:txBody>
      </p:sp>
      <p:sp>
        <p:nvSpPr>
          <p:cNvPr id="115" name="Rectangle 114">
            <a:extLst>
              <a:ext uri="{FF2B5EF4-FFF2-40B4-BE49-F238E27FC236}">
                <a16:creationId xmlns:a16="http://schemas.microsoft.com/office/drawing/2014/main" id="{0C93AEFB-9DA8-4D75-8EB9-AABF255280CD}"/>
              </a:ext>
            </a:extLst>
          </p:cNvPr>
          <p:cNvSpPr/>
          <p:nvPr/>
        </p:nvSpPr>
        <p:spPr>
          <a:xfrm>
            <a:off x="5817610" y="9796705"/>
            <a:ext cx="65114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a:ea typeface="Century Gothic"/>
                <a:cs typeface="Century Gothic"/>
                <a:sym typeface="Century Gothic"/>
              </a:rPr>
              <a:t>?/.</a:t>
            </a:r>
            <a:endParaRPr kumimoji="0" lang="en-GB" sz="2800" b="0" i="0" u="none" strike="noStrike" kern="1200" cap="none" spc="0" normalizeH="0" baseline="0" noProof="0" dirty="0">
              <a:ln>
                <a:noFill/>
              </a:ln>
              <a:solidFill>
                <a:srgbClr val="00B050"/>
              </a:solidFill>
              <a:effectLst/>
              <a:uLnTx/>
              <a:uFillTx/>
              <a:latin typeface="Arial"/>
            </a:endParaRPr>
          </a:p>
        </p:txBody>
      </p:sp>
      <p:grpSp>
        <p:nvGrpSpPr>
          <p:cNvPr id="116" name="Group 115">
            <a:extLst>
              <a:ext uri="{FF2B5EF4-FFF2-40B4-BE49-F238E27FC236}">
                <a16:creationId xmlns:a16="http://schemas.microsoft.com/office/drawing/2014/main" id="{E1FB9C15-3856-4BAD-AF45-CB282B8D73C0}"/>
              </a:ext>
            </a:extLst>
          </p:cNvPr>
          <p:cNvGrpSpPr/>
          <p:nvPr/>
        </p:nvGrpSpPr>
        <p:grpSpPr>
          <a:xfrm>
            <a:off x="224927" y="14263042"/>
            <a:ext cx="2161593" cy="852090"/>
            <a:chOff x="-3202503" y="7519765"/>
            <a:chExt cx="2161593" cy="852090"/>
          </a:xfrm>
        </p:grpSpPr>
        <p:sp>
          <p:nvSpPr>
            <p:cNvPr id="117" name="Title 1">
              <a:extLst>
                <a:ext uri="{FF2B5EF4-FFF2-40B4-BE49-F238E27FC236}">
                  <a16:creationId xmlns:a16="http://schemas.microsoft.com/office/drawing/2014/main" id="{6F3DCA4A-4ED3-4460-B2F5-C25FEFCAA61E}"/>
                </a:ext>
              </a:extLst>
            </p:cNvPr>
            <p:cNvSpPr txBox="1">
              <a:spLocks/>
            </p:cNvSpPr>
            <p:nvPr/>
          </p:nvSpPr>
          <p:spPr>
            <a:xfrm>
              <a:off x="-2702602" y="7717205"/>
              <a:ext cx="1661692" cy="424815"/>
            </a:xfrm>
            <a:prstGeom prst="rect">
              <a:avLst/>
            </a:prstGeom>
            <a:solidFill>
              <a:srgbClr val="FF3888"/>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cs typeface="Calibri"/>
                  <a:sym typeface="Calibri"/>
                </a:rPr>
                <a:t>parler</a:t>
              </a:r>
              <a:endPar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endParaRPr>
            </a:p>
          </p:txBody>
        </p:sp>
        <p:pic>
          <p:nvPicPr>
            <p:cNvPr id="118" name="Picture 117" descr="A pink and white circle with a megaphone in the middle&#10;&#10;Description automatically generated with low confidence">
              <a:extLst>
                <a:ext uri="{FF2B5EF4-FFF2-40B4-BE49-F238E27FC236}">
                  <a16:creationId xmlns:a16="http://schemas.microsoft.com/office/drawing/2014/main" id="{0C40BDF7-5684-4E37-A263-AF185FCF39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2503" y="7519765"/>
              <a:ext cx="849944" cy="852090"/>
            </a:xfrm>
            <a:prstGeom prst="rect">
              <a:avLst/>
            </a:prstGeom>
          </p:spPr>
        </p:pic>
      </p:grpSp>
      <p:sp>
        <p:nvSpPr>
          <p:cNvPr id="119" name="TextBox 118">
            <a:extLst>
              <a:ext uri="{FF2B5EF4-FFF2-40B4-BE49-F238E27FC236}">
                <a16:creationId xmlns:a16="http://schemas.microsoft.com/office/drawing/2014/main" id="{C3A1917F-A695-4823-A118-F3A68ADE3697}"/>
              </a:ext>
            </a:extLst>
          </p:cNvPr>
          <p:cNvSpPr txBox="1"/>
          <p:nvPr/>
        </p:nvSpPr>
        <p:spPr>
          <a:xfrm>
            <a:off x="689355" y="14940610"/>
            <a:ext cx="9726626" cy="830997"/>
          </a:xfrm>
          <a:prstGeom prst="rect">
            <a:avLst/>
          </a:prstGeom>
          <a:noFill/>
        </p:spPr>
        <p:txBody>
          <a:bodyPr wrap="square" rtlCol="0">
            <a:spAutoFit/>
          </a:bodyPr>
          <a:lstStyle/>
          <a:p>
            <a:pPr>
              <a:defRPr/>
            </a:pP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Help Max practise the questions above for his interview with Pierre and </a:t>
            </a:r>
            <a:r>
              <a:rPr kumimoji="0" lang="en-GB" sz="240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Hervé</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Pierre’s dad.</a:t>
            </a:r>
            <a:endPar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120" name="Picture 119">
            <a:extLst>
              <a:ext uri="{FF2B5EF4-FFF2-40B4-BE49-F238E27FC236}">
                <a16:creationId xmlns:a16="http://schemas.microsoft.com/office/drawing/2014/main" id="{DAB9AA1A-3AA6-4AF8-9EA3-C9C348C01243}"/>
              </a:ext>
            </a:extLst>
          </p:cNvPr>
          <p:cNvPicPr>
            <a:picLocks noChangeAspect="1"/>
          </p:cNvPicPr>
          <p:nvPr/>
        </p:nvPicPr>
        <p:blipFill>
          <a:blip r:embed="rId10"/>
          <a:stretch>
            <a:fillRect/>
          </a:stretch>
        </p:blipFill>
        <p:spPr>
          <a:xfrm>
            <a:off x="10820277" y="605316"/>
            <a:ext cx="1282823" cy="2000191"/>
          </a:xfrm>
          <a:prstGeom prst="rect">
            <a:avLst/>
          </a:prstGeom>
        </p:spPr>
      </p:pic>
      <p:pic>
        <p:nvPicPr>
          <p:cNvPr id="122" name="Picture 121" descr="A picture containing text, toy, doll&#10;&#10;Description automatically generated">
            <a:extLst>
              <a:ext uri="{FF2B5EF4-FFF2-40B4-BE49-F238E27FC236}">
                <a16:creationId xmlns:a16="http://schemas.microsoft.com/office/drawing/2014/main" id="{B5605C1D-1EB3-4C6F-A230-8D558C2AC5B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09482" y="1009531"/>
            <a:ext cx="709071" cy="1606387"/>
          </a:xfrm>
          <a:prstGeom prst="rect">
            <a:avLst/>
          </a:prstGeom>
        </p:spPr>
      </p:pic>
      <p:sp>
        <p:nvSpPr>
          <p:cNvPr id="123" name="TextBox 122">
            <a:extLst>
              <a:ext uri="{FF2B5EF4-FFF2-40B4-BE49-F238E27FC236}">
                <a16:creationId xmlns:a16="http://schemas.microsoft.com/office/drawing/2014/main" id="{2D138AF5-99ED-4BC7-85F5-D5233CDD8679}"/>
              </a:ext>
            </a:extLst>
          </p:cNvPr>
          <p:cNvSpPr txBox="1"/>
          <p:nvPr/>
        </p:nvSpPr>
        <p:spPr>
          <a:xfrm>
            <a:off x="8049790" y="2127177"/>
            <a:ext cx="2486669"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B0502020202020204" pitchFamily="34" charset="0"/>
              </a:rPr>
              <a:t>cacher</a:t>
            </a:r>
            <a:r>
              <a:rPr kumimoji="0" lang="en-GB" sz="2000" b="0" i="0" u="none" strike="noStrike" kern="1200" cap="none" spc="0" normalizeH="0" baseline="0" noProof="0" dirty="0">
                <a:ln>
                  <a:noFill/>
                </a:ln>
                <a:effectLst/>
                <a:uLnTx/>
                <a:uFillTx/>
                <a:latin typeface="Century Gothic" panose="020B0502020202020204" pitchFamily="34" charset="0"/>
              </a:rPr>
              <a:t> – to hide</a:t>
            </a:r>
          </a:p>
        </p:txBody>
      </p:sp>
      <p:sp>
        <p:nvSpPr>
          <p:cNvPr id="124" name="TextBox 123">
            <a:extLst>
              <a:ext uri="{FF2B5EF4-FFF2-40B4-BE49-F238E27FC236}">
                <a16:creationId xmlns:a16="http://schemas.microsoft.com/office/drawing/2014/main" id="{76D20D5F-8A68-4DE1-AD89-14EBE70AF610}"/>
              </a:ext>
            </a:extLst>
          </p:cNvPr>
          <p:cNvSpPr txBox="1"/>
          <p:nvPr/>
        </p:nvSpPr>
        <p:spPr>
          <a:xfrm>
            <a:off x="6765105" y="14128823"/>
            <a:ext cx="5304889" cy="400110"/>
          </a:xfrm>
          <a:prstGeom prst="rect">
            <a:avLst/>
          </a:prstGeom>
          <a:solidFill>
            <a:srgbClr val="92D050"/>
          </a:solidFill>
        </p:spPr>
        <p:txBody>
          <a:bodyPr wrap="square" rtlCol="0">
            <a:spAutoFit/>
          </a:bodyPr>
          <a:lstStyle/>
          <a:p>
            <a:pPr algn="ctr"/>
            <a:r>
              <a:rPr lang="en-GB" sz="2000" dirty="0" err="1">
                <a:latin typeface="Century Gothic" panose="020B0502020202020204" pitchFamily="34" charset="0"/>
              </a:rPr>
              <a:t>l’écharpe</a:t>
            </a:r>
            <a:r>
              <a:rPr lang="en-GB" sz="2000" dirty="0">
                <a:latin typeface="Century Gothic" panose="020B0502020202020204" pitchFamily="34" charset="0"/>
              </a:rPr>
              <a:t> – scarf |les </a:t>
            </a:r>
            <a:r>
              <a:rPr lang="en-GB" sz="2000" dirty="0" err="1">
                <a:latin typeface="Century Gothic" panose="020B0502020202020204" pitchFamily="34" charset="0"/>
              </a:rPr>
              <a:t>gants</a:t>
            </a:r>
            <a:r>
              <a:rPr lang="en-GB" sz="2000" dirty="0">
                <a:latin typeface="Century Gothic" panose="020B0502020202020204" pitchFamily="34" charset="0"/>
              </a:rPr>
              <a:t> - gloves</a:t>
            </a:r>
          </a:p>
        </p:txBody>
      </p:sp>
    </p:spTree>
    <p:extLst>
      <p:ext uri="{BB962C8B-B14F-4D97-AF65-F5344CB8AC3E}">
        <p14:creationId xmlns:p14="http://schemas.microsoft.com/office/powerpoint/2010/main" val="380072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7049369"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850847" y="313929"/>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4</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90" name="TextBox 89">
            <a:extLst>
              <a:ext uri="{FF2B5EF4-FFF2-40B4-BE49-F238E27FC236}">
                <a16:creationId xmlns:a16="http://schemas.microsoft.com/office/drawing/2014/main" id="{A3616A62-2611-44EE-87BF-A18EE06E1A10}"/>
              </a:ext>
            </a:extLst>
          </p:cNvPr>
          <p:cNvSpPr txBox="1"/>
          <p:nvPr/>
        </p:nvSpPr>
        <p:spPr>
          <a:xfrm>
            <a:off x="11094899" y="15754459"/>
            <a:ext cx="340158"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8</a:t>
            </a: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887583" y="15586798"/>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45342"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19</a:t>
              </a:r>
            </a:p>
          </p:txBody>
        </p:sp>
      </p:grpSp>
      <p:graphicFrame>
        <p:nvGraphicFramePr>
          <p:cNvPr id="12" name="Table 51">
            <a:extLst>
              <a:ext uri="{FF2B5EF4-FFF2-40B4-BE49-F238E27FC236}">
                <a16:creationId xmlns:a16="http://schemas.microsoft.com/office/drawing/2014/main" id="{B3705750-213F-42B0-8B18-12326ECE9AEB}"/>
              </a:ext>
            </a:extLst>
          </p:cNvPr>
          <p:cNvGraphicFramePr>
            <a:graphicFrameLocks noGrp="1"/>
          </p:cNvGraphicFramePr>
          <p:nvPr>
            <p:extLst>
              <p:ext uri="{D42A27DB-BD31-4B8C-83A1-F6EECF244321}">
                <p14:modId xmlns:p14="http://schemas.microsoft.com/office/powerpoint/2010/main" val="3098841306"/>
              </p:ext>
            </p:extLst>
          </p:nvPr>
        </p:nvGraphicFramePr>
        <p:xfrm>
          <a:off x="413319" y="1904312"/>
          <a:ext cx="5783852" cy="4642344"/>
        </p:xfrm>
        <a:graphic>
          <a:graphicData uri="http://schemas.openxmlformats.org/drawingml/2006/table">
            <a:tbl>
              <a:tblPr firstRow="1" bandRow="1">
                <a:tableStyleId>{5940675A-B579-460E-94D1-54222C63F5DA}</a:tableStyleId>
              </a:tblPr>
              <a:tblGrid>
                <a:gridCol w="479310">
                  <a:extLst>
                    <a:ext uri="{9D8B030D-6E8A-4147-A177-3AD203B41FA5}">
                      <a16:colId xmlns:a16="http://schemas.microsoft.com/office/drawing/2014/main" val="1010301301"/>
                    </a:ext>
                  </a:extLst>
                </a:gridCol>
                <a:gridCol w="2699657">
                  <a:extLst>
                    <a:ext uri="{9D8B030D-6E8A-4147-A177-3AD203B41FA5}">
                      <a16:colId xmlns:a16="http://schemas.microsoft.com/office/drawing/2014/main" val="3275482453"/>
                    </a:ext>
                  </a:extLst>
                </a:gridCol>
                <a:gridCol w="2604885">
                  <a:extLst>
                    <a:ext uri="{9D8B030D-6E8A-4147-A177-3AD203B41FA5}">
                      <a16:colId xmlns:a16="http://schemas.microsoft.com/office/drawing/2014/main" val="1042213141"/>
                    </a:ext>
                  </a:extLst>
                </a:gridCol>
              </a:tblGrid>
              <a:tr h="306229">
                <a:tc>
                  <a:txBody>
                    <a:bodyPr/>
                    <a:lstStyle/>
                    <a:p>
                      <a:endParaRPr lang="en-GB" sz="2400" b="1"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algn="ctr"/>
                      <a:r>
                        <a:rPr lang="en-GB" sz="2400" b="1" dirty="0">
                          <a:latin typeface="Century Gothic" panose="020B0502020202020204" pitchFamily="34" charset="0"/>
                        </a:rPr>
                        <a:t>Pierre (</a:t>
                      </a:r>
                      <a:r>
                        <a:rPr lang="en-GB" sz="2400" b="1" dirty="0" err="1">
                          <a:latin typeface="Century Gothic" panose="020B0502020202020204" pitchFamily="34" charset="0"/>
                        </a:rPr>
                        <a:t>tu</a:t>
                      </a:r>
                      <a:r>
                        <a:rPr lang="en-GB" sz="2400" b="1" dirty="0">
                          <a:latin typeface="Century Gothic" panose="020B0502020202020204" pitchFamily="34" charset="0"/>
                        </a:rPr>
                        <a:t>)</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algn="ctr"/>
                      <a:r>
                        <a:rPr lang="en-GB" sz="2400" b="1" dirty="0" err="1">
                          <a:latin typeface="Century Gothic" panose="020B0502020202020204" pitchFamily="34" charset="0"/>
                        </a:rPr>
                        <a:t>Hervé</a:t>
                      </a:r>
                      <a:r>
                        <a:rPr lang="en-GB" sz="2400" b="1" dirty="0">
                          <a:latin typeface="Century Gothic" panose="020B0502020202020204" pitchFamily="34" charset="0"/>
                        </a:rPr>
                        <a:t> (</a:t>
                      </a:r>
                      <a:r>
                        <a:rPr lang="en-GB" sz="2400" b="1" dirty="0" err="1">
                          <a:latin typeface="Century Gothic" panose="020B0502020202020204" pitchFamily="34" charset="0"/>
                        </a:rPr>
                        <a:t>vous</a:t>
                      </a:r>
                      <a:r>
                        <a:rPr lang="en-GB" sz="2400" b="1" dirty="0">
                          <a:latin typeface="Century Gothic" panose="020B0502020202020204" pitchFamily="34" charset="0"/>
                        </a:rPr>
                        <a:t>)</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526998450"/>
                  </a:ext>
                </a:extLst>
              </a:tr>
              <a:tr h="306229">
                <a:tc>
                  <a:txBody>
                    <a:bodyPr/>
                    <a:lstStyle/>
                    <a:p>
                      <a:r>
                        <a:rPr lang="en-GB" sz="2400" b="1" dirty="0">
                          <a:latin typeface="Century Gothic" panose="020B0502020202020204" pitchFamily="34" charset="0"/>
                        </a:rPr>
                        <a:t>1</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b="1"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b="1"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176287600"/>
                  </a:ext>
                </a:extLst>
              </a:tr>
              <a:tr h="306229">
                <a:tc>
                  <a:txBody>
                    <a:bodyPr/>
                    <a:lstStyle/>
                    <a:p>
                      <a:r>
                        <a:rPr lang="en-GB" sz="2400" b="1" dirty="0">
                          <a:latin typeface="Century Gothic" panose="020B0502020202020204" pitchFamily="34" charset="0"/>
                        </a:rPr>
                        <a:t>2</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b="1"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b="1"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1988160709"/>
                  </a:ext>
                </a:extLst>
              </a:tr>
              <a:tr h="306229">
                <a:tc>
                  <a:txBody>
                    <a:bodyPr/>
                    <a:lstStyle/>
                    <a:p>
                      <a:r>
                        <a:rPr lang="en-GB" sz="2400" b="1" dirty="0">
                          <a:latin typeface="Century Gothic" panose="020B0502020202020204" pitchFamily="34" charset="0"/>
                        </a:rPr>
                        <a:t>3</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b="1"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b="1"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670016722"/>
                  </a:ext>
                </a:extLst>
              </a:tr>
              <a:tr h="306229">
                <a:tc>
                  <a:txBody>
                    <a:bodyPr/>
                    <a:lstStyle/>
                    <a:p>
                      <a:r>
                        <a:rPr lang="en-GB" sz="2400" b="1" dirty="0">
                          <a:latin typeface="Century Gothic" panose="020B0502020202020204" pitchFamily="34" charset="0"/>
                        </a:rPr>
                        <a:t>4</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b="1"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b="1"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749322172"/>
                  </a:ext>
                </a:extLst>
              </a:tr>
              <a:tr h="306229">
                <a:tc>
                  <a:txBody>
                    <a:bodyPr/>
                    <a:lstStyle/>
                    <a:p>
                      <a:r>
                        <a:rPr lang="en-GB" sz="2400" b="1" dirty="0">
                          <a:latin typeface="Century Gothic" panose="020B0502020202020204" pitchFamily="34" charset="0"/>
                        </a:rPr>
                        <a:t>5</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b="1"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b="1"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700664452"/>
                  </a:ext>
                </a:extLst>
              </a:tr>
              <a:tr h="306229">
                <a:tc>
                  <a:txBody>
                    <a:bodyPr/>
                    <a:lstStyle/>
                    <a:p>
                      <a:r>
                        <a:rPr lang="en-GB" sz="2400" b="1" dirty="0">
                          <a:latin typeface="Century Gothic" panose="020B0502020202020204" pitchFamily="34" charset="0"/>
                        </a:rPr>
                        <a:t>6</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b="1"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b="1"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204783862"/>
                  </a:ext>
                </a:extLst>
              </a:tr>
              <a:tr h="306229">
                <a:tc>
                  <a:txBody>
                    <a:bodyPr/>
                    <a:lstStyle/>
                    <a:p>
                      <a:r>
                        <a:rPr lang="en-GB" sz="2400" b="1" dirty="0">
                          <a:latin typeface="Century Gothic" panose="020B0502020202020204" pitchFamily="34" charset="0"/>
                        </a:rPr>
                        <a:t>7</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b="1"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b="1"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321609086"/>
                  </a:ext>
                </a:extLst>
              </a:tr>
              <a:tr h="306229">
                <a:tc>
                  <a:txBody>
                    <a:bodyPr/>
                    <a:lstStyle/>
                    <a:p>
                      <a:r>
                        <a:rPr lang="en-GB" sz="2400" b="1" dirty="0">
                          <a:latin typeface="Century Gothic" panose="020B0502020202020204" pitchFamily="34" charset="0"/>
                        </a:rPr>
                        <a:t>8</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b="1"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b="1"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687498584"/>
                  </a:ext>
                </a:extLst>
              </a:tr>
            </a:tbl>
          </a:graphicData>
        </a:graphic>
      </p:graphicFrame>
      <p:pic>
        <p:nvPicPr>
          <p:cNvPr id="13" name="Picture 12">
            <a:extLst>
              <a:ext uri="{FF2B5EF4-FFF2-40B4-BE49-F238E27FC236}">
                <a16:creationId xmlns:a16="http://schemas.microsoft.com/office/drawing/2014/main" id="{E997D424-DB54-4986-A0B7-2806AD1D5D20}"/>
              </a:ext>
            </a:extLst>
          </p:cNvPr>
          <p:cNvPicPr>
            <a:picLocks noChangeAspect="1"/>
          </p:cNvPicPr>
          <p:nvPr/>
        </p:nvPicPr>
        <p:blipFill>
          <a:blip r:embed="rId5"/>
          <a:stretch>
            <a:fillRect/>
          </a:stretch>
        </p:blipFill>
        <p:spPr>
          <a:xfrm>
            <a:off x="274878" y="910435"/>
            <a:ext cx="2377646" cy="853514"/>
          </a:xfrm>
          <a:prstGeom prst="rect">
            <a:avLst/>
          </a:prstGeom>
        </p:spPr>
      </p:pic>
      <p:sp>
        <p:nvSpPr>
          <p:cNvPr id="15" name="Google Shape;171;p8">
            <a:extLst>
              <a:ext uri="{FF2B5EF4-FFF2-40B4-BE49-F238E27FC236}">
                <a16:creationId xmlns:a16="http://schemas.microsoft.com/office/drawing/2014/main" id="{F262E563-18AA-4B57-9820-2643A18F3700}"/>
              </a:ext>
            </a:extLst>
          </p:cNvPr>
          <p:cNvSpPr txBox="1"/>
          <p:nvPr/>
        </p:nvSpPr>
        <p:spPr>
          <a:xfrm>
            <a:off x="2632853" y="1108337"/>
            <a:ext cx="7128635"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Max pose des questions à </a:t>
            </a:r>
            <a:r>
              <a:rPr lang="en-GB" sz="2000" dirty="0">
                <a:latin typeface="Century Gothic" panose="020B0502020202020204" pitchFamily="34" charset="0"/>
              </a:rPr>
              <a:t>Pierre</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ou</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à </a:t>
            </a:r>
            <a:r>
              <a:rPr lang="en-GB" sz="2000" dirty="0" err="1">
                <a:latin typeface="Century Gothic" panose="020B0502020202020204" pitchFamily="34" charset="0"/>
              </a:rPr>
              <a:t>Hervé</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p>
        </p:txBody>
      </p:sp>
      <p:pic>
        <p:nvPicPr>
          <p:cNvPr id="18" name="Picture 17" descr="Shape, arrow&#10;&#10;Description automatically generated">
            <a:extLst>
              <a:ext uri="{FF2B5EF4-FFF2-40B4-BE49-F238E27FC236}">
                <a16:creationId xmlns:a16="http://schemas.microsoft.com/office/drawing/2014/main" id="{9D465676-321C-4BA4-B4E9-0CF57CDF89E3}"/>
              </a:ext>
            </a:extLst>
          </p:cNvPr>
          <p:cNvPicPr>
            <a:picLocks noChangeAspect="1"/>
          </p:cNvPicPr>
          <p:nvPr/>
        </p:nvPicPr>
        <p:blipFill>
          <a:blip r:embed="rId6"/>
          <a:stretch>
            <a:fillRect/>
          </a:stretch>
        </p:blipFill>
        <p:spPr>
          <a:xfrm>
            <a:off x="2086174" y="2424435"/>
            <a:ext cx="462709" cy="428729"/>
          </a:xfrm>
          <a:prstGeom prst="rect">
            <a:avLst/>
          </a:prstGeom>
        </p:spPr>
      </p:pic>
      <p:pic>
        <p:nvPicPr>
          <p:cNvPr id="19" name="Picture 18">
            <a:extLst>
              <a:ext uri="{FF2B5EF4-FFF2-40B4-BE49-F238E27FC236}">
                <a16:creationId xmlns:a16="http://schemas.microsoft.com/office/drawing/2014/main" id="{8DDD7653-C687-46CB-964F-2B827DEE5424}"/>
              </a:ext>
            </a:extLst>
          </p:cNvPr>
          <p:cNvPicPr>
            <a:picLocks noChangeAspect="1"/>
          </p:cNvPicPr>
          <p:nvPr/>
        </p:nvPicPr>
        <p:blipFill>
          <a:blip r:embed="rId7"/>
          <a:stretch>
            <a:fillRect/>
          </a:stretch>
        </p:blipFill>
        <p:spPr>
          <a:xfrm>
            <a:off x="256154" y="6712821"/>
            <a:ext cx="2274005" cy="859611"/>
          </a:xfrm>
          <a:prstGeom prst="rect">
            <a:avLst/>
          </a:prstGeom>
        </p:spPr>
      </p:pic>
      <p:sp>
        <p:nvSpPr>
          <p:cNvPr id="20" name="TextBox 19">
            <a:extLst>
              <a:ext uri="{FF2B5EF4-FFF2-40B4-BE49-F238E27FC236}">
                <a16:creationId xmlns:a16="http://schemas.microsoft.com/office/drawing/2014/main" id="{21B6910F-43EE-4D65-812E-5BDD3EEDFBDC}"/>
              </a:ext>
            </a:extLst>
          </p:cNvPr>
          <p:cNvSpPr txBox="1"/>
          <p:nvPr/>
        </p:nvSpPr>
        <p:spPr>
          <a:xfrm>
            <a:off x="2530159" y="6688719"/>
            <a:ext cx="588760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effectLst/>
                <a:uLnTx/>
                <a:uFillTx/>
                <a:latin typeface="Century Gothic" panose="020B0502020202020204" pitchFamily="34" charset="0"/>
              </a:rPr>
              <a:t>Sanaya</a:t>
            </a:r>
            <a:r>
              <a:rPr kumimoji="0" lang="en-GB" sz="2400" b="1" i="0" u="none" strike="noStrike" kern="1200" cap="none" spc="0" normalizeH="0" baseline="0" noProof="0" dirty="0">
                <a:ln>
                  <a:noFill/>
                </a:ln>
                <a:effectLst/>
                <a:uLnTx/>
                <a:uFillTx/>
                <a:latin typeface="Century Gothic" panose="020B0502020202020204" pitchFamily="34" charset="0"/>
              </a:rPr>
              <a:t> organise les notes.</a:t>
            </a:r>
          </a:p>
        </p:txBody>
      </p:sp>
      <p:sp>
        <p:nvSpPr>
          <p:cNvPr id="21" name="Google Shape;171;p8">
            <a:extLst>
              <a:ext uri="{FF2B5EF4-FFF2-40B4-BE49-F238E27FC236}">
                <a16:creationId xmlns:a16="http://schemas.microsoft.com/office/drawing/2014/main" id="{3F155C97-C288-48E6-A16F-5C02DFE4C42C}"/>
              </a:ext>
            </a:extLst>
          </p:cNvPr>
          <p:cNvSpPr txBox="1"/>
          <p:nvPr/>
        </p:nvSpPr>
        <p:spPr>
          <a:xfrm>
            <a:off x="2548883" y="7112249"/>
            <a:ext cx="8918214"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She has mixed up the answers! Can you help her sort them out?</a:t>
            </a:r>
          </a:p>
        </p:txBody>
      </p:sp>
      <p:sp>
        <p:nvSpPr>
          <p:cNvPr id="22" name="TextBox 21">
            <a:extLst>
              <a:ext uri="{FF2B5EF4-FFF2-40B4-BE49-F238E27FC236}">
                <a16:creationId xmlns:a16="http://schemas.microsoft.com/office/drawing/2014/main" id="{91C1D729-D90B-4FF8-A806-B2CFA7957B9A}"/>
              </a:ext>
            </a:extLst>
          </p:cNvPr>
          <p:cNvSpPr txBox="1"/>
          <p:nvPr/>
        </p:nvSpPr>
        <p:spPr>
          <a:xfrm>
            <a:off x="233199" y="7747370"/>
            <a:ext cx="6691728" cy="5261633"/>
          </a:xfrm>
          <a:prstGeom prst="rect">
            <a:avLst/>
          </a:prstGeom>
          <a:solidFill>
            <a:srgbClr val="FBF9FD"/>
          </a:solid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Century Gothic" panose="020B0502020202020204" pitchFamily="34" charset="0"/>
              </a:rPr>
              <a:t>1)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Century Gothic" panose="020B0502020202020204" pitchFamily="34" charset="0"/>
              </a:rPr>
              <a:t>2)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Century Gothic" panose="020B0502020202020204" pitchFamily="34" charset="0"/>
              </a:rPr>
              <a:t>3)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Century Gothic" panose="020B0502020202020204" pitchFamily="34" charset="0"/>
              </a:rPr>
              <a:t>4)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Century Gothic" panose="020B0502020202020204" pitchFamily="34" charset="0"/>
              </a:rPr>
              <a:t>5)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Century Gothic" panose="020B0502020202020204" pitchFamily="34" charset="0"/>
              </a:rPr>
              <a:t>6) ……………………………………………</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2800" kern="0" dirty="0">
                <a:latin typeface="Century Gothic" panose="020B0502020202020204" pitchFamily="34" charset="0"/>
              </a:rPr>
              <a:t>7)…………………………………………….</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Century Gothic" panose="020B0502020202020204" pitchFamily="34" charset="0"/>
              </a:rPr>
              <a:t>8)…………………………………………….</a:t>
            </a:r>
            <a:endParaRPr kumimoji="0" lang="en-GB" sz="3200" b="0" i="0" u="none" strike="noStrike" kern="0" cap="none" spc="0" normalizeH="0" baseline="0" noProof="0" dirty="0">
              <a:ln>
                <a:noFill/>
              </a:ln>
              <a:effectLst/>
              <a:uLnTx/>
              <a:uFillTx/>
              <a:latin typeface="Century Gothic" panose="020B0502020202020204" pitchFamily="34" charset="0"/>
            </a:endParaRPr>
          </a:p>
        </p:txBody>
      </p:sp>
      <p:pic>
        <p:nvPicPr>
          <p:cNvPr id="31" name="Picture 30">
            <a:extLst>
              <a:ext uri="{FF2B5EF4-FFF2-40B4-BE49-F238E27FC236}">
                <a16:creationId xmlns:a16="http://schemas.microsoft.com/office/drawing/2014/main" id="{DA5FDDCD-7CC4-4784-BD29-54B7DFED4F19}"/>
              </a:ext>
            </a:extLst>
          </p:cNvPr>
          <p:cNvPicPr>
            <a:picLocks noChangeAspect="1"/>
          </p:cNvPicPr>
          <p:nvPr/>
        </p:nvPicPr>
        <p:blipFill rotWithShape="1">
          <a:blip r:embed="rId8">
            <a:lum bright="70000" contrast="-70000"/>
            <a:extLst>
              <a:ext uri="{28A0092B-C50C-407E-A947-70E740481C1C}">
                <a14:useLocalDpi xmlns:a14="http://schemas.microsoft.com/office/drawing/2010/main" val="0"/>
              </a:ext>
            </a:extLst>
          </a:blip>
          <a:srcRect b="21793"/>
          <a:stretch/>
        </p:blipFill>
        <p:spPr>
          <a:xfrm>
            <a:off x="7051977" y="7747370"/>
            <a:ext cx="5102477" cy="5382526"/>
          </a:xfrm>
          <a:prstGeom prst="rect">
            <a:avLst/>
          </a:prstGeom>
        </p:spPr>
      </p:pic>
      <p:sp>
        <p:nvSpPr>
          <p:cNvPr id="32" name="TextBox 31">
            <a:extLst>
              <a:ext uri="{FF2B5EF4-FFF2-40B4-BE49-F238E27FC236}">
                <a16:creationId xmlns:a16="http://schemas.microsoft.com/office/drawing/2014/main" id="{0C4A6F33-ABC5-4027-8335-5C26A58088D1}"/>
              </a:ext>
            </a:extLst>
          </p:cNvPr>
          <p:cNvSpPr txBox="1"/>
          <p:nvPr/>
        </p:nvSpPr>
        <p:spPr>
          <a:xfrm>
            <a:off x="7064850" y="8316913"/>
            <a:ext cx="540487" cy="461665"/>
          </a:xfrm>
          <a:prstGeom prst="rect">
            <a:avLst/>
          </a:prstGeom>
          <a:noFill/>
        </p:spPr>
        <p:txBody>
          <a:bodyPr wrap="square" rtlCol="0">
            <a:spAutoFit/>
          </a:bodyPr>
          <a:lstStyle/>
          <a:p>
            <a:pPr algn="ctr"/>
            <a:r>
              <a:rPr lang="en-GB" sz="2400" b="1" dirty="0">
                <a:solidFill>
                  <a:srgbClr val="7030A0"/>
                </a:solidFill>
                <a:latin typeface="Century Gothic" panose="020B0502020202020204" pitchFamily="34" charset="0"/>
              </a:rPr>
              <a:t>A</a:t>
            </a:r>
          </a:p>
        </p:txBody>
      </p:sp>
      <p:sp>
        <p:nvSpPr>
          <p:cNvPr id="33" name="TextBox 32">
            <a:extLst>
              <a:ext uri="{FF2B5EF4-FFF2-40B4-BE49-F238E27FC236}">
                <a16:creationId xmlns:a16="http://schemas.microsoft.com/office/drawing/2014/main" id="{236367DB-896C-4F57-9C09-513A76100EF1}"/>
              </a:ext>
            </a:extLst>
          </p:cNvPr>
          <p:cNvSpPr txBox="1"/>
          <p:nvPr/>
        </p:nvSpPr>
        <p:spPr>
          <a:xfrm>
            <a:off x="7064850" y="8880508"/>
            <a:ext cx="540487" cy="461665"/>
          </a:xfrm>
          <a:prstGeom prst="rect">
            <a:avLst/>
          </a:prstGeom>
          <a:noFill/>
        </p:spPr>
        <p:txBody>
          <a:bodyPr wrap="square" rtlCol="0">
            <a:spAutoFit/>
          </a:bodyPr>
          <a:lstStyle/>
          <a:p>
            <a:pPr algn="ctr"/>
            <a:r>
              <a:rPr lang="en-GB" sz="2400" b="1" dirty="0">
                <a:solidFill>
                  <a:srgbClr val="7030A0"/>
                </a:solidFill>
                <a:latin typeface="Century Gothic" panose="020B0502020202020204" pitchFamily="34" charset="0"/>
              </a:rPr>
              <a:t>B</a:t>
            </a:r>
          </a:p>
        </p:txBody>
      </p:sp>
      <p:sp>
        <p:nvSpPr>
          <p:cNvPr id="34" name="TextBox 33">
            <a:extLst>
              <a:ext uri="{FF2B5EF4-FFF2-40B4-BE49-F238E27FC236}">
                <a16:creationId xmlns:a16="http://schemas.microsoft.com/office/drawing/2014/main" id="{8B864603-3F4B-45F0-A240-3C93598C035F}"/>
              </a:ext>
            </a:extLst>
          </p:cNvPr>
          <p:cNvSpPr txBox="1"/>
          <p:nvPr/>
        </p:nvSpPr>
        <p:spPr>
          <a:xfrm>
            <a:off x="7059602" y="9484671"/>
            <a:ext cx="540487" cy="461665"/>
          </a:xfrm>
          <a:prstGeom prst="rect">
            <a:avLst/>
          </a:prstGeom>
          <a:noFill/>
        </p:spPr>
        <p:txBody>
          <a:bodyPr wrap="square" rtlCol="0">
            <a:spAutoFit/>
          </a:bodyPr>
          <a:lstStyle/>
          <a:p>
            <a:pPr algn="ctr"/>
            <a:r>
              <a:rPr lang="en-GB" sz="2400" b="1" dirty="0">
                <a:solidFill>
                  <a:srgbClr val="7030A0"/>
                </a:solidFill>
                <a:latin typeface="Century Gothic" panose="020B0502020202020204" pitchFamily="34" charset="0"/>
              </a:rPr>
              <a:t>C</a:t>
            </a:r>
          </a:p>
        </p:txBody>
      </p:sp>
      <p:sp>
        <p:nvSpPr>
          <p:cNvPr id="35" name="TextBox 34">
            <a:extLst>
              <a:ext uri="{FF2B5EF4-FFF2-40B4-BE49-F238E27FC236}">
                <a16:creationId xmlns:a16="http://schemas.microsoft.com/office/drawing/2014/main" id="{64AEF427-6B59-4E1C-9B1F-BBFE030B1D83}"/>
              </a:ext>
            </a:extLst>
          </p:cNvPr>
          <p:cNvSpPr txBox="1"/>
          <p:nvPr/>
        </p:nvSpPr>
        <p:spPr>
          <a:xfrm>
            <a:off x="7059602" y="10076340"/>
            <a:ext cx="540487" cy="461665"/>
          </a:xfrm>
          <a:prstGeom prst="rect">
            <a:avLst/>
          </a:prstGeom>
          <a:noFill/>
        </p:spPr>
        <p:txBody>
          <a:bodyPr wrap="square" rtlCol="0">
            <a:spAutoFit/>
          </a:bodyPr>
          <a:lstStyle/>
          <a:p>
            <a:pPr algn="ctr"/>
            <a:r>
              <a:rPr lang="en-GB" sz="2400" b="1" dirty="0">
                <a:solidFill>
                  <a:srgbClr val="7030A0"/>
                </a:solidFill>
                <a:latin typeface="Century Gothic" panose="020B0502020202020204" pitchFamily="34" charset="0"/>
              </a:rPr>
              <a:t>D</a:t>
            </a:r>
          </a:p>
        </p:txBody>
      </p:sp>
      <p:sp>
        <p:nvSpPr>
          <p:cNvPr id="36" name="TextBox 35">
            <a:extLst>
              <a:ext uri="{FF2B5EF4-FFF2-40B4-BE49-F238E27FC236}">
                <a16:creationId xmlns:a16="http://schemas.microsoft.com/office/drawing/2014/main" id="{DC6C2598-4F81-484C-A76E-CB159C4181B0}"/>
              </a:ext>
            </a:extLst>
          </p:cNvPr>
          <p:cNvSpPr txBox="1"/>
          <p:nvPr/>
        </p:nvSpPr>
        <p:spPr>
          <a:xfrm>
            <a:off x="7059601" y="10681105"/>
            <a:ext cx="540487" cy="461665"/>
          </a:xfrm>
          <a:prstGeom prst="rect">
            <a:avLst/>
          </a:prstGeom>
          <a:noFill/>
        </p:spPr>
        <p:txBody>
          <a:bodyPr wrap="square" rtlCol="0">
            <a:spAutoFit/>
          </a:bodyPr>
          <a:lstStyle/>
          <a:p>
            <a:pPr algn="ctr"/>
            <a:r>
              <a:rPr lang="en-GB" sz="2400" b="1" dirty="0">
                <a:solidFill>
                  <a:srgbClr val="7030A0"/>
                </a:solidFill>
                <a:latin typeface="Century Gothic" panose="020B0502020202020204" pitchFamily="34" charset="0"/>
              </a:rPr>
              <a:t>E</a:t>
            </a:r>
          </a:p>
        </p:txBody>
      </p:sp>
      <p:sp>
        <p:nvSpPr>
          <p:cNvPr id="37" name="TextBox 36">
            <a:extLst>
              <a:ext uri="{FF2B5EF4-FFF2-40B4-BE49-F238E27FC236}">
                <a16:creationId xmlns:a16="http://schemas.microsoft.com/office/drawing/2014/main" id="{BAD1DB46-6572-47B2-9562-DDB739648F4A}"/>
              </a:ext>
            </a:extLst>
          </p:cNvPr>
          <p:cNvSpPr txBox="1"/>
          <p:nvPr/>
        </p:nvSpPr>
        <p:spPr>
          <a:xfrm>
            <a:off x="7059601" y="11244700"/>
            <a:ext cx="540487" cy="461665"/>
          </a:xfrm>
          <a:prstGeom prst="rect">
            <a:avLst/>
          </a:prstGeom>
          <a:noFill/>
        </p:spPr>
        <p:txBody>
          <a:bodyPr wrap="square" rtlCol="0">
            <a:spAutoFit/>
          </a:bodyPr>
          <a:lstStyle/>
          <a:p>
            <a:pPr algn="ctr"/>
            <a:r>
              <a:rPr lang="en-GB" sz="2400" b="1" dirty="0">
                <a:solidFill>
                  <a:srgbClr val="7030A0"/>
                </a:solidFill>
                <a:latin typeface="Century Gothic" panose="020B0502020202020204" pitchFamily="34" charset="0"/>
              </a:rPr>
              <a:t>F</a:t>
            </a:r>
          </a:p>
        </p:txBody>
      </p:sp>
      <p:sp>
        <p:nvSpPr>
          <p:cNvPr id="38" name="TextBox 37">
            <a:extLst>
              <a:ext uri="{FF2B5EF4-FFF2-40B4-BE49-F238E27FC236}">
                <a16:creationId xmlns:a16="http://schemas.microsoft.com/office/drawing/2014/main" id="{CB4562CB-EA93-4500-A93B-B0BD16451263}"/>
              </a:ext>
            </a:extLst>
          </p:cNvPr>
          <p:cNvSpPr txBox="1"/>
          <p:nvPr/>
        </p:nvSpPr>
        <p:spPr>
          <a:xfrm>
            <a:off x="7084140" y="11814243"/>
            <a:ext cx="540487" cy="461665"/>
          </a:xfrm>
          <a:prstGeom prst="rect">
            <a:avLst/>
          </a:prstGeom>
          <a:noFill/>
        </p:spPr>
        <p:txBody>
          <a:bodyPr wrap="square" rtlCol="0">
            <a:spAutoFit/>
          </a:bodyPr>
          <a:lstStyle/>
          <a:p>
            <a:pPr algn="ctr"/>
            <a:r>
              <a:rPr lang="en-GB" sz="2400" b="1" dirty="0">
                <a:solidFill>
                  <a:srgbClr val="7030A0"/>
                </a:solidFill>
                <a:latin typeface="Century Gothic" panose="020B0502020202020204" pitchFamily="34" charset="0"/>
              </a:rPr>
              <a:t>G</a:t>
            </a:r>
          </a:p>
        </p:txBody>
      </p:sp>
      <p:sp>
        <p:nvSpPr>
          <p:cNvPr id="39" name="TextBox 38">
            <a:extLst>
              <a:ext uri="{FF2B5EF4-FFF2-40B4-BE49-F238E27FC236}">
                <a16:creationId xmlns:a16="http://schemas.microsoft.com/office/drawing/2014/main" id="{3F5F053F-BA76-47F4-8A2C-F1A762C8CA3E}"/>
              </a:ext>
            </a:extLst>
          </p:cNvPr>
          <p:cNvSpPr txBox="1"/>
          <p:nvPr/>
        </p:nvSpPr>
        <p:spPr>
          <a:xfrm>
            <a:off x="7059600" y="12424556"/>
            <a:ext cx="540487" cy="461665"/>
          </a:xfrm>
          <a:prstGeom prst="rect">
            <a:avLst/>
          </a:prstGeom>
          <a:noFill/>
        </p:spPr>
        <p:txBody>
          <a:bodyPr wrap="square" rtlCol="0">
            <a:spAutoFit/>
          </a:bodyPr>
          <a:lstStyle/>
          <a:p>
            <a:pPr algn="ctr"/>
            <a:r>
              <a:rPr lang="en-GB" sz="2400" b="1" dirty="0">
                <a:solidFill>
                  <a:srgbClr val="7030A0"/>
                </a:solidFill>
                <a:latin typeface="Century Gothic" panose="020B0502020202020204" pitchFamily="34" charset="0"/>
              </a:rPr>
              <a:t>H</a:t>
            </a:r>
          </a:p>
        </p:txBody>
      </p:sp>
      <p:sp>
        <p:nvSpPr>
          <p:cNvPr id="48" name="TextBox 47">
            <a:extLst>
              <a:ext uri="{FF2B5EF4-FFF2-40B4-BE49-F238E27FC236}">
                <a16:creationId xmlns:a16="http://schemas.microsoft.com/office/drawing/2014/main" id="{4423BA30-ECDE-4407-A848-23AD02B62DEF}"/>
              </a:ext>
            </a:extLst>
          </p:cNvPr>
          <p:cNvSpPr txBox="1"/>
          <p:nvPr/>
        </p:nvSpPr>
        <p:spPr>
          <a:xfrm>
            <a:off x="6209992" y="7730241"/>
            <a:ext cx="540487" cy="461665"/>
          </a:xfrm>
          <a:prstGeom prst="rect">
            <a:avLst/>
          </a:prstGeom>
          <a:solidFill>
            <a:schemeClr val="bg1"/>
          </a:solidFill>
          <a:ln>
            <a:solidFill>
              <a:srgbClr val="7030A0"/>
            </a:solidFill>
          </a:ln>
        </p:spPr>
        <p:txBody>
          <a:bodyPr wrap="square" rtlCol="0">
            <a:spAutoFit/>
          </a:bodyPr>
          <a:lstStyle/>
          <a:p>
            <a:pPr algn="ctr"/>
            <a:r>
              <a:rPr lang="en-GB" sz="2400" b="1" dirty="0">
                <a:solidFill>
                  <a:srgbClr val="00B050"/>
                </a:solidFill>
                <a:latin typeface="Century Gothic" panose="020B0502020202020204" pitchFamily="34" charset="0"/>
              </a:rPr>
              <a:t>B</a:t>
            </a:r>
          </a:p>
        </p:txBody>
      </p:sp>
      <p:sp>
        <p:nvSpPr>
          <p:cNvPr id="49" name="Rectangle: Rounded Corners 48">
            <a:extLst>
              <a:ext uri="{FF2B5EF4-FFF2-40B4-BE49-F238E27FC236}">
                <a16:creationId xmlns:a16="http://schemas.microsoft.com/office/drawing/2014/main" id="{F74C5438-E85B-4B5F-A06D-1A92673B396A}"/>
              </a:ext>
            </a:extLst>
          </p:cNvPr>
          <p:cNvSpPr/>
          <p:nvPr/>
        </p:nvSpPr>
        <p:spPr>
          <a:xfrm>
            <a:off x="213851" y="13364589"/>
            <a:ext cx="10636331" cy="2777196"/>
          </a:xfrm>
          <a:prstGeom prst="roundRect">
            <a:avLst>
              <a:gd name="adj" fmla="val 9000"/>
            </a:avLst>
          </a:prstGeom>
          <a:solidFill>
            <a:srgbClr val="FFFBFD"/>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0" name="Picture 49" descr="A picture containing logo, sketch, white, black and white&#10;&#10;Description automatically generated">
            <a:extLst>
              <a:ext uri="{FF2B5EF4-FFF2-40B4-BE49-F238E27FC236}">
                <a16:creationId xmlns:a16="http://schemas.microsoft.com/office/drawing/2014/main" id="{960E6363-3B0E-4A3A-840B-F7D331FD83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7732" y="13855523"/>
            <a:ext cx="3052965" cy="2194405"/>
          </a:xfrm>
          <a:prstGeom prst="rect">
            <a:avLst/>
          </a:prstGeom>
        </p:spPr>
      </p:pic>
      <p:sp>
        <p:nvSpPr>
          <p:cNvPr id="51" name="TextBox 50">
            <a:extLst>
              <a:ext uri="{FF2B5EF4-FFF2-40B4-BE49-F238E27FC236}">
                <a16:creationId xmlns:a16="http://schemas.microsoft.com/office/drawing/2014/main" id="{EA5C615B-FC3D-4DFC-A77B-0BE2C45E507A}"/>
              </a:ext>
            </a:extLst>
          </p:cNvPr>
          <p:cNvSpPr txBox="1"/>
          <p:nvPr/>
        </p:nvSpPr>
        <p:spPr>
          <a:xfrm>
            <a:off x="367012" y="13381718"/>
            <a:ext cx="10201941" cy="446276"/>
          </a:xfrm>
          <a:prstGeom prst="rect">
            <a:avLst/>
          </a:prstGeom>
          <a:noFill/>
        </p:spPr>
        <p:txBody>
          <a:bodyPr wrap="square" rtlCol="0">
            <a:spAutoFit/>
          </a:bodyPr>
          <a:lstStyle/>
          <a:p>
            <a:pPr>
              <a:defRPr/>
            </a:pPr>
            <a:r>
              <a:rPr kumimoji="0" lang="en-GB" sz="23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Write three things that you know about the Festival of Lights, in English.</a:t>
            </a:r>
            <a:endParaRPr kumimoji="0" lang="en-GB" sz="23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52" name="Picture 51" descr="A picture containing logo, sketch, white, black and white&#10;&#10;Description automatically generated">
            <a:extLst>
              <a:ext uri="{FF2B5EF4-FFF2-40B4-BE49-F238E27FC236}">
                <a16:creationId xmlns:a16="http://schemas.microsoft.com/office/drawing/2014/main" id="{FF5D7B65-3E17-4A77-8BD8-5B4445D5D1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93338" y="13850209"/>
            <a:ext cx="3052965" cy="2194405"/>
          </a:xfrm>
          <a:prstGeom prst="rect">
            <a:avLst/>
          </a:prstGeom>
        </p:spPr>
      </p:pic>
      <p:pic>
        <p:nvPicPr>
          <p:cNvPr id="53" name="Picture 52" descr="A picture containing logo, sketch, white, black and white&#10;&#10;Description automatically generated">
            <a:extLst>
              <a:ext uri="{FF2B5EF4-FFF2-40B4-BE49-F238E27FC236}">
                <a16:creationId xmlns:a16="http://schemas.microsoft.com/office/drawing/2014/main" id="{3E083DCA-1197-4309-8032-5F64D989A0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5261" y="13874158"/>
            <a:ext cx="3052965" cy="2194405"/>
          </a:xfrm>
          <a:prstGeom prst="rect">
            <a:avLst/>
          </a:prstGeom>
        </p:spPr>
      </p:pic>
      <p:pic>
        <p:nvPicPr>
          <p:cNvPr id="3" name="Picture 2">
            <a:extLst>
              <a:ext uri="{FF2B5EF4-FFF2-40B4-BE49-F238E27FC236}">
                <a16:creationId xmlns:a16="http://schemas.microsoft.com/office/drawing/2014/main" id="{D38D0A85-4521-45D7-80A6-63ADAA2298A7}"/>
              </a:ext>
            </a:extLst>
          </p:cNvPr>
          <p:cNvPicPr>
            <a:picLocks noChangeAspect="1"/>
          </p:cNvPicPr>
          <p:nvPr/>
        </p:nvPicPr>
        <p:blipFill>
          <a:blip r:embed="rId10"/>
          <a:stretch>
            <a:fillRect/>
          </a:stretch>
        </p:blipFill>
        <p:spPr>
          <a:xfrm>
            <a:off x="9057631" y="803888"/>
            <a:ext cx="2950335" cy="2227214"/>
          </a:xfrm>
          <a:prstGeom prst="rect">
            <a:avLst/>
          </a:prstGeom>
        </p:spPr>
      </p:pic>
      <p:pic>
        <p:nvPicPr>
          <p:cNvPr id="5" name="Picture 4">
            <a:extLst>
              <a:ext uri="{FF2B5EF4-FFF2-40B4-BE49-F238E27FC236}">
                <a16:creationId xmlns:a16="http://schemas.microsoft.com/office/drawing/2014/main" id="{90718F9D-1CA7-4883-B58C-E2597F9FF895}"/>
              </a:ext>
            </a:extLst>
          </p:cNvPr>
          <p:cNvPicPr>
            <a:picLocks noChangeAspect="1"/>
          </p:cNvPicPr>
          <p:nvPr/>
        </p:nvPicPr>
        <p:blipFill>
          <a:blip r:embed="rId11"/>
          <a:stretch>
            <a:fillRect/>
          </a:stretch>
        </p:blipFill>
        <p:spPr>
          <a:xfrm>
            <a:off x="9039121" y="2947769"/>
            <a:ext cx="2304488" cy="3432345"/>
          </a:xfrm>
          <a:prstGeom prst="rect">
            <a:avLst/>
          </a:prstGeom>
        </p:spPr>
      </p:pic>
      <p:pic>
        <p:nvPicPr>
          <p:cNvPr id="6" name="Picture 5">
            <a:extLst>
              <a:ext uri="{FF2B5EF4-FFF2-40B4-BE49-F238E27FC236}">
                <a16:creationId xmlns:a16="http://schemas.microsoft.com/office/drawing/2014/main" id="{2CE1A04C-F67F-436E-A7EB-0238AE5D0992}"/>
              </a:ext>
            </a:extLst>
          </p:cNvPr>
          <p:cNvPicPr>
            <a:picLocks noChangeAspect="1"/>
          </p:cNvPicPr>
          <p:nvPr/>
        </p:nvPicPr>
        <p:blipFill>
          <a:blip r:embed="rId12"/>
          <a:stretch>
            <a:fillRect/>
          </a:stretch>
        </p:blipFill>
        <p:spPr>
          <a:xfrm>
            <a:off x="6639499" y="2888554"/>
            <a:ext cx="2304488" cy="3505504"/>
          </a:xfrm>
          <a:prstGeom prst="rect">
            <a:avLst/>
          </a:prstGeom>
        </p:spPr>
      </p:pic>
      <p:pic>
        <p:nvPicPr>
          <p:cNvPr id="57" name="Picture 56" descr="A picture containing text, toy, doll&#10;&#10;Description automatically generated">
            <a:extLst>
              <a:ext uri="{FF2B5EF4-FFF2-40B4-BE49-F238E27FC236}">
                <a16:creationId xmlns:a16="http://schemas.microsoft.com/office/drawing/2014/main" id="{68341D50-9382-4564-96AF-1528297EFC16}"/>
              </a:ext>
            </a:extLst>
          </p:cNvPr>
          <p:cNvPicPr>
            <a:picLocks noChangeAspect="1"/>
          </p:cNvPicPr>
          <p:nvPr/>
        </p:nvPicPr>
        <p:blipFill rotWithShape="1">
          <a:blip r:embed="rId13">
            <a:extLst>
              <a:ext uri="{28A0092B-C50C-407E-A947-70E740481C1C}">
                <a14:useLocalDpi xmlns:a14="http://schemas.microsoft.com/office/drawing/2010/main" val="0"/>
              </a:ext>
            </a:extLst>
          </a:blip>
          <a:srcRect b="63376"/>
          <a:stretch/>
        </p:blipFill>
        <p:spPr>
          <a:xfrm>
            <a:off x="295369" y="1623202"/>
            <a:ext cx="981865" cy="814667"/>
          </a:xfrm>
          <a:prstGeom prst="rect">
            <a:avLst/>
          </a:prstGeom>
        </p:spPr>
      </p:pic>
      <p:sp>
        <p:nvSpPr>
          <p:cNvPr id="58" name="TextBox 57">
            <a:extLst>
              <a:ext uri="{FF2B5EF4-FFF2-40B4-BE49-F238E27FC236}">
                <a16:creationId xmlns:a16="http://schemas.microsoft.com/office/drawing/2014/main" id="{4CB1B389-C4B5-4A5A-AC22-E01DF5C422B2}"/>
              </a:ext>
            </a:extLst>
          </p:cNvPr>
          <p:cNvSpPr txBox="1"/>
          <p:nvPr/>
        </p:nvSpPr>
        <p:spPr>
          <a:xfrm>
            <a:off x="7648673" y="8364875"/>
            <a:ext cx="4554072" cy="707886"/>
          </a:xfrm>
          <a:prstGeom prst="rect">
            <a:avLst/>
          </a:prstGeom>
          <a:noFill/>
        </p:spPr>
        <p:txBody>
          <a:bodyPr wrap="square" rtlCol="0">
            <a:spAutoFit/>
          </a:bodyPr>
          <a:lstStyle/>
          <a:p>
            <a:pPr defTabSz="914400">
              <a:defRPr/>
            </a:pPr>
            <a:r>
              <a:rPr lang="en-GB" sz="2000" dirty="0" err="1">
                <a:latin typeface="Segoe Print" panose="02000600000000000000" pitchFamily="2" charset="0"/>
              </a:rPr>
              <a:t>Oui</a:t>
            </a:r>
            <a:r>
              <a:rPr lang="en-GB" sz="2000" dirty="0">
                <a:latin typeface="Segoe Print" panose="02000600000000000000" pitchFamily="2" charset="0"/>
              </a:rPr>
              <a:t>, </a:t>
            </a:r>
            <a:r>
              <a:rPr lang="en-GB" sz="2000" dirty="0" err="1">
                <a:latin typeface="Segoe Print" panose="02000600000000000000" pitchFamily="2" charset="0"/>
              </a:rPr>
              <a:t>mais</a:t>
            </a:r>
            <a:r>
              <a:rPr lang="en-GB" sz="2000" dirty="0">
                <a:latin typeface="Segoe Print" panose="02000600000000000000" pitchFamily="2" charset="0"/>
              </a:rPr>
              <a:t> je </a:t>
            </a:r>
            <a:r>
              <a:rPr lang="en-GB" sz="2000" dirty="0" err="1">
                <a:latin typeface="Segoe Print" panose="02000600000000000000" pitchFamily="2" charset="0"/>
              </a:rPr>
              <a:t>bois</a:t>
            </a:r>
            <a:r>
              <a:rPr lang="en-GB" sz="2000" dirty="0">
                <a:latin typeface="Segoe Print" panose="02000600000000000000" pitchFamily="2" charset="0"/>
              </a:rPr>
              <a:t> un </a:t>
            </a:r>
            <a:r>
              <a:rPr lang="en-GB" sz="2000" dirty="0" err="1">
                <a:latin typeface="Segoe Print" panose="02000600000000000000" pitchFamily="2" charset="0"/>
              </a:rPr>
              <a:t>chocolat</a:t>
            </a:r>
            <a:r>
              <a:rPr lang="en-GB" sz="2000" dirty="0">
                <a:latin typeface="Segoe Print" panose="02000600000000000000" pitchFamily="2" charset="0"/>
              </a:rPr>
              <a:t> </a:t>
            </a:r>
            <a:r>
              <a:rPr lang="en-GB" sz="2000" dirty="0" err="1">
                <a:latin typeface="Segoe Print" panose="02000600000000000000" pitchFamily="2" charset="0"/>
              </a:rPr>
              <a:t>chaud</a:t>
            </a:r>
            <a:r>
              <a:rPr lang="en-GB" sz="2000" dirty="0">
                <a:latin typeface="Segoe Print" panose="02000600000000000000" pitchFamily="2" charset="0"/>
              </a:rPr>
              <a:t>.</a:t>
            </a:r>
          </a:p>
        </p:txBody>
      </p:sp>
      <p:sp>
        <p:nvSpPr>
          <p:cNvPr id="59" name="TextBox 58">
            <a:extLst>
              <a:ext uri="{FF2B5EF4-FFF2-40B4-BE49-F238E27FC236}">
                <a16:creationId xmlns:a16="http://schemas.microsoft.com/office/drawing/2014/main" id="{E2E9A2AC-B015-4261-8AB8-D4F3CC12BD17}"/>
              </a:ext>
            </a:extLst>
          </p:cNvPr>
          <p:cNvSpPr txBox="1"/>
          <p:nvPr/>
        </p:nvSpPr>
        <p:spPr>
          <a:xfrm>
            <a:off x="7583110" y="12438417"/>
            <a:ext cx="4554072" cy="707886"/>
          </a:xfrm>
          <a:prstGeom prst="rect">
            <a:avLst/>
          </a:prstGeom>
          <a:noFill/>
        </p:spPr>
        <p:txBody>
          <a:bodyPr wrap="square" rtlCol="0">
            <a:spAutoFit/>
          </a:bodyPr>
          <a:lstStyle/>
          <a:p>
            <a:pPr defTabSz="914400">
              <a:defRPr/>
            </a:pPr>
            <a:r>
              <a:rPr lang="en-GB" sz="2000" dirty="0" err="1">
                <a:latin typeface="Segoe Print" panose="02000600000000000000" pitchFamily="2" charset="0"/>
              </a:rPr>
              <a:t>Oui</a:t>
            </a:r>
            <a:r>
              <a:rPr lang="en-GB" sz="2000" dirty="0">
                <a:latin typeface="Segoe Print" panose="02000600000000000000" pitchFamily="2" charset="0"/>
              </a:rPr>
              <a:t>, et je </a:t>
            </a:r>
            <a:r>
              <a:rPr lang="en-GB" sz="2000" dirty="0" err="1">
                <a:latin typeface="Segoe Print" panose="02000600000000000000" pitchFamily="2" charset="0"/>
              </a:rPr>
              <a:t>porte</a:t>
            </a:r>
            <a:r>
              <a:rPr lang="en-GB" sz="2000" dirty="0">
                <a:latin typeface="Segoe Print" panose="02000600000000000000" pitchFamily="2" charset="0"/>
              </a:rPr>
              <a:t> </a:t>
            </a:r>
            <a:r>
              <a:rPr lang="en-GB" sz="2000" dirty="0" err="1">
                <a:latin typeface="Segoe Print" panose="02000600000000000000" pitchFamily="2" charset="0"/>
              </a:rPr>
              <a:t>aussi</a:t>
            </a:r>
            <a:r>
              <a:rPr lang="en-GB" sz="2000" dirty="0">
                <a:latin typeface="Segoe Print" panose="02000600000000000000" pitchFamily="2" charset="0"/>
              </a:rPr>
              <a:t> </a:t>
            </a:r>
            <a:r>
              <a:rPr lang="en-GB" sz="2000" dirty="0" err="1">
                <a:latin typeface="Segoe Print" panose="02000600000000000000" pitchFamily="2" charset="0"/>
              </a:rPr>
              <a:t>mon</a:t>
            </a:r>
            <a:r>
              <a:rPr lang="en-GB" sz="2000" dirty="0">
                <a:latin typeface="Segoe Print" panose="02000600000000000000" pitchFamily="2" charset="0"/>
              </a:rPr>
              <a:t> nouveau chapeau.</a:t>
            </a:r>
          </a:p>
        </p:txBody>
      </p:sp>
      <p:sp>
        <p:nvSpPr>
          <p:cNvPr id="60" name="TextBox 59">
            <a:extLst>
              <a:ext uri="{FF2B5EF4-FFF2-40B4-BE49-F238E27FC236}">
                <a16:creationId xmlns:a16="http://schemas.microsoft.com/office/drawing/2014/main" id="{66420F0E-A4BC-4244-B9D4-CC14D5CC14D7}"/>
              </a:ext>
            </a:extLst>
          </p:cNvPr>
          <p:cNvSpPr txBox="1"/>
          <p:nvPr/>
        </p:nvSpPr>
        <p:spPr>
          <a:xfrm>
            <a:off x="7608005" y="9508533"/>
            <a:ext cx="4554072" cy="707886"/>
          </a:xfrm>
          <a:prstGeom prst="rect">
            <a:avLst/>
          </a:prstGeom>
          <a:noFill/>
        </p:spPr>
        <p:txBody>
          <a:bodyPr wrap="square" rtlCol="0">
            <a:spAutoFit/>
          </a:bodyPr>
          <a:lstStyle/>
          <a:p>
            <a:pPr defTabSz="914400">
              <a:defRPr/>
            </a:pPr>
            <a:r>
              <a:rPr lang="en-GB" sz="2000" dirty="0" err="1">
                <a:latin typeface="Segoe Print" panose="02000600000000000000" pitchFamily="2" charset="0"/>
              </a:rPr>
              <a:t>Oui</a:t>
            </a:r>
            <a:r>
              <a:rPr lang="en-GB" sz="2000" dirty="0">
                <a:latin typeface="Segoe Print" panose="02000600000000000000" pitchFamily="2" charset="0"/>
              </a:rPr>
              <a:t>, le château a un grand spectacle.</a:t>
            </a:r>
          </a:p>
        </p:txBody>
      </p:sp>
      <p:sp>
        <p:nvSpPr>
          <p:cNvPr id="61" name="TextBox 60">
            <a:extLst>
              <a:ext uri="{FF2B5EF4-FFF2-40B4-BE49-F238E27FC236}">
                <a16:creationId xmlns:a16="http://schemas.microsoft.com/office/drawing/2014/main" id="{71385B10-50DF-4A50-B3E1-BF473ECD9F40}"/>
              </a:ext>
            </a:extLst>
          </p:cNvPr>
          <p:cNvSpPr txBox="1"/>
          <p:nvPr/>
        </p:nvSpPr>
        <p:spPr>
          <a:xfrm>
            <a:off x="7585148" y="10705734"/>
            <a:ext cx="4554072" cy="707886"/>
          </a:xfrm>
          <a:prstGeom prst="rect">
            <a:avLst/>
          </a:prstGeom>
          <a:noFill/>
        </p:spPr>
        <p:txBody>
          <a:bodyPr wrap="square" rtlCol="0">
            <a:spAutoFit/>
          </a:bodyPr>
          <a:lstStyle/>
          <a:p>
            <a:pPr defTabSz="914400">
              <a:defRPr/>
            </a:pPr>
            <a:r>
              <a:rPr lang="en-GB" sz="2000" dirty="0" err="1">
                <a:latin typeface="Segoe Print" panose="02000600000000000000" pitchFamily="2" charset="0"/>
              </a:rPr>
              <a:t>Oui</a:t>
            </a:r>
            <a:r>
              <a:rPr lang="en-GB" sz="2000" dirty="0">
                <a:latin typeface="Segoe Print" panose="02000600000000000000" pitchFamily="2" charset="0"/>
              </a:rPr>
              <a:t>, marcher, </a:t>
            </a:r>
            <a:r>
              <a:rPr lang="en-GB" sz="2000" dirty="0" err="1">
                <a:latin typeface="Segoe Print" panose="02000600000000000000" pitchFamily="2" charset="0"/>
              </a:rPr>
              <a:t>c’est</a:t>
            </a:r>
            <a:r>
              <a:rPr lang="en-GB" sz="2000" dirty="0">
                <a:latin typeface="Segoe Print" panose="02000600000000000000" pitchFamily="2" charset="0"/>
              </a:rPr>
              <a:t> parfait pour </a:t>
            </a:r>
            <a:r>
              <a:rPr lang="en-GB" sz="2000" dirty="0" err="1">
                <a:latin typeface="Segoe Print" panose="02000600000000000000" pitchFamily="2" charset="0"/>
              </a:rPr>
              <a:t>voir</a:t>
            </a:r>
            <a:r>
              <a:rPr lang="en-GB" sz="2000" dirty="0">
                <a:latin typeface="Segoe Print" panose="02000600000000000000" pitchFamily="2" charset="0"/>
              </a:rPr>
              <a:t> les </a:t>
            </a:r>
            <a:r>
              <a:rPr lang="en-GB" sz="2000" dirty="0" err="1">
                <a:latin typeface="Segoe Print" panose="02000600000000000000" pitchFamily="2" charset="0"/>
              </a:rPr>
              <a:t>lumières</a:t>
            </a:r>
            <a:r>
              <a:rPr lang="en-GB" sz="2000" dirty="0">
                <a:latin typeface="Segoe Print" panose="02000600000000000000" pitchFamily="2" charset="0"/>
              </a:rPr>
              <a:t> le </a:t>
            </a:r>
            <a:r>
              <a:rPr lang="en-GB" sz="2000" dirty="0" err="1">
                <a:latin typeface="Segoe Print" panose="02000600000000000000" pitchFamily="2" charset="0"/>
              </a:rPr>
              <a:t>soir</a:t>
            </a:r>
            <a:r>
              <a:rPr lang="en-GB" sz="2000" dirty="0">
                <a:latin typeface="Segoe Print" panose="02000600000000000000" pitchFamily="2" charset="0"/>
              </a:rPr>
              <a:t>.</a:t>
            </a:r>
          </a:p>
        </p:txBody>
      </p:sp>
      <p:sp>
        <p:nvSpPr>
          <p:cNvPr id="62" name="TextBox 61">
            <a:extLst>
              <a:ext uri="{FF2B5EF4-FFF2-40B4-BE49-F238E27FC236}">
                <a16:creationId xmlns:a16="http://schemas.microsoft.com/office/drawing/2014/main" id="{A4AA6F00-8553-43A8-B71C-C912F3501D89}"/>
              </a:ext>
            </a:extLst>
          </p:cNvPr>
          <p:cNvSpPr txBox="1"/>
          <p:nvPr/>
        </p:nvSpPr>
        <p:spPr>
          <a:xfrm>
            <a:off x="7609687" y="11287269"/>
            <a:ext cx="4554072" cy="707886"/>
          </a:xfrm>
          <a:prstGeom prst="rect">
            <a:avLst/>
          </a:prstGeom>
          <a:noFill/>
        </p:spPr>
        <p:txBody>
          <a:bodyPr wrap="square" rtlCol="0">
            <a:spAutoFit/>
          </a:bodyPr>
          <a:lstStyle/>
          <a:p>
            <a:pPr defTabSz="914400">
              <a:defRPr/>
            </a:pPr>
            <a:r>
              <a:rPr lang="en-GB" sz="2000" dirty="0" err="1">
                <a:latin typeface="Segoe Print" panose="02000600000000000000" pitchFamily="2" charset="0"/>
              </a:rPr>
              <a:t>Oui</a:t>
            </a:r>
            <a:r>
              <a:rPr lang="en-GB" sz="2000" dirty="0">
                <a:latin typeface="Segoe Print" panose="02000600000000000000" pitchFamily="2" charset="0"/>
              </a:rPr>
              <a:t>, tout le monde </a:t>
            </a:r>
            <a:r>
              <a:rPr lang="en-GB" sz="2000" dirty="0" err="1">
                <a:latin typeface="Segoe Print" panose="02000600000000000000" pitchFamily="2" charset="0"/>
              </a:rPr>
              <a:t>regarde</a:t>
            </a:r>
            <a:r>
              <a:rPr lang="en-GB" sz="2000" dirty="0">
                <a:latin typeface="Segoe Print" panose="02000600000000000000" pitchFamily="2" charset="0"/>
              </a:rPr>
              <a:t> le spectacle de </a:t>
            </a:r>
            <a:r>
              <a:rPr lang="en-GB" sz="2000" dirty="0" err="1">
                <a:latin typeface="Segoe Print" panose="02000600000000000000" pitchFamily="2" charset="0"/>
              </a:rPr>
              <a:t>lumières</a:t>
            </a:r>
            <a:r>
              <a:rPr lang="en-GB" sz="2000" dirty="0">
                <a:latin typeface="Segoe Print" panose="02000600000000000000" pitchFamily="2" charset="0"/>
              </a:rPr>
              <a:t> à </a:t>
            </a:r>
            <a:r>
              <a:rPr lang="en-GB" sz="2000" dirty="0" err="1">
                <a:latin typeface="Segoe Print" panose="02000600000000000000" pitchFamily="2" charset="0"/>
              </a:rPr>
              <a:t>l’église</a:t>
            </a:r>
            <a:r>
              <a:rPr lang="en-GB" sz="2000" dirty="0">
                <a:latin typeface="Segoe Print" panose="02000600000000000000" pitchFamily="2" charset="0"/>
              </a:rPr>
              <a:t>.</a:t>
            </a:r>
          </a:p>
        </p:txBody>
      </p:sp>
      <p:sp>
        <p:nvSpPr>
          <p:cNvPr id="63" name="TextBox 62">
            <a:extLst>
              <a:ext uri="{FF2B5EF4-FFF2-40B4-BE49-F238E27FC236}">
                <a16:creationId xmlns:a16="http://schemas.microsoft.com/office/drawing/2014/main" id="{06F09E6B-2E34-4DB5-B821-E9CB26EB017F}"/>
              </a:ext>
            </a:extLst>
          </p:cNvPr>
          <p:cNvSpPr txBox="1"/>
          <p:nvPr/>
        </p:nvSpPr>
        <p:spPr>
          <a:xfrm>
            <a:off x="7609687" y="10124199"/>
            <a:ext cx="4554072" cy="707886"/>
          </a:xfrm>
          <a:prstGeom prst="rect">
            <a:avLst/>
          </a:prstGeom>
          <a:noFill/>
        </p:spPr>
        <p:txBody>
          <a:bodyPr wrap="square" rtlCol="0">
            <a:spAutoFit/>
          </a:bodyPr>
          <a:lstStyle/>
          <a:p>
            <a:pPr defTabSz="914400">
              <a:defRPr/>
            </a:pPr>
            <a:r>
              <a:rPr lang="en-GB" sz="2000" dirty="0">
                <a:latin typeface="Segoe Print" panose="02000600000000000000" pitchFamily="2" charset="0"/>
              </a:rPr>
              <a:t>Non, </a:t>
            </a:r>
            <a:r>
              <a:rPr lang="en-GB" sz="2000" dirty="0" err="1">
                <a:latin typeface="Segoe Print" panose="02000600000000000000" pitchFamily="2" charset="0"/>
              </a:rPr>
              <a:t>ça</a:t>
            </a:r>
            <a:r>
              <a:rPr lang="en-GB" sz="2000" dirty="0">
                <a:latin typeface="Segoe Print" panose="02000600000000000000" pitchFamily="2" charset="0"/>
              </a:rPr>
              <a:t> </a:t>
            </a:r>
            <a:r>
              <a:rPr lang="en-GB" sz="2000" dirty="0" err="1">
                <a:latin typeface="Segoe Print" panose="02000600000000000000" pitchFamily="2" charset="0"/>
              </a:rPr>
              <a:t>c’est</a:t>
            </a:r>
            <a:r>
              <a:rPr lang="en-GB" sz="2000" dirty="0">
                <a:latin typeface="Segoe Print" panose="02000600000000000000" pitchFamily="2" charset="0"/>
              </a:rPr>
              <a:t> le 2 </a:t>
            </a:r>
            <a:r>
              <a:rPr lang="en-GB" sz="2000" dirty="0" err="1">
                <a:latin typeface="Segoe Print" panose="02000600000000000000" pitchFamily="2" charset="0"/>
              </a:rPr>
              <a:t>février</a:t>
            </a:r>
            <a:r>
              <a:rPr lang="en-GB" sz="2000" dirty="0">
                <a:latin typeface="Segoe Print" panose="02000600000000000000" pitchFamily="2" charset="0"/>
              </a:rPr>
              <a:t> pour la </a:t>
            </a:r>
            <a:r>
              <a:rPr lang="en-GB" sz="2000" dirty="0" err="1">
                <a:latin typeface="Segoe Print" panose="02000600000000000000" pitchFamily="2" charset="0"/>
              </a:rPr>
              <a:t>Chandeleur</a:t>
            </a:r>
            <a:r>
              <a:rPr lang="en-GB" sz="2000" dirty="0">
                <a:latin typeface="Segoe Print" panose="02000600000000000000" pitchFamily="2" charset="0"/>
              </a:rPr>
              <a:t>.</a:t>
            </a:r>
          </a:p>
        </p:txBody>
      </p:sp>
      <p:sp>
        <p:nvSpPr>
          <p:cNvPr id="64" name="TextBox 63">
            <a:extLst>
              <a:ext uri="{FF2B5EF4-FFF2-40B4-BE49-F238E27FC236}">
                <a16:creationId xmlns:a16="http://schemas.microsoft.com/office/drawing/2014/main" id="{7048F12D-BFDE-4C19-81C1-AADD78D57AEC}"/>
              </a:ext>
            </a:extLst>
          </p:cNvPr>
          <p:cNvSpPr txBox="1"/>
          <p:nvPr/>
        </p:nvSpPr>
        <p:spPr>
          <a:xfrm>
            <a:off x="7637307" y="8956717"/>
            <a:ext cx="4554072" cy="400110"/>
          </a:xfrm>
          <a:prstGeom prst="rect">
            <a:avLst/>
          </a:prstGeom>
          <a:noFill/>
        </p:spPr>
        <p:txBody>
          <a:bodyPr wrap="square" rtlCol="0">
            <a:spAutoFit/>
          </a:bodyPr>
          <a:lstStyle/>
          <a:p>
            <a:pPr defTabSz="914400">
              <a:defRPr/>
            </a:pPr>
            <a:r>
              <a:rPr lang="en-GB" sz="2000" dirty="0" err="1">
                <a:latin typeface="Segoe Print" panose="02000600000000000000" pitchFamily="2" charset="0"/>
              </a:rPr>
              <a:t>Oui</a:t>
            </a:r>
            <a:r>
              <a:rPr lang="en-GB" sz="2000" dirty="0">
                <a:latin typeface="Segoe Print" panose="02000600000000000000" pitchFamily="2" charset="0"/>
              </a:rPr>
              <a:t>, </a:t>
            </a:r>
            <a:r>
              <a:rPr lang="en-GB" sz="2000" dirty="0" err="1">
                <a:latin typeface="Segoe Print" panose="02000600000000000000" pitchFamily="2" charset="0"/>
              </a:rPr>
              <a:t>c’est</a:t>
            </a:r>
            <a:r>
              <a:rPr lang="en-GB" sz="2000" dirty="0">
                <a:latin typeface="Segoe Print" panose="02000600000000000000" pitchFamily="2" charset="0"/>
              </a:rPr>
              <a:t> </a:t>
            </a:r>
            <a:r>
              <a:rPr lang="en-GB" sz="2000" dirty="0" err="1">
                <a:latin typeface="Segoe Print" panose="02000600000000000000" pitchFamily="2" charset="0"/>
              </a:rPr>
              <a:t>une</a:t>
            </a:r>
            <a:r>
              <a:rPr lang="en-GB" sz="2000" dirty="0">
                <a:latin typeface="Segoe Print" panose="02000600000000000000" pitchFamily="2" charset="0"/>
              </a:rPr>
              <a:t> </a:t>
            </a:r>
            <a:r>
              <a:rPr lang="en-GB" sz="2000" dirty="0" err="1">
                <a:latin typeface="Segoe Print" panose="02000600000000000000" pitchFamily="2" charset="0"/>
              </a:rPr>
              <a:t>très</a:t>
            </a:r>
            <a:r>
              <a:rPr lang="en-GB" sz="2000" dirty="0">
                <a:latin typeface="Segoe Print" panose="02000600000000000000" pitchFamily="2" charset="0"/>
              </a:rPr>
              <a:t> </a:t>
            </a:r>
            <a:r>
              <a:rPr lang="en-GB" sz="2000" dirty="0" err="1">
                <a:latin typeface="Segoe Print" panose="02000600000000000000" pitchFamily="2" charset="0"/>
              </a:rPr>
              <a:t>jolie</a:t>
            </a:r>
            <a:r>
              <a:rPr lang="en-GB" sz="2000" dirty="0">
                <a:latin typeface="Segoe Print" panose="02000600000000000000" pitchFamily="2" charset="0"/>
              </a:rPr>
              <a:t> fête. </a:t>
            </a:r>
          </a:p>
        </p:txBody>
      </p:sp>
      <p:sp>
        <p:nvSpPr>
          <p:cNvPr id="65" name="TextBox 64">
            <a:extLst>
              <a:ext uri="{FF2B5EF4-FFF2-40B4-BE49-F238E27FC236}">
                <a16:creationId xmlns:a16="http://schemas.microsoft.com/office/drawing/2014/main" id="{CFC160BF-3F5D-4F50-8A09-9C500887693A}"/>
              </a:ext>
            </a:extLst>
          </p:cNvPr>
          <p:cNvSpPr txBox="1"/>
          <p:nvPr/>
        </p:nvSpPr>
        <p:spPr>
          <a:xfrm>
            <a:off x="7617309" y="11902935"/>
            <a:ext cx="4554072" cy="400110"/>
          </a:xfrm>
          <a:prstGeom prst="rect">
            <a:avLst/>
          </a:prstGeom>
          <a:noFill/>
        </p:spPr>
        <p:txBody>
          <a:bodyPr wrap="square" rtlCol="0">
            <a:spAutoFit/>
          </a:bodyPr>
          <a:lstStyle/>
          <a:p>
            <a:pPr defTabSz="914400">
              <a:defRPr/>
            </a:pPr>
            <a:r>
              <a:rPr lang="en-GB" sz="2000" dirty="0" err="1">
                <a:latin typeface="Segoe Print" panose="02000600000000000000" pitchFamily="2" charset="0"/>
              </a:rPr>
              <a:t>Oui</a:t>
            </a:r>
            <a:r>
              <a:rPr lang="en-GB" sz="2000" dirty="0">
                <a:latin typeface="Segoe Print" panose="02000600000000000000" pitchFamily="2" charset="0"/>
              </a:rPr>
              <a:t>, le </a:t>
            </a:r>
            <a:r>
              <a:rPr lang="en-GB" sz="2000" dirty="0" err="1">
                <a:latin typeface="Segoe Print" panose="02000600000000000000" pitchFamily="2" charset="0"/>
              </a:rPr>
              <a:t>soir</a:t>
            </a:r>
            <a:r>
              <a:rPr lang="en-GB" sz="2000" dirty="0">
                <a:latin typeface="Segoe Print" panose="02000600000000000000" pitchFamily="2" charset="0"/>
              </a:rPr>
              <a:t>. </a:t>
            </a:r>
            <a:r>
              <a:rPr lang="en-GB" sz="2000" dirty="0" err="1">
                <a:latin typeface="Segoe Print" panose="02000600000000000000" pitchFamily="2" charset="0"/>
              </a:rPr>
              <a:t>J’adore</a:t>
            </a:r>
            <a:r>
              <a:rPr lang="en-GB" sz="2000" dirty="0">
                <a:latin typeface="Segoe Print" panose="02000600000000000000" pitchFamily="2" charset="0"/>
              </a:rPr>
              <a:t> les bougies.</a:t>
            </a:r>
          </a:p>
        </p:txBody>
      </p:sp>
      <p:sp>
        <p:nvSpPr>
          <p:cNvPr id="66" name="Rectangle 65">
            <a:extLst>
              <a:ext uri="{FF2B5EF4-FFF2-40B4-BE49-F238E27FC236}">
                <a16:creationId xmlns:a16="http://schemas.microsoft.com/office/drawing/2014/main" id="{8F5D8E3C-C373-4E30-867E-AEB2DA088F8B}"/>
              </a:ext>
            </a:extLst>
          </p:cNvPr>
          <p:cNvSpPr/>
          <p:nvPr/>
        </p:nvSpPr>
        <p:spPr>
          <a:xfrm>
            <a:off x="758391" y="7896802"/>
            <a:ext cx="5420074" cy="400110"/>
          </a:xfrm>
          <a:prstGeom prst="rect">
            <a:avLst/>
          </a:prstGeom>
        </p:spPr>
        <p:txBody>
          <a:bodyPr wrap="none">
            <a:spAutoFit/>
          </a:bodyPr>
          <a:lstStyle/>
          <a:p>
            <a:pPr defTabSz="914400">
              <a:defRPr/>
            </a:pPr>
            <a:r>
              <a:rPr lang="fr-FR" sz="2000" b="1" dirty="0">
                <a:latin typeface="Century Gothic" panose="020B0502020202020204" pitchFamily="34" charset="0"/>
              </a:rPr>
              <a:t>Est-ce que tu aimes la Fête des Lumières ?</a:t>
            </a:r>
            <a:endParaRPr lang="en-GB" sz="2000" kern="0" dirty="0">
              <a:latin typeface="Century Gothic" panose="020B0502020202020204" pitchFamily="34" charset="0"/>
            </a:endParaRPr>
          </a:p>
        </p:txBody>
      </p:sp>
      <p:sp>
        <p:nvSpPr>
          <p:cNvPr id="67" name="Rectangle 66">
            <a:extLst>
              <a:ext uri="{FF2B5EF4-FFF2-40B4-BE49-F238E27FC236}">
                <a16:creationId xmlns:a16="http://schemas.microsoft.com/office/drawing/2014/main" id="{AB2DC270-B35F-4B53-AA4A-429B9698F41D}"/>
              </a:ext>
            </a:extLst>
          </p:cNvPr>
          <p:cNvSpPr/>
          <p:nvPr/>
        </p:nvSpPr>
        <p:spPr>
          <a:xfrm>
            <a:off x="758391" y="8556607"/>
            <a:ext cx="4108817" cy="400110"/>
          </a:xfrm>
          <a:prstGeom prst="rect">
            <a:avLst/>
          </a:prstGeom>
        </p:spPr>
        <p:txBody>
          <a:bodyPr wrap="none">
            <a:spAutoFit/>
          </a:bodyPr>
          <a:lstStyle/>
          <a:p>
            <a:pPr defTabSz="914400">
              <a:defRPr/>
            </a:pPr>
            <a:r>
              <a:rPr lang="fr-FR" sz="2000" b="1" dirty="0">
                <a:latin typeface="Century Gothic" panose="020B0502020202020204" pitchFamily="34" charset="0"/>
              </a:rPr>
              <a:t>Est-ce que vous visitez l’église ?</a:t>
            </a:r>
            <a:endParaRPr lang="en-GB" sz="2000" kern="0" dirty="0">
              <a:latin typeface="Century Gothic" panose="020B0502020202020204" pitchFamily="34" charset="0"/>
            </a:endParaRPr>
          </a:p>
        </p:txBody>
      </p:sp>
      <p:sp>
        <p:nvSpPr>
          <p:cNvPr id="68" name="Rectangle 67">
            <a:extLst>
              <a:ext uri="{FF2B5EF4-FFF2-40B4-BE49-F238E27FC236}">
                <a16:creationId xmlns:a16="http://schemas.microsoft.com/office/drawing/2014/main" id="{B613D144-0A84-475B-83E9-C773C456E858}"/>
              </a:ext>
            </a:extLst>
          </p:cNvPr>
          <p:cNvSpPr/>
          <p:nvPr/>
        </p:nvSpPr>
        <p:spPr>
          <a:xfrm>
            <a:off x="781948" y="9198156"/>
            <a:ext cx="5197257" cy="400110"/>
          </a:xfrm>
          <a:prstGeom prst="rect">
            <a:avLst/>
          </a:prstGeom>
        </p:spPr>
        <p:txBody>
          <a:bodyPr wrap="none">
            <a:spAutoFit/>
          </a:bodyPr>
          <a:lstStyle/>
          <a:p>
            <a:pPr defTabSz="914400">
              <a:defRPr/>
            </a:pPr>
            <a:r>
              <a:rPr lang="fr-FR" sz="2000" b="1" dirty="0">
                <a:latin typeface="Century Gothic" panose="020B0502020202020204" pitchFamily="34" charset="0"/>
              </a:rPr>
              <a:t>Est-ce que vous marchez dans les rues ?</a:t>
            </a:r>
            <a:endParaRPr lang="en-GB" sz="2000" kern="0" dirty="0">
              <a:latin typeface="Century Gothic" panose="020B0502020202020204" pitchFamily="34" charset="0"/>
            </a:endParaRPr>
          </a:p>
        </p:txBody>
      </p:sp>
      <p:sp>
        <p:nvSpPr>
          <p:cNvPr id="69" name="Rectangle 68">
            <a:extLst>
              <a:ext uri="{FF2B5EF4-FFF2-40B4-BE49-F238E27FC236}">
                <a16:creationId xmlns:a16="http://schemas.microsoft.com/office/drawing/2014/main" id="{34581EE1-018A-4CB0-B8D1-B390DCF18A9D}"/>
              </a:ext>
            </a:extLst>
          </p:cNvPr>
          <p:cNvSpPr/>
          <p:nvPr/>
        </p:nvSpPr>
        <p:spPr>
          <a:xfrm>
            <a:off x="758391" y="9852702"/>
            <a:ext cx="3651962" cy="400110"/>
          </a:xfrm>
          <a:prstGeom prst="rect">
            <a:avLst/>
          </a:prstGeom>
        </p:spPr>
        <p:txBody>
          <a:bodyPr wrap="none">
            <a:spAutoFit/>
          </a:bodyPr>
          <a:lstStyle/>
          <a:p>
            <a:pPr defTabSz="914400">
              <a:defRPr/>
            </a:pPr>
            <a:r>
              <a:rPr lang="fr-FR" sz="2000" b="1" dirty="0">
                <a:latin typeface="Century Gothic" panose="020B0502020202020204" pitchFamily="34" charset="0"/>
              </a:rPr>
              <a:t>Est-ce que vous avez froid ?</a:t>
            </a:r>
            <a:endParaRPr lang="en-GB" sz="2000" kern="0" dirty="0">
              <a:latin typeface="Century Gothic" panose="020B0502020202020204" pitchFamily="34" charset="0"/>
            </a:endParaRPr>
          </a:p>
        </p:txBody>
      </p:sp>
      <p:sp>
        <p:nvSpPr>
          <p:cNvPr id="70" name="Rectangle 69">
            <a:extLst>
              <a:ext uri="{FF2B5EF4-FFF2-40B4-BE49-F238E27FC236}">
                <a16:creationId xmlns:a16="http://schemas.microsoft.com/office/drawing/2014/main" id="{BADAA24F-2527-430B-B607-E4D25FA73BE1}"/>
              </a:ext>
            </a:extLst>
          </p:cNvPr>
          <p:cNvSpPr/>
          <p:nvPr/>
        </p:nvSpPr>
        <p:spPr>
          <a:xfrm>
            <a:off x="732743" y="11764356"/>
            <a:ext cx="4649030" cy="400110"/>
          </a:xfrm>
          <a:prstGeom prst="rect">
            <a:avLst/>
          </a:prstGeom>
        </p:spPr>
        <p:txBody>
          <a:bodyPr wrap="none">
            <a:spAutoFit/>
          </a:bodyPr>
          <a:lstStyle/>
          <a:p>
            <a:pPr defTabSz="914400">
              <a:defRPr/>
            </a:pPr>
            <a:r>
              <a:rPr lang="fr-FR" sz="2000" b="1" dirty="0">
                <a:latin typeface="Century Gothic" panose="020B0502020202020204" pitchFamily="34" charset="0"/>
              </a:rPr>
              <a:t>Est-ce que tu prépares des crêpes ?</a:t>
            </a:r>
          </a:p>
        </p:txBody>
      </p:sp>
      <p:grpSp>
        <p:nvGrpSpPr>
          <p:cNvPr id="74" name="Group 73">
            <a:extLst>
              <a:ext uri="{FF2B5EF4-FFF2-40B4-BE49-F238E27FC236}">
                <a16:creationId xmlns:a16="http://schemas.microsoft.com/office/drawing/2014/main" id="{65AE8DFC-A372-4F1B-B1EA-641F274CBF88}"/>
              </a:ext>
            </a:extLst>
          </p:cNvPr>
          <p:cNvGrpSpPr/>
          <p:nvPr/>
        </p:nvGrpSpPr>
        <p:grpSpPr>
          <a:xfrm>
            <a:off x="2032889" y="12527910"/>
            <a:ext cx="522300" cy="359630"/>
            <a:chOff x="-948357" y="2155217"/>
            <a:chExt cx="1091248" cy="1233770"/>
          </a:xfrm>
        </p:grpSpPr>
        <p:pic>
          <p:nvPicPr>
            <p:cNvPr id="75" name="Picture 74" descr="Icon&#10;&#10;Description automatically generated with low confidence">
              <a:extLst>
                <a:ext uri="{FF2B5EF4-FFF2-40B4-BE49-F238E27FC236}">
                  <a16:creationId xmlns:a16="http://schemas.microsoft.com/office/drawing/2014/main" id="{264515B6-1C47-4C6E-9028-D6181633F82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2387" y="2155218"/>
              <a:ext cx="616885" cy="1233769"/>
            </a:xfrm>
            <a:prstGeom prst="rect">
              <a:avLst/>
            </a:prstGeom>
          </p:spPr>
        </p:pic>
        <p:pic>
          <p:nvPicPr>
            <p:cNvPr id="76" name="Picture 75" descr="Icon&#10;&#10;Description automatically generated">
              <a:extLst>
                <a:ext uri="{FF2B5EF4-FFF2-40B4-BE49-F238E27FC236}">
                  <a16:creationId xmlns:a16="http://schemas.microsoft.com/office/drawing/2014/main" id="{70098C56-54FE-471A-ACA6-FD59051615E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8357" y="2155218"/>
              <a:ext cx="616885" cy="1233769"/>
            </a:xfrm>
            <a:prstGeom prst="rect">
              <a:avLst/>
            </a:prstGeom>
          </p:spPr>
        </p:pic>
        <p:pic>
          <p:nvPicPr>
            <p:cNvPr id="77" name="Picture 76" descr="Icon&#10;&#10;Description automatically generated">
              <a:extLst>
                <a:ext uri="{FF2B5EF4-FFF2-40B4-BE49-F238E27FC236}">
                  <a16:creationId xmlns:a16="http://schemas.microsoft.com/office/drawing/2014/main" id="{AF7B8A48-8E3E-4FAD-AF67-9D202DFE56C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3994" y="2155217"/>
              <a:ext cx="616885" cy="1233769"/>
            </a:xfrm>
            <a:prstGeom prst="rect">
              <a:avLst/>
            </a:prstGeom>
          </p:spPr>
        </p:pic>
      </p:grpSp>
      <p:sp>
        <p:nvSpPr>
          <p:cNvPr id="78" name="Rectangle 77">
            <a:extLst>
              <a:ext uri="{FF2B5EF4-FFF2-40B4-BE49-F238E27FC236}">
                <a16:creationId xmlns:a16="http://schemas.microsoft.com/office/drawing/2014/main" id="{89F3A559-1495-4C5A-AC4C-5035A48A80FB}"/>
              </a:ext>
            </a:extLst>
          </p:cNvPr>
          <p:cNvSpPr/>
          <p:nvPr/>
        </p:nvSpPr>
        <p:spPr>
          <a:xfrm>
            <a:off x="776495" y="10398785"/>
            <a:ext cx="61991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effectLst/>
                <a:uLnTx/>
                <a:uFillTx/>
                <a:latin typeface="Century Gothic" panose="020B0502020202020204" pitchFamily="34" charset="0"/>
                <a:ea typeface="+mn-ea"/>
                <a:cs typeface="+mn-cs"/>
              </a:rPr>
              <a:t>Est-ce que tu portes une écharpe et des gants ?</a:t>
            </a:r>
            <a:endParaRPr kumimoji="0" lang="en-GB" sz="2000" b="0" i="0" u="none" strike="noStrike" kern="0" cap="none" spc="0" normalizeH="0" baseline="0" noProof="0" dirty="0">
              <a:ln>
                <a:noFill/>
              </a:ln>
              <a:effectLst/>
              <a:uLnTx/>
              <a:uFillTx/>
              <a:latin typeface="Century Gothic" panose="020B0502020202020204" pitchFamily="34" charset="0"/>
              <a:ea typeface="+mn-ea"/>
              <a:cs typeface="+mn-cs"/>
            </a:endParaRPr>
          </a:p>
        </p:txBody>
      </p:sp>
      <p:sp>
        <p:nvSpPr>
          <p:cNvPr id="79" name="Rectangle 78">
            <a:extLst>
              <a:ext uri="{FF2B5EF4-FFF2-40B4-BE49-F238E27FC236}">
                <a16:creationId xmlns:a16="http://schemas.microsoft.com/office/drawing/2014/main" id="{49C63E96-45A1-45EA-A5E3-15CEE24985A8}"/>
              </a:ext>
            </a:extLst>
          </p:cNvPr>
          <p:cNvSpPr/>
          <p:nvPr/>
        </p:nvSpPr>
        <p:spPr>
          <a:xfrm>
            <a:off x="776495" y="10848746"/>
            <a:ext cx="605875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effectLst/>
                <a:uLnTx/>
                <a:uFillTx/>
                <a:latin typeface="Century Gothic" panose="020B0502020202020204" pitchFamily="34" charset="0"/>
                <a:ea typeface="+mn-ea"/>
                <a:cs typeface="+mn-cs"/>
              </a:rPr>
              <a:t>Est-ce que vous regardez un spectacle au château?</a:t>
            </a:r>
            <a:endParaRPr kumimoji="0" lang="en-GB" sz="2000" b="0" i="0" u="none" strike="noStrike" kern="0" cap="none" spc="0" normalizeH="0" baseline="0" noProof="0" dirty="0">
              <a:ln>
                <a:noFill/>
              </a:ln>
              <a:effectLst/>
              <a:uLnTx/>
              <a:uFillTx/>
              <a:latin typeface="Century Gothic" panose="020B0502020202020204" pitchFamily="34" charset="0"/>
              <a:ea typeface="+mn-ea"/>
              <a:cs typeface="+mn-cs"/>
            </a:endParaRPr>
          </a:p>
        </p:txBody>
      </p:sp>
      <p:sp>
        <p:nvSpPr>
          <p:cNvPr id="80" name="Rectangle 79">
            <a:extLst>
              <a:ext uri="{FF2B5EF4-FFF2-40B4-BE49-F238E27FC236}">
                <a16:creationId xmlns:a16="http://schemas.microsoft.com/office/drawing/2014/main" id="{DADFE8CD-698C-4C69-A598-C35F678F773F}"/>
              </a:ext>
            </a:extLst>
          </p:cNvPr>
          <p:cNvSpPr/>
          <p:nvPr/>
        </p:nvSpPr>
        <p:spPr>
          <a:xfrm>
            <a:off x="750847" y="12110183"/>
            <a:ext cx="605875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effectLst/>
                <a:uLnTx/>
                <a:uFillTx/>
                <a:latin typeface="Century Gothic" panose="020B0502020202020204" pitchFamily="34" charset="0"/>
                <a:ea typeface="+mn-ea"/>
                <a:cs typeface="+mn-cs"/>
              </a:rPr>
              <a:t>Est-ce que tu décores la maison avec des bougies ?</a:t>
            </a:r>
            <a:endParaRPr kumimoji="0" lang="en-GB" sz="2000" b="0" i="0" u="none" strike="noStrike" kern="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26199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7049369"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850847" y="313929"/>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4</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90" name="TextBox 89">
            <a:extLst>
              <a:ext uri="{FF2B5EF4-FFF2-40B4-BE49-F238E27FC236}">
                <a16:creationId xmlns:a16="http://schemas.microsoft.com/office/drawing/2014/main" id="{A3616A62-2611-44EE-87BF-A18EE06E1A10}"/>
              </a:ext>
            </a:extLst>
          </p:cNvPr>
          <p:cNvSpPr txBox="1"/>
          <p:nvPr/>
        </p:nvSpPr>
        <p:spPr>
          <a:xfrm>
            <a:off x="11094899" y="15754459"/>
            <a:ext cx="340158"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8</a:t>
            </a: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887583" y="15586798"/>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87020"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20</a:t>
              </a:r>
            </a:p>
          </p:txBody>
        </p:sp>
      </p:grpSp>
      <p:sp>
        <p:nvSpPr>
          <p:cNvPr id="12" name="CustomShape 3">
            <a:extLst>
              <a:ext uri="{FF2B5EF4-FFF2-40B4-BE49-F238E27FC236}">
                <a16:creationId xmlns:a16="http://schemas.microsoft.com/office/drawing/2014/main" id="{17D7A201-9CB5-413F-B4A6-AD2E9A0878EC}"/>
              </a:ext>
            </a:extLst>
          </p:cNvPr>
          <p:cNvSpPr/>
          <p:nvPr/>
        </p:nvSpPr>
        <p:spPr>
          <a:xfrm>
            <a:off x="72980" y="1720709"/>
            <a:ext cx="5094578" cy="518040"/>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Round 1</a:t>
            </a:r>
            <a:endParaRPr kumimoji="0" lang="en-GB" sz="20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8EDC4ACE-1F4C-4782-B1C4-9F4BD9EF5AC6}"/>
              </a:ext>
            </a:extLst>
          </p:cNvPr>
          <p:cNvSpPr txBox="1"/>
          <p:nvPr/>
        </p:nvSpPr>
        <p:spPr>
          <a:xfrm>
            <a:off x="2350603" y="1135020"/>
            <a:ext cx="9726626" cy="496418"/>
          </a:xfrm>
          <a:prstGeom prst="rect">
            <a:avLst/>
          </a:prstGeom>
          <a:noFill/>
        </p:spPr>
        <p:txBody>
          <a:bodyPr wrap="square" rtlCol="0">
            <a:spAutoFit/>
          </a:bodyPr>
          <a:lstStyle/>
          <a:p>
            <a:pPr>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A. </a:t>
            </a:r>
            <a:r>
              <a:rPr kumimoji="0" lang="en-GB" sz="2626"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erson B – turn to the next page.)</a:t>
            </a:r>
            <a:endPar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14" name="CustomShape 3">
            <a:extLst>
              <a:ext uri="{FF2B5EF4-FFF2-40B4-BE49-F238E27FC236}">
                <a16:creationId xmlns:a16="http://schemas.microsoft.com/office/drawing/2014/main" id="{ED2DACCA-9CD5-45D3-B949-8493B924A955}"/>
              </a:ext>
            </a:extLst>
          </p:cNvPr>
          <p:cNvSpPr/>
          <p:nvPr/>
        </p:nvSpPr>
        <p:spPr>
          <a:xfrm>
            <a:off x="5896610" y="1624724"/>
            <a:ext cx="6418155" cy="341646"/>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Round 2 </a:t>
            </a:r>
            <a:r>
              <a:rPr kumimoji="0" lang="en-GB" sz="200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Listen to your partner. </a:t>
            </a:r>
            <a:r>
              <a:rPr lang="en-GB" sz="2000" kern="0" spc="-1" dirty="0">
                <a:solidFill>
                  <a:schemeClr val="tx1">
                    <a:lumMod val="65000"/>
                    <a:lumOff val="35000"/>
                  </a:schemeClr>
                </a:solidFill>
                <a:latin typeface="Century Gothic" panose="020B0502020202020204" pitchFamily="34" charset="0"/>
                <a:ea typeface="Century Gothic"/>
              </a:rPr>
              <a:t> Choose the person and write the activity.</a:t>
            </a:r>
            <a:endParaRPr kumimoji="0" lang="en-GB" sz="20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pic>
        <p:nvPicPr>
          <p:cNvPr id="15" name="Picture 14">
            <a:extLst>
              <a:ext uri="{FF2B5EF4-FFF2-40B4-BE49-F238E27FC236}">
                <a16:creationId xmlns:a16="http://schemas.microsoft.com/office/drawing/2014/main" id="{A05217AA-ED4C-404F-8A2E-4415E820F0B4}"/>
              </a:ext>
            </a:extLst>
          </p:cNvPr>
          <p:cNvPicPr>
            <a:picLocks noChangeAspect="1"/>
          </p:cNvPicPr>
          <p:nvPr/>
        </p:nvPicPr>
        <p:blipFill>
          <a:blip r:embed="rId5">
            <a:clrChange>
              <a:clrFrom>
                <a:srgbClr val="000000">
                  <a:alpha val="0"/>
                </a:srgbClr>
              </a:clrFrom>
              <a:clrTo>
                <a:srgbClr val="000000">
                  <a:alpha val="0"/>
                </a:srgbClr>
              </a:clrTo>
            </a:clrChange>
          </a:blip>
          <a:stretch>
            <a:fillRect/>
          </a:stretch>
        </p:blipFill>
        <p:spPr>
          <a:xfrm>
            <a:off x="10696085" y="8575922"/>
            <a:ext cx="1234410" cy="1126549"/>
          </a:xfrm>
          <a:prstGeom prst="rect">
            <a:avLst/>
          </a:prstGeom>
        </p:spPr>
      </p:pic>
      <p:sp>
        <p:nvSpPr>
          <p:cNvPr id="16" name="TextBox 15">
            <a:extLst>
              <a:ext uri="{FF2B5EF4-FFF2-40B4-BE49-F238E27FC236}">
                <a16:creationId xmlns:a16="http://schemas.microsoft.com/office/drawing/2014/main" id="{F648CC56-36E2-4D9D-902F-F3CB28B8141A}"/>
              </a:ext>
            </a:extLst>
          </p:cNvPr>
          <p:cNvSpPr txBox="1"/>
          <p:nvPr/>
        </p:nvSpPr>
        <p:spPr>
          <a:xfrm>
            <a:off x="2246297" y="8823930"/>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anglais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17" name="Table 4">
            <a:extLst>
              <a:ext uri="{FF2B5EF4-FFF2-40B4-BE49-F238E27FC236}">
                <a16:creationId xmlns:a16="http://schemas.microsoft.com/office/drawing/2014/main" id="{C98C3217-BB4A-4634-BF4E-A9DE62F748DC}"/>
              </a:ext>
            </a:extLst>
          </p:cNvPr>
          <p:cNvGraphicFramePr>
            <a:graphicFrameLocks noGrp="1"/>
          </p:cNvGraphicFramePr>
          <p:nvPr>
            <p:extLst>
              <p:ext uri="{D42A27DB-BD31-4B8C-83A1-F6EECF244321}">
                <p14:modId xmlns:p14="http://schemas.microsoft.com/office/powerpoint/2010/main" val="914068377"/>
              </p:ext>
            </p:extLst>
          </p:nvPr>
        </p:nvGraphicFramePr>
        <p:xfrm>
          <a:off x="512823" y="9410261"/>
          <a:ext cx="10681115" cy="6001261"/>
        </p:xfrm>
        <a:graphic>
          <a:graphicData uri="http://schemas.openxmlformats.org/drawingml/2006/table">
            <a:tbl>
              <a:tblPr firstRow="1" bandRow="1"/>
              <a:tblGrid>
                <a:gridCol w="1883959">
                  <a:extLst>
                    <a:ext uri="{9D8B030D-6E8A-4147-A177-3AD203B41FA5}">
                      <a16:colId xmlns:a16="http://schemas.microsoft.com/office/drawing/2014/main" val="1203737284"/>
                    </a:ext>
                  </a:extLst>
                </a:gridCol>
                <a:gridCol w="2611236">
                  <a:extLst>
                    <a:ext uri="{9D8B030D-6E8A-4147-A177-3AD203B41FA5}">
                      <a16:colId xmlns:a16="http://schemas.microsoft.com/office/drawing/2014/main" val="1810222861"/>
                    </a:ext>
                  </a:extLst>
                </a:gridCol>
                <a:gridCol w="3253534">
                  <a:extLst>
                    <a:ext uri="{9D8B030D-6E8A-4147-A177-3AD203B41FA5}">
                      <a16:colId xmlns:a16="http://schemas.microsoft.com/office/drawing/2014/main" val="274413866"/>
                    </a:ext>
                  </a:extLst>
                </a:gridCol>
                <a:gridCol w="2932386">
                  <a:extLst>
                    <a:ext uri="{9D8B030D-6E8A-4147-A177-3AD203B41FA5}">
                      <a16:colId xmlns:a16="http://schemas.microsoft.com/office/drawing/2014/main" val="2706468897"/>
                    </a:ext>
                  </a:extLst>
                </a:gridCol>
              </a:tblGrid>
              <a:tr h="857323">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sale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000" b="1" dirty="0">
                          <a:solidFill>
                            <a:srgbClr val="00B0F0"/>
                          </a:solidFill>
                          <a:latin typeface="Century Gothic" panose="020B0502020202020204" pitchFamily="34" charset="0"/>
                        </a:rPr>
                        <a:t>le centre commercial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pont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5732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des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propre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magasin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57323">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92D050"/>
                          </a:solidFill>
                          <a:latin typeface="Century Gothic" panose="020B0502020202020204" pitchFamily="34" charset="0"/>
                        </a:rPr>
                        <a:t>l’école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la salle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porte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5732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carte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le pays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à</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57323">
                <a:tc rowSpan="3">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étudier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300" b="1" dirty="0" err="1">
                          <a:solidFill>
                            <a:srgbClr val="FF3399"/>
                          </a:solidFill>
                          <a:latin typeface="Century Gothic" panose="020B0502020202020204" pitchFamily="34" charset="0"/>
                        </a:rPr>
                        <a:t>pratiquer</a:t>
                      </a:r>
                      <a:endParaRPr lang="en-GB" sz="23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trouver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57323">
                <a:tc vMerge="1">
                  <a:txBody>
                    <a:bodyPr/>
                    <a:lstStyle/>
                    <a:p>
                      <a:endParaRPr lang="en-GB"/>
                    </a:p>
                  </a:txBody>
                  <a:tcPr/>
                </a:tc>
                <a:tc>
                  <a:txBody>
                    <a:bodyPr/>
                    <a:lstStyle/>
                    <a:p>
                      <a:r>
                        <a:rPr lang="en-GB" sz="2400" b="1" dirty="0" err="1">
                          <a:solidFill>
                            <a:srgbClr val="FF3399"/>
                          </a:solidFill>
                          <a:latin typeface="Century Gothic" panose="020B0502020202020204" pitchFamily="34" charset="0"/>
                        </a:rPr>
                        <a:t>gagner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prononcer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présenter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57323">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lumière</a:t>
                      </a:r>
                      <a:endParaRPr lang="en-GB" sz="20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le </a:t>
                      </a:r>
                      <a:r>
                        <a:rPr lang="en-GB" sz="2400" b="1" dirty="0" err="1">
                          <a:solidFill>
                            <a:srgbClr val="FF3399"/>
                          </a:solidFill>
                          <a:latin typeface="Century Gothic" panose="020B0502020202020204" pitchFamily="34" charset="0"/>
                        </a:rPr>
                        <a:t>soir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gagner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pic>
        <p:nvPicPr>
          <p:cNvPr id="18" name="Picture 17">
            <a:extLst>
              <a:ext uri="{FF2B5EF4-FFF2-40B4-BE49-F238E27FC236}">
                <a16:creationId xmlns:a16="http://schemas.microsoft.com/office/drawing/2014/main" id="{8B5CBF7A-0DFA-4699-8620-62A334950B31}"/>
              </a:ext>
            </a:extLst>
          </p:cNvPr>
          <p:cNvPicPr>
            <a:picLocks noChangeAspect="1"/>
          </p:cNvPicPr>
          <p:nvPr/>
        </p:nvPicPr>
        <p:blipFill>
          <a:blip r:embed="rId6"/>
          <a:stretch>
            <a:fillRect/>
          </a:stretch>
        </p:blipFill>
        <p:spPr>
          <a:xfrm>
            <a:off x="904588" y="11269259"/>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10203C02-738E-4A4E-8A8E-BCA7A294F9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324" y="9540972"/>
            <a:ext cx="1186070" cy="1186070"/>
          </a:xfrm>
          <a:prstGeom prst="rect">
            <a:avLst/>
          </a:prstGeom>
        </p:spPr>
      </p:pic>
      <p:pic>
        <p:nvPicPr>
          <p:cNvPr id="20" name="Picture 19">
            <a:extLst>
              <a:ext uri="{FF2B5EF4-FFF2-40B4-BE49-F238E27FC236}">
                <a16:creationId xmlns:a16="http://schemas.microsoft.com/office/drawing/2014/main" id="{C3682B29-9ABB-41E5-9D8B-E20B1FBE166F}"/>
              </a:ext>
            </a:extLst>
          </p:cNvPr>
          <p:cNvPicPr>
            <a:picLocks noChangeAspect="1"/>
          </p:cNvPicPr>
          <p:nvPr/>
        </p:nvPicPr>
        <p:blipFill>
          <a:blip r:embed="rId8"/>
          <a:stretch>
            <a:fillRect/>
          </a:stretch>
        </p:blipFill>
        <p:spPr>
          <a:xfrm>
            <a:off x="805373" y="13434054"/>
            <a:ext cx="1162417" cy="1101237"/>
          </a:xfrm>
          <a:prstGeom prst="rect">
            <a:avLst/>
          </a:prstGeom>
        </p:spPr>
      </p:pic>
      <p:sp>
        <p:nvSpPr>
          <p:cNvPr id="21" name="TextBox 20">
            <a:extLst>
              <a:ext uri="{FF2B5EF4-FFF2-40B4-BE49-F238E27FC236}">
                <a16:creationId xmlns:a16="http://schemas.microsoft.com/office/drawing/2014/main" id="{4261C03D-BA05-4D76-A253-4B5466911744}"/>
              </a:ext>
            </a:extLst>
          </p:cNvPr>
          <p:cNvSpPr txBox="1"/>
          <p:nvPr/>
        </p:nvSpPr>
        <p:spPr>
          <a:xfrm>
            <a:off x="1028770" y="10712733"/>
            <a:ext cx="1085347" cy="461665"/>
          </a:xfrm>
          <a:prstGeom prst="rect">
            <a:avLst/>
          </a:prstGeom>
          <a:noFill/>
        </p:spPr>
        <p:txBody>
          <a:bodyPr wrap="square" rtlCol="0">
            <a:spAutoFit/>
          </a:bodyPr>
          <a:lstStyle/>
          <a:p>
            <a:r>
              <a:rPr lang="en-GB" sz="2400" dirty="0">
                <a:latin typeface="Century Gothic" panose="020B0502020202020204" pitchFamily="34" charset="0"/>
              </a:rPr>
              <a:t> X 3</a:t>
            </a:r>
          </a:p>
        </p:txBody>
      </p:sp>
      <p:sp>
        <p:nvSpPr>
          <p:cNvPr id="22" name="TextBox 21">
            <a:extLst>
              <a:ext uri="{FF2B5EF4-FFF2-40B4-BE49-F238E27FC236}">
                <a16:creationId xmlns:a16="http://schemas.microsoft.com/office/drawing/2014/main" id="{3664A255-AF5E-4E65-AFE5-ADE18954F85D}"/>
              </a:ext>
            </a:extLst>
          </p:cNvPr>
          <p:cNvSpPr txBox="1"/>
          <p:nvPr/>
        </p:nvSpPr>
        <p:spPr>
          <a:xfrm>
            <a:off x="1005311" y="12379519"/>
            <a:ext cx="1085347" cy="461665"/>
          </a:xfrm>
          <a:prstGeom prst="rect">
            <a:avLst/>
          </a:prstGeom>
          <a:noFill/>
        </p:spPr>
        <p:txBody>
          <a:bodyPr wrap="square" rtlCol="0">
            <a:spAutoFit/>
          </a:bodyPr>
          <a:lstStyle/>
          <a:p>
            <a:r>
              <a:rPr lang="en-GB" sz="2400" dirty="0">
                <a:latin typeface="Century Gothic" panose="020B0502020202020204" pitchFamily="34" charset="0"/>
              </a:rPr>
              <a:t> X2</a:t>
            </a:r>
          </a:p>
        </p:txBody>
      </p:sp>
      <p:sp>
        <p:nvSpPr>
          <p:cNvPr id="23" name="TextBox 22">
            <a:extLst>
              <a:ext uri="{FF2B5EF4-FFF2-40B4-BE49-F238E27FC236}">
                <a16:creationId xmlns:a16="http://schemas.microsoft.com/office/drawing/2014/main" id="{7F40A7D5-AF87-45AC-B4D6-DBEAAFFF1BB5}"/>
              </a:ext>
            </a:extLst>
          </p:cNvPr>
          <p:cNvSpPr txBox="1"/>
          <p:nvPr/>
        </p:nvSpPr>
        <p:spPr>
          <a:xfrm>
            <a:off x="904588" y="14642765"/>
            <a:ext cx="1085347" cy="461665"/>
          </a:xfrm>
          <a:prstGeom prst="rect">
            <a:avLst/>
          </a:prstGeom>
          <a:noFill/>
        </p:spPr>
        <p:txBody>
          <a:bodyPr wrap="square" rtlCol="0">
            <a:spAutoFit/>
          </a:bodyPr>
          <a:lstStyle/>
          <a:p>
            <a:r>
              <a:rPr lang="en-GB" sz="2400" dirty="0">
                <a:latin typeface="Century Gothic" panose="020B0502020202020204" pitchFamily="34" charset="0"/>
              </a:rPr>
              <a:t> X 1</a:t>
            </a:r>
          </a:p>
        </p:txBody>
      </p:sp>
      <p:grpSp>
        <p:nvGrpSpPr>
          <p:cNvPr id="24" name="Group 23">
            <a:extLst>
              <a:ext uri="{FF2B5EF4-FFF2-40B4-BE49-F238E27FC236}">
                <a16:creationId xmlns:a16="http://schemas.microsoft.com/office/drawing/2014/main" id="{03DAE28B-A095-4464-A25C-12E5BD9B552E}"/>
              </a:ext>
            </a:extLst>
          </p:cNvPr>
          <p:cNvGrpSpPr/>
          <p:nvPr/>
        </p:nvGrpSpPr>
        <p:grpSpPr>
          <a:xfrm>
            <a:off x="-34730" y="8823930"/>
            <a:ext cx="2268556" cy="862054"/>
            <a:chOff x="314909" y="12083263"/>
            <a:chExt cx="2268556" cy="862054"/>
          </a:xfrm>
        </p:grpSpPr>
        <p:sp>
          <p:nvSpPr>
            <p:cNvPr id="25" name="Title 1">
              <a:extLst>
                <a:ext uri="{FF2B5EF4-FFF2-40B4-BE49-F238E27FC236}">
                  <a16:creationId xmlns:a16="http://schemas.microsoft.com/office/drawing/2014/main" id="{455A3457-EB61-4CCE-9EAE-510C28993DC4}"/>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26" name="Picture 25" descr="A logo of a book&#10;&#10;Description automatically generated with low confidence">
              <a:extLst>
                <a:ext uri="{FF2B5EF4-FFF2-40B4-BE49-F238E27FC236}">
                  <a16:creationId xmlns:a16="http://schemas.microsoft.com/office/drawing/2014/main" id="{166B510F-D8E0-43CE-86EF-87431082FC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sp>
        <p:nvSpPr>
          <p:cNvPr id="27" name="TextBox 26">
            <a:extLst>
              <a:ext uri="{FF2B5EF4-FFF2-40B4-BE49-F238E27FC236}">
                <a16:creationId xmlns:a16="http://schemas.microsoft.com/office/drawing/2014/main" id="{30057B40-6516-4AF2-9C03-133D9B8CB6EE}"/>
              </a:ext>
            </a:extLst>
          </p:cNvPr>
          <p:cNvSpPr txBox="1"/>
          <p:nvPr/>
        </p:nvSpPr>
        <p:spPr>
          <a:xfrm>
            <a:off x="102111" y="2151775"/>
            <a:ext cx="5706818" cy="60354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B0502020202020204" pitchFamily="34" charset="0"/>
              </a:rPr>
              <a:t>Ask: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1) [Are you (</a:t>
            </a:r>
            <a:r>
              <a:rPr kumimoji="0" lang="en-GB" sz="1400" b="0" i="0" u="none" strike="noStrike" kern="0" cap="none" spc="0" normalizeH="0" baseline="0" noProof="0" dirty="0">
                <a:ln>
                  <a:noFill/>
                </a:ln>
                <a:effectLst/>
                <a:uLnTx/>
                <a:uFillTx/>
                <a:latin typeface="Century Gothic" panose="020B0502020202020204" pitchFamily="34" charset="0"/>
              </a:rPr>
              <a:t>formal</a:t>
            </a:r>
            <a:r>
              <a:rPr kumimoji="0" lang="en-GB" sz="2000" b="0" i="0" u="none" strike="noStrike" kern="0" cap="none" spc="0" normalizeH="0" baseline="0" noProof="0" dirty="0">
                <a:ln>
                  <a:noFill/>
                </a:ln>
                <a:effectLst/>
                <a:uLnTx/>
                <a:uFillTx/>
                <a:latin typeface="Century Gothic" panose="020B0502020202020204" pitchFamily="34" charset="0"/>
              </a:rPr>
              <a:t>) listening to] </a:t>
            </a:r>
            <a:br>
              <a:rPr kumimoji="0" lang="en-GB" sz="2000" b="0" i="0" u="none" strike="noStrike" kern="0" cap="none" spc="0" normalizeH="0" baseline="0" noProof="0" dirty="0">
                <a:ln>
                  <a:noFill/>
                </a:ln>
                <a:effectLst/>
                <a:uLnTx/>
                <a:uFillTx/>
                <a:latin typeface="Century Gothic" panose="020B0502020202020204" pitchFamily="34" charset="0"/>
              </a:rPr>
            </a:br>
            <a:r>
              <a:rPr kumimoji="0" lang="en-GB" sz="2000" b="1" i="0" u="none" strike="noStrike" kern="0" cap="none" spc="0" normalizeH="0" baseline="0" noProof="0" dirty="0">
                <a:ln>
                  <a:noFill/>
                </a:ln>
                <a:effectLst/>
                <a:uLnTx/>
                <a:uFillTx/>
                <a:latin typeface="Century Gothic" panose="020B0502020202020204" pitchFamily="34" charset="0"/>
              </a:rPr>
              <a:t>la </a:t>
            </a:r>
            <a:r>
              <a:rPr lang="en-GB" sz="2000" b="1" kern="0" dirty="0" err="1">
                <a:latin typeface="Century Gothic" panose="020B0502020202020204" pitchFamily="34" charset="0"/>
              </a:rPr>
              <a:t>présentation</a:t>
            </a:r>
            <a:r>
              <a:rPr kumimoji="0" lang="en-GB" sz="2000" b="1" i="0" u="none" strike="noStrike" kern="0" cap="none" spc="0" normalizeH="0" baseline="0" noProof="0" dirty="0">
                <a:ln>
                  <a:noFill/>
                </a:ln>
                <a:effectLst/>
                <a:uLnTx/>
                <a:uFillTx/>
                <a:latin typeface="Century Gothic" panose="020B0502020202020204" pitchFamily="34" charset="0"/>
              </a:rPr>
              <a:t> ?</a:t>
            </a:r>
            <a:r>
              <a:rPr kumimoji="0" lang="en-GB" sz="2000" b="0" i="0" u="none" strike="noStrike" kern="0" cap="none" spc="0" normalizeH="0" baseline="0" noProof="0" dirty="0">
                <a:ln>
                  <a:noFill/>
                </a:ln>
                <a:effectLst/>
                <a:uLnTx/>
                <a:uFillTx/>
                <a:latin typeface="Century Gothic" panose="020B0502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2) [Are you </a:t>
            </a:r>
            <a:r>
              <a:rPr kumimoji="0" lang="en-GB" sz="1400" b="0" i="0" u="none" strike="noStrike" kern="0" cap="none" spc="0" normalizeH="0" baseline="0" noProof="0" dirty="0">
                <a:ln>
                  <a:noFill/>
                </a:ln>
                <a:effectLst/>
                <a:uLnTx/>
                <a:uFillTx/>
                <a:latin typeface="Century Gothic" panose="020B0502020202020204" pitchFamily="34" charset="0"/>
              </a:rPr>
              <a:t>(formal) </a:t>
            </a:r>
            <a:r>
              <a:rPr kumimoji="0" lang="en-GB" sz="2000" b="0" i="0" u="none" strike="noStrike" kern="0" cap="none" spc="0" normalizeH="0" baseline="0" noProof="0" dirty="0">
                <a:ln>
                  <a:noFill/>
                </a:ln>
                <a:effectLst/>
                <a:uLnTx/>
                <a:uFillTx/>
                <a:latin typeface="Century Gothic" panose="020B0502020202020204" pitchFamily="34" charset="0"/>
              </a:rPr>
              <a:t>preparing] </a:t>
            </a:r>
            <a:r>
              <a:rPr kumimoji="0" lang="en-GB" sz="2000" b="1" i="0" u="none" strike="noStrike" kern="0" cap="none" spc="0" normalizeH="0" baseline="0" noProof="0" dirty="0">
                <a:ln>
                  <a:noFill/>
                </a:ln>
                <a:effectLst/>
                <a:uLnTx/>
                <a:uFillTx/>
                <a:latin typeface="Century Gothic" panose="020B0502020202020204" pitchFamily="34" charset="0"/>
              </a:rPr>
              <a:t>des questions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3) [Are you </a:t>
            </a:r>
            <a:r>
              <a:rPr kumimoji="0" lang="en-GB" sz="1400" b="0" i="0" u="none" strike="noStrike" kern="0" cap="none" spc="0" normalizeH="0" baseline="0" noProof="0" dirty="0">
                <a:ln>
                  <a:noFill/>
                </a:ln>
                <a:effectLst/>
                <a:uLnTx/>
                <a:uFillTx/>
                <a:latin typeface="Century Gothic" panose="020B0502020202020204" pitchFamily="34" charset="0"/>
              </a:rPr>
              <a:t>(informal) </a:t>
            </a:r>
            <a:r>
              <a:rPr kumimoji="0" lang="en-GB" sz="2000" b="0" i="0" u="none" strike="noStrike" kern="0" cap="none" spc="0" normalizeH="0" baseline="0" noProof="0" dirty="0" err="1">
                <a:ln>
                  <a:noFill/>
                </a:ln>
                <a:effectLst/>
                <a:uLnTx/>
                <a:uFillTx/>
                <a:latin typeface="Century Gothic" panose="020B0502020202020204" pitchFamily="34" charset="0"/>
              </a:rPr>
              <a:t>presentating</a:t>
            </a:r>
            <a:r>
              <a:rPr kumimoji="0" lang="en-GB" sz="2000" b="0" i="0" u="none" strike="noStrike" kern="0" cap="none" spc="0" normalizeH="0" baseline="0" noProof="0" dirty="0">
                <a:ln>
                  <a:noFill/>
                </a:ln>
                <a:effectLst/>
                <a:uLnTx/>
                <a:uFillTx/>
                <a:latin typeface="Century Gothic" panose="020B0502020202020204" pitchFamily="34" charset="0"/>
              </a:rPr>
              <a:t>] </a:t>
            </a:r>
            <a:r>
              <a:rPr kumimoji="0" lang="en-GB" sz="2000" b="1" i="0" u="none" strike="noStrike" kern="0" cap="none" spc="0" normalizeH="0" baseline="0" noProof="0" dirty="0">
                <a:ln>
                  <a:noFill/>
                </a:ln>
                <a:effectLst/>
                <a:uLnTx/>
                <a:uFillTx/>
                <a:latin typeface="Century Gothic" panose="020B0502020202020204" pitchFamily="34" charset="0"/>
              </a:rPr>
              <a:t>des images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4) [Are you </a:t>
            </a:r>
            <a:r>
              <a:rPr kumimoji="0" lang="en-GB" sz="1400" b="0" i="0" u="none" strike="noStrike" kern="0" cap="none" spc="0" normalizeH="0" baseline="0" noProof="0" dirty="0">
                <a:ln>
                  <a:noFill/>
                </a:ln>
                <a:effectLst/>
                <a:uLnTx/>
                <a:uFillTx/>
                <a:latin typeface="Century Gothic" panose="020B0502020202020204" pitchFamily="34" charset="0"/>
              </a:rPr>
              <a:t>(formal) </a:t>
            </a:r>
            <a:r>
              <a:rPr kumimoji="0" lang="en-GB" sz="2000" b="0" i="0" u="none" strike="noStrike" kern="0" cap="none" spc="0" normalizeH="0" baseline="0" noProof="0" dirty="0">
                <a:ln>
                  <a:noFill/>
                </a:ln>
                <a:effectLst/>
                <a:uLnTx/>
                <a:uFillTx/>
                <a:latin typeface="Century Gothic" panose="020B0502020202020204" pitchFamily="34" charset="0"/>
              </a:rPr>
              <a:t>speaking] </a:t>
            </a:r>
            <a:r>
              <a:rPr kumimoji="0" lang="en-GB" sz="2000" b="1" i="0" u="none" strike="noStrike" kern="0" cap="none" spc="0" normalizeH="0" baseline="0" noProof="0" dirty="0">
                <a:ln>
                  <a:noFill/>
                </a:ln>
                <a:effectLst/>
                <a:uLnTx/>
                <a:uFillTx/>
                <a:latin typeface="Century Gothic" panose="020B0502020202020204" pitchFamily="34" charset="0"/>
              </a:rPr>
              <a:t>à la </a:t>
            </a:r>
            <a:r>
              <a:rPr kumimoji="0" lang="en-GB" sz="2000" b="1" i="0" u="none" strike="noStrike" kern="0" cap="none" spc="0" normalizeH="0" baseline="0" noProof="0" dirty="0" err="1">
                <a:ln>
                  <a:noFill/>
                </a:ln>
                <a:effectLst/>
                <a:uLnTx/>
                <a:uFillTx/>
                <a:latin typeface="Century Gothic" panose="020B0502020202020204" pitchFamily="34" charset="0"/>
              </a:rPr>
              <a:t>classe</a:t>
            </a:r>
            <a:r>
              <a:rPr kumimoji="0" lang="en-GB" sz="2000" b="1" i="0" u="none" strike="noStrike" kern="0" cap="none" spc="0" normalizeH="0" baseline="0" noProof="0" dirty="0">
                <a:ln>
                  <a:noFill/>
                </a:ln>
                <a:effectLst/>
                <a:uLnTx/>
                <a:uFillTx/>
                <a:latin typeface="Century Gothic" panose="020B0502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5) [Do you </a:t>
            </a:r>
            <a:r>
              <a:rPr kumimoji="0" lang="en-GB" sz="1400" b="0" i="0" u="none" strike="noStrike" kern="0" cap="none" spc="0" normalizeH="0" baseline="0" noProof="0" dirty="0">
                <a:ln>
                  <a:noFill/>
                </a:ln>
                <a:effectLst/>
                <a:uLnTx/>
                <a:uFillTx/>
                <a:latin typeface="Century Gothic" panose="020B0502020202020204" pitchFamily="34" charset="0"/>
              </a:rPr>
              <a:t>(informal) </a:t>
            </a:r>
            <a:r>
              <a:rPr kumimoji="0" lang="en-GB" sz="2000" b="0" i="0" u="none" strike="noStrike" kern="0" cap="none" spc="0" normalizeH="0" baseline="0" noProof="0" dirty="0">
                <a:ln>
                  <a:noFill/>
                </a:ln>
                <a:effectLst/>
                <a:uLnTx/>
                <a:uFillTx/>
                <a:latin typeface="Century Gothic" panose="020B0502020202020204" pitchFamily="34" charset="0"/>
              </a:rPr>
              <a:t>like] </a:t>
            </a:r>
            <a:r>
              <a:rPr kumimoji="0" lang="en-GB" sz="2000" b="1" i="0" u="none" strike="noStrike" kern="0" cap="none" spc="0" normalizeH="0" baseline="0" noProof="0" dirty="0">
                <a:ln>
                  <a:noFill/>
                </a:ln>
                <a:effectLst/>
                <a:uLnTx/>
                <a:uFillTx/>
                <a:latin typeface="Century Gothic" panose="020B0502020202020204" pitchFamily="34" charset="0"/>
              </a:rPr>
              <a:t>la </a:t>
            </a:r>
            <a:r>
              <a:rPr kumimoji="0" lang="en-GB" sz="2000" b="1" i="0" u="none" strike="noStrike" kern="0" cap="none" spc="0" normalizeH="0" baseline="0" noProof="0" dirty="0" err="1">
                <a:ln>
                  <a:noFill/>
                </a:ln>
                <a:effectLst/>
                <a:uLnTx/>
                <a:uFillTx/>
                <a:latin typeface="Century Gothic" panose="020B0502020202020204" pitchFamily="34" charset="0"/>
              </a:rPr>
              <a:t>présentation</a:t>
            </a:r>
            <a:r>
              <a:rPr kumimoji="0" lang="en-GB" sz="2000" b="1" i="0" u="none" strike="noStrike" kern="0" cap="none" spc="0" normalizeH="0" baseline="0" noProof="0" dirty="0">
                <a:ln>
                  <a:noFill/>
                </a:ln>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a:t>
            </a:r>
          </a:p>
        </p:txBody>
      </p:sp>
      <p:sp>
        <p:nvSpPr>
          <p:cNvPr id="28" name="TextBox 27">
            <a:extLst>
              <a:ext uri="{FF2B5EF4-FFF2-40B4-BE49-F238E27FC236}">
                <a16:creationId xmlns:a16="http://schemas.microsoft.com/office/drawing/2014/main" id="{AFC105F8-C708-415E-A641-56708FB40C00}"/>
              </a:ext>
            </a:extLst>
          </p:cNvPr>
          <p:cNvSpPr txBox="1"/>
          <p:nvPr/>
        </p:nvSpPr>
        <p:spPr>
          <a:xfrm>
            <a:off x="6381020" y="3750991"/>
            <a:ext cx="36373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solidFill>
                  <a:srgbClr val="FF0066"/>
                </a:solidFill>
                <a:effectLst/>
                <a:uLnTx/>
                <a:uFillTx/>
                <a:latin typeface="Ink Free" panose="03080402000500000000" pitchFamily="66" charset="0"/>
              </a:rPr>
              <a:t>organising the chairs?</a:t>
            </a:r>
          </a:p>
        </p:txBody>
      </p:sp>
      <p:grpSp>
        <p:nvGrpSpPr>
          <p:cNvPr id="35" name="Group 34">
            <a:extLst>
              <a:ext uri="{FF2B5EF4-FFF2-40B4-BE49-F238E27FC236}">
                <a16:creationId xmlns:a16="http://schemas.microsoft.com/office/drawing/2014/main" id="{0D630974-FAEC-4665-8FF2-6C47EA67024C}"/>
              </a:ext>
            </a:extLst>
          </p:cNvPr>
          <p:cNvGrpSpPr/>
          <p:nvPr/>
        </p:nvGrpSpPr>
        <p:grpSpPr>
          <a:xfrm>
            <a:off x="234749" y="960580"/>
            <a:ext cx="2161593" cy="852090"/>
            <a:chOff x="-3202503" y="7519765"/>
            <a:chExt cx="2161593" cy="852090"/>
          </a:xfrm>
        </p:grpSpPr>
        <p:sp>
          <p:nvSpPr>
            <p:cNvPr id="36" name="Title 1">
              <a:extLst>
                <a:ext uri="{FF2B5EF4-FFF2-40B4-BE49-F238E27FC236}">
                  <a16:creationId xmlns:a16="http://schemas.microsoft.com/office/drawing/2014/main" id="{B84DBAD7-EFB4-4FCF-94F2-D57F5A55305B}"/>
                </a:ext>
              </a:extLst>
            </p:cNvPr>
            <p:cNvSpPr txBox="1">
              <a:spLocks/>
            </p:cNvSpPr>
            <p:nvPr/>
          </p:nvSpPr>
          <p:spPr>
            <a:xfrm>
              <a:off x="-2702602" y="7717205"/>
              <a:ext cx="1661692" cy="424815"/>
            </a:xfrm>
            <a:prstGeom prst="rect">
              <a:avLst/>
            </a:prstGeom>
            <a:solidFill>
              <a:srgbClr val="FF3888"/>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cs typeface="Calibri"/>
                  <a:sym typeface="Calibri"/>
                </a:rPr>
                <a:t>parler</a:t>
              </a:r>
              <a:endPar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endParaRPr>
            </a:p>
          </p:txBody>
        </p:sp>
        <p:pic>
          <p:nvPicPr>
            <p:cNvPr id="37" name="Picture 36" descr="A pink and white circle with a megaphone in the middle&#10;&#10;Description automatically generated with low confidence">
              <a:extLst>
                <a:ext uri="{FF2B5EF4-FFF2-40B4-BE49-F238E27FC236}">
                  <a16:creationId xmlns:a16="http://schemas.microsoft.com/office/drawing/2014/main" id="{70E4E0E1-00ED-45F3-BA0D-3309A759E2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02503" y="7519765"/>
              <a:ext cx="849944" cy="852090"/>
            </a:xfrm>
            <a:prstGeom prst="rect">
              <a:avLst/>
            </a:prstGeom>
          </p:spPr>
        </p:pic>
      </p:grpSp>
      <p:pic>
        <p:nvPicPr>
          <p:cNvPr id="3" name="Picture 2">
            <a:extLst>
              <a:ext uri="{FF2B5EF4-FFF2-40B4-BE49-F238E27FC236}">
                <a16:creationId xmlns:a16="http://schemas.microsoft.com/office/drawing/2014/main" id="{944D2318-0CB2-4737-BDFD-E2B37D3F313E}"/>
              </a:ext>
            </a:extLst>
          </p:cNvPr>
          <p:cNvPicPr>
            <a:picLocks noChangeAspect="1"/>
          </p:cNvPicPr>
          <p:nvPr/>
        </p:nvPicPr>
        <p:blipFill>
          <a:blip r:embed="rId11"/>
          <a:stretch>
            <a:fillRect/>
          </a:stretch>
        </p:blipFill>
        <p:spPr>
          <a:xfrm>
            <a:off x="5727974" y="2329503"/>
            <a:ext cx="2964206" cy="2175564"/>
          </a:xfrm>
          <a:prstGeom prst="rect">
            <a:avLst/>
          </a:prstGeom>
        </p:spPr>
      </p:pic>
      <p:pic>
        <p:nvPicPr>
          <p:cNvPr id="5" name="Picture 4">
            <a:extLst>
              <a:ext uri="{FF2B5EF4-FFF2-40B4-BE49-F238E27FC236}">
                <a16:creationId xmlns:a16="http://schemas.microsoft.com/office/drawing/2014/main" id="{80C696EF-48F2-4BA9-83B6-0122EBA5E38D}"/>
              </a:ext>
            </a:extLst>
          </p:cNvPr>
          <p:cNvPicPr>
            <a:picLocks noChangeAspect="1"/>
          </p:cNvPicPr>
          <p:nvPr/>
        </p:nvPicPr>
        <p:blipFill>
          <a:blip r:embed="rId12"/>
          <a:stretch>
            <a:fillRect/>
          </a:stretch>
        </p:blipFill>
        <p:spPr>
          <a:xfrm>
            <a:off x="8924148" y="2329503"/>
            <a:ext cx="2932789" cy="2208587"/>
          </a:xfrm>
          <a:prstGeom prst="rect">
            <a:avLst/>
          </a:prstGeom>
        </p:spPr>
      </p:pic>
      <p:pic>
        <p:nvPicPr>
          <p:cNvPr id="6" name="Picture 5">
            <a:extLst>
              <a:ext uri="{FF2B5EF4-FFF2-40B4-BE49-F238E27FC236}">
                <a16:creationId xmlns:a16="http://schemas.microsoft.com/office/drawing/2014/main" id="{CC22398D-8DF0-47E2-9B0B-CA06A847A8E5}"/>
              </a:ext>
            </a:extLst>
          </p:cNvPr>
          <p:cNvPicPr>
            <a:picLocks noChangeAspect="1"/>
          </p:cNvPicPr>
          <p:nvPr/>
        </p:nvPicPr>
        <p:blipFill>
          <a:blip r:embed="rId13"/>
          <a:stretch>
            <a:fillRect/>
          </a:stretch>
        </p:blipFill>
        <p:spPr>
          <a:xfrm>
            <a:off x="7475258" y="4334196"/>
            <a:ext cx="2897779" cy="2175564"/>
          </a:xfrm>
          <a:prstGeom prst="rect">
            <a:avLst/>
          </a:prstGeom>
        </p:spPr>
      </p:pic>
      <p:pic>
        <p:nvPicPr>
          <p:cNvPr id="7" name="Picture 6">
            <a:extLst>
              <a:ext uri="{FF2B5EF4-FFF2-40B4-BE49-F238E27FC236}">
                <a16:creationId xmlns:a16="http://schemas.microsoft.com/office/drawing/2014/main" id="{DCD2793B-3934-4A3D-A39A-14C318339E48}"/>
              </a:ext>
            </a:extLst>
          </p:cNvPr>
          <p:cNvPicPr>
            <a:picLocks noChangeAspect="1"/>
          </p:cNvPicPr>
          <p:nvPr/>
        </p:nvPicPr>
        <p:blipFill>
          <a:blip r:embed="rId14"/>
          <a:stretch>
            <a:fillRect/>
          </a:stretch>
        </p:blipFill>
        <p:spPr>
          <a:xfrm>
            <a:off x="5632117" y="6195737"/>
            <a:ext cx="3060063" cy="2380543"/>
          </a:xfrm>
          <a:prstGeom prst="rect">
            <a:avLst/>
          </a:prstGeom>
        </p:spPr>
      </p:pic>
      <p:pic>
        <p:nvPicPr>
          <p:cNvPr id="9" name="Picture 8">
            <a:extLst>
              <a:ext uri="{FF2B5EF4-FFF2-40B4-BE49-F238E27FC236}">
                <a16:creationId xmlns:a16="http://schemas.microsoft.com/office/drawing/2014/main" id="{09C7FDC9-EA91-4083-904D-CCAFC95B1254}"/>
              </a:ext>
            </a:extLst>
          </p:cNvPr>
          <p:cNvPicPr>
            <a:picLocks noChangeAspect="1"/>
          </p:cNvPicPr>
          <p:nvPr/>
        </p:nvPicPr>
        <p:blipFill>
          <a:blip r:embed="rId15"/>
          <a:stretch>
            <a:fillRect/>
          </a:stretch>
        </p:blipFill>
        <p:spPr>
          <a:xfrm>
            <a:off x="8939770" y="6164427"/>
            <a:ext cx="3044441" cy="2484228"/>
          </a:xfrm>
          <a:prstGeom prst="rect">
            <a:avLst/>
          </a:prstGeom>
        </p:spPr>
      </p:pic>
      <p:sp>
        <p:nvSpPr>
          <p:cNvPr id="30" name="Oval 29">
            <a:extLst>
              <a:ext uri="{FF2B5EF4-FFF2-40B4-BE49-F238E27FC236}">
                <a16:creationId xmlns:a16="http://schemas.microsoft.com/office/drawing/2014/main" id="{CCFE5F29-516C-4845-B532-A92682124F82}"/>
              </a:ext>
            </a:extLst>
          </p:cNvPr>
          <p:cNvSpPr/>
          <p:nvPr/>
        </p:nvSpPr>
        <p:spPr>
          <a:xfrm>
            <a:off x="7530043" y="2308624"/>
            <a:ext cx="1219618" cy="112366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3476167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8A2C27-E622-4A57-B14B-D248A44C2FC6}"/>
              </a:ext>
            </a:extLst>
          </p:cNvPr>
          <p:cNvPicPr>
            <a:picLocks noChangeAspect="1"/>
          </p:cNvPicPr>
          <p:nvPr/>
        </p:nvPicPr>
        <p:blipFill>
          <a:blip r:embed="rId3"/>
          <a:stretch>
            <a:fillRect/>
          </a:stretch>
        </p:blipFill>
        <p:spPr>
          <a:xfrm>
            <a:off x="-160346" y="2671654"/>
            <a:ext cx="3318185" cy="2308516"/>
          </a:xfrm>
          <a:prstGeom prst="rect">
            <a:avLst/>
          </a:prstGeom>
        </p:spPr>
      </p:pic>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7049369"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850847" y="313929"/>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4</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90" name="TextBox 89">
            <a:extLst>
              <a:ext uri="{FF2B5EF4-FFF2-40B4-BE49-F238E27FC236}">
                <a16:creationId xmlns:a16="http://schemas.microsoft.com/office/drawing/2014/main" id="{A3616A62-2611-44EE-87BF-A18EE06E1A10}"/>
              </a:ext>
            </a:extLst>
          </p:cNvPr>
          <p:cNvSpPr txBox="1"/>
          <p:nvPr/>
        </p:nvSpPr>
        <p:spPr>
          <a:xfrm>
            <a:off x="11094899" y="15754459"/>
            <a:ext cx="340158"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8</a:t>
            </a: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887583" y="15586798"/>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29312"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21</a:t>
              </a:r>
            </a:p>
          </p:txBody>
        </p:sp>
      </p:grpSp>
      <p:pic>
        <p:nvPicPr>
          <p:cNvPr id="35" name="Picture 34">
            <a:extLst>
              <a:ext uri="{FF2B5EF4-FFF2-40B4-BE49-F238E27FC236}">
                <a16:creationId xmlns:a16="http://schemas.microsoft.com/office/drawing/2014/main" id="{8B210AB8-EC17-4EB2-8FD2-8DB149C66263}"/>
              </a:ext>
            </a:extLst>
          </p:cNvPr>
          <p:cNvPicPr>
            <a:picLocks noChangeAspect="1"/>
          </p:cNvPicPr>
          <p:nvPr/>
        </p:nvPicPr>
        <p:blipFill>
          <a:blip r:embed="rId6">
            <a:clrChange>
              <a:clrFrom>
                <a:srgbClr val="000000">
                  <a:alpha val="0"/>
                </a:srgbClr>
              </a:clrFrom>
              <a:clrTo>
                <a:srgbClr val="000000">
                  <a:alpha val="0"/>
                </a:srgbClr>
              </a:clrTo>
            </a:clrChange>
          </a:blip>
          <a:stretch>
            <a:fillRect/>
          </a:stretch>
        </p:blipFill>
        <p:spPr>
          <a:xfrm>
            <a:off x="10635941" y="9226782"/>
            <a:ext cx="1234410" cy="1126549"/>
          </a:xfrm>
          <a:prstGeom prst="rect">
            <a:avLst/>
          </a:prstGeom>
        </p:spPr>
      </p:pic>
      <p:graphicFrame>
        <p:nvGraphicFramePr>
          <p:cNvPr id="36" name="Table 4">
            <a:extLst>
              <a:ext uri="{FF2B5EF4-FFF2-40B4-BE49-F238E27FC236}">
                <a16:creationId xmlns:a16="http://schemas.microsoft.com/office/drawing/2014/main" id="{FE3A17C7-DDE3-49B2-9463-0E2DC211F245}"/>
              </a:ext>
            </a:extLst>
          </p:cNvPr>
          <p:cNvGraphicFramePr>
            <a:graphicFrameLocks noGrp="1"/>
          </p:cNvGraphicFramePr>
          <p:nvPr>
            <p:extLst>
              <p:ext uri="{D42A27DB-BD31-4B8C-83A1-F6EECF244321}">
                <p14:modId xmlns:p14="http://schemas.microsoft.com/office/powerpoint/2010/main" val="1831137469"/>
              </p:ext>
            </p:extLst>
          </p:nvPr>
        </p:nvGraphicFramePr>
        <p:xfrm>
          <a:off x="475779" y="9890048"/>
          <a:ext cx="10681115" cy="5659311"/>
        </p:xfrm>
        <a:graphic>
          <a:graphicData uri="http://schemas.openxmlformats.org/drawingml/2006/table">
            <a:tbl>
              <a:tblPr firstRow="1" bandRow="1"/>
              <a:tblGrid>
                <a:gridCol w="1883959">
                  <a:extLst>
                    <a:ext uri="{9D8B030D-6E8A-4147-A177-3AD203B41FA5}">
                      <a16:colId xmlns:a16="http://schemas.microsoft.com/office/drawing/2014/main" val="1203737284"/>
                    </a:ext>
                  </a:extLst>
                </a:gridCol>
                <a:gridCol w="2611236">
                  <a:extLst>
                    <a:ext uri="{9D8B030D-6E8A-4147-A177-3AD203B41FA5}">
                      <a16:colId xmlns:a16="http://schemas.microsoft.com/office/drawing/2014/main" val="1810222861"/>
                    </a:ext>
                  </a:extLst>
                </a:gridCol>
                <a:gridCol w="3253534">
                  <a:extLst>
                    <a:ext uri="{9D8B030D-6E8A-4147-A177-3AD203B41FA5}">
                      <a16:colId xmlns:a16="http://schemas.microsoft.com/office/drawing/2014/main" val="274413866"/>
                    </a:ext>
                  </a:extLst>
                </a:gridCol>
                <a:gridCol w="2932386">
                  <a:extLst>
                    <a:ext uri="{9D8B030D-6E8A-4147-A177-3AD203B41FA5}">
                      <a16:colId xmlns:a16="http://schemas.microsoft.com/office/drawing/2014/main" val="2706468897"/>
                    </a:ext>
                  </a:extLst>
                </a:gridCol>
              </a:tblGrid>
              <a:tr h="808473">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clean (m/f)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dirty (m/f)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some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0847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shop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000" b="1" dirty="0">
                          <a:solidFill>
                            <a:srgbClr val="00B0F0"/>
                          </a:solidFill>
                          <a:latin typeface="Century Gothic" panose="020B0502020202020204" pitchFamily="34" charset="0"/>
                        </a:rPr>
                        <a:t>(the) shopping centre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(the) bridge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08473">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 card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 room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to, at, 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0847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school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 door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 country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08473">
                <a:tc rowSpan="3">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to present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300" b="1" dirty="0">
                          <a:solidFill>
                            <a:srgbClr val="FF3399"/>
                          </a:solidFill>
                          <a:latin typeface="Century Gothic" panose="020B0502020202020204" pitchFamily="34" charset="0"/>
                        </a:rPr>
                        <a:t>to pronounce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to find, finding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08473">
                <a:tc vMerge="1">
                  <a:txBody>
                    <a:bodyPr/>
                    <a:lstStyle/>
                    <a:p>
                      <a:endParaRPr lang="en-GB"/>
                    </a:p>
                  </a:txBody>
                  <a:tcPr/>
                </a:tc>
                <a:tc>
                  <a:txBody>
                    <a:bodyPr/>
                    <a:lstStyle/>
                    <a:p>
                      <a:r>
                        <a:rPr lang="en-GB" sz="2400" b="1" dirty="0">
                          <a:solidFill>
                            <a:srgbClr val="FF3399"/>
                          </a:solidFill>
                          <a:latin typeface="Century Gothic" panose="020B0502020202020204" pitchFamily="34" charset="0"/>
                        </a:rPr>
                        <a:t>to win, winning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to hide, hiding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200" b="1" dirty="0">
                          <a:solidFill>
                            <a:srgbClr val="FF3399"/>
                          </a:solidFill>
                          <a:latin typeface="Century Gothic" panose="020B0502020202020204" pitchFamily="34" charset="0"/>
                        </a:rPr>
                        <a:t>to practise, practising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08473">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light</a:t>
                      </a:r>
                      <a:endParaRPr lang="en-GB" sz="20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(the) evening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to study, studying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pic>
        <p:nvPicPr>
          <p:cNvPr id="37" name="Picture 36">
            <a:extLst>
              <a:ext uri="{FF2B5EF4-FFF2-40B4-BE49-F238E27FC236}">
                <a16:creationId xmlns:a16="http://schemas.microsoft.com/office/drawing/2014/main" id="{AB7A2693-AF1E-4CF4-9531-C4D919E89E1F}"/>
              </a:ext>
            </a:extLst>
          </p:cNvPr>
          <p:cNvPicPr>
            <a:picLocks noChangeAspect="1"/>
          </p:cNvPicPr>
          <p:nvPr/>
        </p:nvPicPr>
        <p:blipFill>
          <a:blip r:embed="rId7"/>
          <a:stretch>
            <a:fillRect/>
          </a:stretch>
        </p:blipFill>
        <p:spPr>
          <a:xfrm>
            <a:off x="137719" y="9198688"/>
            <a:ext cx="2048434" cy="847417"/>
          </a:xfrm>
          <a:prstGeom prst="rect">
            <a:avLst/>
          </a:prstGeom>
        </p:spPr>
      </p:pic>
      <p:sp>
        <p:nvSpPr>
          <p:cNvPr id="38" name="TextBox 37">
            <a:extLst>
              <a:ext uri="{FF2B5EF4-FFF2-40B4-BE49-F238E27FC236}">
                <a16:creationId xmlns:a16="http://schemas.microsoft.com/office/drawing/2014/main" id="{151D07F4-28F3-4880-BADD-C32FF069EAD6}"/>
              </a:ext>
            </a:extLst>
          </p:cNvPr>
          <p:cNvSpPr txBox="1"/>
          <p:nvPr/>
        </p:nvSpPr>
        <p:spPr>
          <a:xfrm>
            <a:off x="2186153" y="9307129"/>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français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39" name="Picture 38">
            <a:extLst>
              <a:ext uri="{FF2B5EF4-FFF2-40B4-BE49-F238E27FC236}">
                <a16:creationId xmlns:a16="http://schemas.microsoft.com/office/drawing/2014/main" id="{6775219F-B00A-457B-B1ED-30181876997E}"/>
              </a:ext>
            </a:extLst>
          </p:cNvPr>
          <p:cNvPicPr>
            <a:picLocks noChangeAspect="1"/>
          </p:cNvPicPr>
          <p:nvPr/>
        </p:nvPicPr>
        <p:blipFill>
          <a:blip r:embed="rId8"/>
          <a:stretch>
            <a:fillRect/>
          </a:stretch>
        </p:blipFill>
        <p:spPr>
          <a:xfrm>
            <a:off x="897990" y="11624844"/>
            <a:ext cx="1186070" cy="1080360"/>
          </a:xfrm>
          <a:prstGeom prst="rect">
            <a:avLst/>
          </a:prstGeom>
        </p:spPr>
      </p:pic>
      <p:pic>
        <p:nvPicPr>
          <p:cNvPr id="40" name="Picture 39" descr="Icon&#10;&#10;Description automatically generated">
            <a:extLst>
              <a:ext uri="{FF2B5EF4-FFF2-40B4-BE49-F238E27FC236}">
                <a16:creationId xmlns:a16="http://schemas.microsoft.com/office/drawing/2014/main" id="{857FC91D-23E7-403D-ACFC-361EAB5DED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3206" y="10036330"/>
            <a:ext cx="1186070" cy="1186070"/>
          </a:xfrm>
          <a:prstGeom prst="rect">
            <a:avLst/>
          </a:prstGeom>
        </p:spPr>
      </p:pic>
      <p:pic>
        <p:nvPicPr>
          <p:cNvPr id="41" name="Picture 40">
            <a:extLst>
              <a:ext uri="{FF2B5EF4-FFF2-40B4-BE49-F238E27FC236}">
                <a16:creationId xmlns:a16="http://schemas.microsoft.com/office/drawing/2014/main" id="{982DCA8F-A8C2-4FB3-9897-CBC3C2E0650C}"/>
              </a:ext>
            </a:extLst>
          </p:cNvPr>
          <p:cNvPicPr>
            <a:picLocks noChangeAspect="1"/>
          </p:cNvPicPr>
          <p:nvPr/>
        </p:nvPicPr>
        <p:blipFill>
          <a:blip r:embed="rId10"/>
          <a:stretch>
            <a:fillRect/>
          </a:stretch>
        </p:blipFill>
        <p:spPr>
          <a:xfrm>
            <a:off x="856859" y="13764160"/>
            <a:ext cx="1162417" cy="1101237"/>
          </a:xfrm>
          <a:prstGeom prst="rect">
            <a:avLst/>
          </a:prstGeom>
        </p:spPr>
      </p:pic>
      <p:sp>
        <p:nvSpPr>
          <p:cNvPr id="42" name="TextBox 41">
            <a:extLst>
              <a:ext uri="{FF2B5EF4-FFF2-40B4-BE49-F238E27FC236}">
                <a16:creationId xmlns:a16="http://schemas.microsoft.com/office/drawing/2014/main" id="{9BB62C69-BE2D-41BC-BE63-0434272E3325}"/>
              </a:ext>
            </a:extLst>
          </p:cNvPr>
          <p:cNvSpPr txBox="1"/>
          <p:nvPr/>
        </p:nvSpPr>
        <p:spPr>
          <a:xfrm>
            <a:off x="1034652" y="11112462"/>
            <a:ext cx="1085347" cy="461665"/>
          </a:xfrm>
          <a:prstGeom prst="rect">
            <a:avLst/>
          </a:prstGeom>
          <a:noFill/>
        </p:spPr>
        <p:txBody>
          <a:bodyPr wrap="square" rtlCol="0">
            <a:spAutoFit/>
          </a:bodyPr>
          <a:lstStyle/>
          <a:p>
            <a:r>
              <a:rPr lang="en-GB" sz="2400" dirty="0">
                <a:latin typeface="Century Gothic" panose="020B0502020202020204" pitchFamily="34" charset="0"/>
              </a:rPr>
              <a:t> X 3</a:t>
            </a:r>
          </a:p>
        </p:txBody>
      </p:sp>
      <p:sp>
        <p:nvSpPr>
          <p:cNvPr id="43" name="TextBox 42">
            <a:extLst>
              <a:ext uri="{FF2B5EF4-FFF2-40B4-BE49-F238E27FC236}">
                <a16:creationId xmlns:a16="http://schemas.microsoft.com/office/drawing/2014/main" id="{E39C5606-C6B5-4D42-882D-716921184610}"/>
              </a:ext>
            </a:extLst>
          </p:cNvPr>
          <p:cNvSpPr txBox="1"/>
          <p:nvPr/>
        </p:nvSpPr>
        <p:spPr>
          <a:xfrm>
            <a:off x="998713" y="12735104"/>
            <a:ext cx="1085347" cy="461665"/>
          </a:xfrm>
          <a:prstGeom prst="rect">
            <a:avLst/>
          </a:prstGeom>
          <a:noFill/>
        </p:spPr>
        <p:txBody>
          <a:bodyPr wrap="square" rtlCol="0">
            <a:spAutoFit/>
          </a:bodyPr>
          <a:lstStyle/>
          <a:p>
            <a:r>
              <a:rPr lang="en-GB" sz="2400" dirty="0">
                <a:latin typeface="Century Gothic" panose="020B0502020202020204" pitchFamily="34" charset="0"/>
              </a:rPr>
              <a:t> X2</a:t>
            </a:r>
          </a:p>
        </p:txBody>
      </p:sp>
      <p:sp>
        <p:nvSpPr>
          <p:cNvPr id="44" name="TextBox 43">
            <a:extLst>
              <a:ext uri="{FF2B5EF4-FFF2-40B4-BE49-F238E27FC236}">
                <a16:creationId xmlns:a16="http://schemas.microsoft.com/office/drawing/2014/main" id="{CF3B6F6D-2916-4A7B-86C6-C4E939350ADE}"/>
              </a:ext>
            </a:extLst>
          </p:cNvPr>
          <p:cNvSpPr txBox="1"/>
          <p:nvPr/>
        </p:nvSpPr>
        <p:spPr>
          <a:xfrm>
            <a:off x="956074" y="14972871"/>
            <a:ext cx="1085347" cy="461665"/>
          </a:xfrm>
          <a:prstGeom prst="rect">
            <a:avLst/>
          </a:prstGeom>
          <a:noFill/>
        </p:spPr>
        <p:txBody>
          <a:bodyPr wrap="square" rtlCol="0">
            <a:spAutoFit/>
          </a:bodyPr>
          <a:lstStyle/>
          <a:p>
            <a:r>
              <a:rPr lang="en-GB" sz="2400" dirty="0">
                <a:latin typeface="Century Gothic" panose="020B0502020202020204" pitchFamily="34" charset="0"/>
              </a:rPr>
              <a:t> X 1</a:t>
            </a:r>
          </a:p>
        </p:txBody>
      </p:sp>
      <p:grpSp>
        <p:nvGrpSpPr>
          <p:cNvPr id="45" name="Group 44">
            <a:extLst>
              <a:ext uri="{FF2B5EF4-FFF2-40B4-BE49-F238E27FC236}">
                <a16:creationId xmlns:a16="http://schemas.microsoft.com/office/drawing/2014/main" id="{BDC056DD-8064-4C4B-BDDC-69DC46946F6E}"/>
              </a:ext>
            </a:extLst>
          </p:cNvPr>
          <p:cNvGrpSpPr/>
          <p:nvPr/>
        </p:nvGrpSpPr>
        <p:grpSpPr>
          <a:xfrm>
            <a:off x="234749" y="960580"/>
            <a:ext cx="2161593" cy="852090"/>
            <a:chOff x="-3202503" y="7519765"/>
            <a:chExt cx="2161593" cy="852090"/>
          </a:xfrm>
        </p:grpSpPr>
        <p:sp>
          <p:nvSpPr>
            <p:cNvPr id="46" name="Title 1">
              <a:extLst>
                <a:ext uri="{FF2B5EF4-FFF2-40B4-BE49-F238E27FC236}">
                  <a16:creationId xmlns:a16="http://schemas.microsoft.com/office/drawing/2014/main" id="{49EB5CE1-85B1-4C6C-94FA-35A0B83F2A38}"/>
                </a:ext>
              </a:extLst>
            </p:cNvPr>
            <p:cNvSpPr txBox="1">
              <a:spLocks/>
            </p:cNvSpPr>
            <p:nvPr/>
          </p:nvSpPr>
          <p:spPr>
            <a:xfrm>
              <a:off x="-2702602" y="7717205"/>
              <a:ext cx="1661692" cy="424815"/>
            </a:xfrm>
            <a:prstGeom prst="rect">
              <a:avLst/>
            </a:prstGeom>
            <a:solidFill>
              <a:srgbClr val="FF3888"/>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cs typeface="Calibri"/>
                  <a:sym typeface="Calibri"/>
                </a:rPr>
                <a:t>parler</a:t>
              </a:r>
              <a:endPar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endParaRPr>
            </a:p>
          </p:txBody>
        </p:sp>
        <p:pic>
          <p:nvPicPr>
            <p:cNvPr id="47" name="Picture 46" descr="A pink and white circle with a megaphone in the middle&#10;&#10;Description automatically generated with low confidence">
              <a:extLst>
                <a:ext uri="{FF2B5EF4-FFF2-40B4-BE49-F238E27FC236}">
                  <a16:creationId xmlns:a16="http://schemas.microsoft.com/office/drawing/2014/main" id="{B0049319-D29D-4A28-834E-F755FDA540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02503" y="7519765"/>
              <a:ext cx="849944" cy="852090"/>
            </a:xfrm>
            <a:prstGeom prst="rect">
              <a:avLst/>
            </a:prstGeom>
          </p:spPr>
        </p:pic>
      </p:grpSp>
      <p:sp>
        <p:nvSpPr>
          <p:cNvPr id="48" name="TextBox 47">
            <a:extLst>
              <a:ext uri="{FF2B5EF4-FFF2-40B4-BE49-F238E27FC236}">
                <a16:creationId xmlns:a16="http://schemas.microsoft.com/office/drawing/2014/main" id="{86C596FD-8D13-400E-BE78-1AA75E6F3FCC}"/>
              </a:ext>
            </a:extLst>
          </p:cNvPr>
          <p:cNvSpPr txBox="1"/>
          <p:nvPr/>
        </p:nvSpPr>
        <p:spPr>
          <a:xfrm>
            <a:off x="2366341" y="1135116"/>
            <a:ext cx="9726626" cy="496418"/>
          </a:xfrm>
          <a:prstGeom prst="rect">
            <a:avLst/>
          </a:prstGeom>
          <a:noFill/>
        </p:spPr>
        <p:txBody>
          <a:bodyPr wrap="square" rtlCol="0">
            <a:spAutoFit/>
          </a:bodyPr>
          <a:lstStyle/>
          <a:p>
            <a:pPr>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B. </a:t>
            </a:r>
            <a:r>
              <a:rPr kumimoji="0" lang="en-GB" sz="2626"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erson A – turn to the previous page.)</a:t>
            </a:r>
            <a:endPar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49" name="CustomShape 3">
            <a:extLst>
              <a:ext uri="{FF2B5EF4-FFF2-40B4-BE49-F238E27FC236}">
                <a16:creationId xmlns:a16="http://schemas.microsoft.com/office/drawing/2014/main" id="{8EDDA368-ED83-4BA1-AE50-80115B81B3D9}"/>
              </a:ext>
            </a:extLst>
          </p:cNvPr>
          <p:cNvSpPr/>
          <p:nvPr/>
        </p:nvSpPr>
        <p:spPr>
          <a:xfrm>
            <a:off x="6192509" y="1766271"/>
            <a:ext cx="5094578" cy="518040"/>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Round 2</a:t>
            </a:r>
            <a:endParaRPr kumimoji="0" lang="en-GB" sz="20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sp>
        <p:nvSpPr>
          <p:cNvPr id="50" name="CustomShape 3">
            <a:extLst>
              <a:ext uri="{FF2B5EF4-FFF2-40B4-BE49-F238E27FC236}">
                <a16:creationId xmlns:a16="http://schemas.microsoft.com/office/drawing/2014/main" id="{44957D13-2A17-4EBA-BA1C-9EC7008B97C3}"/>
              </a:ext>
            </a:extLst>
          </p:cNvPr>
          <p:cNvSpPr/>
          <p:nvPr/>
        </p:nvSpPr>
        <p:spPr>
          <a:xfrm>
            <a:off x="234749" y="1777816"/>
            <a:ext cx="6418155" cy="341646"/>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Round 1 </a:t>
            </a:r>
            <a:r>
              <a:rPr kumimoji="0" lang="en-GB" sz="200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Listen to your partner. </a:t>
            </a:r>
            <a:r>
              <a:rPr lang="en-GB" sz="2000" kern="0" spc="-1" dirty="0">
                <a:solidFill>
                  <a:schemeClr val="tx1">
                    <a:lumMod val="65000"/>
                    <a:lumOff val="35000"/>
                  </a:schemeClr>
                </a:solidFill>
                <a:latin typeface="Century Gothic" panose="020B0502020202020204" pitchFamily="34" charset="0"/>
                <a:ea typeface="Century Gothic"/>
              </a:rPr>
              <a:t> </a:t>
            </a:r>
          </a:p>
          <a:p>
            <a:pPr marL="0" marR="0" lvl="0" indent="0" defTabSz="914400" eaLnBrk="1" fontAlgn="auto" latinLnBrk="0" hangingPunct="1">
              <a:lnSpc>
                <a:spcPct val="100000"/>
              </a:lnSpc>
              <a:spcBef>
                <a:spcPts val="0"/>
              </a:spcBef>
              <a:spcAft>
                <a:spcPts val="0"/>
              </a:spcAft>
              <a:buClrTx/>
              <a:buSzTx/>
              <a:buFontTx/>
              <a:buNone/>
              <a:tabLst/>
              <a:defRPr/>
            </a:pPr>
            <a:r>
              <a:rPr lang="en-GB" sz="2000" kern="0" spc="-1" dirty="0">
                <a:solidFill>
                  <a:schemeClr val="tx1">
                    <a:lumMod val="65000"/>
                    <a:lumOff val="35000"/>
                  </a:schemeClr>
                </a:solidFill>
                <a:latin typeface="Century Gothic" panose="020B0502020202020204" pitchFamily="34" charset="0"/>
                <a:ea typeface="Century Gothic"/>
              </a:rPr>
              <a:t>Choose the person and write the activity.</a:t>
            </a:r>
            <a:endParaRPr kumimoji="0" lang="en-GB" sz="20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03016E1A-D8FB-464C-8318-B963EF15294C}"/>
              </a:ext>
            </a:extLst>
          </p:cNvPr>
          <p:cNvSpPr txBox="1"/>
          <p:nvPr/>
        </p:nvSpPr>
        <p:spPr>
          <a:xfrm>
            <a:off x="6268264" y="2140745"/>
            <a:ext cx="5923736" cy="5573770"/>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B0502020202020204" pitchFamily="34" charset="0"/>
              </a:rPr>
              <a:t>Ask: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1) [Are you </a:t>
            </a:r>
            <a:r>
              <a:rPr kumimoji="0" lang="en-GB" sz="1400" b="0" i="0" u="none" strike="noStrike" kern="0" cap="none" spc="0" normalizeH="0" baseline="0" noProof="0" dirty="0">
                <a:ln>
                  <a:noFill/>
                </a:ln>
                <a:effectLst/>
                <a:uLnTx/>
                <a:uFillTx/>
                <a:latin typeface="Century Gothic" panose="020B0502020202020204" pitchFamily="34" charset="0"/>
              </a:rPr>
              <a:t>(informal) </a:t>
            </a:r>
            <a:r>
              <a:rPr kumimoji="0" lang="en-GB" sz="2000" b="0" i="0" u="none" strike="noStrike" kern="0" cap="none" spc="0" normalizeH="0" baseline="0" noProof="0" dirty="0">
                <a:ln>
                  <a:noFill/>
                </a:ln>
                <a:effectLst/>
                <a:uLnTx/>
                <a:uFillTx/>
                <a:latin typeface="Century Gothic" panose="020B0502020202020204" pitchFamily="34" charset="0"/>
              </a:rPr>
              <a:t>organising] </a:t>
            </a:r>
            <a:r>
              <a:rPr kumimoji="0" lang="en-GB" sz="2000" b="1" i="0" u="none" strike="noStrike" kern="0" cap="none" spc="0" normalizeH="0" baseline="0" noProof="0" dirty="0">
                <a:ln>
                  <a:noFill/>
                </a:ln>
                <a:effectLst/>
                <a:uLnTx/>
                <a:uFillTx/>
                <a:latin typeface="Century Gothic" panose="020B0502020202020204" pitchFamily="34" charset="0"/>
              </a:rPr>
              <a:t>les chaises ?</a:t>
            </a:r>
            <a:r>
              <a:rPr kumimoji="0" lang="en-GB" sz="2000" b="0" i="0" u="none" strike="noStrike" kern="0" cap="none" spc="0" normalizeH="0" baseline="0" noProof="0" dirty="0">
                <a:ln>
                  <a:noFill/>
                </a:ln>
                <a:effectLst/>
                <a:uLnTx/>
                <a:uFillTx/>
                <a:latin typeface="Century Gothic" panose="020B0502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2) [Are you </a:t>
            </a:r>
            <a:r>
              <a:rPr kumimoji="0" lang="en-GB" sz="1400" b="0" i="0" u="none" strike="noStrike" kern="0" cap="none" spc="0" normalizeH="0" baseline="0" noProof="0" dirty="0">
                <a:ln>
                  <a:noFill/>
                </a:ln>
                <a:effectLst/>
                <a:uLnTx/>
                <a:uFillTx/>
                <a:latin typeface="Century Gothic" panose="020B0502020202020204" pitchFamily="34" charset="0"/>
              </a:rPr>
              <a:t>(formal) </a:t>
            </a:r>
            <a:r>
              <a:rPr kumimoji="0" lang="en-GB" sz="2000" b="0" i="0" u="none" strike="noStrike" kern="0" cap="none" spc="0" normalizeH="0" baseline="0" noProof="0" dirty="0">
                <a:ln>
                  <a:noFill/>
                </a:ln>
                <a:effectLst/>
                <a:uLnTx/>
                <a:uFillTx/>
                <a:latin typeface="Century Gothic" panose="020B0502020202020204" pitchFamily="34" charset="0"/>
              </a:rPr>
              <a:t>asking] </a:t>
            </a:r>
            <a:r>
              <a:rPr kumimoji="0" lang="en-GB" sz="2000" b="1" i="0" u="none" strike="noStrike" kern="0" cap="none" spc="0" normalizeH="0" baseline="0" noProof="0" dirty="0">
                <a:ln>
                  <a:noFill/>
                </a:ln>
                <a:effectLst/>
                <a:uLnTx/>
                <a:uFillTx/>
                <a:latin typeface="Century Gothic" panose="020B0502020202020204" pitchFamily="34" charset="0"/>
              </a:rPr>
              <a:t>des questions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3) [Are you </a:t>
            </a:r>
            <a:r>
              <a:rPr kumimoji="0" lang="en-GB" sz="1400" b="0" i="0" u="none" strike="noStrike" kern="0" cap="none" spc="0" normalizeH="0" baseline="0" noProof="0" dirty="0">
                <a:ln>
                  <a:noFill/>
                </a:ln>
                <a:effectLst/>
                <a:uLnTx/>
                <a:uFillTx/>
                <a:latin typeface="Century Gothic" panose="020B0502020202020204" pitchFamily="34" charset="0"/>
              </a:rPr>
              <a:t>(informal) </a:t>
            </a:r>
            <a:r>
              <a:rPr kumimoji="0" lang="en-GB" sz="2000" b="0" i="0" u="none" strike="noStrike" kern="0" cap="none" spc="0" normalizeH="0" baseline="0" noProof="0" dirty="0">
                <a:ln>
                  <a:noFill/>
                </a:ln>
                <a:effectLst/>
                <a:uLnTx/>
                <a:uFillTx/>
                <a:latin typeface="Century Gothic" panose="020B0502020202020204" pitchFamily="34" charset="0"/>
              </a:rPr>
              <a:t>presenting] </a:t>
            </a:r>
            <a:r>
              <a:rPr kumimoji="0" lang="en-GB" sz="2000" b="1" i="0" u="none" strike="noStrike" kern="0" cap="none" spc="0" normalizeH="0" baseline="0" noProof="0" dirty="0" err="1">
                <a:ln>
                  <a:noFill/>
                </a:ln>
                <a:effectLst/>
                <a:uLnTx/>
                <a:uFillTx/>
                <a:latin typeface="Century Gothic" panose="020B0502020202020204" pitchFamily="34" charset="0"/>
              </a:rPr>
              <a:t>en</a:t>
            </a:r>
            <a:r>
              <a:rPr kumimoji="0" lang="en-GB" sz="2000" b="1" i="0" u="none" strike="noStrike" kern="0" cap="none" spc="0" normalizeH="0" baseline="0" noProof="0" dirty="0">
                <a:ln>
                  <a:noFill/>
                </a:ln>
                <a:effectLst/>
                <a:uLnTx/>
                <a:uFillTx/>
                <a:latin typeface="Century Gothic" panose="020B0502020202020204" pitchFamily="34" charset="0"/>
              </a:rPr>
              <a:t> </a:t>
            </a:r>
            <a:r>
              <a:rPr kumimoji="0" lang="en-GB" sz="2000" b="1" i="0" u="none" strike="noStrike" kern="0" cap="none" spc="0" normalizeH="0" baseline="0" noProof="0" dirty="0" err="1">
                <a:ln>
                  <a:noFill/>
                </a:ln>
                <a:effectLst/>
                <a:uLnTx/>
                <a:uFillTx/>
                <a:latin typeface="Century Gothic" panose="020B0502020202020204" pitchFamily="34" charset="0"/>
              </a:rPr>
              <a:t>français</a:t>
            </a:r>
            <a:r>
              <a:rPr kumimoji="0" lang="en-GB" sz="2000" b="1" i="0" u="none" strike="noStrike" kern="0" cap="none" spc="0" normalizeH="0" baseline="0" noProof="0" dirty="0">
                <a:ln>
                  <a:noFill/>
                </a:ln>
                <a:effectLst/>
                <a:uLnTx/>
                <a:uFillTx/>
                <a:latin typeface="Century Gothic" panose="020B0502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4) [Are you </a:t>
            </a:r>
            <a:r>
              <a:rPr kumimoji="0" lang="en-GB" sz="1400" b="0" i="0" u="none" strike="noStrike" kern="0" cap="none" spc="0" normalizeH="0" baseline="0" noProof="0" dirty="0">
                <a:ln>
                  <a:noFill/>
                </a:ln>
                <a:effectLst/>
                <a:uLnTx/>
                <a:uFillTx/>
                <a:latin typeface="Century Gothic" panose="020B0502020202020204" pitchFamily="34" charset="0"/>
              </a:rPr>
              <a:t>(informal) </a:t>
            </a:r>
            <a:r>
              <a:rPr kumimoji="0" lang="en-GB" sz="2000" b="0" i="0" u="none" strike="noStrike" kern="0" cap="none" spc="0" normalizeH="0" baseline="0" noProof="0" dirty="0">
                <a:ln>
                  <a:noFill/>
                </a:ln>
                <a:effectLst/>
                <a:uLnTx/>
                <a:uFillTx/>
                <a:latin typeface="Century Gothic" panose="020B0502020202020204" pitchFamily="34" charset="0"/>
              </a:rPr>
              <a:t>finding] </a:t>
            </a:r>
            <a:r>
              <a:rPr kumimoji="0" lang="en-GB" sz="2000" b="1" i="0" u="none" strike="noStrike" kern="0" cap="none" spc="0" normalizeH="0" baseline="0" noProof="0" dirty="0">
                <a:ln>
                  <a:noFill/>
                </a:ln>
                <a:effectLst/>
                <a:uLnTx/>
                <a:uFillTx/>
                <a:latin typeface="Century Gothic" panose="020B0502020202020204" pitchFamily="34" charset="0"/>
              </a:rPr>
              <a:t>des </a:t>
            </a:r>
            <a:r>
              <a:rPr kumimoji="0" lang="en-GB" sz="2000" b="1" i="0" u="none" strike="noStrike" kern="0" cap="none" spc="0" normalizeH="0" baseline="0" noProof="0" dirty="0" err="1">
                <a:ln>
                  <a:noFill/>
                </a:ln>
                <a:effectLst/>
                <a:uLnTx/>
                <a:uFillTx/>
                <a:latin typeface="Century Gothic" panose="020B0502020202020204" pitchFamily="34" charset="0"/>
              </a:rPr>
              <a:t>infos</a:t>
            </a:r>
            <a:r>
              <a:rPr kumimoji="0" lang="en-GB" sz="2000" b="1" i="0" u="none" strike="noStrike" kern="0" cap="none" spc="0" normalizeH="0" baseline="0" noProof="0" dirty="0">
                <a:ln>
                  <a:noFill/>
                </a:ln>
                <a:effectLst/>
                <a:uLnTx/>
                <a:uFillTx/>
                <a:latin typeface="Century Gothic" panose="020B0502020202020204" pitchFamily="34" charset="0"/>
              </a:rPr>
              <a:t> </a:t>
            </a:r>
            <a:br>
              <a:rPr kumimoji="0" lang="en-GB" sz="2000" b="1" i="0" u="none" strike="noStrike" kern="0" cap="none" spc="0" normalizeH="0" baseline="0" noProof="0" dirty="0">
                <a:ln>
                  <a:noFill/>
                </a:ln>
                <a:effectLst/>
                <a:uLnTx/>
                <a:uFillTx/>
                <a:latin typeface="Century Gothic" panose="020B0502020202020204" pitchFamily="34" charset="0"/>
              </a:rPr>
            </a:br>
            <a:r>
              <a:rPr kumimoji="0" lang="en-GB" sz="2000" b="1" i="0" u="none" strike="noStrike" kern="0" cap="none" spc="0" normalizeH="0" baseline="0" noProof="0" dirty="0" err="1">
                <a:ln>
                  <a:noFill/>
                </a:ln>
                <a:effectLst/>
                <a:uLnTx/>
                <a:uFillTx/>
                <a:latin typeface="Century Gothic" panose="020B0502020202020204" pitchFamily="34" charset="0"/>
              </a:rPr>
              <a:t>importantes</a:t>
            </a:r>
            <a:r>
              <a:rPr kumimoji="0" lang="en-GB" sz="2000" b="1" i="0" u="none" strike="noStrike" kern="0" cap="none" spc="0" normalizeH="0" baseline="0" noProof="0" dirty="0">
                <a:ln>
                  <a:noFill/>
                </a:ln>
                <a:effectLst/>
                <a:uLnTx/>
                <a:uFillTx/>
                <a:latin typeface="Century Gothic" panose="020B0502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5) [Are you </a:t>
            </a:r>
            <a:r>
              <a:rPr kumimoji="0" lang="en-GB" sz="1400" b="0" i="0" u="none" strike="noStrike" kern="0" cap="none" spc="0" normalizeH="0" baseline="0" noProof="0" dirty="0">
                <a:ln>
                  <a:noFill/>
                </a:ln>
                <a:effectLst/>
                <a:uLnTx/>
                <a:uFillTx/>
                <a:latin typeface="Century Gothic" panose="020B0502020202020204" pitchFamily="34" charset="0"/>
              </a:rPr>
              <a:t>(formal) </a:t>
            </a:r>
            <a:r>
              <a:rPr kumimoji="0" lang="en-GB" sz="2000" b="0" i="0" u="none" strike="noStrike" kern="0" cap="none" spc="0" normalizeH="0" baseline="0" noProof="0" dirty="0">
                <a:ln>
                  <a:noFill/>
                </a:ln>
                <a:effectLst/>
                <a:uLnTx/>
                <a:uFillTx/>
                <a:latin typeface="Century Gothic" panose="020B0502020202020204" pitchFamily="34" charset="0"/>
              </a:rPr>
              <a:t>hiding] </a:t>
            </a:r>
            <a:r>
              <a:rPr kumimoji="0" lang="en-GB" sz="2000" b="1" i="0" u="none" strike="noStrike" kern="0" cap="none" spc="0" normalizeH="0" baseline="0" noProof="0" dirty="0">
                <a:ln>
                  <a:noFill/>
                </a:ln>
                <a:effectLst/>
                <a:uLnTx/>
                <a:uFillTx/>
                <a:latin typeface="Century Gothic" panose="020B0502020202020204" pitchFamily="34" charset="0"/>
              </a:rPr>
              <a:t>le prix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a:t>
            </a:r>
          </a:p>
        </p:txBody>
      </p:sp>
      <p:sp>
        <p:nvSpPr>
          <p:cNvPr id="54" name="TextBox 53">
            <a:extLst>
              <a:ext uri="{FF2B5EF4-FFF2-40B4-BE49-F238E27FC236}">
                <a16:creationId xmlns:a16="http://schemas.microsoft.com/office/drawing/2014/main" id="{3EBB775F-A3E7-41D1-B7E4-8B95F6D61BE6}"/>
              </a:ext>
            </a:extLst>
          </p:cNvPr>
          <p:cNvSpPr txBox="1"/>
          <p:nvPr/>
        </p:nvSpPr>
        <p:spPr>
          <a:xfrm>
            <a:off x="682488" y="3974567"/>
            <a:ext cx="29656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rPr>
              <a:t>listening to the presentation?</a:t>
            </a:r>
          </a:p>
        </p:txBody>
      </p:sp>
      <p:pic>
        <p:nvPicPr>
          <p:cNvPr id="5" name="Picture 4">
            <a:extLst>
              <a:ext uri="{FF2B5EF4-FFF2-40B4-BE49-F238E27FC236}">
                <a16:creationId xmlns:a16="http://schemas.microsoft.com/office/drawing/2014/main" id="{6517C727-5F04-4AEB-8D33-599254A082BB}"/>
              </a:ext>
            </a:extLst>
          </p:cNvPr>
          <p:cNvPicPr>
            <a:picLocks noChangeAspect="1"/>
          </p:cNvPicPr>
          <p:nvPr/>
        </p:nvPicPr>
        <p:blipFill>
          <a:blip r:embed="rId12"/>
          <a:stretch>
            <a:fillRect/>
          </a:stretch>
        </p:blipFill>
        <p:spPr>
          <a:xfrm>
            <a:off x="3085067" y="2675188"/>
            <a:ext cx="3177719" cy="2252442"/>
          </a:xfrm>
          <a:prstGeom prst="rect">
            <a:avLst/>
          </a:prstGeom>
        </p:spPr>
      </p:pic>
      <p:pic>
        <p:nvPicPr>
          <p:cNvPr id="6" name="Picture 5">
            <a:extLst>
              <a:ext uri="{FF2B5EF4-FFF2-40B4-BE49-F238E27FC236}">
                <a16:creationId xmlns:a16="http://schemas.microsoft.com/office/drawing/2014/main" id="{87F44A55-B5EC-42E1-B1BA-E6C809E61CBD}"/>
              </a:ext>
            </a:extLst>
          </p:cNvPr>
          <p:cNvPicPr>
            <a:picLocks noChangeAspect="1"/>
          </p:cNvPicPr>
          <p:nvPr/>
        </p:nvPicPr>
        <p:blipFill>
          <a:blip r:embed="rId13"/>
          <a:stretch>
            <a:fillRect/>
          </a:stretch>
        </p:blipFill>
        <p:spPr>
          <a:xfrm>
            <a:off x="1535995" y="4707315"/>
            <a:ext cx="3395198" cy="2402215"/>
          </a:xfrm>
          <a:prstGeom prst="rect">
            <a:avLst/>
          </a:prstGeom>
        </p:spPr>
      </p:pic>
      <p:pic>
        <p:nvPicPr>
          <p:cNvPr id="9" name="Picture 8">
            <a:extLst>
              <a:ext uri="{FF2B5EF4-FFF2-40B4-BE49-F238E27FC236}">
                <a16:creationId xmlns:a16="http://schemas.microsoft.com/office/drawing/2014/main" id="{B060D714-ED83-4407-850C-A7FE0A8B7E12}"/>
              </a:ext>
            </a:extLst>
          </p:cNvPr>
          <p:cNvPicPr>
            <a:picLocks noChangeAspect="1"/>
          </p:cNvPicPr>
          <p:nvPr/>
        </p:nvPicPr>
        <p:blipFill>
          <a:blip r:embed="rId14"/>
          <a:stretch>
            <a:fillRect/>
          </a:stretch>
        </p:blipFill>
        <p:spPr>
          <a:xfrm>
            <a:off x="-230191" y="6808300"/>
            <a:ext cx="3532371" cy="2402215"/>
          </a:xfrm>
          <a:prstGeom prst="rect">
            <a:avLst/>
          </a:prstGeom>
        </p:spPr>
      </p:pic>
      <p:pic>
        <p:nvPicPr>
          <p:cNvPr id="59" name="Picture 58">
            <a:extLst>
              <a:ext uri="{FF2B5EF4-FFF2-40B4-BE49-F238E27FC236}">
                <a16:creationId xmlns:a16="http://schemas.microsoft.com/office/drawing/2014/main" id="{101C4A25-D5F1-48BB-A80A-B4C69CA357FB}"/>
              </a:ext>
            </a:extLst>
          </p:cNvPr>
          <p:cNvPicPr>
            <a:picLocks noChangeAspect="1"/>
          </p:cNvPicPr>
          <p:nvPr/>
        </p:nvPicPr>
        <p:blipFill>
          <a:blip r:embed="rId15"/>
          <a:stretch>
            <a:fillRect/>
          </a:stretch>
        </p:blipFill>
        <p:spPr>
          <a:xfrm>
            <a:off x="2893257" y="6816092"/>
            <a:ext cx="3369529" cy="2382596"/>
          </a:xfrm>
          <a:prstGeom prst="rect">
            <a:avLst/>
          </a:prstGeom>
        </p:spPr>
      </p:pic>
      <p:sp>
        <p:nvSpPr>
          <p:cNvPr id="55" name="Oval 54">
            <a:extLst>
              <a:ext uri="{FF2B5EF4-FFF2-40B4-BE49-F238E27FC236}">
                <a16:creationId xmlns:a16="http://schemas.microsoft.com/office/drawing/2014/main" id="{0C56B45C-3939-452E-96D0-03254A604F4F}"/>
              </a:ext>
            </a:extLst>
          </p:cNvPr>
          <p:cNvSpPr/>
          <p:nvPr/>
        </p:nvSpPr>
        <p:spPr>
          <a:xfrm>
            <a:off x="1752600" y="2695703"/>
            <a:ext cx="1404794" cy="1352691"/>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1586753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7049369"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786710" y="218698"/>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5</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FA9326C6-EC0E-47C1-997D-7DE451254BAA}"/>
              </a:ext>
            </a:extLst>
          </p:cNvPr>
          <p:cNvGrpSpPr/>
          <p:nvPr/>
        </p:nvGrpSpPr>
        <p:grpSpPr>
          <a:xfrm>
            <a:off x="8967738" y="892965"/>
            <a:ext cx="2991081" cy="2306627"/>
            <a:chOff x="4876029" y="582476"/>
            <a:chExt cx="1822690" cy="1405601"/>
          </a:xfrm>
        </p:grpSpPr>
        <p:grpSp>
          <p:nvGrpSpPr>
            <p:cNvPr id="24" name="Group 23">
              <a:extLst>
                <a:ext uri="{FF2B5EF4-FFF2-40B4-BE49-F238E27FC236}">
                  <a16:creationId xmlns:a16="http://schemas.microsoft.com/office/drawing/2014/main" id="{1AC49D1F-278E-4A03-93AD-911847432218}"/>
                </a:ext>
              </a:extLst>
            </p:cNvPr>
            <p:cNvGrpSpPr/>
            <p:nvPr/>
          </p:nvGrpSpPr>
          <p:grpSpPr>
            <a:xfrm>
              <a:off x="4876029" y="582476"/>
              <a:ext cx="1822690" cy="1405601"/>
              <a:chOff x="4310576" y="875609"/>
              <a:chExt cx="2558030" cy="1902363"/>
            </a:xfrm>
          </p:grpSpPr>
          <p:sp>
            <p:nvSpPr>
              <p:cNvPr id="29" name="Rectangle 28">
                <a:extLst>
                  <a:ext uri="{FF2B5EF4-FFF2-40B4-BE49-F238E27FC236}">
                    <a16:creationId xmlns:a16="http://schemas.microsoft.com/office/drawing/2014/main" id="{0E773BE2-9F07-4CBB-9CD3-64B114B847B8}"/>
                  </a:ext>
                </a:extLst>
              </p:cNvPr>
              <p:cNvSpPr/>
              <p:nvPr/>
            </p:nvSpPr>
            <p:spPr>
              <a:xfrm>
                <a:off x="4318195" y="953424"/>
                <a:ext cx="2539805" cy="182454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EE114161-63BB-42B2-A7EB-A44C65B99DFD}"/>
                  </a:ext>
                </a:extLst>
              </p:cNvPr>
              <p:cNvSpPr/>
              <p:nvPr/>
            </p:nvSpPr>
            <p:spPr>
              <a:xfrm>
                <a:off x="4310576" y="875609"/>
                <a:ext cx="2558030" cy="536242"/>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sp>
          <p:nvSpPr>
            <p:cNvPr id="25" name="Rectangle 24">
              <a:extLst>
                <a:ext uri="{FF2B5EF4-FFF2-40B4-BE49-F238E27FC236}">
                  <a16:creationId xmlns:a16="http://schemas.microsoft.com/office/drawing/2014/main" id="{6EA43776-32D3-4D0A-8779-F94B7E7520C5}"/>
                </a:ext>
              </a:extLst>
            </p:cNvPr>
            <p:cNvSpPr/>
            <p:nvPr/>
          </p:nvSpPr>
          <p:spPr>
            <a:xfrm>
              <a:off x="4961589" y="1047640"/>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AEAA7B03-6471-4F79-85FB-A7E58C153059}"/>
                </a:ext>
              </a:extLst>
            </p:cNvPr>
            <p:cNvSpPr txBox="1"/>
            <p:nvPr/>
          </p:nvSpPr>
          <p:spPr>
            <a:xfrm>
              <a:off x="5115488" y="1002801"/>
              <a:ext cx="1447029" cy="5626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entury Gothic" panose="020B0502020202020204" pitchFamily="34" charset="0"/>
                </a:rPr>
                <a:t>Talking about La </a:t>
              </a:r>
              <a:r>
                <a:rPr lang="en-GB" dirty="0" err="1">
                  <a:solidFill>
                    <a:prstClr val="black"/>
                  </a:solidFill>
                  <a:latin typeface="Century Gothic" panose="020B0502020202020204" pitchFamily="34" charset="0"/>
                </a:rPr>
                <a:t>Chandeleur</a:t>
              </a:r>
              <a:r>
                <a:rPr lang="en-GB" dirty="0">
                  <a:solidFill>
                    <a:prstClr val="black"/>
                  </a:solidFill>
                  <a:latin typeface="Century Gothic" panose="020B0502020202020204" pitchFamily="34" charset="0"/>
                </a:rPr>
                <a:t>, using negation</a:t>
              </a: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D050C57D-4785-4F46-B194-75BFE9E6AF52}"/>
              </a:ext>
            </a:extLst>
          </p:cNvPr>
          <p:cNvPicPr>
            <a:picLocks noChangeAspect="1"/>
          </p:cNvPicPr>
          <p:nvPr/>
        </p:nvPicPr>
        <p:blipFill>
          <a:blip r:embed="rId3"/>
          <a:stretch>
            <a:fillRect/>
          </a:stretch>
        </p:blipFill>
        <p:spPr>
          <a:xfrm>
            <a:off x="7804152" y="2529875"/>
            <a:ext cx="2125326" cy="1729548"/>
          </a:xfrm>
          <a:prstGeom prst="rect">
            <a:avLst/>
          </a:prstGeom>
        </p:spPr>
      </p:pic>
      <p:sp>
        <p:nvSpPr>
          <p:cNvPr id="81" name="Rectangle: Rounded Corners 80">
            <a:extLst>
              <a:ext uri="{FF2B5EF4-FFF2-40B4-BE49-F238E27FC236}">
                <a16:creationId xmlns:a16="http://schemas.microsoft.com/office/drawing/2014/main" id="{DB8F7BC6-B28B-4DB2-856C-A5517D2ABE7F}"/>
              </a:ext>
            </a:extLst>
          </p:cNvPr>
          <p:cNvSpPr/>
          <p:nvPr/>
        </p:nvSpPr>
        <p:spPr>
          <a:xfrm>
            <a:off x="361940" y="1173246"/>
            <a:ext cx="7113935" cy="3126609"/>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5" name="Group 84">
            <a:extLst>
              <a:ext uri="{FF2B5EF4-FFF2-40B4-BE49-F238E27FC236}">
                <a16:creationId xmlns:a16="http://schemas.microsoft.com/office/drawing/2014/main" id="{423B7FB0-21E9-40AD-AF7E-6F934BD40C27}"/>
              </a:ext>
            </a:extLst>
          </p:cNvPr>
          <p:cNvGrpSpPr/>
          <p:nvPr/>
        </p:nvGrpSpPr>
        <p:grpSpPr>
          <a:xfrm>
            <a:off x="499548" y="1233491"/>
            <a:ext cx="2957045" cy="672351"/>
            <a:chOff x="1639842" y="1416995"/>
            <a:chExt cx="1801949" cy="409714"/>
          </a:xfrm>
        </p:grpSpPr>
        <p:sp>
          <p:nvSpPr>
            <p:cNvPr id="88" name="Google Shape;112;p3">
              <a:extLst>
                <a:ext uri="{FF2B5EF4-FFF2-40B4-BE49-F238E27FC236}">
                  <a16:creationId xmlns:a16="http://schemas.microsoft.com/office/drawing/2014/main" id="{0D165911-AFCF-4738-B717-34DB4F45633B}"/>
                </a:ext>
              </a:extLst>
            </p:cNvPr>
            <p:cNvSpPr txBox="1"/>
            <p:nvPr/>
          </p:nvSpPr>
          <p:spPr>
            <a:xfrm>
              <a:off x="1871346" y="1463927"/>
              <a:ext cx="1540408" cy="338532"/>
            </a:xfrm>
            <a:prstGeom prst="rect">
              <a:avLst/>
            </a:prstGeom>
            <a:solidFill>
              <a:srgbClr val="FF6DA8"/>
            </a:solidFill>
            <a:ln>
              <a:noFill/>
            </a:ln>
          </p:spPr>
          <p:txBody>
            <a:bodyPr spcFirstLastPara="1" wrap="square" lIns="150031" tIns="74995" rIns="150031" bIns="74995" anchor="t" anchorCtr="0">
              <a:spAutoFit/>
            </a:bodyPr>
            <a:lstStyle/>
            <a:p>
              <a:pPr marL="0" marR="0" lvl="0" indent="0" algn="l" defTabSz="457200" rtl="0" eaLnBrk="1" fontAlgn="auto" latinLnBrk="0" hangingPunct="1">
                <a:lnSpc>
                  <a:spcPct val="100000"/>
                </a:lnSpc>
                <a:spcBef>
                  <a:spcPts val="0"/>
                </a:spcBef>
                <a:spcAft>
                  <a:spcPts val="0"/>
                </a:spcAft>
                <a:buClr>
                  <a:srgbClr val="FFFFFF"/>
                </a:buClr>
                <a:buSzPts val="2000"/>
                <a:buFontTx/>
                <a:buNone/>
                <a:tabLst/>
                <a:defRPr/>
              </a:pPr>
              <a:endParaRPr kumimoji="0" sz="2626"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89" name="Google Shape;111;p3" descr="Speech Icon, Voice, Talking, Audio, Speech">
              <a:extLst>
                <a:ext uri="{FF2B5EF4-FFF2-40B4-BE49-F238E27FC236}">
                  <a16:creationId xmlns:a16="http://schemas.microsoft.com/office/drawing/2014/main" id="{B4627829-7E89-4D19-B892-417B27962603}"/>
                </a:ext>
              </a:extLst>
            </p:cNvPr>
            <p:cNvPicPr preferRelativeResize="0"/>
            <p:nvPr/>
          </p:nvPicPr>
          <p:blipFill rotWithShape="1">
            <a:blip r:embed="rId4">
              <a:alphaModFix/>
            </a:blip>
            <a:srcRect/>
            <a:stretch/>
          </p:blipFill>
          <p:spPr>
            <a:xfrm>
              <a:off x="1639842" y="1416995"/>
              <a:ext cx="520475" cy="409714"/>
            </a:xfrm>
            <a:prstGeom prst="rect">
              <a:avLst/>
            </a:prstGeom>
            <a:noFill/>
            <a:ln>
              <a:noFill/>
            </a:ln>
          </p:spPr>
        </p:pic>
        <p:sp>
          <p:nvSpPr>
            <p:cNvPr id="90" name="TextBox 89">
              <a:extLst>
                <a:ext uri="{FF2B5EF4-FFF2-40B4-BE49-F238E27FC236}">
                  <a16:creationId xmlns:a16="http://schemas.microsoft.com/office/drawing/2014/main" id="{E8B6E2FE-A7D6-4525-B5BE-A2C5135CFFD1}"/>
                </a:ext>
              </a:extLst>
            </p:cNvPr>
            <p:cNvSpPr txBox="1"/>
            <p:nvPr/>
          </p:nvSpPr>
          <p:spPr>
            <a:xfrm>
              <a:off x="2131035" y="1456663"/>
              <a:ext cx="1310756" cy="3025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626"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prononcer</a:t>
              </a:r>
              <a:endParaRPr kumimoji="0" lang="en-GB" sz="2626"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pic>
        <p:nvPicPr>
          <p:cNvPr id="94" name="Picture 93">
            <a:extLst>
              <a:ext uri="{FF2B5EF4-FFF2-40B4-BE49-F238E27FC236}">
                <a16:creationId xmlns:a16="http://schemas.microsoft.com/office/drawing/2014/main" id="{03AF52C7-DEC5-4D2C-8ECF-1CBAC2188358}"/>
              </a:ext>
            </a:extLst>
          </p:cNvPr>
          <p:cNvPicPr>
            <a:picLocks noChangeAspect="1"/>
          </p:cNvPicPr>
          <p:nvPr/>
        </p:nvPicPr>
        <p:blipFill>
          <a:blip r:embed="rId5"/>
          <a:stretch>
            <a:fillRect/>
          </a:stretch>
        </p:blipFill>
        <p:spPr>
          <a:xfrm>
            <a:off x="583348" y="1970819"/>
            <a:ext cx="1630786" cy="2387376"/>
          </a:xfrm>
          <a:prstGeom prst="rect">
            <a:avLst/>
          </a:prstGeom>
        </p:spPr>
      </p:pic>
      <p:pic>
        <p:nvPicPr>
          <p:cNvPr id="95" name="Picture 94">
            <a:extLst>
              <a:ext uri="{FF2B5EF4-FFF2-40B4-BE49-F238E27FC236}">
                <a16:creationId xmlns:a16="http://schemas.microsoft.com/office/drawing/2014/main" id="{FB39DE19-44A1-4A1D-B633-8A34E71469F6}"/>
              </a:ext>
            </a:extLst>
          </p:cNvPr>
          <p:cNvPicPr>
            <a:picLocks noChangeAspect="1"/>
          </p:cNvPicPr>
          <p:nvPr/>
        </p:nvPicPr>
        <p:blipFill>
          <a:blip r:embed="rId6"/>
          <a:stretch>
            <a:fillRect/>
          </a:stretch>
        </p:blipFill>
        <p:spPr>
          <a:xfrm>
            <a:off x="2254063" y="1988724"/>
            <a:ext cx="1604513" cy="2363930"/>
          </a:xfrm>
          <a:prstGeom prst="rect">
            <a:avLst/>
          </a:prstGeom>
        </p:spPr>
      </p:pic>
      <p:pic>
        <p:nvPicPr>
          <p:cNvPr id="96" name="Picture 95">
            <a:extLst>
              <a:ext uri="{FF2B5EF4-FFF2-40B4-BE49-F238E27FC236}">
                <a16:creationId xmlns:a16="http://schemas.microsoft.com/office/drawing/2014/main" id="{A5647A74-2282-417E-A26B-8B91C968C81C}"/>
              </a:ext>
            </a:extLst>
          </p:cNvPr>
          <p:cNvPicPr>
            <a:picLocks noChangeAspect="1"/>
          </p:cNvPicPr>
          <p:nvPr/>
        </p:nvPicPr>
        <p:blipFill>
          <a:blip r:embed="rId7"/>
          <a:stretch>
            <a:fillRect/>
          </a:stretch>
        </p:blipFill>
        <p:spPr>
          <a:xfrm>
            <a:off x="5782283" y="1988724"/>
            <a:ext cx="1641773" cy="2371450"/>
          </a:xfrm>
          <a:prstGeom prst="rect">
            <a:avLst/>
          </a:prstGeom>
        </p:spPr>
      </p:pic>
      <p:pic>
        <p:nvPicPr>
          <p:cNvPr id="97" name="Picture 96">
            <a:extLst>
              <a:ext uri="{FF2B5EF4-FFF2-40B4-BE49-F238E27FC236}">
                <a16:creationId xmlns:a16="http://schemas.microsoft.com/office/drawing/2014/main" id="{6396E7EB-D53D-4560-B901-87242A86F2A6}"/>
              </a:ext>
            </a:extLst>
          </p:cNvPr>
          <p:cNvPicPr>
            <a:picLocks noChangeAspect="1"/>
          </p:cNvPicPr>
          <p:nvPr/>
        </p:nvPicPr>
        <p:blipFill>
          <a:blip r:embed="rId8"/>
          <a:stretch>
            <a:fillRect/>
          </a:stretch>
        </p:blipFill>
        <p:spPr>
          <a:xfrm>
            <a:off x="4150675" y="1972115"/>
            <a:ext cx="1641773" cy="2406871"/>
          </a:xfrm>
          <a:prstGeom prst="rect">
            <a:avLst/>
          </a:prstGeom>
        </p:spPr>
      </p:pic>
      <p:graphicFrame>
        <p:nvGraphicFramePr>
          <p:cNvPr id="99" name="Table 98">
            <a:extLst>
              <a:ext uri="{FF2B5EF4-FFF2-40B4-BE49-F238E27FC236}">
                <a16:creationId xmlns:a16="http://schemas.microsoft.com/office/drawing/2014/main" id="{2E91A012-E196-48EC-9FC4-94D90D68737C}"/>
              </a:ext>
            </a:extLst>
          </p:cNvPr>
          <p:cNvGraphicFramePr>
            <a:graphicFrameLocks noGrp="1"/>
          </p:cNvGraphicFramePr>
          <p:nvPr>
            <p:extLst>
              <p:ext uri="{D42A27DB-BD31-4B8C-83A1-F6EECF244321}">
                <p14:modId xmlns:p14="http://schemas.microsoft.com/office/powerpoint/2010/main" val="3630296182"/>
              </p:ext>
            </p:extLst>
          </p:nvPr>
        </p:nvGraphicFramePr>
        <p:xfrm>
          <a:off x="285346" y="4379056"/>
          <a:ext cx="11673473" cy="5390134"/>
        </p:xfrm>
        <a:graphic>
          <a:graphicData uri="http://schemas.openxmlformats.org/drawingml/2006/table">
            <a:tbl>
              <a:tblPr/>
              <a:tblGrid>
                <a:gridCol w="11673473">
                  <a:extLst>
                    <a:ext uri="{9D8B030D-6E8A-4147-A177-3AD203B41FA5}">
                      <a16:colId xmlns:a16="http://schemas.microsoft.com/office/drawing/2014/main" val="1109811973"/>
                    </a:ext>
                  </a:extLst>
                </a:gridCol>
              </a:tblGrid>
              <a:tr h="0">
                <a:tc>
                  <a:txBody>
                    <a:bodyPr/>
                    <a:lstStyle/>
                    <a:p>
                      <a:pPr algn="l">
                        <a:lnSpc>
                          <a:spcPct val="200000"/>
                        </a:lnSpc>
                        <a:spcAft>
                          <a:spcPts val="0"/>
                        </a:spcAft>
                      </a:pPr>
                      <a:endParaRPr lang="es-ES_tradnl" sz="2000"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endParaRPr>
                    </a:p>
                    <a:p>
                      <a:pPr algn="l">
                        <a:lnSpc>
                          <a:spcPct val="200000"/>
                        </a:lnSpc>
                        <a:spcAft>
                          <a:spcPts val="0"/>
                        </a:spcAft>
                      </a:pPr>
                      <a:endParaRPr lang="es-ES_tradnl" sz="2000"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endParaRPr>
                    </a:p>
                    <a:p>
                      <a:pPr algn="l">
                        <a:lnSpc>
                          <a:spcPct val="200000"/>
                        </a:lnSpc>
                        <a:spcAft>
                          <a:spcPts val="0"/>
                        </a:spcAft>
                      </a:pPr>
                      <a:r>
                        <a:rPr lang="es-ES_tradnl" sz="2000"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En </a:t>
                      </a:r>
                      <a:r>
                        <a:rPr lang="es-ES_tradnl" sz="2000" b="1"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[1] ________________, </a:t>
                      </a:r>
                      <a:r>
                        <a:rPr lang="es-ES_tradnl" sz="2000"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la Fête des </a:t>
                      </a:r>
                      <a:r>
                        <a:rPr lang="es-ES_tradnl" sz="2000" b="1"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[2] _______________ </a:t>
                      </a:r>
                      <a:r>
                        <a:rPr lang="es-ES_tradnl" sz="2000"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a lieu à Lyon.</a:t>
                      </a:r>
                    </a:p>
                    <a:p>
                      <a:pPr algn="l">
                        <a:lnSpc>
                          <a:spcPct val="200000"/>
                        </a:lnSpc>
                        <a:spcAft>
                          <a:spcPts val="0"/>
                        </a:spcAft>
                      </a:pPr>
                      <a:r>
                        <a:rPr lang="es-ES_tradnl" sz="2000"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Le six </a:t>
                      </a:r>
                      <a:r>
                        <a:rPr lang="es-ES_tradnl" sz="2000" b="1"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[3] ________________</a:t>
                      </a:r>
                      <a:r>
                        <a:rPr lang="es-ES_tradnl" sz="2000"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 c’est la </a:t>
                      </a:r>
                      <a:r>
                        <a:rPr lang="es-ES_tradnl" sz="2000" b="1"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[4] ___________</a:t>
                      </a:r>
                      <a:r>
                        <a:rPr lang="es-ES_tradnl" sz="2000"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 des Rois. </a:t>
                      </a:r>
                    </a:p>
                    <a:p>
                      <a:pPr algn="l">
                        <a:lnSpc>
                          <a:spcPct val="200000"/>
                        </a:lnSpc>
                        <a:spcAft>
                          <a:spcPts val="0"/>
                        </a:spcAft>
                      </a:pPr>
                      <a:r>
                        <a:rPr lang="es-ES_tradnl" sz="2000"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Au Mardi Gras les gens portent des </a:t>
                      </a:r>
                      <a:r>
                        <a:rPr lang="es-ES_tradnl" sz="2000" b="1"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[5] _________________</a:t>
                      </a:r>
                      <a:r>
                        <a:rPr lang="es-ES_tradnl" sz="2000"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 multicolores. </a:t>
                      </a:r>
                      <a:endParaRPr lang="en-GB" sz="2000" dirty="0">
                        <a:solidFill>
                          <a:schemeClr val="tx1"/>
                        </a:solidFill>
                        <a:effectLst/>
                        <a:latin typeface="Century Gothic" panose="020B0502020202020204" pitchFamily="34" charset="0"/>
                        <a:ea typeface="Calibri" panose="020F0502020204030204" pitchFamily="34" charset="0"/>
                        <a:cs typeface="Calibri" panose="020F0502020204030204" pitchFamily="34" charset="0"/>
                      </a:endParaRPr>
                    </a:p>
                    <a:p>
                      <a:pPr algn="l">
                        <a:lnSpc>
                          <a:spcPct val="200000"/>
                        </a:lnSpc>
                        <a:spcAft>
                          <a:spcPts val="0"/>
                        </a:spcAft>
                      </a:pPr>
                      <a:r>
                        <a:rPr lang="es-ES_tradnl" sz="2000"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En </a:t>
                      </a:r>
                      <a:r>
                        <a:rPr lang="es-ES_tradnl" sz="2000" b="1"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[6] ______________ </a:t>
                      </a:r>
                      <a:r>
                        <a:rPr lang="es-ES_tradnl" sz="2000"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la </a:t>
                      </a:r>
                      <a:r>
                        <a:rPr lang="es-ES_tradnl" sz="2000" b="0"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Fête </a:t>
                      </a:r>
                      <a:r>
                        <a:rPr lang="es-ES_tradnl" sz="2000"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des fruits a lieu à Nice.</a:t>
                      </a:r>
                    </a:p>
                    <a:p>
                      <a:pPr algn="l">
                        <a:lnSpc>
                          <a:spcPct val="200000"/>
                        </a:lnSpc>
                        <a:spcAft>
                          <a:spcPts val="0"/>
                        </a:spcAft>
                      </a:pPr>
                      <a:r>
                        <a:rPr lang="en-GB" sz="2000"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Le </a:t>
                      </a:r>
                      <a:r>
                        <a:rPr lang="en-GB" sz="2000" b="1"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[7] _____________ </a:t>
                      </a:r>
                      <a:r>
                        <a:rPr lang="en-GB" sz="2000" dirty="0" err="1">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avril</a:t>
                      </a:r>
                      <a:r>
                        <a:rPr lang="en-GB" sz="2000"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 tout le monde </a:t>
                      </a:r>
                      <a:r>
                        <a:rPr lang="en-GB" sz="2000" b="1"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[8] ______________ </a:t>
                      </a:r>
                      <a:r>
                        <a:rPr lang="en-GB" sz="2000"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des </a:t>
                      </a:r>
                      <a:r>
                        <a:rPr lang="en-GB" sz="2000" dirty="0" err="1">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poissons</a:t>
                      </a:r>
                      <a:r>
                        <a:rPr lang="en-GB" sz="2000"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 </a:t>
                      </a:r>
                      <a:r>
                        <a:rPr lang="en-GB" sz="2000" dirty="0" err="1">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en</a:t>
                      </a:r>
                      <a:r>
                        <a:rPr lang="en-GB" sz="2000"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 </a:t>
                      </a:r>
                      <a:r>
                        <a:rPr lang="en-GB" sz="2000" b="1"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[9] ___________.</a:t>
                      </a:r>
                      <a:endParaRPr lang="en-GB" sz="2000"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endParaRPr>
                    </a:p>
                    <a:p>
                      <a:pPr algn="l">
                        <a:lnSpc>
                          <a:spcPct val="200000"/>
                        </a:lnSpc>
                        <a:spcAft>
                          <a:spcPts val="0"/>
                        </a:spcAft>
                      </a:pPr>
                      <a:r>
                        <a:rPr lang="en-GB" sz="2000"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La </a:t>
                      </a:r>
                      <a:r>
                        <a:rPr lang="en-GB" sz="2000" b="1"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[10] ___________ </a:t>
                      </a:r>
                      <a:r>
                        <a:rPr lang="en-GB" sz="2000" dirty="0" err="1">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Nationale</a:t>
                      </a:r>
                      <a:r>
                        <a:rPr lang="en-GB" sz="2000"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 </a:t>
                      </a:r>
                      <a:r>
                        <a:rPr lang="en-GB" sz="2000" dirty="0" err="1">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c’est</a:t>
                      </a:r>
                      <a:r>
                        <a:rPr lang="en-GB" sz="2000"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 le 14 </a:t>
                      </a:r>
                      <a:r>
                        <a:rPr lang="en-GB" sz="2000" b="1"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[11] __________</a:t>
                      </a:r>
                      <a:r>
                        <a:rPr lang="en-GB" sz="2000"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a:t>
                      </a:r>
                    </a:p>
                    <a:p>
                      <a:pPr algn="l">
                        <a:lnSpc>
                          <a:spcPct val="200000"/>
                        </a:lnSpc>
                        <a:spcAft>
                          <a:spcPts val="0"/>
                        </a:spcAft>
                      </a:pPr>
                      <a:r>
                        <a:rPr lang="en-GB" sz="2000" dirty="0" err="1">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En</a:t>
                      </a:r>
                      <a:r>
                        <a:rPr lang="en-GB" sz="2000"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 </a:t>
                      </a:r>
                      <a:r>
                        <a:rPr lang="en-GB" sz="2000" dirty="0" err="1">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novembre</a:t>
                      </a:r>
                      <a:r>
                        <a:rPr lang="en-GB" sz="2000"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 le jour de </a:t>
                      </a:r>
                      <a:r>
                        <a:rPr lang="en-GB" sz="2000" dirty="0" err="1">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l’Armistice</a:t>
                      </a:r>
                      <a:r>
                        <a:rPr lang="en-GB" sz="2000"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 </a:t>
                      </a:r>
                      <a:r>
                        <a:rPr lang="en-GB" sz="2000" b="1"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[12] _____________</a:t>
                      </a:r>
                      <a:r>
                        <a:rPr lang="en-GB" sz="2000"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 les </a:t>
                      </a:r>
                      <a:r>
                        <a:rPr lang="en-GB" sz="2000" dirty="0" err="1">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soldats</a:t>
                      </a:r>
                      <a:r>
                        <a:rPr lang="en-GB" sz="2000"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a:t>
                      </a:r>
                    </a:p>
                  </a:txBody>
                  <a:tcPr marL="114300" marR="114300" marT="0" marB="0">
                    <a:lnL>
                      <a:noFill/>
                    </a:lnL>
                    <a:lnR>
                      <a:noFill/>
                    </a:lnR>
                    <a:lnT>
                      <a:noFill/>
                    </a:lnT>
                    <a:lnB>
                      <a:noFill/>
                    </a:lnB>
                    <a:solidFill>
                      <a:srgbClr val="FFF7FF"/>
                    </a:solidFill>
                  </a:tcPr>
                </a:tc>
                <a:extLst>
                  <a:ext uri="{0D108BD9-81ED-4DB2-BD59-A6C34878D82A}">
                    <a16:rowId xmlns:a16="http://schemas.microsoft.com/office/drawing/2014/main" val="3928149912"/>
                  </a:ext>
                </a:extLst>
              </a:tr>
            </a:tbl>
          </a:graphicData>
        </a:graphic>
      </p:graphicFrame>
      <p:grpSp>
        <p:nvGrpSpPr>
          <p:cNvPr id="100" name="Group 99">
            <a:extLst>
              <a:ext uri="{FF2B5EF4-FFF2-40B4-BE49-F238E27FC236}">
                <a16:creationId xmlns:a16="http://schemas.microsoft.com/office/drawing/2014/main" id="{AFC7BB25-97C1-4429-B8F7-AA1461D2E400}"/>
              </a:ext>
            </a:extLst>
          </p:cNvPr>
          <p:cNvGrpSpPr/>
          <p:nvPr/>
        </p:nvGrpSpPr>
        <p:grpSpPr>
          <a:xfrm>
            <a:off x="274984" y="10039636"/>
            <a:ext cx="2268556" cy="862054"/>
            <a:chOff x="314909" y="12083263"/>
            <a:chExt cx="2268556" cy="862054"/>
          </a:xfrm>
        </p:grpSpPr>
        <p:sp>
          <p:nvSpPr>
            <p:cNvPr id="101" name="Title 1">
              <a:extLst>
                <a:ext uri="{FF2B5EF4-FFF2-40B4-BE49-F238E27FC236}">
                  <a16:creationId xmlns:a16="http://schemas.microsoft.com/office/drawing/2014/main" id="{3DEA3FE1-5CD8-4CF6-9D24-5054205A2BB6}"/>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102" name="Picture 101" descr="A logo of a book&#10;&#10;Description automatically generated with low confidence">
              <a:extLst>
                <a:ext uri="{FF2B5EF4-FFF2-40B4-BE49-F238E27FC236}">
                  <a16:creationId xmlns:a16="http://schemas.microsoft.com/office/drawing/2014/main" id="{6770CEAC-3163-4099-A13B-221F28E134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graphicFrame>
        <p:nvGraphicFramePr>
          <p:cNvPr id="103" name="Table 51">
            <a:extLst>
              <a:ext uri="{FF2B5EF4-FFF2-40B4-BE49-F238E27FC236}">
                <a16:creationId xmlns:a16="http://schemas.microsoft.com/office/drawing/2014/main" id="{EF66DD36-D46D-429E-B410-5C0521BA6FD1}"/>
              </a:ext>
            </a:extLst>
          </p:cNvPr>
          <p:cNvGraphicFramePr>
            <a:graphicFrameLocks noGrp="1"/>
          </p:cNvGraphicFramePr>
          <p:nvPr>
            <p:extLst>
              <p:ext uri="{D42A27DB-BD31-4B8C-83A1-F6EECF244321}">
                <p14:modId xmlns:p14="http://schemas.microsoft.com/office/powerpoint/2010/main" val="1897266860"/>
              </p:ext>
            </p:extLst>
          </p:nvPr>
        </p:nvGraphicFramePr>
        <p:xfrm>
          <a:off x="270426" y="10875785"/>
          <a:ext cx="11464882" cy="2063264"/>
        </p:xfrm>
        <a:graphic>
          <a:graphicData uri="http://schemas.openxmlformats.org/drawingml/2006/table">
            <a:tbl>
              <a:tblPr firstRow="1" bandRow="1">
                <a:tableStyleId>{5940675A-B579-460E-94D1-54222C63F5DA}</a:tableStyleId>
              </a:tblPr>
              <a:tblGrid>
                <a:gridCol w="2591449">
                  <a:extLst>
                    <a:ext uri="{9D8B030D-6E8A-4147-A177-3AD203B41FA5}">
                      <a16:colId xmlns:a16="http://schemas.microsoft.com/office/drawing/2014/main" val="1010301301"/>
                    </a:ext>
                  </a:extLst>
                </a:gridCol>
                <a:gridCol w="3064207">
                  <a:extLst>
                    <a:ext uri="{9D8B030D-6E8A-4147-A177-3AD203B41FA5}">
                      <a16:colId xmlns:a16="http://schemas.microsoft.com/office/drawing/2014/main" val="3275482453"/>
                    </a:ext>
                  </a:extLst>
                </a:gridCol>
                <a:gridCol w="2904613">
                  <a:extLst>
                    <a:ext uri="{9D8B030D-6E8A-4147-A177-3AD203B41FA5}">
                      <a16:colId xmlns:a16="http://schemas.microsoft.com/office/drawing/2014/main" val="1042213141"/>
                    </a:ext>
                  </a:extLst>
                </a:gridCol>
                <a:gridCol w="2904613">
                  <a:extLst>
                    <a:ext uri="{9D8B030D-6E8A-4147-A177-3AD203B41FA5}">
                      <a16:colId xmlns:a16="http://schemas.microsoft.com/office/drawing/2014/main" val="325198712"/>
                    </a:ext>
                  </a:extLst>
                </a:gridCol>
              </a:tblGrid>
              <a:tr h="314227">
                <a:tc>
                  <a:txBody>
                    <a:bodyPr/>
                    <a:lstStyle/>
                    <a:p>
                      <a:r>
                        <a:rPr lang="en-GB" sz="2400" dirty="0">
                          <a:latin typeface="Century Gothic" panose="020B0502020202020204" pitchFamily="34" charset="0"/>
                        </a:rPr>
                        <a:t>aimer</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400" dirty="0" err="1">
                          <a:latin typeface="Century Gothic" panose="020B0502020202020204" pitchFamily="34" charset="0"/>
                        </a:rPr>
                        <a:t>détester</a:t>
                      </a:r>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526998450"/>
                  </a:ext>
                </a:extLst>
              </a:tr>
              <a:tr h="314227">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rPr>
                        <a:t>chanter</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rPr>
                        <a:t>donner</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176287600"/>
                  </a:ext>
                </a:extLst>
              </a:tr>
              <a:tr h="314227">
                <a:tc>
                  <a:txBody>
                    <a:bodyPr/>
                    <a:lstStyle/>
                    <a:p>
                      <a:r>
                        <a:rPr lang="en-GB" sz="2400" dirty="0" err="1">
                          <a:latin typeface="Century Gothic" panose="020B0502020202020204" pitchFamily="34" charset="0"/>
                        </a:rPr>
                        <a:t>chercher</a:t>
                      </a:r>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400" dirty="0" err="1">
                          <a:latin typeface="Century Gothic" panose="020B0502020202020204" pitchFamily="34" charset="0"/>
                        </a:rPr>
                        <a:t>trouver</a:t>
                      </a:r>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896110229"/>
                  </a:ext>
                </a:extLst>
              </a:tr>
              <a:tr h="314227">
                <a:tc>
                  <a:txBody>
                    <a:bodyPr/>
                    <a:lstStyle/>
                    <a:p>
                      <a:r>
                        <a:rPr lang="en-GB" sz="2400" dirty="0" err="1">
                          <a:latin typeface="Century Gothic" panose="020B0502020202020204" pitchFamily="34" charset="0"/>
                        </a:rPr>
                        <a:t>danser</a:t>
                      </a:r>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400" dirty="0">
                          <a:latin typeface="Century Gothic" panose="020B0502020202020204" pitchFamily="34" charset="0"/>
                        </a:rPr>
                        <a:t>utiliser</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1339524556"/>
                  </a:ext>
                </a:extLst>
              </a:tr>
            </a:tbl>
          </a:graphicData>
        </a:graphic>
      </p:graphicFrame>
      <p:sp>
        <p:nvSpPr>
          <p:cNvPr id="104" name="TextBox 103">
            <a:extLst>
              <a:ext uri="{FF2B5EF4-FFF2-40B4-BE49-F238E27FC236}">
                <a16:creationId xmlns:a16="http://schemas.microsoft.com/office/drawing/2014/main" id="{349A5FF7-751A-451D-A57F-B97537E89847}"/>
              </a:ext>
            </a:extLst>
          </p:cNvPr>
          <p:cNvSpPr txBox="1"/>
          <p:nvPr/>
        </p:nvSpPr>
        <p:spPr>
          <a:xfrm>
            <a:off x="2552261" y="10197037"/>
            <a:ext cx="661591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Write down the key language for this week.</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105" name="Picture 104">
            <a:extLst>
              <a:ext uri="{FF2B5EF4-FFF2-40B4-BE49-F238E27FC236}">
                <a16:creationId xmlns:a16="http://schemas.microsoft.com/office/drawing/2014/main" id="{5A332925-3733-40D9-A5DB-B119DE3F75A1}"/>
              </a:ext>
            </a:extLst>
          </p:cNvPr>
          <p:cNvPicPr>
            <a:picLocks noChangeAspect="1"/>
          </p:cNvPicPr>
          <p:nvPr/>
        </p:nvPicPr>
        <p:blipFill>
          <a:blip r:embed="rId10"/>
          <a:stretch>
            <a:fillRect/>
          </a:stretch>
        </p:blipFill>
        <p:spPr>
          <a:xfrm>
            <a:off x="260326" y="4504695"/>
            <a:ext cx="2377646" cy="853514"/>
          </a:xfrm>
          <a:prstGeom prst="rect">
            <a:avLst/>
          </a:prstGeom>
        </p:spPr>
      </p:pic>
      <p:sp>
        <p:nvSpPr>
          <p:cNvPr id="106" name="TextBox 105">
            <a:extLst>
              <a:ext uri="{FF2B5EF4-FFF2-40B4-BE49-F238E27FC236}">
                <a16:creationId xmlns:a16="http://schemas.microsoft.com/office/drawing/2014/main" id="{2B1D3AB4-5170-4DC4-8C25-64CD78E352D2}"/>
              </a:ext>
            </a:extLst>
          </p:cNvPr>
          <p:cNvSpPr txBox="1"/>
          <p:nvPr/>
        </p:nvSpPr>
        <p:spPr>
          <a:xfrm>
            <a:off x="4695076" y="4659730"/>
            <a:ext cx="588760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B0502020202020204" pitchFamily="34" charset="0"/>
              </a:rPr>
              <a:t>Les </a:t>
            </a:r>
            <a:r>
              <a:rPr lang="es-ES_tradnl" sz="2400" b="1" dirty="0">
                <a:effectLst/>
                <a:latin typeface="Century Gothic" panose="020B0502020202020204" pitchFamily="34" charset="0"/>
                <a:ea typeface="Calibri" panose="020F0502020204030204" pitchFamily="34" charset="0"/>
                <a:cs typeface="Nirmala UI" panose="020B0502040204020203" pitchFamily="34" charset="0"/>
              </a:rPr>
              <a:t>fêtes en France</a:t>
            </a:r>
            <a:endParaRPr kumimoji="0" lang="en-GB" sz="2400" b="1" i="0" u="none" strike="noStrike" kern="1200" cap="none" spc="0" normalizeH="0" baseline="0" noProof="0" dirty="0">
              <a:ln>
                <a:noFill/>
              </a:ln>
              <a:effectLst/>
              <a:uLnTx/>
              <a:uFillTx/>
              <a:latin typeface="Century Gothic" panose="020B0502020202020204" pitchFamily="34" charset="0"/>
            </a:endParaRPr>
          </a:p>
        </p:txBody>
      </p:sp>
      <p:sp>
        <p:nvSpPr>
          <p:cNvPr id="107" name="Google Shape;171;p8">
            <a:extLst>
              <a:ext uri="{FF2B5EF4-FFF2-40B4-BE49-F238E27FC236}">
                <a16:creationId xmlns:a16="http://schemas.microsoft.com/office/drawing/2014/main" id="{4B99A9B9-4ACC-49E8-A0D1-C8D4C53E0C0B}"/>
              </a:ext>
            </a:extLst>
          </p:cNvPr>
          <p:cNvSpPr txBox="1"/>
          <p:nvPr/>
        </p:nvSpPr>
        <p:spPr>
          <a:xfrm>
            <a:off x="4695076" y="5026727"/>
            <a:ext cx="7128635"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Écris</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en</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français</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Puis</a:t>
            </a:r>
            <a:r>
              <a:rPr lang="en-GB" sz="2000" dirty="0">
                <a:latin typeface="Century Gothic" panose="020B0502020202020204" pitchFamily="34" charset="0"/>
              </a:rPr>
              <a:t>, </a:t>
            </a:r>
            <a:r>
              <a:rPr lang="en-GB" sz="2000" dirty="0" err="1">
                <a:latin typeface="Century Gothic" panose="020B0502020202020204" pitchFamily="34" charset="0"/>
              </a:rPr>
              <a:t>prononce</a:t>
            </a:r>
            <a:r>
              <a:rPr lang="en-GB" sz="2000" dirty="0">
                <a:latin typeface="Century Gothic" panose="020B0502020202020204" pitchFamily="34" charset="0"/>
              </a:rPr>
              <a:t> le </a:t>
            </a:r>
            <a:r>
              <a:rPr lang="en-GB" sz="2000" dirty="0" err="1">
                <a:latin typeface="Century Gothic" panose="020B0502020202020204" pitchFamily="34" charset="0"/>
              </a:rPr>
              <a:t>texte</a:t>
            </a:r>
            <a:r>
              <a:rPr lang="en-GB" sz="2000" dirty="0">
                <a:latin typeface="Century Gothic" panose="020B0502020202020204" pitchFamily="34" charset="0"/>
              </a:rPr>
              <a:t>.</a:t>
            </a:r>
            <a:endParaRPr kumimoji="0" lang="en-GB"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pic>
        <p:nvPicPr>
          <p:cNvPr id="108" name="Google Shape;111;p3">
            <a:extLst>
              <a:ext uri="{FF2B5EF4-FFF2-40B4-BE49-F238E27FC236}">
                <a16:creationId xmlns:a16="http://schemas.microsoft.com/office/drawing/2014/main" id="{08C91670-1A7D-4847-9F1B-48E89BB130CF}"/>
              </a:ext>
            </a:extLst>
          </p:cNvPr>
          <p:cNvPicPr/>
          <p:nvPr/>
        </p:nvPicPr>
        <p:blipFill>
          <a:blip r:embed="rId4"/>
          <a:stretch/>
        </p:blipFill>
        <p:spPr>
          <a:xfrm>
            <a:off x="11002923" y="4543731"/>
            <a:ext cx="775440" cy="775440"/>
          </a:xfrm>
          <a:prstGeom prst="rect">
            <a:avLst/>
          </a:prstGeom>
          <a:ln>
            <a:noFill/>
          </a:ln>
        </p:spPr>
      </p:pic>
      <p:pic>
        <p:nvPicPr>
          <p:cNvPr id="109" name="Picture 108">
            <a:extLst>
              <a:ext uri="{FF2B5EF4-FFF2-40B4-BE49-F238E27FC236}">
                <a16:creationId xmlns:a16="http://schemas.microsoft.com/office/drawing/2014/main" id="{120555C2-C850-4354-9F39-FE7B847554BD}"/>
              </a:ext>
            </a:extLst>
          </p:cNvPr>
          <p:cNvPicPr>
            <a:picLocks noChangeAspect="1"/>
          </p:cNvPicPr>
          <p:nvPr/>
        </p:nvPicPr>
        <p:blipFill>
          <a:blip r:embed="rId11"/>
          <a:stretch>
            <a:fillRect/>
          </a:stretch>
        </p:blipFill>
        <p:spPr>
          <a:xfrm>
            <a:off x="2594870" y="4507743"/>
            <a:ext cx="2048434" cy="847417"/>
          </a:xfrm>
          <a:prstGeom prst="rect">
            <a:avLst/>
          </a:prstGeom>
        </p:spPr>
      </p:pic>
      <p:sp>
        <p:nvSpPr>
          <p:cNvPr id="110" name="Rectangle: Rounded Corners 109">
            <a:extLst>
              <a:ext uri="{FF2B5EF4-FFF2-40B4-BE49-F238E27FC236}">
                <a16:creationId xmlns:a16="http://schemas.microsoft.com/office/drawing/2014/main" id="{6652683E-8785-4074-A511-B8F04BCEB3B4}"/>
              </a:ext>
            </a:extLst>
          </p:cNvPr>
          <p:cNvSpPr/>
          <p:nvPr/>
        </p:nvSpPr>
        <p:spPr>
          <a:xfrm>
            <a:off x="170357" y="13316799"/>
            <a:ext cx="11723927" cy="2589876"/>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Title 1">
            <a:extLst>
              <a:ext uri="{FF2B5EF4-FFF2-40B4-BE49-F238E27FC236}">
                <a16:creationId xmlns:a16="http://schemas.microsoft.com/office/drawing/2014/main" id="{F6276B83-B983-41D1-B3B2-8D034D756071}"/>
              </a:ext>
            </a:extLst>
          </p:cNvPr>
          <p:cNvSpPr txBox="1">
            <a:spLocks/>
          </p:cNvSpPr>
          <p:nvPr/>
        </p:nvSpPr>
        <p:spPr>
          <a:xfrm>
            <a:off x="9778468" y="13523552"/>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pic>
        <p:nvPicPr>
          <p:cNvPr id="112" name="Google Shape;170;p8" descr="Jigsaw, Puzzle, Piece, Game, Concept, Solution">
            <a:extLst>
              <a:ext uri="{FF2B5EF4-FFF2-40B4-BE49-F238E27FC236}">
                <a16:creationId xmlns:a16="http://schemas.microsoft.com/office/drawing/2014/main" id="{E00F31CE-4C1B-4F59-8674-9FAA78E7A770}"/>
              </a:ext>
            </a:extLst>
          </p:cNvPr>
          <p:cNvPicPr preferRelativeResize="0"/>
          <p:nvPr/>
        </p:nvPicPr>
        <p:blipFill rotWithShape="1">
          <a:blip r:embed="rId12">
            <a:alphaModFix/>
          </a:blip>
          <a:srcRect/>
          <a:stretch/>
        </p:blipFill>
        <p:spPr>
          <a:xfrm>
            <a:off x="9496131" y="13364617"/>
            <a:ext cx="564673" cy="593358"/>
          </a:xfrm>
          <a:prstGeom prst="rect">
            <a:avLst/>
          </a:prstGeom>
          <a:noFill/>
          <a:ln>
            <a:noFill/>
          </a:ln>
        </p:spPr>
      </p:pic>
      <p:sp>
        <p:nvSpPr>
          <p:cNvPr id="113" name="CustomShape 3">
            <a:extLst>
              <a:ext uri="{FF2B5EF4-FFF2-40B4-BE49-F238E27FC236}">
                <a16:creationId xmlns:a16="http://schemas.microsoft.com/office/drawing/2014/main" id="{EC2D24CB-9ABC-4062-8A99-F72B8217F0C0}"/>
              </a:ext>
            </a:extLst>
          </p:cNvPr>
          <p:cNvSpPr/>
          <p:nvPr/>
        </p:nvSpPr>
        <p:spPr>
          <a:xfrm>
            <a:off x="361940" y="13713304"/>
            <a:ext cx="9131059" cy="59335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In French, add </a:t>
            </a:r>
            <a:r>
              <a:rPr lang="en-GB" sz="2400" b="1" strike="noStrike" spc="-1" dirty="0">
                <a:solidFill>
                  <a:schemeClr val="tx1">
                    <a:lumMod val="65000"/>
                    <a:lumOff val="35000"/>
                  </a:schemeClr>
                </a:solidFill>
                <a:latin typeface="Century Gothic" panose="020B0502020202020204" pitchFamily="34" charset="0"/>
                <a:ea typeface="Century Gothic"/>
              </a:rPr>
              <a:t>ne </a:t>
            </a:r>
            <a:r>
              <a:rPr lang="en-GB" sz="2400" strike="noStrike" spc="-1" dirty="0">
                <a:solidFill>
                  <a:schemeClr val="tx1">
                    <a:lumMod val="65000"/>
                    <a:lumOff val="35000"/>
                  </a:schemeClr>
                </a:solidFill>
                <a:latin typeface="Century Gothic" panose="020B0502020202020204" pitchFamily="34" charset="0"/>
                <a:ea typeface="Century Gothic"/>
              </a:rPr>
              <a:t>before the verb and </a:t>
            </a:r>
            <a:r>
              <a:rPr lang="en-GB" sz="2400" b="1" strike="noStrike" spc="-1" dirty="0">
                <a:solidFill>
                  <a:schemeClr val="tx1">
                    <a:lumMod val="65000"/>
                    <a:lumOff val="35000"/>
                  </a:schemeClr>
                </a:solidFill>
                <a:latin typeface="Century Gothic" panose="020B0502020202020204" pitchFamily="34" charset="0"/>
                <a:ea typeface="Century Gothic"/>
              </a:rPr>
              <a:t>pas </a:t>
            </a:r>
            <a:r>
              <a:rPr lang="en-GB" sz="2400" strike="noStrike" spc="-1" dirty="0">
                <a:solidFill>
                  <a:schemeClr val="tx1">
                    <a:lumMod val="65000"/>
                    <a:lumOff val="35000"/>
                  </a:schemeClr>
                </a:solidFill>
                <a:latin typeface="Century Gothic" panose="020B0502020202020204" pitchFamily="34" charset="0"/>
                <a:ea typeface="Century Gothic"/>
              </a:rPr>
              <a:t>after the verb to make the sentence negative.</a:t>
            </a:r>
            <a:endParaRPr lang="en-GB" sz="2400" b="0" strike="noStrike" spc="-1" dirty="0">
              <a:solidFill>
                <a:schemeClr val="tx1">
                  <a:lumMod val="65000"/>
                  <a:lumOff val="35000"/>
                </a:schemeClr>
              </a:solidFill>
              <a:latin typeface="Century Gothic" panose="020B0502020202020204" pitchFamily="34" charset="0"/>
            </a:endParaRPr>
          </a:p>
        </p:txBody>
      </p:sp>
      <p:sp>
        <p:nvSpPr>
          <p:cNvPr id="114" name="Title 1">
            <a:extLst>
              <a:ext uri="{FF2B5EF4-FFF2-40B4-BE49-F238E27FC236}">
                <a16:creationId xmlns:a16="http://schemas.microsoft.com/office/drawing/2014/main" id="{153B56FD-D67B-44AC-879B-51CCBF2C6040}"/>
              </a:ext>
            </a:extLst>
          </p:cNvPr>
          <p:cNvSpPr txBox="1">
            <a:spLocks/>
          </p:cNvSpPr>
          <p:nvPr/>
        </p:nvSpPr>
        <p:spPr>
          <a:xfrm>
            <a:off x="361940" y="13343664"/>
            <a:ext cx="8156791" cy="479433"/>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2400" b="1" spc="-1" dirty="0">
                <a:solidFill>
                  <a:schemeClr val="tx1">
                    <a:lumMod val="65000"/>
                    <a:lumOff val="35000"/>
                  </a:schemeClr>
                </a:solidFill>
                <a:latin typeface="Century Gothic" panose="020B0502020202020204" pitchFamily="34" charset="0"/>
                <a:ea typeface="Century Gothic"/>
              </a:rPr>
              <a:t>Making sentences negative</a:t>
            </a:r>
            <a:endParaRPr lang="en-GB" sz="2400" dirty="0">
              <a:solidFill>
                <a:schemeClr val="tx1">
                  <a:lumMod val="65000"/>
                  <a:lumOff val="35000"/>
                </a:schemeClr>
              </a:solidFill>
            </a:endParaRPr>
          </a:p>
        </p:txBody>
      </p:sp>
      <p:sp>
        <p:nvSpPr>
          <p:cNvPr id="115" name="Rectangle: Rounded Corners 114">
            <a:extLst>
              <a:ext uri="{FF2B5EF4-FFF2-40B4-BE49-F238E27FC236}">
                <a16:creationId xmlns:a16="http://schemas.microsoft.com/office/drawing/2014/main" id="{A3400BAF-12A9-40CD-9964-A4291415DDA2}"/>
              </a:ext>
            </a:extLst>
          </p:cNvPr>
          <p:cNvSpPr/>
          <p:nvPr/>
        </p:nvSpPr>
        <p:spPr>
          <a:xfrm>
            <a:off x="309803" y="14738605"/>
            <a:ext cx="1643204" cy="457881"/>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6" name="Rectangle 115">
            <a:extLst>
              <a:ext uri="{FF2B5EF4-FFF2-40B4-BE49-F238E27FC236}">
                <a16:creationId xmlns:a16="http://schemas.microsoft.com/office/drawing/2014/main" id="{2F85C744-1EB4-4C10-8FF1-AC6669A4D808}"/>
              </a:ext>
            </a:extLst>
          </p:cNvPr>
          <p:cNvSpPr/>
          <p:nvPr/>
        </p:nvSpPr>
        <p:spPr>
          <a:xfrm>
            <a:off x="4631744" y="14738605"/>
            <a:ext cx="595093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speak.</a:t>
            </a:r>
            <a:endParaRPr lang="en-GB" sz="2400" dirty="0">
              <a:solidFill>
                <a:schemeClr val="tx1">
                  <a:lumMod val="65000"/>
                  <a:lumOff val="35000"/>
                </a:schemeClr>
              </a:solidFill>
            </a:endParaRPr>
          </a:p>
        </p:txBody>
      </p:sp>
      <p:sp>
        <p:nvSpPr>
          <p:cNvPr id="117" name="Google Shape;433;p6">
            <a:extLst>
              <a:ext uri="{FF2B5EF4-FFF2-40B4-BE49-F238E27FC236}">
                <a16:creationId xmlns:a16="http://schemas.microsoft.com/office/drawing/2014/main" id="{BE5DEB5B-881E-490A-B59C-DBD49ABAB911}"/>
              </a:ext>
            </a:extLst>
          </p:cNvPr>
          <p:cNvSpPr txBox="1"/>
          <p:nvPr/>
        </p:nvSpPr>
        <p:spPr>
          <a:xfrm>
            <a:off x="4202262" y="14746320"/>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18" name="TextBox 117">
            <a:extLst>
              <a:ext uri="{FF2B5EF4-FFF2-40B4-BE49-F238E27FC236}">
                <a16:creationId xmlns:a16="http://schemas.microsoft.com/office/drawing/2014/main" id="{3EA9354A-2689-4773-B131-BA2CCFBCA910}"/>
              </a:ext>
            </a:extLst>
          </p:cNvPr>
          <p:cNvSpPr txBox="1"/>
          <p:nvPr/>
        </p:nvSpPr>
        <p:spPr>
          <a:xfrm>
            <a:off x="288935" y="14739144"/>
            <a:ext cx="1664072" cy="45788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Je parle.</a:t>
            </a:r>
          </a:p>
        </p:txBody>
      </p:sp>
      <p:sp>
        <p:nvSpPr>
          <p:cNvPr id="119" name="Rectangle 118">
            <a:extLst>
              <a:ext uri="{FF2B5EF4-FFF2-40B4-BE49-F238E27FC236}">
                <a16:creationId xmlns:a16="http://schemas.microsoft.com/office/drawing/2014/main" id="{CBC6C7FD-E29E-4E5F-BB09-DE28F74F52A9}"/>
              </a:ext>
            </a:extLst>
          </p:cNvPr>
          <p:cNvSpPr/>
          <p:nvPr/>
        </p:nvSpPr>
        <p:spPr>
          <a:xfrm>
            <a:off x="4588629" y="15312540"/>
            <a:ext cx="595093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a:t>
            </a:r>
            <a:r>
              <a:rPr lang="en-GB" sz="2400" b="1" spc="-1" dirty="0">
                <a:solidFill>
                  <a:schemeClr val="tx1">
                    <a:lumMod val="65000"/>
                    <a:lumOff val="35000"/>
                  </a:schemeClr>
                </a:solidFill>
                <a:latin typeface="Century Gothic" panose="020B0502020202020204" pitchFamily="34" charset="0"/>
              </a:rPr>
              <a:t>don’t </a:t>
            </a:r>
            <a:r>
              <a:rPr lang="en-GB" sz="2400" spc="-1" dirty="0">
                <a:solidFill>
                  <a:schemeClr val="tx1">
                    <a:lumMod val="65000"/>
                    <a:lumOff val="35000"/>
                  </a:schemeClr>
                </a:solidFill>
                <a:latin typeface="Century Gothic" panose="020B0502020202020204" pitchFamily="34" charset="0"/>
              </a:rPr>
              <a:t>speak.</a:t>
            </a:r>
            <a:endParaRPr lang="en-GB" sz="2400" dirty="0">
              <a:solidFill>
                <a:schemeClr val="tx1">
                  <a:lumMod val="65000"/>
                  <a:lumOff val="35000"/>
                </a:schemeClr>
              </a:solidFill>
            </a:endParaRPr>
          </a:p>
        </p:txBody>
      </p:sp>
      <p:sp>
        <p:nvSpPr>
          <p:cNvPr id="120" name="Google Shape;433;p6">
            <a:extLst>
              <a:ext uri="{FF2B5EF4-FFF2-40B4-BE49-F238E27FC236}">
                <a16:creationId xmlns:a16="http://schemas.microsoft.com/office/drawing/2014/main" id="{61E512F9-7CFF-41FC-A163-E57C54160D56}"/>
              </a:ext>
            </a:extLst>
          </p:cNvPr>
          <p:cNvSpPr txBox="1"/>
          <p:nvPr/>
        </p:nvSpPr>
        <p:spPr>
          <a:xfrm>
            <a:off x="4195974" y="15321404"/>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21" name="Speech Bubble: Rectangle with Corners Rounded 120">
            <a:extLst>
              <a:ext uri="{FF2B5EF4-FFF2-40B4-BE49-F238E27FC236}">
                <a16:creationId xmlns:a16="http://schemas.microsoft.com/office/drawing/2014/main" id="{1B68D7AB-0AA3-4678-AFA9-7599B4F0DF07}"/>
              </a:ext>
            </a:extLst>
          </p:cNvPr>
          <p:cNvSpPr/>
          <p:nvPr/>
        </p:nvSpPr>
        <p:spPr>
          <a:xfrm>
            <a:off x="7101052" y="14250944"/>
            <a:ext cx="4634256" cy="1308316"/>
          </a:xfrm>
          <a:prstGeom prst="wedgeRoundRectCallout">
            <a:avLst>
              <a:gd name="adj1" fmla="val -54122"/>
              <a:gd name="adj2" fmla="val 22608"/>
              <a:gd name="adj3" fmla="val 16667"/>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b="1" dirty="0">
                <a:solidFill>
                  <a:schemeClr val="tx1"/>
                </a:solidFill>
                <a:latin typeface="Century Gothic" panose="020B0502020202020204" pitchFamily="34" charset="0"/>
              </a:rPr>
              <a:t>⚠</a:t>
            </a:r>
            <a:r>
              <a:rPr lang="en-GB" sz="2000" dirty="0">
                <a:solidFill>
                  <a:schemeClr val="tx1"/>
                </a:solidFill>
                <a:latin typeface="Century Gothic" panose="020B0502020202020204" pitchFamily="34" charset="0"/>
              </a:rPr>
              <a:t> </a:t>
            </a:r>
            <a:r>
              <a:rPr lang="en-GB" sz="2000" b="1" dirty="0">
                <a:solidFill>
                  <a:schemeClr val="tx1"/>
                </a:solidFill>
                <a:latin typeface="Century Gothic" panose="020F0302020204030204"/>
              </a:rPr>
              <a:t>Ne</a:t>
            </a:r>
            <a:r>
              <a:rPr lang="en-GB" sz="2000" dirty="0">
                <a:solidFill>
                  <a:schemeClr val="tx1"/>
                </a:solidFill>
                <a:latin typeface="Century Gothic" panose="020F0302020204030204"/>
              </a:rPr>
              <a:t> changes to </a:t>
            </a:r>
            <a:r>
              <a:rPr lang="en-GB" sz="2000" b="1" dirty="0">
                <a:solidFill>
                  <a:schemeClr val="tx1"/>
                </a:solidFill>
                <a:latin typeface="Century Gothic" panose="020F0302020204030204"/>
              </a:rPr>
              <a:t>n’ </a:t>
            </a:r>
            <a:r>
              <a:rPr lang="en-GB" sz="2000" dirty="0">
                <a:solidFill>
                  <a:schemeClr val="tx1"/>
                </a:solidFill>
                <a:latin typeface="Century Gothic" panose="020F0302020204030204"/>
              </a:rPr>
              <a:t>before a verb starting with a vowel (or a silent h).</a:t>
            </a:r>
          </a:p>
          <a:p>
            <a:pPr lvl="0" algn="ctr">
              <a:defRPr/>
            </a:pPr>
            <a:r>
              <a:rPr lang="en-GB" sz="2000" dirty="0">
                <a:solidFill>
                  <a:schemeClr val="tx1"/>
                </a:solidFill>
                <a:latin typeface="Century Gothic" panose="020F0302020204030204"/>
              </a:rPr>
              <a:t>For example: je </a:t>
            </a:r>
            <a:r>
              <a:rPr lang="en-GB" sz="2000" b="1" dirty="0" err="1">
                <a:solidFill>
                  <a:schemeClr val="tx1"/>
                </a:solidFill>
                <a:latin typeface="Century Gothic" panose="020F0302020204030204"/>
              </a:rPr>
              <a:t>n’a</a:t>
            </a:r>
            <a:r>
              <a:rPr lang="en-GB" sz="2000" dirty="0" err="1">
                <a:solidFill>
                  <a:schemeClr val="tx1"/>
                </a:solidFill>
                <a:latin typeface="Century Gothic" panose="020F0302020204030204"/>
              </a:rPr>
              <a:t>ime</a:t>
            </a:r>
            <a:r>
              <a:rPr lang="en-GB" sz="2000" dirty="0">
                <a:solidFill>
                  <a:schemeClr val="tx1"/>
                </a:solidFill>
                <a:latin typeface="Century Gothic" panose="020F0302020204030204"/>
              </a:rPr>
              <a:t> pas </a:t>
            </a:r>
            <a:br>
              <a:rPr lang="en-GB" sz="2000" dirty="0">
                <a:solidFill>
                  <a:schemeClr val="tx1"/>
                </a:solidFill>
                <a:latin typeface="Century Gothic" panose="020F0302020204030204"/>
              </a:rPr>
            </a:br>
            <a:r>
              <a:rPr lang="en-GB" sz="2000" dirty="0">
                <a:solidFill>
                  <a:schemeClr val="tx1"/>
                </a:solidFill>
                <a:latin typeface="Century Gothic" panose="020F0302020204030204"/>
              </a:rPr>
              <a:t>[I don’t like]</a:t>
            </a:r>
            <a:endParaRPr lang="en-GB" b="1" u="sng" dirty="0">
              <a:solidFill>
                <a:schemeClr val="tx1"/>
              </a:solidFill>
              <a:latin typeface="Century Gothic" panose="020B0502020202020204" pitchFamily="34" charset="0"/>
            </a:endParaRPr>
          </a:p>
        </p:txBody>
      </p:sp>
      <p:sp>
        <p:nvSpPr>
          <p:cNvPr id="122" name="Rectangle: Rounded Corners 121">
            <a:extLst>
              <a:ext uri="{FF2B5EF4-FFF2-40B4-BE49-F238E27FC236}">
                <a16:creationId xmlns:a16="http://schemas.microsoft.com/office/drawing/2014/main" id="{B8945DE3-90D6-414C-A91E-185BF095C249}"/>
              </a:ext>
            </a:extLst>
          </p:cNvPr>
          <p:cNvSpPr/>
          <p:nvPr/>
        </p:nvSpPr>
        <p:spPr>
          <a:xfrm>
            <a:off x="309803" y="15300123"/>
            <a:ext cx="2579647" cy="427267"/>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3" name="TextBox 122">
            <a:extLst>
              <a:ext uri="{FF2B5EF4-FFF2-40B4-BE49-F238E27FC236}">
                <a16:creationId xmlns:a16="http://schemas.microsoft.com/office/drawing/2014/main" id="{13FCE917-F38B-477B-948F-88F2C56373EA}"/>
              </a:ext>
            </a:extLst>
          </p:cNvPr>
          <p:cNvSpPr txBox="1"/>
          <p:nvPr/>
        </p:nvSpPr>
        <p:spPr>
          <a:xfrm>
            <a:off x="284102" y="15300123"/>
            <a:ext cx="2579647" cy="45788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Je </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ne </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parle </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pas</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a:t>
            </a:r>
          </a:p>
        </p:txBody>
      </p:sp>
      <p:pic>
        <p:nvPicPr>
          <p:cNvPr id="124" name="Picture 123">
            <a:extLst>
              <a:ext uri="{FF2B5EF4-FFF2-40B4-BE49-F238E27FC236}">
                <a16:creationId xmlns:a16="http://schemas.microsoft.com/office/drawing/2014/main" id="{458039E2-978E-4D94-BC17-F4421386147E}"/>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2149824" y="14523089"/>
            <a:ext cx="713926" cy="706592"/>
          </a:xfrm>
          <a:prstGeom prst="rect">
            <a:avLst/>
          </a:prstGeom>
        </p:spPr>
      </p:pic>
      <p:pic>
        <p:nvPicPr>
          <p:cNvPr id="125" name="Picture 124">
            <a:extLst>
              <a:ext uri="{FF2B5EF4-FFF2-40B4-BE49-F238E27FC236}">
                <a16:creationId xmlns:a16="http://schemas.microsoft.com/office/drawing/2014/main" id="{203307EA-9DB4-46F2-9E01-A24107F22663}"/>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3113091" y="14853306"/>
            <a:ext cx="1119154" cy="832406"/>
          </a:xfrm>
          <a:prstGeom prst="rect">
            <a:avLst/>
          </a:prstGeom>
        </p:spPr>
      </p:pic>
      <p:sp>
        <p:nvSpPr>
          <p:cNvPr id="7" name="TextBox 6">
            <a:extLst>
              <a:ext uri="{FF2B5EF4-FFF2-40B4-BE49-F238E27FC236}">
                <a16:creationId xmlns:a16="http://schemas.microsoft.com/office/drawing/2014/main" id="{CE465E64-2D54-4958-868C-95C12B81774D}"/>
              </a:ext>
            </a:extLst>
          </p:cNvPr>
          <p:cNvSpPr txBox="1"/>
          <p:nvPr/>
        </p:nvSpPr>
        <p:spPr>
          <a:xfrm>
            <a:off x="1223291" y="5630121"/>
            <a:ext cx="1981686" cy="461665"/>
          </a:xfrm>
          <a:prstGeom prst="rect">
            <a:avLst/>
          </a:prstGeom>
          <a:noFill/>
        </p:spPr>
        <p:txBody>
          <a:bodyPr wrap="square" rtlCol="0">
            <a:spAutoFit/>
          </a:bodyPr>
          <a:lstStyle/>
          <a:p>
            <a:r>
              <a:rPr lang="en-GB" sz="2400" b="1" dirty="0" err="1">
                <a:solidFill>
                  <a:srgbClr val="00B050"/>
                </a:solidFill>
                <a:latin typeface="Century Gothic" panose="020B0502020202020204" pitchFamily="34" charset="0"/>
              </a:rPr>
              <a:t>décembre</a:t>
            </a:r>
            <a:endParaRPr lang="en-GB" sz="2400" b="1" dirty="0">
              <a:solidFill>
                <a:srgbClr val="00B050"/>
              </a:solidFill>
              <a:latin typeface="Century Gothic" panose="020B0502020202020204" pitchFamily="34" charset="0"/>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760899" y="15556208"/>
            <a:ext cx="912053" cy="651262"/>
            <a:chOff x="10804163" y="15567396"/>
            <a:chExt cx="912053" cy="651262"/>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15">
              <a:duotone>
                <a:schemeClr val="accent6">
                  <a:shade val="45000"/>
                  <a:satMod val="135000"/>
                </a:schemeClr>
                <a:prstClr val="white"/>
              </a:duoton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6292" y="15720343"/>
              <a:ext cx="553357"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22</a:t>
              </a:r>
            </a:p>
          </p:txBody>
        </p:sp>
      </p:grpSp>
    </p:spTree>
    <p:extLst>
      <p:ext uri="{BB962C8B-B14F-4D97-AF65-F5344CB8AC3E}">
        <p14:creationId xmlns:p14="http://schemas.microsoft.com/office/powerpoint/2010/main" val="3054797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28207"/>
            <a:ext cx="7049369"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817994" y="293529"/>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5</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1038162" y="15397686"/>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77402"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23</a:t>
              </a:r>
            </a:p>
          </p:txBody>
        </p:sp>
      </p:grpSp>
      <p:sp>
        <p:nvSpPr>
          <p:cNvPr id="45" name="TextBox 44">
            <a:extLst>
              <a:ext uri="{FF2B5EF4-FFF2-40B4-BE49-F238E27FC236}">
                <a16:creationId xmlns:a16="http://schemas.microsoft.com/office/drawing/2014/main" id="{539DD031-D71D-4675-9B66-DD1F5EA4F501}"/>
              </a:ext>
            </a:extLst>
          </p:cNvPr>
          <p:cNvSpPr txBox="1"/>
          <p:nvPr/>
        </p:nvSpPr>
        <p:spPr>
          <a:xfrm>
            <a:off x="2652524" y="1066049"/>
            <a:ext cx="98727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effectLst/>
                <a:uLnTx/>
                <a:uFillTx/>
                <a:latin typeface="Century gothic"/>
                <a:ea typeface="Century Gothic"/>
              </a:rPr>
              <a:t>La fête des </a:t>
            </a:r>
            <a:r>
              <a:rPr kumimoji="0" lang="en-GB" sz="2400" b="1" i="0" u="none" strike="noStrike" kern="1200" cap="none" spc="-1" normalizeH="0" baseline="0" noProof="0" dirty="0" err="1">
                <a:ln>
                  <a:noFill/>
                </a:ln>
                <a:effectLst/>
                <a:uLnTx/>
                <a:uFillTx/>
                <a:latin typeface="Century gothic"/>
                <a:ea typeface="Century Gothic"/>
              </a:rPr>
              <a:t>Rois</a:t>
            </a:r>
            <a:endParaRPr kumimoji="0" lang="en-GB" sz="2400" b="0" i="0" u="none" strike="noStrike" kern="1200" cap="none" spc="-1" normalizeH="0" baseline="0" noProof="0" dirty="0">
              <a:ln>
                <a:noFill/>
              </a:ln>
              <a:effectLst/>
              <a:uLnTx/>
              <a:uFillTx/>
              <a:latin typeface="Century gothic"/>
            </a:endParaRPr>
          </a:p>
        </p:txBody>
      </p:sp>
      <p:pic>
        <p:nvPicPr>
          <p:cNvPr id="46" name="Picture 45">
            <a:extLst>
              <a:ext uri="{FF2B5EF4-FFF2-40B4-BE49-F238E27FC236}">
                <a16:creationId xmlns:a16="http://schemas.microsoft.com/office/drawing/2014/main" id="{C9A63601-A2BE-430C-9102-4B3C8C078D06}"/>
              </a:ext>
            </a:extLst>
          </p:cNvPr>
          <p:cNvPicPr>
            <a:picLocks noChangeAspect="1"/>
          </p:cNvPicPr>
          <p:nvPr/>
        </p:nvPicPr>
        <p:blipFill>
          <a:blip r:embed="rId5"/>
          <a:stretch>
            <a:fillRect/>
          </a:stretch>
        </p:blipFill>
        <p:spPr>
          <a:xfrm>
            <a:off x="161253" y="6449353"/>
            <a:ext cx="2377646" cy="853514"/>
          </a:xfrm>
          <a:prstGeom prst="rect">
            <a:avLst/>
          </a:prstGeom>
        </p:spPr>
      </p:pic>
      <p:grpSp>
        <p:nvGrpSpPr>
          <p:cNvPr id="48" name="Group 47">
            <a:extLst>
              <a:ext uri="{FF2B5EF4-FFF2-40B4-BE49-F238E27FC236}">
                <a16:creationId xmlns:a16="http://schemas.microsoft.com/office/drawing/2014/main" id="{091D531C-A05C-4AAE-8098-FA0717A9217E}"/>
              </a:ext>
            </a:extLst>
          </p:cNvPr>
          <p:cNvGrpSpPr/>
          <p:nvPr/>
        </p:nvGrpSpPr>
        <p:grpSpPr>
          <a:xfrm>
            <a:off x="161253" y="898804"/>
            <a:ext cx="2268556" cy="862054"/>
            <a:chOff x="314909" y="12083263"/>
            <a:chExt cx="2268556" cy="862054"/>
          </a:xfrm>
        </p:grpSpPr>
        <p:sp>
          <p:nvSpPr>
            <p:cNvPr id="50" name="Title 1">
              <a:extLst>
                <a:ext uri="{FF2B5EF4-FFF2-40B4-BE49-F238E27FC236}">
                  <a16:creationId xmlns:a16="http://schemas.microsoft.com/office/drawing/2014/main" id="{A1217096-C4F0-4C53-9265-BB19AE091388}"/>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51" name="Picture 50" descr="A logo of a book&#10;&#10;Description automatically generated with low confidence">
              <a:extLst>
                <a:ext uri="{FF2B5EF4-FFF2-40B4-BE49-F238E27FC236}">
                  <a16:creationId xmlns:a16="http://schemas.microsoft.com/office/drawing/2014/main" id="{180CDA59-7755-4546-B9FF-E55696FF4E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sp>
        <p:nvSpPr>
          <p:cNvPr id="71" name="TextBox 70">
            <a:extLst>
              <a:ext uri="{FF2B5EF4-FFF2-40B4-BE49-F238E27FC236}">
                <a16:creationId xmlns:a16="http://schemas.microsoft.com/office/drawing/2014/main" id="{D1BA2CD0-7931-4A74-A338-B78F78E66831}"/>
              </a:ext>
            </a:extLst>
          </p:cNvPr>
          <p:cNvSpPr txBox="1"/>
          <p:nvPr/>
        </p:nvSpPr>
        <p:spPr>
          <a:xfrm>
            <a:off x="67011" y="1534772"/>
            <a:ext cx="117558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latin typeface="Century gothic"/>
                <a:ea typeface="Century Gothic"/>
              </a:rPr>
              <a:t>Are the </a:t>
            </a:r>
            <a:r>
              <a:rPr lang="en-GB" sz="2400" u="sng" spc="-1" dirty="0">
                <a:latin typeface="Century gothic"/>
                <a:ea typeface="Century Gothic"/>
              </a:rPr>
              <a:t>sentences about Claudine </a:t>
            </a:r>
            <a:r>
              <a:rPr lang="en-GB" sz="2400" b="1" spc="-1" dirty="0">
                <a:latin typeface="Century gothic"/>
                <a:ea typeface="Century Gothic"/>
              </a:rPr>
              <a:t>positive</a:t>
            </a:r>
            <a:r>
              <a:rPr lang="en-GB" sz="2400" spc="-1" dirty="0">
                <a:latin typeface="Century gothic"/>
                <a:ea typeface="Century Gothic"/>
              </a:rPr>
              <a:t> or </a:t>
            </a:r>
            <a:r>
              <a:rPr lang="en-GB" sz="2400" b="1" spc="-1" dirty="0">
                <a:latin typeface="Century gothic"/>
                <a:ea typeface="Century Gothic"/>
              </a:rPr>
              <a:t>negative</a:t>
            </a:r>
            <a:r>
              <a:rPr lang="en-GB" sz="2400" spc="-1" dirty="0">
                <a:latin typeface="Century gothic"/>
                <a:ea typeface="Century Gothic"/>
              </a:rPr>
              <a:t>? Write ‘</a:t>
            </a:r>
            <a:r>
              <a:rPr lang="en-GB" sz="2400" b="1" spc="-1" dirty="0">
                <a:latin typeface="Century gothic"/>
                <a:ea typeface="Century Gothic"/>
              </a:rPr>
              <a:t>ne…pas</a:t>
            </a:r>
            <a:r>
              <a:rPr lang="en-GB" sz="2400" spc="-1" dirty="0">
                <a:latin typeface="Century gothic"/>
                <a:ea typeface="Century Gothic"/>
              </a:rPr>
              <a:t>’ or ---.</a:t>
            </a:r>
            <a:endParaRPr kumimoji="0" lang="en-GB" sz="2400" i="0" u="none" strike="noStrike" kern="1200" cap="none" spc="-1" normalizeH="0" baseline="0" noProof="0" dirty="0">
              <a:ln>
                <a:noFill/>
              </a:ln>
              <a:effectLst/>
              <a:uLnTx/>
              <a:uFillTx/>
              <a:latin typeface="Century gothic"/>
            </a:endParaRPr>
          </a:p>
        </p:txBody>
      </p:sp>
      <p:graphicFrame>
        <p:nvGraphicFramePr>
          <p:cNvPr id="83" name="Table 6">
            <a:extLst>
              <a:ext uri="{FF2B5EF4-FFF2-40B4-BE49-F238E27FC236}">
                <a16:creationId xmlns:a16="http://schemas.microsoft.com/office/drawing/2014/main" id="{E8F25A71-3067-41A5-BBF9-731706ED7AAE}"/>
              </a:ext>
            </a:extLst>
          </p:cNvPr>
          <p:cNvGraphicFramePr>
            <a:graphicFrameLocks noGrp="1"/>
          </p:cNvGraphicFramePr>
          <p:nvPr>
            <p:extLst>
              <p:ext uri="{D42A27DB-BD31-4B8C-83A1-F6EECF244321}">
                <p14:modId xmlns:p14="http://schemas.microsoft.com/office/powerpoint/2010/main" val="1274156304"/>
              </p:ext>
            </p:extLst>
          </p:nvPr>
        </p:nvGraphicFramePr>
        <p:xfrm>
          <a:off x="114450" y="4524633"/>
          <a:ext cx="11708430" cy="1828800"/>
        </p:xfrm>
        <a:graphic>
          <a:graphicData uri="http://schemas.openxmlformats.org/drawingml/2006/table">
            <a:tbl>
              <a:tblPr firstRow="1" bandRow="1">
                <a:tableStyleId>{5940675A-B579-460E-94D1-54222C63F5DA}</a:tableStyleId>
              </a:tblPr>
              <a:tblGrid>
                <a:gridCol w="748910">
                  <a:extLst>
                    <a:ext uri="{9D8B030D-6E8A-4147-A177-3AD203B41FA5}">
                      <a16:colId xmlns:a16="http://schemas.microsoft.com/office/drawing/2014/main" val="2325898836"/>
                    </a:ext>
                  </a:extLst>
                </a:gridCol>
                <a:gridCol w="5105305">
                  <a:extLst>
                    <a:ext uri="{9D8B030D-6E8A-4147-A177-3AD203B41FA5}">
                      <a16:colId xmlns:a16="http://schemas.microsoft.com/office/drawing/2014/main" val="1590879730"/>
                    </a:ext>
                  </a:extLst>
                </a:gridCol>
                <a:gridCol w="683435">
                  <a:extLst>
                    <a:ext uri="{9D8B030D-6E8A-4147-A177-3AD203B41FA5}">
                      <a16:colId xmlns:a16="http://schemas.microsoft.com/office/drawing/2014/main" val="428682791"/>
                    </a:ext>
                  </a:extLst>
                </a:gridCol>
                <a:gridCol w="5170780">
                  <a:extLst>
                    <a:ext uri="{9D8B030D-6E8A-4147-A177-3AD203B41FA5}">
                      <a16:colId xmlns:a16="http://schemas.microsoft.com/office/drawing/2014/main" val="2889143158"/>
                    </a:ext>
                  </a:extLst>
                </a:gridCol>
              </a:tblGrid>
              <a:tr h="452494">
                <a:tc>
                  <a:txBody>
                    <a:bodyPr/>
                    <a:lstStyle/>
                    <a:p>
                      <a:pPr algn="ctr"/>
                      <a:r>
                        <a:rPr lang="en-GB" b="1" dirty="0">
                          <a:latin typeface="Century Gothic" panose="020B0502020202020204" pitchFamily="34" charset="0"/>
                        </a:rPr>
                        <a:t>1</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dirty="0">
                          <a:latin typeface="Century Gothic" panose="020B0502020202020204" pitchFamily="34" charset="0"/>
                        </a:rPr>
                        <a:t>        Elle ____ </a:t>
                      </a:r>
                      <a:r>
                        <a:rPr lang="en-GB" dirty="0" err="1">
                          <a:latin typeface="Century Gothic" panose="020B0502020202020204" pitchFamily="34" charset="0"/>
                        </a:rPr>
                        <a:t>prépare</a:t>
                      </a:r>
                      <a:r>
                        <a:rPr lang="en-GB" dirty="0">
                          <a:latin typeface="Century Gothic" panose="020B0502020202020204" pitchFamily="34" charset="0"/>
                        </a:rPr>
                        <a:t> ____.</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algn="ctr"/>
                      <a:r>
                        <a:rPr lang="en-GB" b="1" dirty="0">
                          <a:latin typeface="Century Gothic" panose="020B0502020202020204" pitchFamily="34" charset="0"/>
                        </a:rPr>
                        <a:t>5</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dirty="0">
                          <a:latin typeface="Century Gothic" panose="020B0502020202020204" pitchFamily="34" charset="0"/>
                        </a:rPr>
                        <a:t>        Elle ____ </a:t>
                      </a:r>
                      <a:r>
                        <a:rPr lang="en-GB" dirty="0" err="1">
                          <a:latin typeface="Century Gothic" panose="020B0502020202020204" pitchFamily="34" charset="0"/>
                        </a:rPr>
                        <a:t>donne</a:t>
                      </a:r>
                      <a:r>
                        <a:rPr lang="en-GB" dirty="0">
                          <a:latin typeface="Century Gothic" panose="020B0502020202020204" pitchFamily="34" charset="0"/>
                        </a:rPr>
                        <a:t> ____.</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09283760"/>
                  </a:ext>
                </a:extLst>
              </a:tr>
              <a:tr h="452494">
                <a:tc>
                  <a:txBody>
                    <a:bodyPr/>
                    <a:lstStyle/>
                    <a:p>
                      <a:pPr algn="ctr"/>
                      <a:r>
                        <a:rPr lang="en-GB" b="1" dirty="0">
                          <a:latin typeface="Century Gothic" panose="020B0502020202020204" pitchFamily="34" charset="0"/>
                        </a:rPr>
                        <a:t>2</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dirty="0">
                          <a:latin typeface="Century Gothic" panose="020B0502020202020204" pitchFamily="34" charset="0"/>
                        </a:rPr>
                        <a:t>        Elle ____ </a:t>
                      </a:r>
                      <a:r>
                        <a:rPr lang="en-GB" dirty="0" err="1">
                          <a:latin typeface="Century Gothic" panose="020B0502020202020204" pitchFamily="34" charset="0"/>
                        </a:rPr>
                        <a:t>trouve</a:t>
                      </a:r>
                      <a:r>
                        <a:rPr lang="en-GB" dirty="0">
                          <a:latin typeface="Century Gothic" panose="020B0502020202020204" pitchFamily="34" charset="0"/>
                        </a:rPr>
                        <a:t> ____.</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algn="ctr"/>
                      <a:r>
                        <a:rPr lang="en-GB" b="1" dirty="0">
                          <a:latin typeface="Century Gothic" panose="020B0502020202020204" pitchFamily="34" charset="0"/>
                        </a:rPr>
                        <a:t>6</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dirty="0">
                          <a:latin typeface="Century Gothic" panose="020B0502020202020204" pitchFamily="34" charset="0"/>
                        </a:rPr>
                        <a:t>        Elle ____ </a:t>
                      </a:r>
                      <a:r>
                        <a:rPr lang="en-GB" dirty="0" err="1">
                          <a:latin typeface="Century Gothic" panose="020B0502020202020204" pitchFamily="34" charset="0"/>
                        </a:rPr>
                        <a:t>trouve</a:t>
                      </a:r>
                      <a:r>
                        <a:rPr lang="en-GB" dirty="0">
                          <a:latin typeface="Century Gothic" panose="020B0502020202020204" pitchFamily="34" charset="0"/>
                        </a:rPr>
                        <a:t> ____.</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670362138"/>
                  </a:ext>
                </a:extLst>
              </a:tr>
              <a:tr h="452494">
                <a:tc>
                  <a:txBody>
                    <a:bodyPr/>
                    <a:lstStyle/>
                    <a:p>
                      <a:pPr algn="ctr"/>
                      <a:r>
                        <a:rPr lang="en-GB" b="1" dirty="0">
                          <a:latin typeface="Century Gothic" panose="020B0502020202020204" pitchFamily="34" charset="0"/>
                        </a:rPr>
                        <a:t>3</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dirty="0">
                          <a:latin typeface="Century Gothic" panose="020B0502020202020204" pitchFamily="34" charset="0"/>
                        </a:rPr>
                        <a:t>        Elle ____ </a:t>
                      </a:r>
                      <a:r>
                        <a:rPr lang="en-GB" dirty="0" err="1">
                          <a:latin typeface="Century Gothic" panose="020B0502020202020204" pitchFamily="34" charset="0"/>
                        </a:rPr>
                        <a:t>aime</a:t>
                      </a:r>
                      <a:r>
                        <a:rPr lang="en-GB" dirty="0">
                          <a:latin typeface="Century Gothic" panose="020B0502020202020204" pitchFamily="34" charset="0"/>
                        </a:rPr>
                        <a:t> ____.</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algn="ctr"/>
                      <a:r>
                        <a:rPr lang="en-GB" b="1" dirty="0">
                          <a:latin typeface="Century Gothic" panose="020B0502020202020204" pitchFamily="34" charset="0"/>
                        </a:rPr>
                        <a:t>7</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dirty="0">
                          <a:latin typeface="Century Gothic" panose="020B0502020202020204" pitchFamily="34" charset="0"/>
                        </a:rPr>
                        <a:t>        Elle ____ </a:t>
                      </a:r>
                      <a:r>
                        <a:rPr lang="en-GB" dirty="0" err="1">
                          <a:latin typeface="Century Gothic" panose="020B0502020202020204" pitchFamily="34" charset="0"/>
                        </a:rPr>
                        <a:t>est</a:t>
                      </a:r>
                      <a:r>
                        <a:rPr lang="en-GB" dirty="0">
                          <a:latin typeface="Century Gothic" panose="020B0502020202020204" pitchFamily="34" charset="0"/>
                        </a:rPr>
                        <a:t>____ </a:t>
                      </a:r>
                      <a:r>
                        <a:rPr lang="en-GB" dirty="0" err="1">
                          <a:latin typeface="Century Gothic" panose="020B0502020202020204" pitchFamily="34" charset="0"/>
                        </a:rPr>
                        <a:t>contente</a:t>
                      </a:r>
                      <a:r>
                        <a:rPr lang="en-GB" dirty="0">
                          <a:latin typeface="Century Gothic" panose="020B0502020202020204" pitchFamily="34" charset="0"/>
                        </a:rPr>
                        <a:t> !</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147454222"/>
                  </a:ext>
                </a:extLst>
              </a:tr>
              <a:tr h="452494">
                <a:tc>
                  <a:txBody>
                    <a:bodyPr/>
                    <a:lstStyle/>
                    <a:p>
                      <a:pPr algn="ctr"/>
                      <a:r>
                        <a:rPr lang="en-GB" b="1" dirty="0">
                          <a:latin typeface="Century Gothic" panose="020B0502020202020204" pitchFamily="34" charset="0"/>
                        </a:rPr>
                        <a:t>4</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dirty="0">
                          <a:latin typeface="Century Gothic" panose="020B0502020202020204" pitchFamily="34" charset="0"/>
                        </a:rPr>
                        <a:t>        Elle ____ utilise____.</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algn="ctr"/>
                      <a:endParaRPr lang="en-GB" b="1" dirty="0">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no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dirty="0">
                        <a:latin typeface="Century Gothic" panose="020B0502020202020204" pitchFamily="34" charset="0"/>
                      </a:endParaRP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3706910"/>
                  </a:ext>
                </a:extLst>
              </a:tr>
            </a:tbl>
          </a:graphicData>
        </a:graphic>
      </p:graphicFrame>
      <p:graphicFrame>
        <p:nvGraphicFramePr>
          <p:cNvPr id="87" name="Table 2">
            <a:extLst>
              <a:ext uri="{FF2B5EF4-FFF2-40B4-BE49-F238E27FC236}">
                <a16:creationId xmlns:a16="http://schemas.microsoft.com/office/drawing/2014/main" id="{1BA15F6A-81C4-409E-9A84-FED250E76995}"/>
              </a:ext>
            </a:extLst>
          </p:cNvPr>
          <p:cNvGraphicFramePr/>
          <p:nvPr>
            <p:extLst>
              <p:ext uri="{D42A27DB-BD31-4B8C-83A1-F6EECF244321}">
                <p14:modId xmlns:p14="http://schemas.microsoft.com/office/powerpoint/2010/main" val="1825520219"/>
              </p:ext>
            </p:extLst>
          </p:nvPr>
        </p:nvGraphicFramePr>
        <p:xfrm>
          <a:off x="274878" y="7422857"/>
          <a:ext cx="6319439" cy="4271918"/>
        </p:xfrm>
        <a:graphic>
          <a:graphicData uri="http://schemas.openxmlformats.org/drawingml/2006/table">
            <a:tbl>
              <a:tblPr/>
              <a:tblGrid>
                <a:gridCol w="768813">
                  <a:extLst>
                    <a:ext uri="{9D8B030D-6E8A-4147-A177-3AD203B41FA5}">
                      <a16:colId xmlns:a16="http://schemas.microsoft.com/office/drawing/2014/main" val="20000"/>
                    </a:ext>
                  </a:extLst>
                </a:gridCol>
                <a:gridCol w="1295400">
                  <a:extLst>
                    <a:ext uri="{9D8B030D-6E8A-4147-A177-3AD203B41FA5}">
                      <a16:colId xmlns:a16="http://schemas.microsoft.com/office/drawing/2014/main" val="2121646418"/>
                    </a:ext>
                  </a:extLst>
                </a:gridCol>
                <a:gridCol w="4255226">
                  <a:extLst>
                    <a:ext uri="{9D8B030D-6E8A-4147-A177-3AD203B41FA5}">
                      <a16:colId xmlns:a16="http://schemas.microsoft.com/office/drawing/2014/main" val="20001"/>
                    </a:ext>
                  </a:extLst>
                </a:gridCol>
              </a:tblGrid>
              <a:tr h="614238">
                <a:tc>
                  <a:txBody>
                    <a:bodyPr/>
                    <a:lstStyle/>
                    <a:p>
                      <a:endParaRPr lang="en-US" sz="2400" dirty="0">
                        <a:solidFill>
                          <a:srgbClr val="002060"/>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endParaRPr lang="en-US" sz="2400" dirty="0">
                        <a:solidFill>
                          <a:srgbClr val="002060"/>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r>
                        <a:rPr lang="en-US" sz="2400" b="1" dirty="0" err="1">
                          <a:solidFill>
                            <a:schemeClr val="tx1"/>
                          </a:solidFill>
                          <a:latin typeface="Century Gothic" panose="020B0502020202020204" pitchFamily="34" charset="0"/>
                        </a:rPr>
                        <a:t>Écris</a:t>
                      </a:r>
                      <a:r>
                        <a:rPr lang="en-US" sz="2400" b="1" dirty="0">
                          <a:solidFill>
                            <a:schemeClr val="tx1"/>
                          </a:solidFill>
                          <a:latin typeface="Century Gothic" panose="020B0502020202020204" pitchFamily="34" charset="0"/>
                        </a:rPr>
                        <a:t> </a:t>
                      </a:r>
                      <a:r>
                        <a:rPr lang="en-US" sz="2400" b="1" dirty="0" err="1">
                          <a:solidFill>
                            <a:schemeClr val="tx1"/>
                          </a:solidFill>
                          <a:latin typeface="Century Gothic" panose="020B0502020202020204" pitchFamily="34" charset="0"/>
                        </a:rPr>
                        <a:t>en</a:t>
                      </a:r>
                      <a:r>
                        <a:rPr lang="en-US" sz="2400" b="1" dirty="0">
                          <a:solidFill>
                            <a:schemeClr val="tx1"/>
                          </a:solidFill>
                          <a:latin typeface="Century Gothic" panose="020B0502020202020204" pitchFamily="34" charset="0"/>
                        </a:rPr>
                        <a:t> </a:t>
                      </a:r>
                      <a:r>
                        <a:rPr lang="en-US" sz="2400" b="1" dirty="0" err="1">
                          <a:solidFill>
                            <a:schemeClr val="tx1"/>
                          </a:solidFill>
                          <a:latin typeface="Century Gothic" panose="020B0502020202020204" pitchFamily="34" charset="0"/>
                        </a:rPr>
                        <a:t>anglais</a:t>
                      </a:r>
                      <a:endParaRPr lang="en-US" sz="2400" b="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0"/>
                  </a:ext>
                </a:extLst>
              </a:tr>
              <a:tr h="399219">
                <a:tc>
                  <a:txBody>
                    <a:bodyPr/>
                    <a:lstStyle/>
                    <a:p>
                      <a:pPr algn="ctr"/>
                      <a:r>
                        <a:rPr lang="en-US" sz="2400" b="1" dirty="0">
                          <a:solidFill>
                            <a:schemeClr val="tx1"/>
                          </a:solidFill>
                          <a:latin typeface="Century Gothic" panose="020B0502020202020204" pitchFamily="34" charset="0"/>
                        </a:rPr>
                        <a:t>Ex</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GB" sz="2200" b="1" u="none" strike="noStrike" cap="none" dirty="0">
                          <a:solidFill>
                            <a:srgbClr val="00B050"/>
                          </a:solidFill>
                          <a:latin typeface="Century Gothic" panose="020B0502020202020204" pitchFamily="34" charset="0"/>
                          <a:ea typeface="Century Gothic"/>
                          <a:cs typeface="Century Gothic"/>
                          <a:sym typeface="Century Gothic"/>
                        </a:rPr>
                        <a:t>He doesn’t sing.</a:t>
                      </a: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1"/>
                  </a:ext>
                </a:extLst>
              </a:tr>
              <a:tr h="384614">
                <a:tc>
                  <a:txBody>
                    <a:bodyPr/>
                    <a:lstStyle/>
                    <a:p>
                      <a:pPr algn="ctr"/>
                      <a:r>
                        <a:rPr lang="en-US" sz="2400" b="1" dirty="0">
                          <a:solidFill>
                            <a:schemeClr val="tx1"/>
                          </a:solidFill>
                          <a:latin typeface="Century Gothic" panose="020B0502020202020204" pitchFamily="34" charset="0"/>
                        </a:rPr>
                        <a:t>1</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2"/>
                  </a:ext>
                </a:extLst>
              </a:tr>
              <a:tr h="363716">
                <a:tc>
                  <a:txBody>
                    <a:bodyPr/>
                    <a:lstStyle/>
                    <a:p>
                      <a:pPr algn="ctr"/>
                      <a:r>
                        <a:rPr lang="en-US" sz="2400" b="1" dirty="0">
                          <a:solidFill>
                            <a:schemeClr val="tx1"/>
                          </a:solidFill>
                          <a:latin typeface="Century Gothic" panose="020B0502020202020204" pitchFamily="34" charset="0"/>
                        </a:rPr>
                        <a:t>2</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3"/>
                  </a:ext>
                </a:extLst>
              </a:tr>
              <a:tr h="384614">
                <a:tc>
                  <a:txBody>
                    <a:bodyPr/>
                    <a:lstStyle/>
                    <a:p>
                      <a:pPr algn="ctr"/>
                      <a:r>
                        <a:rPr lang="en-US" sz="2400" b="1" dirty="0">
                          <a:solidFill>
                            <a:schemeClr val="tx1"/>
                          </a:solidFill>
                          <a:latin typeface="Century Gothic" panose="020B0502020202020204" pitchFamily="34" charset="0"/>
                        </a:rPr>
                        <a:t>3</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4"/>
                  </a:ext>
                </a:extLst>
              </a:tr>
              <a:tr h="402083">
                <a:tc>
                  <a:txBody>
                    <a:bodyPr/>
                    <a:lstStyle/>
                    <a:p>
                      <a:pPr algn="ctr"/>
                      <a:r>
                        <a:rPr lang="en-US" sz="2400" b="1" dirty="0">
                          <a:solidFill>
                            <a:schemeClr val="tx1"/>
                          </a:solidFill>
                          <a:latin typeface="Century Gothic" panose="020B0502020202020204" pitchFamily="34" charset="0"/>
                        </a:rPr>
                        <a:t>4</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5"/>
                  </a:ext>
                </a:extLst>
              </a:tr>
              <a:tr h="378027">
                <a:tc>
                  <a:txBody>
                    <a:bodyPr/>
                    <a:lstStyle/>
                    <a:p>
                      <a:pPr algn="ctr"/>
                      <a:r>
                        <a:rPr lang="en-US" sz="2400" b="1" dirty="0">
                          <a:solidFill>
                            <a:schemeClr val="tx1"/>
                          </a:solidFill>
                          <a:latin typeface="Century Gothic" panose="020B0502020202020204" pitchFamily="34" charset="0"/>
                        </a:rPr>
                        <a:t>5</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6"/>
                  </a:ext>
                </a:extLst>
              </a:tr>
              <a:tr h="366285">
                <a:tc>
                  <a:txBody>
                    <a:bodyPr/>
                    <a:lstStyle/>
                    <a:p>
                      <a:pPr algn="ctr"/>
                      <a:r>
                        <a:rPr lang="en-US" sz="2400" b="1" dirty="0">
                          <a:solidFill>
                            <a:schemeClr val="tx1"/>
                          </a:solidFill>
                          <a:latin typeface="Century Gothic" panose="020B0502020202020204" pitchFamily="34" charset="0"/>
                        </a:rPr>
                        <a:t>6</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7"/>
                  </a:ext>
                </a:extLst>
              </a:tr>
              <a:tr h="366285">
                <a:tc>
                  <a:txBody>
                    <a:bodyPr/>
                    <a:lstStyle/>
                    <a:p>
                      <a:pPr algn="ctr"/>
                      <a:r>
                        <a:rPr lang="en-US" sz="2400" b="1" dirty="0">
                          <a:solidFill>
                            <a:schemeClr val="tx1"/>
                          </a:solidFill>
                          <a:latin typeface="Century Gothic" panose="020B0502020202020204" pitchFamily="34" charset="0"/>
                        </a:rPr>
                        <a:t>7</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434701822"/>
                  </a:ext>
                </a:extLst>
              </a:tr>
            </a:tbl>
          </a:graphicData>
        </a:graphic>
      </p:graphicFrame>
      <p:pic>
        <p:nvPicPr>
          <p:cNvPr id="88" name="Picture 87" descr="Shape, arrow&#10;&#10;Description automatically generated">
            <a:extLst>
              <a:ext uri="{FF2B5EF4-FFF2-40B4-BE49-F238E27FC236}">
                <a16:creationId xmlns:a16="http://schemas.microsoft.com/office/drawing/2014/main" id="{659F3309-D68E-4305-BFA4-D4B072BAF315}"/>
              </a:ext>
            </a:extLst>
          </p:cNvPr>
          <p:cNvPicPr>
            <a:picLocks noChangeAspect="1"/>
          </p:cNvPicPr>
          <p:nvPr/>
        </p:nvPicPr>
        <p:blipFill>
          <a:blip r:embed="rId7"/>
          <a:stretch>
            <a:fillRect/>
          </a:stretch>
        </p:blipFill>
        <p:spPr>
          <a:xfrm>
            <a:off x="1132043" y="7616779"/>
            <a:ext cx="360707" cy="334217"/>
          </a:xfrm>
          <a:prstGeom prst="rect">
            <a:avLst/>
          </a:prstGeom>
        </p:spPr>
      </p:pic>
      <p:pic>
        <p:nvPicPr>
          <p:cNvPr id="89" name="Picture 88" descr="Shape, arrow&#10;&#10;Description automatically generated">
            <a:extLst>
              <a:ext uri="{FF2B5EF4-FFF2-40B4-BE49-F238E27FC236}">
                <a16:creationId xmlns:a16="http://schemas.microsoft.com/office/drawing/2014/main" id="{AE5F972C-0B6A-4808-9969-179DE89C36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750" y="7616779"/>
            <a:ext cx="510651" cy="347083"/>
          </a:xfrm>
          <a:prstGeom prst="rect">
            <a:avLst/>
          </a:prstGeom>
        </p:spPr>
      </p:pic>
      <p:sp>
        <p:nvSpPr>
          <p:cNvPr id="95" name="TextBox 94">
            <a:extLst>
              <a:ext uri="{FF2B5EF4-FFF2-40B4-BE49-F238E27FC236}">
                <a16:creationId xmlns:a16="http://schemas.microsoft.com/office/drawing/2014/main" id="{59C439ED-ED7B-49EC-9486-B88EF73D83B7}"/>
              </a:ext>
            </a:extLst>
          </p:cNvPr>
          <p:cNvSpPr txBox="1"/>
          <p:nvPr/>
        </p:nvSpPr>
        <p:spPr>
          <a:xfrm>
            <a:off x="2538899" y="6532872"/>
            <a:ext cx="10491536" cy="830997"/>
          </a:xfrm>
          <a:prstGeom prst="rect">
            <a:avLst/>
          </a:prstGeom>
          <a:noFill/>
        </p:spPr>
        <p:txBody>
          <a:bodyPr wrap="square">
            <a:spAutoFit/>
          </a:bodyPr>
          <a:lstStyle/>
          <a:p>
            <a:r>
              <a:rPr kumimoji="0" lang="en-GB" sz="2400" i="0" u="none" strike="noStrike" kern="1200" cap="none" spc="-1" normalizeH="0" baseline="0" noProof="0" dirty="0">
                <a:ln>
                  <a:noFill/>
                </a:ln>
                <a:effectLst/>
                <a:uLnTx/>
                <a:uFillTx/>
                <a:latin typeface="Century gothic"/>
                <a:ea typeface="Century Gothic"/>
              </a:rPr>
              <a:t>Pierre likes festivals, but there are some activities he doesn’t do.</a:t>
            </a:r>
            <a:br>
              <a:rPr kumimoji="0" lang="en-GB" sz="2400" i="0" u="none" strike="noStrike" kern="1200" cap="none" spc="-1" normalizeH="0" baseline="0" noProof="0" dirty="0">
                <a:ln>
                  <a:noFill/>
                </a:ln>
                <a:effectLst/>
                <a:uLnTx/>
                <a:uFillTx/>
                <a:latin typeface="Century gothic"/>
                <a:ea typeface="Century Gothic"/>
              </a:rPr>
            </a:br>
            <a:r>
              <a:rPr kumimoji="0" lang="en-GB" sz="2400" i="1" u="none" strike="noStrike" kern="1200" cap="none" spc="-1" normalizeH="0" baseline="0" noProof="0" dirty="0">
                <a:ln>
                  <a:noFill/>
                </a:ln>
                <a:effectLst/>
                <a:uLnTx/>
                <a:uFillTx/>
                <a:latin typeface="Century gothic"/>
                <a:ea typeface="Century Gothic"/>
              </a:rPr>
              <a:t>What does Adèle say?</a:t>
            </a:r>
            <a:endParaRPr lang="en-GB" sz="2400" dirty="0"/>
          </a:p>
        </p:txBody>
      </p:sp>
      <p:grpSp>
        <p:nvGrpSpPr>
          <p:cNvPr id="97" name="Group 96">
            <a:extLst>
              <a:ext uri="{FF2B5EF4-FFF2-40B4-BE49-F238E27FC236}">
                <a16:creationId xmlns:a16="http://schemas.microsoft.com/office/drawing/2014/main" id="{369C2A08-F674-48FF-8185-E3448F9009C2}"/>
              </a:ext>
            </a:extLst>
          </p:cNvPr>
          <p:cNvGrpSpPr/>
          <p:nvPr/>
        </p:nvGrpSpPr>
        <p:grpSpPr>
          <a:xfrm>
            <a:off x="161253" y="11833207"/>
            <a:ext cx="2268556" cy="862054"/>
            <a:chOff x="314909" y="12083263"/>
            <a:chExt cx="2268556" cy="862054"/>
          </a:xfrm>
        </p:grpSpPr>
        <p:sp>
          <p:nvSpPr>
            <p:cNvPr id="98" name="Title 1">
              <a:extLst>
                <a:ext uri="{FF2B5EF4-FFF2-40B4-BE49-F238E27FC236}">
                  <a16:creationId xmlns:a16="http://schemas.microsoft.com/office/drawing/2014/main" id="{F50D5DDE-3358-4D1B-B269-A25382D7768A}"/>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99" name="Picture 98" descr="A logo of a book&#10;&#10;Description automatically generated with low confidence">
              <a:extLst>
                <a:ext uri="{FF2B5EF4-FFF2-40B4-BE49-F238E27FC236}">
                  <a16:creationId xmlns:a16="http://schemas.microsoft.com/office/drawing/2014/main" id="{8F1F38A4-2BC9-43A2-8261-18159ECBDA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sp>
        <p:nvSpPr>
          <p:cNvPr id="100" name="TextBox 99">
            <a:extLst>
              <a:ext uri="{FF2B5EF4-FFF2-40B4-BE49-F238E27FC236}">
                <a16:creationId xmlns:a16="http://schemas.microsoft.com/office/drawing/2014/main" id="{39C224A8-FFAD-463E-8799-F9A4447DA6A6}"/>
              </a:ext>
            </a:extLst>
          </p:cNvPr>
          <p:cNvSpPr txBox="1"/>
          <p:nvPr/>
        </p:nvSpPr>
        <p:spPr>
          <a:xfrm>
            <a:off x="2522729" y="11810528"/>
            <a:ext cx="10491536" cy="830997"/>
          </a:xfrm>
          <a:prstGeom prst="rect">
            <a:avLst/>
          </a:prstGeom>
          <a:noFill/>
        </p:spPr>
        <p:txBody>
          <a:bodyPr wrap="square">
            <a:spAutoFit/>
          </a:bodyPr>
          <a:lstStyle/>
          <a:p>
            <a:r>
              <a:rPr kumimoji="0" lang="en-GB" sz="2400" i="0" u="none" strike="noStrike" kern="1200" cap="none" spc="-1" normalizeH="0" baseline="0" noProof="0" dirty="0">
                <a:ln>
                  <a:noFill/>
                </a:ln>
                <a:effectLst/>
                <a:uLnTx/>
                <a:uFillTx/>
                <a:latin typeface="Century gothic"/>
                <a:ea typeface="Century Gothic"/>
              </a:rPr>
              <a:t>Lis la description et </a:t>
            </a:r>
            <a:r>
              <a:rPr kumimoji="0" lang="en-GB" sz="2400" i="0" u="none" strike="noStrike" kern="1200" cap="none" spc="-1" normalizeH="0" baseline="0" noProof="0" dirty="0" err="1">
                <a:ln>
                  <a:noFill/>
                </a:ln>
                <a:effectLst/>
                <a:uLnTx/>
                <a:uFillTx/>
                <a:latin typeface="Century gothic"/>
                <a:ea typeface="Century Gothic"/>
              </a:rPr>
              <a:t>regarde</a:t>
            </a:r>
            <a:r>
              <a:rPr kumimoji="0" lang="en-GB" sz="2400" i="0" u="none" strike="noStrike" kern="1200" cap="none" spc="-1" normalizeH="0" baseline="0" noProof="0" dirty="0">
                <a:ln>
                  <a:noFill/>
                </a:ln>
                <a:effectLst/>
                <a:uLnTx/>
                <a:uFillTx/>
                <a:latin typeface="Century gothic"/>
                <a:ea typeface="Century Gothic"/>
              </a:rPr>
              <a:t> </a:t>
            </a:r>
            <a:r>
              <a:rPr kumimoji="0" lang="en-GB" sz="2400" i="0" u="none" strike="noStrike" kern="1200" cap="none" spc="-1" normalizeH="0" baseline="0" noProof="0" dirty="0" err="1">
                <a:ln>
                  <a:noFill/>
                </a:ln>
                <a:effectLst/>
                <a:uLnTx/>
                <a:uFillTx/>
                <a:latin typeface="Century gothic"/>
                <a:ea typeface="Century Gothic"/>
              </a:rPr>
              <a:t>l’image</a:t>
            </a:r>
            <a:r>
              <a:rPr kumimoji="0" lang="en-GB" sz="2400" i="0" u="none" strike="noStrike" kern="1200" cap="none" spc="-1" normalizeH="0" baseline="0" noProof="0" dirty="0">
                <a:ln>
                  <a:noFill/>
                </a:ln>
                <a:effectLst/>
                <a:uLnTx/>
                <a:uFillTx/>
                <a:latin typeface="Century gothic"/>
                <a:ea typeface="Century Gothic"/>
              </a:rPr>
              <a:t>.</a:t>
            </a:r>
            <a:br>
              <a:rPr kumimoji="0" lang="en-GB" sz="2400" i="0" u="none" strike="noStrike" kern="1200" cap="none" spc="-1" normalizeH="0" baseline="0" noProof="0" dirty="0">
                <a:ln>
                  <a:noFill/>
                </a:ln>
                <a:effectLst/>
                <a:uLnTx/>
                <a:uFillTx/>
                <a:latin typeface="Century gothic"/>
                <a:ea typeface="Century Gothic"/>
              </a:rPr>
            </a:br>
            <a:r>
              <a:rPr kumimoji="0" lang="en-GB" sz="2400" i="0" u="none" strike="noStrike" kern="1200" cap="none" spc="-1" normalizeH="0" baseline="0" noProof="0" dirty="0" err="1">
                <a:ln>
                  <a:noFill/>
                </a:ln>
                <a:effectLst/>
                <a:uLnTx/>
                <a:uFillTx/>
                <a:latin typeface="Century gothic"/>
                <a:ea typeface="Century Gothic"/>
              </a:rPr>
              <a:t>C’est</a:t>
            </a:r>
            <a:r>
              <a:rPr kumimoji="0" lang="en-GB" sz="2400" i="0" u="none" strike="noStrike" kern="1200" cap="none" spc="-1" normalizeH="0" baseline="0" noProof="0" dirty="0">
                <a:ln>
                  <a:noFill/>
                </a:ln>
                <a:effectLst/>
                <a:uLnTx/>
                <a:uFillTx/>
                <a:latin typeface="Century gothic"/>
                <a:ea typeface="Century Gothic"/>
              </a:rPr>
              <a:t> </a:t>
            </a:r>
            <a:r>
              <a:rPr kumimoji="0" lang="en-GB" sz="2400" i="0" u="none" strike="noStrike" kern="1200" cap="none" spc="-1" normalizeH="0" baseline="0" noProof="0" dirty="0" err="1">
                <a:ln>
                  <a:noFill/>
                </a:ln>
                <a:effectLst/>
                <a:uLnTx/>
                <a:uFillTx/>
                <a:latin typeface="Century gothic"/>
                <a:ea typeface="Century Gothic"/>
              </a:rPr>
              <a:t>vrai</a:t>
            </a:r>
            <a:r>
              <a:rPr kumimoji="0" lang="en-GB" sz="2400" i="0" u="none" strike="noStrike" kern="1200" cap="none" spc="-1" normalizeH="0" baseline="0" noProof="0" dirty="0">
                <a:ln>
                  <a:noFill/>
                </a:ln>
                <a:effectLst/>
                <a:uLnTx/>
                <a:uFillTx/>
                <a:latin typeface="Century gothic"/>
                <a:ea typeface="Century Gothic"/>
              </a:rPr>
              <a:t> ?             Ce </a:t>
            </a:r>
            <a:r>
              <a:rPr kumimoji="0" lang="en-GB" sz="2400" i="0" u="none" strike="noStrike" kern="1200" cap="none" spc="-1" normalizeH="0" baseline="0" noProof="0" dirty="0" err="1">
                <a:ln>
                  <a:noFill/>
                </a:ln>
                <a:effectLst/>
                <a:uLnTx/>
                <a:uFillTx/>
                <a:latin typeface="Century gothic"/>
                <a:ea typeface="Century Gothic"/>
              </a:rPr>
              <a:t>n’est</a:t>
            </a:r>
            <a:r>
              <a:rPr kumimoji="0" lang="en-GB" sz="2400" i="0" u="none" strike="noStrike" kern="1200" cap="none" spc="-1" normalizeH="0" baseline="0" noProof="0" dirty="0">
                <a:ln>
                  <a:noFill/>
                </a:ln>
                <a:effectLst/>
                <a:uLnTx/>
                <a:uFillTx/>
                <a:latin typeface="Century gothic"/>
                <a:ea typeface="Century Gothic"/>
              </a:rPr>
              <a:t> pas </a:t>
            </a:r>
            <a:r>
              <a:rPr kumimoji="0" lang="en-GB" sz="2400" i="0" u="none" strike="noStrike" kern="1200" cap="none" spc="-1" normalizeH="0" baseline="0" noProof="0" dirty="0" err="1">
                <a:ln>
                  <a:noFill/>
                </a:ln>
                <a:effectLst/>
                <a:uLnTx/>
                <a:uFillTx/>
                <a:latin typeface="Century gothic"/>
                <a:ea typeface="Century Gothic"/>
              </a:rPr>
              <a:t>vrai</a:t>
            </a:r>
            <a:r>
              <a:rPr kumimoji="0" lang="en-GB" sz="2400" i="0" u="none" strike="noStrike" kern="1200" cap="none" spc="-1" normalizeH="0" baseline="0" noProof="0" dirty="0">
                <a:ln>
                  <a:noFill/>
                </a:ln>
                <a:effectLst/>
                <a:uLnTx/>
                <a:uFillTx/>
                <a:latin typeface="Century gothic"/>
                <a:ea typeface="Century Gothic"/>
              </a:rPr>
              <a:t> ?</a:t>
            </a:r>
            <a:endParaRPr lang="en-GB" sz="2400" dirty="0"/>
          </a:p>
        </p:txBody>
      </p:sp>
      <p:graphicFrame>
        <p:nvGraphicFramePr>
          <p:cNvPr id="101" name="Table 6">
            <a:extLst>
              <a:ext uri="{FF2B5EF4-FFF2-40B4-BE49-F238E27FC236}">
                <a16:creationId xmlns:a16="http://schemas.microsoft.com/office/drawing/2014/main" id="{A1C32FD0-C15F-427A-AFA8-A410E2A06DCD}"/>
              </a:ext>
            </a:extLst>
          </p:cNvPr>
          <p:cNvGraphicFramePr>
            <a:graphicFrameLocks noGrp="1"/>
          </p:cNvGraphicFramePr>
          <p:nvPr>
            <p:extLst>
              <p:ext uri="{D42A27DB-BD31-4B8C-83A1-F6EECF244321}">
                <p14:modId xmlns:p14="http://schemas.microsoft.com/office/powerpoint/2010/main" val="3843822411"/>
              </p:ext>
            </p:extLst>
          </p:nvPr>
        </p:nvGraphicFramePr>
        <p:xfrm>
          <a:off x="241785" y="12729697"/>
          <a:ext cx="11708430" cy="3345904"/>
        </p:xfrm>
        <a:graphic>
          <a:graphicData uri="http://schemas.openxmlformats.org/drawingml/2006/table">
            <a:tbl>
              <a:tblPr firstRow="1" bandRow="1">
                <a:tableStyleId>{5940675A-B579-460E-94D1-54222C63F5DA}</a:tableStyleId>
              </a:tblPr>
              <a:tblGrid>
                <a:gridCol w="748910">
                  <a:extLst>
                    <a:ext uri="{9D8B030D-6E8A-4147-A177-3AD203B41FA5}">
                      <a16:colId xmlns:a16="http://schemas.microsoft.com/office/drawing/2014/main" val="2325898836"/>
                    </a:ext>
                  </a:extLst>
                </a:gridCol>
                <a:gridCol w="5105305">
                  <a:extLst>
                    <a:ext uri="{9D8B030D-6E8A-4147-A177-3AD203B41FA5}">
                      <a16:colId xmlns:a16="http://schemas.microsoft.com/office/drawing/2014/main" val="1590879730"/>
                    </a:ext>
                  </a:extLst>
                </a:gridCol>
                <a:gridCol w="683435">
                  <a:extLst>
                    <a:ext uri="{9D8B030D-6E8A-4147-A177-3AD203B41FA5}">
                      <a16:colId xmlns:a16="http://schemas.microsoft.com/office/drawing/2014/main" val="428682791"/>
                    </a:ext>
                  </a:extLst>
                </a:gridCol>
                <a:gridCol w="5170780">
                  <a:extLst>
                    <a:ext uri="{9D8B030D-6E8A-4147-A177-3AD203B41FA5}">
                      <a16:colId xmlns:a16="http://schemas.microsoft.com/office/drawing/2014/main" val="2889143158"/>
                    </a:ext>
                  </a:extLst>
                </a:gridCol>
              </a:tblGrid>
              <a:tr h="836476">
                <a:tc>
                  <a:txBody>
                    <a:bodyPr/>
                    <a:lstStyle/>
                    <a:p>
                      <a:pPr algn="ctr"/>
                      <a:r>
                        <a:rPr lang="en-GB" b="1" dirty="0">
                          <a:latin typeface="Century Gothic" panose="020B0502020202020204" pitchFamily="34" charset="0"/>
                        </a:rPr>
                        <a:t>1</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dirty="0">
                          <a:latin typeface="Century Gothic" panose="020B0502020202020204" pitchFamily="34" charset="0"/>
                        </a:rPr>
                        <a:t>Je </a:t>
                      </a:r>
                      <a:r>
                        <a:rPr lang="en-GB" dirty="0" err="1">
                          <a:latin typeface="Century Gothic" panose="020B0502020202020204" pitchFamily="34" charset="0"/>
                        </a:rPr>
                        <a:t>chante</a:t>
                      </a:r>
                      <a:r>
                        <a:rPr lang="en-GB" dirty="0">
                          <a:latin typeface="Century Gothic" panose="020B0502020202020204" pitchFamily="34" charset="0"/>
                        </a:rPr>
                        <a:t>.</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algn="ctr"/>
                      <a:r>
                        <a:rPr lang="en-GB" b="1" dirty="0">
                          <a:latin typeface="Century Gothic" panose="020B0502020202020204" pitchFamily="34" charset="0"/>
                        </a:rPr>
                        <a:t>5</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dirty="0">
                          <a:latin typeface="Century Gothic" panose="020B0502020202020204" pitchFamily="34" charset="0"/>
                        </a:rPr>
                        <a:t>Je </a:t>
                      </a:r>
                      <a:r>
                        <a:rPr lang="en-GB" dirty="0" err="1">
                          <a:latin typeface="Century Gothic" panose="020B0502020202020204" pitchFamily="34" charset="0"/>
                        </a:rPr>
                        <a:t>regarde</a:t>
                      </a:r>
                      <a:r>
                        <a:rPr lang="en-GB" dirty="0">
                          <a:latin typeface="Century Gothic" panose="020B0502020202020204" pitchFamily="34" charset="0"/>
                        </a:rPr>
                        <a:t>.</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09283760"/>
                  </a:ext>
                </a:extLst>
              </a:tr>
              <a:tr h="836476">
                <a:tc>
                  <a:txBody>
                    <a:bodyPr/>
                    <a:lstStyle/>
                    <a:p>
                      <a:pPr algn="ctr"/>
                      <a:r>
                        <a:rPr lang="en-GB" b="1" dirty="0">
                          <a:latin typeface="Century Gothic" panose="020B0502020202020204" pitchFamily="34" charset="0"/>
                        </a:rPr>
                        <a:t>2</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dirty="0">
                          <a:latin typeface="Century Gothic" panose="020B0502020202020204" pitchFamily="34" charset="0"/>
                        </a:rPr>
                        <a:t>Je mange.</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algn="ctr"/>
                      <a:r>
                        <a:rPr lang="en-GB" b="1" dirty="0">
                          <a:latin typeface="Century Gothic" panose="020B0502020202020204" pitchFamily="34" charset="0"/>
                        </a:rPr>
                        <a:t>6</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dirty="0" err="1">
                          <a:latin typeface="Century Gothic" panose="020B0502020202020204" pitchFamily="34" charset="0"/>
                        </a:rPr>
                        <a:t>J’écoute</a:t>
                      </a:r>
                      <a:r>
                        <a:rPr lang="en-GB" dirty="0">
                          <a:latin typeface="Century Gothic" panose="020B0502020202020204" pitchFamily="34" charset="0"/>
                        </a:rPr>
                        <a:t>.</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670362138"/>
                  </a:ext>
                </a:extLst>
              </a:tr>
              <a:tr h="836476">
                <a:tc>
                  <a:txBody>
                    <a:bodyPr/>
                    <a:lstStyle/>
                    <a:p>
                      <a:pPr algn="ctr"/>
                      <a:r>
                        <a:rPr lang="en-GB" b="1" dirty="0">
                          <a:latin typeface="Century Gothic" panose="020B0502020202020204" pitchFamily="34" charset="0"/>
                        </a:rPr>
                        <a:t>3</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dirty="0">
                          <a:latin typeface="Century Gothic" panose="020B0502020202020204" pitchFamily="34" charset="0"/>
                        </a:rPr>
                        <a:t>Je </a:t>
                      </a:r>
                      <a:r>
                        <a:rPr lang="en-GB" dirty="0" err="1">
                          <a:latin typeface="Century Gothic" panose="020B0502020202020204" pitchFamily="34" charset="0"/>
                        </a:rPr>
                        <a:t>prononce</a:t>
                      </a:r>
                      <a:r>
                        <a:rPr lang="en-GB" dirty="0">
                          <a:latin typeface="Century Gothic" panose="020B0502020202020204" pitchFamily="34" charset="0"/>
                        </a:rPr>
                        <a:t>.</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algn="ctr"/>
                      <a:r>
                        <a:rPr lang="en-GB" b="1" dirty="0">
                          <a:latin typeface="Century Gothic" panose="020B0502020202020204" pitchFamily="34" charset="0"/>
                        </a:rPr>
                        <a:t>7</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dirty="0">
                          <a:latin typeface="Century Gothic" panose="020B0502020202020204" pitchFamily="34" charset="0"/>
                        </a:rPr>
                        <a:t>Je </a:t>
                      </a:r>
                      <a:r>
                        <a:rPr lang="en-GB" dirty="0" err="1">
                          <a:latin typeface="Century Gothic" panose="020B0502020202020204" pitchFamily="34" charset="0"/>
                        </a:rPr>
                        <a:t>joue</a:t>
                      </a:r>
                      <a:r>
                        <a:rPr lang="en-GB" dirty="0">
                          <a:latin typeface="Century Gothic" panose="020B0502020202020204" pitchFamily="34" charset="0"/>
                        </a:rPr>
                        <a:t>.</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147454222"/>
                  </a:ext>
                </a:extLst>
              </a:tr>
              <a:tr h="836476">
                <a:tc>
                  <a:txBody>
                    <a:bodyPr/>
                    <a:lstStyle/>
                    <a:p>
                      <a:pPr algn="ctr"/>
                      <a:r>
                        <a:rPr lang="en-GB" b="1" dirty="0">
                          <a:latin typeface="Century Gothic" panose="020B0502020202020204" pitchFamily="34" charset="0"/>
                        </a:rPr>
                        <a:t>4</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dirty="0">
                          <a:latin typeface="Century Gothic" panose="020B0502020202020204" pitchFamily="34" charset="0"/>
                        </a:rPr>
                        <a:t>Je danse.</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algn="ctr"/>
                      <a:r>
                        <a:rPr lang="en-GB" b="1" dirty="0">
                          <a:latin typeface="Century Gothic" panose="020B0502020202020204" pitchFamily="34" charset="0"/>
                        </a:rPr>
                        <a:t>8</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dirty="0">
                          <a:latin typeface="Century Gothic" panose="020B0502020202020204" pitchFamily="34" charset="0"/>
                        </a:rPr>
                        <a:t>Je </a:t>
                      </a:r>
                      <a:r>
                        <a:rPr lang="en-GB" dirty="0" err="1">
                          <a:latin typeface="Century Gothic" panose="020B0502020202020204" pitchFamily="34" charset="0"/>
                        </a:rPr>
                        <a:t>prépare</a:t>
                      </a:r>
                      <a:r>
                        <a:rPr lang="en-GB" dirty="0">
                          <a:latin typeface="Century Gothic" panose="020B0502020202020204" pitchFamily="34" charset="0"/>
                        </a:rPr>
                        <a:t>.</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3706910"/>
                  </a:ext>
                </a:extLst>
              </a:tr>
            </a:tbl>
          </a:graphicData>
        </a:graphic>
      </p:graphicFrame>
      <p:sp>
        <p:nvSpPr>
          <p:cNvPr id="110" name="TextBox 109">
            <a:extLst>
              <a:ext uri="{FF2B5EF4-FFF2-40B4-BE49-F238E27FC236}">
                <a16:creationId xmlns:a16="http://schemas.microsoft.com/office/drawing/2014/main" id="{CAF9AD2C-AFA2-423E-AD84-66D06E186D25}"/>
              </a:ext>
            </a:extLst>
          </p:cNvPr>
          <p:cNvSpPr txBox="1"/>
          <p:nvPr/>
        </p:nvSpPr>
        <p:spPr>
          <a:xfrm>
            <a:off x="4077952" y="12934665"/>
            <a:ext cx="1728573" cy="430887"/>
          </a:xfrm>
          <a:custGeom>
            <a:avLst/>
            <a:gdLst>
              <a:gd name="connsiteX0" fmla="*/ 0 w 1728573"/>
              <a:gd name="connsiteY0" fmla="*/ 0 h 430887"/>
              <a:gd name="connsiteX1" fmla="*/ 593477 w 1728573"/>
              <a:gd name="connsiteY1" fmla="*/ 0 h 430887"/>
              <a:gd name="connsiteX2" fmla="*/ 1169668 w 1728573"/>
              <a:gd name="connsiteY2" fmla="*/ 0 h 430887"/>
              <a:gd name="connsiteX3" fmla="*/ 1728573 w 1728573"/>
              <a:gd name="connsiteY3" fmla="*/ 0 h 430887"/>
              <a:gd name="connsiteX4" fmla="*/ 1728573 w 1728573"/>
              <a:gd name="connsiteY4" fmla="*/ 430887 h 430887"/>
              <a:gd name="connsiteX5" fmla="*/ 1152382 w 1728573"/>
              <a:gd name="connsiteY5" fmla="*/ 430887 h 430887"/>
              <a:gd name="connsiteX6" fmla="*/ 610762 w 1728573"/>
              <a:gd name="connsiteY6" fmla="*/ 430887 h 430887"/>
              <a:gd name="connsiteX7" fmla="*/ 0 w 1728573"/>
              <a:gd name="connsiteY7" fmla="*/ 430887 h 430887"/>
              <a:gd name="connsiteX8" fmla="*/ 0 w 1728573"/>
              <a:gd name="connsiteY8" fmla="*/ 0 h 43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8573" h="430887" fill="none" extrusionOk="0">
                <a:moveTo>
                  <a:pt x="0" y="0"/>
                </a:moveTo>
                <a:cubicBezTo>
                  <a:pt x="283025" y="-55361"/>
                  <a:pt x="389630" y="13358"/>
                  <a:pt x="593477" y="0"/>
                </a:cubicBezTo>
                <a:cubicBezTo>
                  <a:pt x="797324" y="-13358"/>
                  <a:pt x="1030808" y="11732"/>
                  <a:pt x="1169668" y="0"/>
                </a:cubicBezTo>
                <a:cubicBezTo>
                  <a:pt x="1308528" y="-11732"/>
                  <a:pt x="1600853" y="2962"/>
                  <a:pt x="1728573" y="0"/>
                </a:cubicBezTo>
                <a:cubicBezTo>
                  <a:pt x="1753594" y="191937"/>
                  <a:pt x="1704986" y="279737"/>
                  <a:pt x="1728573" y="430887"/>
                </a:cubicBezTo>
                <a:cubicBezTo>
                  <a:pt x="1458883" y="465347"/>
                  <a:pt x="1362605" y="377530"/>
                  <a:pt x="1152382" y="430887"/>
                </a:cubicBezTo>
                <a:cubicBezTo>
                  <a:pt x="942159" y="484244"/>
                  <a:pt x="771312" y="404893"/>
                  <a:pt x="610762" y="430887"/>
                </a:cubicBezTo>
                <a:cubicBezTo>
                  <a:pt x="450212" y="456881"/>
                  <a:pt x="248046" y="386668"/>
                  <a:pt x="0" y="430887"/>
                </a:cubicBezTo>
                <a:cubicBezTo>
                  <a:pt x="-20698" y="247767"/>
                  <a:pt x="2447" y="150310"/>
                  <a:pt x="0" y="0"/>
                </a:cubicBezTo>
                <a:close/>
              </a:path>
              <a:path w="1728573" h="430887" stroke="0" extrusionOk="0">
                <a:moveTo>
                  <a:pt x="0" y="0"/>
                </a:moveTo>
                <a:cubicBezTo>
                  <a:pt x="197512" y="-33343"/>
                  <a:pt x="414345" y="49789"/>
                  <a:pt x="541620" y="0"/>
                </a:cubicBezTo>
                <a:cubicBezTo>
                  <a:pt x="668895" y="-49789"/>
                  <a:pt x="994316" y="35083"/>
                  <a:pt x="1135096" y="0"/>
                </a:cubicBezTo>
                <a:cubicBezTo>
                  <a:pt x="1275876" y="-35083"/>
                  <a:pt x="1507549" y="10084"/>
                  <a:pt x="1728573" y="0"/>
                </a:cubicBezTo>
                <a:cubicBezTo>
                  <a:pt x="1750565" y="104411"/>
                  <a:pt x="1700136" y="324976"/>
                  <a:pt x="1728573" y="430887"/>
                </a:cubicBezTo>
                <a:cubicBezTo>
                  <a:pt x="1531212" y="454932"/>
                  <a:pt x="1423984" y="380011"/>
                  <a:pt x="1169668" y="430887"/>
                </a:cubicBezTo>
                <a:cubicBezTo>
                  <a:pt x="915353" y="481763"/>
                  <a:pt x="808670" y="387725"/>
                  <a:pt x="558905" y="430887"/>
                </a:cubicBezTo>
                <a:cubicBezTo>
                  <a:pt x="309140" y="474049"/>
                  <a:pt x="181472" y="425129"/>
                  <a:pt x="0" y="430887"/>
                </a:cubicBezTo>
                <a:cubicBezTo>
                  <a:pt x="-24681" y="225385"/>
                  <a:pt x="16903" y="121397"/>
                  <a:pt x="0" y="0"/>
                </a:cubicBezTo>
                <a:close/>
              </a:path>
            </a:pathLst>
          </a:custGeom>
          <a:solidFill>
            <a:schemeClr val="bg1"/>
          </a:solidFill>
          <a:ln>
            <a:solidFill>
              <a:srgbClr val="00B050"/>
            </a:solidFill>
            <a:extLst>
              <a:ext uri="{C807C97D-BFC1-408E-A445-0C87EB9F89A2}">
                <ask:lineSketchStyleProps xmlns:ask="http://schemas.microsoft.com/office/drawing/2018/sketchyshapes" sd="852854689">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C’est vrai !</a:t>
            </a:r>
          </a:p>
        </p:txBody>
      </p:sp>
      <p:pic>
        <p:nvPicPr>
          <p:cNvPr id="111" name="Picture 110" descr="A picture containing logo&#10;&#10;Description automatically generated">
            <a:extLst>
              <a:ext uri="{FF2B5EF4-FFF2-40B4-BE49-F238E27FC236}">
                <a16:creationId xmlns:a16="http://schemas.microsoft.com/office/drawing/2014/main" id="{90867B34-B949-41D8-AC9F-8788C7617E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86317" y="12196305"/>
            <a:ext cx="402785" cy="445220"/>
          </a:xfrm>
          <a:prstGeom prst="rect">
            <a:avLst/>
          </a:prstGeom>
        </p:spPr>
      </p:pic>
      <p:pic>
        <p:nvPicPr>
          <p:cNvPr id="112" name="Picture 111" descr="Icon&#10;&#10;Description automatically generated">
            <a:extLst>
              <a:ext uri="{FF2B5EF4-FFF2-40B4-BE49-F238E27FC236}">
                <a16:creationId xmlns:a16="http://schemas.microsoft.com/office/drawing/2014/main" id="{C6A30C8F-A6B4-4D23-8ECD-3BFD20E8C9C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10370" y="12196305"/>
            <a:ext cx="402785" cy="445220"/>
          </a:xfrm>
          <a:prstGeom prst="rect">
            <a:avLst/>
          </a:prstGeom>
        </p:spPr>
      </p:pic>
      <p:grpSp>
        <p:nvGrpSpPr>
          <p:cNvPr id="113" name="Group 112">
            <a:extLst>
              <a:ext uri="{FF2B5EF4-FFF2-40B4-BE49-F238E27FC236}">
                <a16:creationId xmlns:a16="http://schemas.microsoft.com/office/drawing/2014/main" id="{900F793E-CCE1-4AB4-BBCF-B8C5667AED7F}"/>
              </a:ext>
            </a:extLst>
          </p:cNvPr>
          <p:cNvGrpSpPr/>
          <p:nvPr/>
        </p:nvGrpSpPr>
        <p:grpSpPr>
          <a:xfrm>
            <a:off x="9743443" y="11935114"/>
            <a:ext cx="2161593" cy="852090"/>
            <a:chOff x="-3202503" y="7519765"/>
            <a:chExt cx="2161593" cy="852090"/>
          </a:xfrm>
        </p:grpSpPr>
        <p:sp>
          <p:nvSpPr>
            <p:cNvPr id="114" name="Title 1">
              <a:extLst>
                <a:ext uri="{FF2B5EF4-FFF2-40B4-BE49-F238E27FC236}">
                  <a16:creationId xmlns:a16="http://schemas.microsoft.com/office/drawing/2014/main" id="{AD3965AF-7354-4BC4-BE4E-D1B9FF3C32E5}"/>
                </a:ext>
              </a:extLst>
            </p:cNvPr>
            <p:cNvSpPr txBox="1">
              <a:spLocks/>
            </p:cNvSpPr>
            <p:nvPr/>
          </p:nvSpPr>
          <p:spPr>
            <a:xfrm>
              <a:off x="-2702602" y="7717205"/>
              <a:ext cx="1661692" cy="424815"/>
            </a:xfrm>
            <a:prstGeom prst="rect">
              <a:avLst/>
            </a:prstGeom>
            <a:solidFill>
              <a:srgbClr val="FF3888"/>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cs typeface="Calibri"/>
                  <a:sym typeface="Calibri"/>
                </a:rPr>
                <a:t>parler</a:t>
              </a:r>
              <a:endPar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endParaRPr>
            </a:p>
          </p:txBody>
        </p:sp>
        <p:pic>
          <p:nvPicPr>
            <p:cNvPr id="115" name="Picture 114" descr="A pink and white circle with a megaphone in the middle&#10;&#10;Description automatically generated with low confidence">
              <a:extLst>
                <a:ext uri="{FF2B5EF4-FFF2-40B4-BE49-F238E27FC236}">
                  <a16:creationId xmlns:a16="http://schemas.microsoft.com/office/drawing/2014/main" id="{B370D743-2189-40F8-9D56-AED65737BE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02503" y="7519765"/>
              <a:ext cx="849944" cy="852090"/>
            </a:xfrm>
            <a:prstGeom prst="rect">
              <a:avLst/>
            </a:prstGeom>
          </p:spPr>
        </p:pic>
      </p:grpSp>
      <p:graphicFrame>
        <p:nvGraphicFramePr>
          <p:cNvPr id="116" name="Table 115">
            <a:extLst>
              <a:ext uri="{FF2B5EF4-FFF2-40B4-BE49-F238E27FC236}">
                <a16:creationId xmlns:a16="http://schemas.microsoft.com/office/drawing/2014/main" id="{6ECF54DD-C415-41DB-8FD8-8E251A426AB4}"/>
              </a:ext>
            </a:extLst>
          </p:cNvPr>
          <p:cNvGraphicFramePr>
            <a:graphicFrameLocks noGrp="1"/>
          </p:cNvGraphicFramePr>
          <p:nvPr>
            <p:extLst>
              <p:ext uri="{D42A27DB-BD31-4B8C-83A1-F6EECF244321}">
                <p14:modId xmlns:p14="http://schemas.microsoft.com/office/powerpoint/2010/main" val="3330013893"/>
              </p:ext>
            </p:extLst>
          </p:nvPr>
        </p:nvGraphicFramePr>
        <p:xfrm>
          <a:off x="64542" y="2115001"/>
          <a:ext cx="12079332" cy="1765488"/>
        </p:xfrm>
        <a:graphic>
          <a:graphicData uri="http://schemas.openxmlformats.org/drawingml/2006/table">
            <a:tbl>
              <a:tblPr/>
              <a:tblGrid>
                <a:gridCol w="12079332">
                  <a:extLst>
                    <a:ext uri="{9D8B030D-6E8A-4147-A177-3AD203B41FA5}">
                      <a16:colId xmlns:a16="http://schemas.microsoft.com/office/drawing/2014/main" val="1109811973"/>
                    </a:ext>
                  </a:extLst>
                </a:gridCol>
              </a:tblGrid>
              <a:tr h="1765488">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s-ES_tradnl" sz="2000"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Le </a:t>
                      </a:r>
                      <a:r>
                        <a:rPr lang="es-ES_tradnl" sz="2000" b="0"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deux février, c’est la </a:t>
                      </a:r>
                      <a:r>
                        <a:rPr lang="es-ES_tradnl" sz="2000" b="0" dirty="0" err="1">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Chandeleur</a:t>
                      </a:r>
                      <a:r>
                        <a:rPr lang="es-ES_tradnl" sz="2000" b="0"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 et la mère d’Adèle prépare des crêpes. C’est la tradition.</a:t>
                      </a:r>
                      <a:endParaRPr lang="en-GB"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0"/>
                        </a:spcAft>
                      </a:pPr>
                      <a:r>
                        <a:rPr lang="es-ES_tradnl" sz="2000" b="0"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rPr>
                        <a:t>Elle cherche la recette pour les crêpes mais où est la recette ?!  Elle déteste les crêpes mais Adèle et Pierre adorent les crêpes. Elle organise des ingrédients.  Elle utilse des œufs. Elle prépare des crêpes.  Elle donne une crêpe à Pierre. Bon appétit, Pierre ! Mais où est Adèle ?! </a:t>
                      </a:r>
                      <a:r>
                        <a:rPr lang="es-ES_tradnl" sz="2000" b="0" dirty="0">
                          <a:solidFill>
                            <a:schemeClr val="tx1"/>
                          </a:solidFill>
                          <a:effectLst/>
                          <a:latin typeface="Century Gothic" panose="020B0502020202020204" pitchFamily="34" charset="0"/>
                          <a:ea typeface="Calibri" panose="020F0502020204030204" pitchFamily="34" charset="0"/>
                          <a:cs typeface="Nirmala UI" panose="020B0502040204020203" pitchFamily="34" charset="0"/>
                          <a:sym typeface="Wingdings" panose="05000000000000000000" pitchFamily="2" charset="2"/>
                        </a:rPr>
                        <a:t></a:t>
                      </a:r>
                      <a:endParaRPr lang="en-GB"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lnTlToBr w="12700" cmpd="sng">
                      <a:noFill/>
                      <a:prstDash val="solid"/>
                    </a:lnTlToBr>
                    <a:lnBlToTr w="12700" cmpd="sng">
                      <a:noFill/>
                      <a:prstDash val="solid"/>
                    </a:lnBlToTr>
                    <a:solidFill>
                      <a:srgbClr val="EAE9F3"/>
                    </a:solidFill>
                  </a:tcPr>
                </a:tc>
                <a:extLst>
                  <a:ext uri="{0D108BD9-81ED-4DB2-BD59-A6C34878D82A}">
                    <a16:rowId xmlns:a16="http://schemas.microsoft.com/office/drawing/2014/main" val="3928149912"/>
                  </a:ext>
                </a:extLst>
              </a:tr>
            </a:tbl>
          </a:graphicData>
        </a:graphic>
      </p:graphicFrame>
      <p:sp>
        <p:nvSpPr>
          <p:cNvPr id="117" name="Rectangle: Rounded Corners 116">
            <a:extLst>
              <a:ext uri="{FF2B5EF4-FFF2-40B4-BE49-F238E27FC236}">
                <a16:creationId xmlns:a16="http://schemas.microsoft.com/office/drawing/2014/main" id="{17C5186E-2F16-4913-A96C-52147D7D6682}"/>
              </a:ext>
            </a:extLst>
          </p:cNvPr>
          <p:cNvSpPr/>
          <p:nvPr/>
        </p:nvSpPr>
        <p:spPr>
          <a:xfrm>
            <a:off x="6910028" y="2290619"/>
            <a:ext cx="2695079" cy="352336"/>
          </a:xfrm>
          <a:prstGeom prst="roundRect">
            <a:avLst/>
          </a:prstGeom>
          <a:solidFill>
            <a:srgbClr val="FFFF00">
              <a:alpha val="28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Arial"/>
            </a:endParaRPr>
          </a:p>
        </p:txBody>
      </p:sp>
      <p:sp>
        <p:nvSpPr>
          <p:cNvPr id="118" name="Rectangle: Rounded Corners 117">
            <a:extLst>
              <a:ext uri="{FF2B5EF4-FFF2-40B4-BE49-F238E27FC236}">
                <a16:creationId xmlns:a16="http://schemas.microsoft.com/office/drawing/2014/main" id="{AB26273A-17D4-4731-8725-E986073AB2DA}"/>
              </a:ext>
            </a:extLst>
          </p:cNvPr>
          <p:cNvSpPr/>
          <p:nvPr/>
        </p:nvSpPr>
        <p:spPr>
          <a:xfrm>
            <a:off x="7869332" y="2648452"/>
            <a:ext cx="1773507" cy="349293"/>
          </a:xfrm>
          <a:prstGeom prst="roundRect">
            <a:avLst/>
          </a:prstGeom>
          <a:solidFill>
            <a:srgbClr val="FFFF00">
              <a:alpha val="28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Arial"/>
            </a:endParaRPr>
          </a:p>
        </p:txBody>
      </p:sp>
      <p:sp>
        <p:nvSpPr>
          <p:cNvPr id="119" name="Rectangle: Rounded Corners 118">
            <a:extLst>
              <a:ext uri="{FF2B5EF4-FFF2-40B4-BE49-F238E27FC236}">
                <a16:creationId xmlns:a16="http://schemas.microsoft.com/office/drawing/2014/main" id="{C598A2B7-7182-426A-B4C2-0415B7549D64}"/>
              </a:ext>
            </a:extLst>
          </p:cNvPr>
          <p:cNvSpPr/>
          <p:nvPr/>
        </p:nvSpPr>
        <p:spPr>
          <a:xfrm>
            <a:off x="5569091" y="2636601"/>
            <a:ext cx="2155399" cy="352336"/>
          </a:xfrm>
          <a:prstGeom prst="roundRect">
            <a:avLst/>
          </a:prstGeom>
          <a:solidFill>
            <a:srgbClr val="FFFF00">
              <a:alpha val="28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Arial"/>
            </a:endParaRPr>
          </a:p>
        </p:txBody>
      </p:sp>
      <p:sp>
        <p:nvSpPr>
          <p:cNvPr id="120" name="Rectangle: Rounded Corners 119">
            <a:extLst>
              <a:ext uri="{FF2B5EF4-FFF2-40B4-BE49-F238E27FC236}">
                <a16:creationId xmlns:a16="http://schemas.microsoft.com/office/drawing/2014/main" id="{743031EF-7791-454B-857F-453627B03E03}"/>
              </a:ext>
            </a:extLst>
          </p:cNvPr>
          <p:cNvSpPr/>
          <p:nvPr/>
        </p:nvSpPr>
        <p:spPr>
          <a:xfrm>
            <a:off x="8136426" y="2982932"/>
            <a:ext cx="2401581" cy="340348"/>
          </a:xfrm>
          <a:prstGeom prst="roundRect">
            <a:avLst/>
          </a:prstGeom>
          <a:solidFill>
            <a:srgbClr val="FFFF00">
              <a:alpha val="28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Arial"/>
            </a:endParaRPr>
          </a:p>
        </p:txBody>
      </p:sp>
      <p:sp>
        <p:nvSpPr>
          <p:cNvPr id="121" name="Rectangle: Rounded Corners 120">
            <a:extLst>
              <a:ext uri="{FF2B5EF4-FFF2-40B4-BE49-F238E27FC236}">
                <a16:creationId xmlns:a16="http://schemas.microsoft.com/office/drawing/2014/main" id="{C8771DAF-3788-4D53-AF03-D571BF42A64B}"/>
              </a:ext>
            </a:extLst>
          </p:cNvPr>
          <p:cNvSpPr/>
          <p:nvPr/>
        </p:nvSpPr>
        <p:spPr>
          <a:xfrm>
            <a:off x="2800316" y="3329325"/>
            <a:ext cx="1348597" cy="340348"/>
          </a:xfrm>
          <a:prstGeom prst="roundRect">
            <a:avLst/>
          </a:prstGeom>
          <a:solidFill>
            <a:srgbClr val="FFFF00">
              <a:alpha val="28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Arial"/>
            </a:endParaRPr>
          </a:p>
        </p:txBody>
      </p:sp>
      <p:sp>
        <p:nvSpPr>
          <p:cNvPr id="122" name="Rectangle: Rounded Corners 121">
            <a:extLst>
              <a:ext uri="{FF2B5EF4-FFF2-40B4-BE49-F238E27FC236}">
                <a16:creationId xmlns:a16="http://schemas.microsoft.com/office/drawing/2014/main" id="{B878763E-35F6-42CE-B65F-B4B0362BDD7F}"/>
              </a:ext>
            </a:extLst>
          </p:cNvPr>
          <p:cNvSpPr/>
          <p:nvPr/>
        </p:nvSpPr>
        <p:spPr>
          <a:xfrm>
            <a:off x="9007706" y="3290547"/>
            <a:ext cx="2549398" cy="340348"/>
          </a:xfrm>
          <a:prstGeom prst="roundRect">
            <a:avLst/>
          </a:prstGeom>
          <a:solidFill>
            <a:srgbClr val="FFFF00">
              <a:alpha val="28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Arial"/>
            </a:endParaRPr>
          </a:p>
        </p:txBody>
      </p:sp>
      <p:sp>
        <p:nvSpPr>
          <p:cNvPr id="123" name="Rectangle: Rounded Corners 122">
            <a:extLst>
              <a:ext uri="{FF2B5EF4-FFF2-40B4-BE49-F238E27FC236}">
                <a16:creationId xmlns:a16="http://schemas.microsoft.com/office/drawing/2014/main" id="{D20413B1-F8A1-4DF5-B59D-A227126ADA4A}"/>
              </a:ext>
            </a:extLst>
          </p:cNvPr>
          <p:cNvSpPr/>
          <p:nvPr/>
        </p:nvSpPr>
        <p:spPr>
          <a:xfrm>
            <a:off x="11588232" y="3289611"/>
            <a:ext cx="386408" cy="340348"/>
          </a:xfrm>
          <a:prstGeom prst="roundRect">
            <a:avLst/>
          </a:prstGeom>
          <a:solidFill>
            <a:srgbClr val="FFFF00">
              <a:alpha val="28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Arial"/>
            </a:endParaRPr>
          </a:p>
        </p:txBody>
      </p:sp>
      <p:pic>
        <p:nvPicPr>
          <p:cNvPr id="3" name="Picture 2">
            <a:extLst>
              <a:ext uri="{FF2B5EF4-FFF2-40B4-BE49-F238E27FC236}">
                <a16:creationId xmlns:a16="http://schemas.microsoft.com/office/drawing/2014/main" id="{FA6EA92D-4037-4158-9D7C-E567892D74B4}"/>
              </a:ext>
            </a:extLst>
          </p:cNvPr>
          <p:cNvPicPr>
            <a:picLocks noChangeAspect="1"/>
          </p:cNvPicPr>
          <p:nvPr/>
        </p:nvPicPr>
        <p:blipFill>
          <a:blip r:embed="rId12"/>
          <a:stretch>
            <a:fillRect/>
          </a:stretch>
        </p:blipFill>
        <p:spPr>
          <a:xfrm>
            <a:off x="10685942" y="3718131"/>
            <a:ext cx="1563505" cy="1765488"/>
          </a:xfrm>
          <a:prstGeom prst="rect">
            <a:avLst/>
          </a:prstGeom>
        </p:spPr>
      </p:pic>
      <p:pic>
        <p:nvPicPr>
          <p:cNvPr id="124" name="Picture 123">
            <a:extLst>
              <a:ext uri="{FF2B5EF4-FFF2-40B4-BE49-F238E27FC236}">
                <a16:creationId xmlns:a16="http://schemas.microsoft.com/office/drawing/2014/main" id="{92EA9B31-8F78-4561-8297-0091DD23D0E7}"/>
              </a:ext>
            </a:extLst>
          </p:cNvPr>
          <p:cNvPicPr>
            <a:picLocks noChangeAspect="1"/>
          </p:cNvPicPr>
          <p:nvPr/>
        </p:nvPicPr>
        <p:blipFill rotWithShape="1">
          <a:blip r:embed="rId13">
            <a:extLst>
              <a:ext uri="{28A0092B-C50C-407E-A947-70E740481C1C}">
                <a14:useLocalDpi xmlns:a14="http://schemas.microsoft.com/office/drawing/2010/main" val="0"/>
              </a:ext>
            </a:extLst>
          </a:blip>
          <a:srcRect b="53851"/>
          <a:stretch/>
        </p:blipFill>
        <p:spPr>
          <a:xfrm>
            <a:off x="257780" y="3666484"/>
            <a:ext cx="754231" cy="815060"/>
          </a:xfrm>
          <a:prstGeom prst="rect">
            <a:avLst/>
          </a:prstGeom>
        </p:spPr>
      </p:pic>
      <p:pic>
        <p:nvPicPr>
          <p:cNvPr id="9" name="Picture 8">
            <a:extLst>
              <a:ext uri="{FF2B5EF4-FFF2-40B4-BE49-F238E27FC236}">
                <a16:creationId xmlns:a16="http://schemas.microsoft.com/office/drawing/2014/main" id="{444E3BCD-86A8-4DA6-920B-1BBA765EEC04}"/>
              </a:ext>
            </a:extLst>
          </p:cNvPr>
          <p:cNvPicPr>
            <a:picLocks noChangeAspect="1"/>
          </p:cNvPicPr>
          <p:nvPr/>
        </p:nvPicPr>
        <p:blipFill>
          <a:blip r:embed="rId14"/>
          <a:stretch>
            <a:fillRect/>
          </a:stretch>
        </p:blipFill>
        <p:spPr>
          <a:xfrm>
            <a:off x="5385208" y="5909884"/>
            <a:ext cx="510652" cy="543865"/>
          </a:xfrm>
          <a:prstGeom prst="rect">
            <a:avLst/>
          </a:prstGeom>
        </p:spPr>
      </p:pic>
      <p:pic>
        <p:nvPicPr>
          <p:cNvPr id="125" name="Picture 124">
            <a:extLst>
              <a:ext uri="{FF2B5EF4-FFF2-40B4-BE49-F238E27FC236}">
                <a16:creationId xmlns:a16="http://schemas.microsoft.com/office/drawing/2014/main" id="{102FF7D7-D596-4719-A896-42F2DDE7F7C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875085" y="7948069"/>
            <a:ext cx="1164956" cy="3266834"/>
          </a:xfrm>
          <a:prstGeom prst="rect">
            <a:avLst/>
          </a:prstGeom>
        </p:spPr>
      </p:pic>
      <p:pic>
        <p:nvPicPr>
          <p:cNvPr id="126" name="Picture 125" descr="Shape, arrow&#10;&#10;Description automatically generated">
            <a:extLst>
              <a:ext uri="{FF2B5EF4-FFF2-40B4-BE49-F238E27FC236}">
                <a16:creationId xmlns:a16="http://schemas.microsoft.com/office/drawing/2014/main" id="{8CA4AA66-2DEB-4EB5-A37E-5405A43151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0076" y="8083852"/>
            <a:ext cx="558883" cy="379866"/>
          </a:xfrm>
          <a:prstGeom prst="rect">
            <a:avLst/>
          </a:prstGeom>
        </p:spPr>
      </p:pic>
      <p:pic>
        <p:nvPicPr>
          <p:cNvPr id="127" name="Picture 126" descr="Logo&#10;&#10;Description automatically generated">
            <a:extLst>
              <a:ext uri="{FF2B5EF4-FFF2-40B4-BE49-F238E27FC236}">
                <a16:creationId xmlns:a16="http://schemas.microsoft.com/office/drawing/2014/main" id="{7F3D7DF8-63EB-4219-8D4E-72A6BF2CF7A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74873" y="13624829"/>
            <a:ext cx="799481" cy="755463"/>
          </a:xfrm>
          <a:prstGeom prst="rect">
            <a:avLst/>
          </a:prstGeom>
        </p:spPr>
      </p:pic>
      <p:pic>
        <p:nvPicPr>
          <p:cNvPr id="128" name="Picture 127" descr="Icon&#10;&#10;Description automatically generated">
            <a:extLst>
              <a:ext uri="{FF2B5EF4-FFF2-40B4-BE49-F238E27FC236}">
                <a16:creationId xmlns:a16="http://schemas.microsoft.com/office/drawing/2014/main" id="{2062EAC7-7BB3-4527-9020-799A0E53CF7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94409" y="14458038"/>
            <a:ext cx="813753" cy="817386"/>
          </a:xfrm>
          <a:prstGeom prst="rect">
            <a:avLst/>
          </a:prstGeom>
        </p:spPr>
      </p:pic>
      <p:pic>
        <p:nvPicPr>
          <p:cNvPr id="129" name="Picture 128" descr="Logo, icon&#10;&#10;Description automatically generated">
            <a:extLst>
              <a:ext uri="{FF2B5EF4-FFF2-40B4-BE49-F238E27FC236}">
                <a16:creationId xmlns:a16="http://schemas.microsoft.com/office/drawing/2014/main" id="{306ECB0E-3D27-402F-B098-4BFDABC9BEC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046295" y="12763559"/>
            <a:ext cx="776604" cy="773098"/>
          </a:xfrm>
          <a:prstGeom prst="rect">
            <a:avLst/>
          </a:prstGeom>
        </p:spPr>
      </p:pic>
      <p:pic>
        <p:nvPicPr>
          <p:cNvPr id="130" name="Picture 129" descr="Icon&#10;&#10;Description automatically generated">
            <a:extLst>
              <a:ext uri="{FF2B5EF4-FFF2-40B4-BE49-F238E27FC236}">
                <a16:creationId xmlns:a16="http://schemas.microsoft.com/office/drawing/2014/main" id="{685EDB08-E039-48C0-A3B1-90482183246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094409" y="15264998"/>
            <a:ext cx="779945" cy="774634"/>
          </a:xfrm>
          <a:prstGeom prst="rect">
            <a:avLst/>
          </a:prstGeom>
        </p:spPr>
      </p:pic>
      <p:pic>
        <p:nvPicPr>
          <p:cNvPr id="131" name="Picture 130" descr="Icon&#10;&#10;Description automatically generated">
            <a:extLst>
              <a:ext uri="{FF2B5EF4-FFF2-40B4-BE49-F238E27FC236}">
                <a16:creationId xmlns:a16="http://schemas.microsoft.com/office/drawing/2014/main" id="{471021C1-F2B0-40B4-8257-2A5E210DCCD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121469" y="15236982"/>
            <a:ext cx="854951" cy="849160"/>
          </a:xfrm>
          <a:prstGeom prst="rect">
            <a:avLst/>
          </a:prstGeom>
        </p:spPr>
      </p:pic>
      <p:pic>
        <p:nvPicPr>
          <p:cNvPr id="132" name="Picture 131" descr="A picture containing text&#10;&#10;Description automatically generated">
            <a:extLst>
              <a:ext uri="{FF2B5EF4-FFF2-40B4-BE49-F238E27FC236}">
                <a16:creationId xmlns:a16="http://schemas.microsoft.com/office/drawing/2014/main" id="{51809BF4-79F9-42F7-BFAD-6AC4E9C0818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137119" y="13570050"/>
            <a:ext cx="798852" cy="790662"/>
          </a:xfrm>
          <a:prstGeom prst="rect">
            <a:avLst/>
          </a:prstGeom>
        </p:spPr>
      </p:pic>
      <p:pic>
        <p:nvPicPr>
          <p:cNvPr id="133" name="Picture 132" descr="Icon&#10;&#10;Description automatically generated">
            <a:extLst>
              <a:ext uri="{FF2B5EF4-FFF2-40B4-BE49-F238E27FC236}">
                <a16:creationId xmlns:a16="http://schemas.microsoft.com/office/drawing/2014/main" id="{9E5E32C1-D3B6-42E0-9FCF-6B2E64E9455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145705" y="12752445"/>
            <a:ext cx="781681" cy="758941"/>
          </a:xfrm>
          <a:prstGeom prst="rect">
            <a:avLst/>
          </a:prstGeom>
        </p:spPr>
      </p:pic>
      <p:pic>
        <p:nvPicPr>
          <p:cNvPr id="134" name="Picture 133" descr="Icon&#10;&#10;Description automatically generated">
            <a:extLst>
              <a:ext uri="{FF2B5EF4-FFF2-40B4-BE49-F238E27FC236}">
                <a16:creationId xmlns:a16="http://schemas.microsoft.com/office/drawing/2014/main" id="{3CCDFC14-8C59-46D8-97C7-ADD0F81B947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145705" y="14422910"/>
            <a:ext cx="798852" cy="795246"/>
          </a:xfrm>
          <a:prstGeom prst="rect">
            <a:avLst/>
          </a:prstGeom>
        </p:spPr>
      </p:pic>
    </p:spTree>
    <p:extLst>
      <p:ext uri="{BB962C8B-B14F-4D97-AF65-F5344CB8AC3E}">
        <p14:creationId xmlns:p14="http://schemas.microsoft.com/office/powerpoint/2010/main" val="2031087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descr="Text&#10;&#10;Description automatically generated">
            <a:extLst>
              <a:ext uri="{FF2B5EF4-FFF2-40B4-BE49-F238E27FC236}">
                <a16:creationId xmlns:a16="http://schemas.microsoft.com/office/drawing/2014/main" id="{5B035572-5131-448B-9241-A00D8FCCC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7581" y="1582954"/>
            <a:ext cx="2009445" cy="1391727"/>
          </a:xfrm>
          <a:prstGeom prst="rect">
            <a:avLst/>
          </a:prstGeom>
        </p:spPr>
      </p:pic>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28207"/>
            <a:ext cx="7049369"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817994" y="293529"/>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5</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A6ACFB0-D64C-4284-B67A-4A1CBA8A69A2}"/>
              </a:ext>
            </a:extLst>
          </p:cNvPr>
          <p:cNvPicPr>
            <a:picLocks noChangeAspect="1"/>
          </p:cNvPicPr>
          <p:nvPr/>
        </p:nvPicPr>
        <p:blipFill>
          <a:blip r:embed="rId4"/>
          <a:stretch>
            <a:fillRect/>
          </a:stretch>
        </p:blipFill>
        <p:spPr>
          <a:xfrm>
            <a:off x="427929" y="6111279"/>
            <a:ext cx="2048434" cy="847417"/>
          </a:xfrm>
          <a:prstGeom prst="rect">
            <a:avLst/>
          </a:prstGeom>
        </p:spPr>
      </p:pic>
      <p:sp>
        <p:nvSpPr>
          <p:cNvPr id="13" name="TextBox 12">
            <a:extLst>
              <a:ext uri="{FF2B5EF4-FFF2-40B4-BE49-F238E27FC236}">
                <a16:creationId xmlns:a16="http://schemas.microsoft.com/office/drawing/2014/main" id="{918F22F4-3F21-4FB2-BDC9-964704DC9442}"/>
              </a:ext>
            </a:extLst>
          </p:cNvPr>
          <p:cNvSpPr txBox="1"/>
          <p:nvPr/>
        </p:nvSpPr>
        <p:spPr>
          <a:xfrm>
            <a:off x="2476363" y="6219720"/>
            <a:ext cx="8739066" cy="900503"/>
          </a:xfrm>
          <a:prstGeom prst="rect">
            <a:avLst/>
          </a:prstGeom>
          <a:noFill/>
        </p:spPr>
        <p:txBody>
          <a:bodyPr wrap="square" rtlCol="0">
            <a:spAutoFit/>
          </a:bodyPr>
          <a:lstStyle/>
          <a:p>
            <a:pPr>
              <a:defRPr/>
            </a:pP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français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Look at the last exercise on the previous page. Write the five negative sentences.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14" name="Table 4">
            <a:extLst>
              <a:ext uri="{FF2B5EF4-FFF2-40B4-BE49-F238E27FC236}">
                <a16:creationId xmlns:a16="http://schemas.microsoft.com/office/drawing/2014/main" id="{138A7696-46E4-413F-8155-AE4332CA751E}"/>
              </a:ext>
            </a:extLst>
          </p:cNvPr>
          <p:cNvGraphicFramePr>
            <a:graphicFrameLocks noGrp="1"/>
          </p:cNvGraphicFramePr>
          <p:nvPr>
            <p:extLst>
              <p:ext uri="{D42A27DB-BD31-4B8C-83A1-F6EECF244321}">
                <p14:modId xmlns:p14="http://schemas.microsoft.com/office/powerpoint/2010/main" val="3202110512"/>
              </p:ext>
            </p:extLst>
          </p:nvPr>
        </p:nvGraphicFramePr>
        <p:xfrm>
          <a:off x="483051" y="7120223"/>
          <a:ext cx="8128000" cy="2286000"/>
        </p:xfrm>
        <a:graphic>
          <a:graphicData uri="http://schemas.openxmlformats.org/drawingml/2006/table">
            <a:tbl>
              <a:tblPr firstRow="1" bandRow="1">
                <a:tableStyleId>{5940675A-B579-460E-94D1-54222C63F5DA}</a:tableStyleId>
              </a:tblPr>
              <a:tblGrid>
                <a:gridCol w="783389">
                  <a:extLst>
                    <a:ext uri="{9D8B030D-6E8A-4147-A177-3AD203B41FA5}">
                      <a16:colId xmlns:a16="http://schemas.microsoft.com/office/drawing/2014/main" val="1415379204"/>
                    </a:ext>
                  </a:extLst>
                </a:gridCol>
                <a:gridCol w="7344611">
                  <a:extLst>
                    <a:ext uri="{9D8B030D-6E8A-4147-A177-3AD203B41FA5}">
                      <a16:colId xmlns:a16="http://schemas.microsoft.com/office/drawing/2014/main" val="295086497"/>
                    </a:ext>
                  </a:extLst>
                </a:gridCol>
              </a:tblGrid>
              <a:tr h="370840">
                <a:tc>
                  <a:txBody>
                    <a:bodyPr/>
                    <a:lstStyle/>
                    <a:p>
                      <a:pPr algn="ctr"/>
                      <a:r>
                        <a:rPr lang="en-GB" b="1" dirty="0">
                          <a:latin typeface="Century Gothic" panose="020B0502020202020204" pitchFamily="34" charset="0"/>
                        </a:rPr>
                        <a:t>1</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b="1" dirty="0">
                          <a:solidFill>
                            <a:srgbClr val="00B050"/>
                          </a:solidFill>
                          <a:latin typeface="Century Gothic" panose="020B0502020202020204" pitchFamily="34" charset="0"/>
                        </a:rPr>
                        <a:t>Je ne mange pas.</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547181919"/>
                  </a:ext>
                </a:extLst>
              </a:tr>
              <a:tr h="370840">
                <a:tc>
                  <a:txBody>
                    <a:bodyPr/>
                    <a:lstStyle/>
                    <a:p>
                      <a:pPr algn="ctr"/>
                      <a:r>
                        <a:rPr lang="en-GB" b="1" dirty="0">
                          <a:latin typeface="Century Gothic" panose="020B0502020202020204" pitchFamily="34" charset="0"/>
                        </a:rPr>
                        <a:t>2</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dirty="0">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86082735"/>
                  </a:ext>
                </a:extLst>
              </a:tr>
              <a:tr h="370840">
                <a:tc>
                  <a:txBody>
                    <a:bodyPr/>
                    <a:lstStyle/>
                    <a:p>
                      <a:pPr algn="ctr"/>
                      <a:r>
                        <a:rPr lang="en-GB" b="1" dirty="0">
                          <a:latin typeface="Century Gothic" panose="020B0502020202020204" pitchFamily="34" charset="0"/>
                        </a:rPr>
                        <a:t>3</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dirty="0">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288625308"/>
                  </a:ext>
                </a:extLst>
              </a:tr>
              <a:tr h="370840">
                <a:tc>
                  <a:txBody>
                    <a:bodyPr/>
                    <a:lstStyle/>
                    <a:p>
                      <a:pPr algn="ctr"/>
                      <a:r>
                        <a:rPr lang="en-GB" b="1" dirty="0">
                          <a:latin typeface="Century Gothic" panose="020B0502020202020204" pitchFamily="34" charset="0"/>
                        </a:rPr>
                        <a:t>4</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90858655"/>
                  </a:ext>
                </a:extLst>
              </a:tr>
              <a:tr h="370840">
                <a:tc>
                  <a:txBody>
                    <a:bodyPr/>
                    <a:lstStyle/>
                    <a:p>
                      <a:pPr algn="ctr"/>
                      <a:r>
                        <a:rPr lang="en-GB" b="1" dirty="0">
                          <a:latin typeface="Century Gothic" panose="020B0502020202020204" pitchFamily="34" charset="0"/>
                        </a:rPr>
                        <a:t>5</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dirty="0">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113747992"/>
                  </a:ext>
                </a:extLst>
              </a:tr>
            </a:tbl>
          </a:graphicData>
        </a:graphic>
      </p:graphicFrame>
      <p:grpSp>
        <p:nvGrpSpPr>
          <p:cNvPr id="15" name="Group 14">
            <a:extLst>
              <a:ext uri="{FF2B5EF4-FFF2-40B4-BE49-F238E27FC236}">
                <a16:creationId xmlns:a16="http://schemas.microsoft.com/office/drawing/2014/main" id="{A7072B52-ACB8-4E5A-915E-1A1BC132998E}"/>
              </a:ext>
            </a:extLst>
          </p:cNvPr>
          <p:cNvGrpSpPr/>
          <p:nvPr/>
        </p:nvGrpSpPr>
        <p:grpSpPr>
          <a:xfrm>
            <a:off x="2653800" y="1052535"/>
            <a:ext cx="2957045" cy="672351"/>
            <a:chOff x="1639842" y="1416995"/>
            <a:chExt cx="1801949" cy="409714"/>
          </a:xfrm>
        </p:grpSpPr>
        <p:sp>
          <p:nvSpPr>
            <p:cNvPr id="16" name="Google Shape;112;p3">
              <a:extLst>
                <a:ext uri="{FF2B5EF4-FFF2-40B4-BE49-F238E27FC236}">
                  <a16:creationId xmlns:a16="http://schemas.microsoft.com/office/drawing/2014/main" id="{E3052DD7-D808-4C5E-A173-55A7A9919A8B}"/>
                </a:ext>
              </a:extLst>
            </p:cNvPr>
            <p:cNvSpPr txBox="1"/>
            <p:nvPr/>
          </p:nvSpPr>
          <p:spPr>
            <a:xfrm>
              <a:off x="1871346" y="1463927"/>
              <a:ext cx="1540408" cy="338532"/>
            </a:xfrm>
            <a:prstGeom prst="rect">
              <a:avLst/>
            </a:prstGeom>
            <a:solidFill>
              <a:srgbClr val="FF6DA8"/>
            </a:solidFill>
            <a:ln>
              <a:noFill/>
            </a:ln>
          </p:spPr>
          <p:txBody>
            <a:bodyPr spcFirstLastPara="1" wrap="square" lIns="150031" tIns="74995" rIns="150031" bIns="74995" anchor="t" anchorCtr="0">
              <a:spAutoFit/>
            </a:bodyPr>
            <a:lstStyle/>
            <a:p>
              <a:pPr marL="0" marR="0" lvl="0" indent="0" algn="l" defTabSz="457200" rtl="0" eaLnBrk="1" fontAlgn="auto" latinLnBrk="0" hangingPunct="1">
                <a:lnSpc>
                  <a:spcPct val="100000"/>
                </a:lnSpc>
                <a:spcBef>
                  <a:spcPts val="0"/>
                </a:spcBef>
                <a:spcAft>
                  <a:spcPts val="0"/>
                </a:spcAft>
                <a:buClr>
                  <a:srgbClr val="FFFFFF"/>
                </a:buClr>
                <a:buSzPts val="2000"/>
                <a:buFontTx/>
                <a:buNone/>
                <a:tabLst/>
                <a:defRPr/>
              </a:pPr>
              <a:endParaRPr kumimoji="0" sz="2626"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17" name="Google Shape;111;p3" descr="Speech Icon, Voice, Talking, Audio, Speech">
              <a:extLst>
                <a:ext uri="{FF2B5EF4-FFF2-40B4-BE49-F238E27FC236}">
                  <a16:creationId xmlns:a16="http://schemas.microsoft.com/office/drawing/2014/main" id="{B624B2ED-70E8-4CAE-98EA-3FC9566B5134}"/>
                </a:ext>
              </a:extLst>
            </p:cNvPr>
            <p:cNvPicPr preferRelativeResize="0"/>
            <p:nvPr/>
          </p:nvPicPr>
          <p:blipFill rotWithShape="1">
            <a:blip r:embed="rId5">
              <a:alphaModFix/>
            </a:blip>
            <a:srcRect/>
            <a:stretch/>
          </p:blipFill>
          <p:spPr>
            <a:xfrm>
              <a:off x="1639842" y="1416995"/>
              <a:ext cx="520475" cy="409714"/>
            </a:xfrm>
            <a:prstGeom prst="rect">
              <a:avLst/>
            </a:prstGeom>
            <a:noFill/>
            <a:ln>
              <a:noFill/>
            </a:ln>
          </p:spPr>
        </p:pic>
        <p:sp>
          <p:nvSpPr>
            <p:cNvPr id="18" name="TextBox 17">
              <a:extLst>
                <a:ext uri="{FF2B5EF4-FFF2-40B4-BE49-F238E27FC236}">
                  <a16:creationId xmlns:a16="http://schemas.microsoft.com/office/drawing/2014/main" id="{FF28086A-9E2C-48DE-B83E-039E81DA7375}"/>
                </a:ext>
              </a:extLst>
            </p:cNvPr>
            <p:cNvSpPr txBox="1"/>
            <p:nvPr/>
          </p:nvSpPr>
          <p:spPr>
            <a:xfrm>
              <a:off x="2131035" y="1456663"/>
              <a:ext cx="1310756" cy="3025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626"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prononcer</a:t>
              </a:r>
              <a:endParaRPr kumimoji="0" lang="en-GB" sz="2626"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pSp>
        <p:nvGrpSpPr>
          <p:cNvPr id="19" name="Group 18">
            <a:extLst>
              <a:ext uri="{FF2B5EF4-FFF2-40B4-BE49-F238E27FC236}">
                <a16:creationId xmlns:a16="http://schemas.microsoft.com/office/drawing/2014/main" id="{7D9E3FFF-DD63-42BC-82F6-CE0624292BAB}"/>
              </a:ext>
            </a:extLst>
          </p:cNvPr>
          <p:cNvGrpSpPr/>
          <p:nvPr/>
        </p:nvGrpSpPr>
        <p:grpSpPr>
          <a:xfrm>
            <a:off x="274878" y="977403"/>
            <a:ext cx="2268556" cy="862054"/>
            <a:chOff x="314909" y="12083263"/>
            <a:chExt cx="2268556" cy="862054"/>
          </a:xfrm>
        </p:grpSpPr>
        <p:sp>
          <p:nvSpPr>
            <p:cNvPr id="20" name="Title 1">
              <a:extLst>
                <a:ext uri="{FF2B5EF4-FFF2-40B4-BE49-F238E27FC236}">
                  <a16:creationId xmlns:a16="http://schemas.microsoft.com/office/drawing/2014/main" id="{E003701C-CB24-4541-9622-65ACC74114AA}"/>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21" name="Picture 20" descr="A logo of a book&#10;&#10;Description automatically generated with low confidence">
              <a:extLst>
                <a:ext uri="{FF2B5EF4-FFF2-40B4-BE49-F238E27FC236}">
                  <a16:creationId xmlns:a16="http://schemas.microsoft.com/office/drawing/2014/main" id="{5FB320DF-D567-4900-B5F3-6AF4C0A39B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sp>
        <p:nvSpPr>
          <p:cNvPr id="22" name="TextBox 21">
            <a:extLst>
              <a:ext uri="{FF2B5EF4-FFF2-40B4-BE49-F238E27FC236}">
                <a16:creationId xmlns:a16="http://schemas.microsoft.com/office/drawing/2014/main" id="{45B8676D-ECBC-4411-A85E-2FF55B09F9A6}"/>
              </a:ext>
            </a:extLst>
          </p:cNvPr>
          <p:cNvSpPr txBox="1"/>
          <p:nvPr/>
        </p:nvSpPr>
        <p:spPr>
          <a:xfrm>
            <a:off x="5610845" y="1172282"/>
            <a:ext cx="37278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effectLst/>
                <a:uLnTx/>
                <a:uFillTx/>
                <a:latin typeface="Century gothic"/>
                <a:ea typeface="Century Gothic"/>
              </a:rPr>
              <a:t>Prononce</a:t>
            </a:r>
            <a:r>
              <a:rPr kumimoji="0" lang="en-GB" sz="2400" b="1" i="0" u="none" strike="noStrike" kern="1200" cap="none" spc="-1" normalizeH="0" baseline="0" noProof="0" dirty="0">
                <a:ln>
                  <a:noFill/>
                </a:ln>
                <a:effectLst/>
                <a:uLnTx/>
                <a:uFillTx/>
                <a:latin typeface="Century gothic"/>
                <a:ea typeface="Century Gothic"/>
              </a:rPr>
              <a:t> la chanson.</a:t>
            </a:r>
            <a:endParaRPr kumimoji="0" lang="en-GB" sz="2400" b="0" i="0" u="none" strike="noStrike" kern="1200" cap="none" spc="-1" normalizeH="0" baseline="0" noProof="0" dirty="0">
              <a:ln>
                <a:noFill/>
              </a:ln>
              <a:effectLst/>
              <a:uLnTx/>
              <a:uFillTx/>
              <a:latin typeface="Century gothic"/>
            </a:endParaRPr>
          </a:p>
        </p:txBody>
      </p:sp>
      <p:sp>
        <p:nvSpPr>
          <p:cNvPr id="23" name="Rectangle 22">
            <a:extLst>
              <a:ext uri="{FF2B5EF4-FFF2-40B4-BE49-F238E27FC236}">
                <a16:creationId xmlns:a16="http://schemas.microsoft.com/office/drawing/2014/main" id="{1EFA0446-A6E2-4543-BBF5-0B6D355702D8}"/>
              </a:ext>
            </a:extLst>
          </p:cNvPr>
          <p:cNvSpPr/>
          <p:nvPr/>
        </p:nvSpPr>
        <p:spPr>
          <a:xfrm>
            <a:off x="274878" y="1861459"/>
            <a:ext cx="6096000" cy="3726148"/>
          </a:xfrm>
          <a:prstGeom prst="rect">
            <a:avLst/>
          </a:prstGeom>
          <a:solidFill>
            <a:schemeClr val="bg1"/>
          </a:solidFill>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1200" cap="none" spc="0" normalizeH="0" baseline="0" noProof="0" dirty="0">
                <a:ln>
                  <a:noFill/>
                </a:ln>
                <a:effectLst/>
                <a:uLnTx/>
                <a:uFillTx/>
                <a:latin typeface="Century Gothic" panose="020B0502020202020204" pitchFamily="34" charset="0"/>
                <a:ea typeface="+mn-ea"/>
                <a:cs typeface="+mn-cs"/>
              </a:rPr>
              <a:t>Je prépare</a:t>
            </a:r>
            <a:r>
              <a:rPr kumimoji="0" lang="fr-FR" sz="2000" b="1" i="0" u="none" strike="noStrike" kern="1200" cap="none" spc="0" normalizeH="0" noProof="0" dirty="0">
                <a:ln>
                  <a:noFill/>
                </a:ln>
                <a:effectLst/>
                <a:uLnTx/>
                <a:uFillTx/>
                <a:latin typeface="Century Gothic" panose="020B0502020202020204" pitchFamily="34" charset="0"/>
                <a:ea typeface="+mn-ea"/>
                <a:cs typeface="+mn-cs"/>
              </a:rPr>
              <a:t> des cr</a:t>
            </a:r>
            <a:r>
              <a:rPr kumimoji="0" lang="fr-FR" sz="2000" b="1" i="0" u="none" strike="noStrike" kern="1200" cap="none" spc="0" normalizeH="0" noProof="0" dirty="0">
                <a:ln>
                  <a:noFill/>
                </a:ln>
                <a:effectLst/>
                <a:uLnTx/>
                <a:uFillTx/>
                <a:latin typeface="Century Gothic" panose="020B0502020202020204" pitchFamily="34" charset="0"/>
              </a:rPr>
              <a:t>ê</a:t>
            </a:r>
            <a:r>
              <a:rPr kumimoji="0" lang="fr-FR" sz="2000" b="1" i="0" u="none" strike="noStrike" kern="1200" cap="none" spc="0" normalizeH="0" noProof="0" dirty="0">
                <a:ln>
                  <a:noFill/>
                </a:ln>
                <a:effectLst/>
                <a:uLnTx/>
                <a:uFillTx/>
                <a:latin typeface="Century Gothic" panose="020B0502020202020204" pitchFamily="34" charset="0"/>
                <a:ea typeface="+mn-ea"/>
                <a:cs typeface="+mn-cs"/>
              </a:rPr>
              <a:t>pes</a:t>
            </a:r>
            <a:endParaRPr kumimoji="0" lang="fr-FR" sz="2000" b="1"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1200" cap="none" spc="0" normalizeH="0" baseline="0" noProof="0" dirty="0">
                <a:ln>
                  <a:noFill/>
                </a:ln>
                <a:effectLst/>
                <a:uLnTx/>
                <a:uFillTx/>
                <a:latin typeface="Century Gothic" panose="020B0502020202020204" pitchFamily="34" charset="0"/>
                <a:ea typeface="+mn-ea"/>
                <a:cs typeface="+mn-cs"/>
              </a:rPr>
              <a:t>à la Chandeleur</a:t>
            </a:r>
          </a:p>
          <a:p>
            <a:pPr lvl="0">
              <a:lnSpc>
                <a:spcPct val="150000"/>
              </a:lnSpc>
              <a:defRPr/>
            </a:pPr>
            <a:r>
              <a:rPr lang="fr-FR" sz="2000" b="1" dirty="0">
                <a:latin typeface="Century Gothic" panose="020B0502020202020204" pitchFamily="34" charset="0"/>
              </a:rPr>
              <a:t>Je prépare des crêpes</a:t>
            </a:r>
          </a:p>
          <a:p>
            <a:pPr lvl="0">
              <a:lnSpc>
                <a:spcPct val="150000"/>
              </a:lnSpc>
              <a:defRPr/>
            </a:pPr>
            <a:r>
              <a:rPr lang="fr-FR" sz="2000" b="1" dirty="0">
                <a:latin typeface="Century Gothic" panose="020B0502020202020204" pitchFamily="34" charset="0"/>
              </a:rPr>
              <a:t>à la Chandeleur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1200" cap="none" spc="0" normalizeH="0" baseline="0" noProof="0" dirty="0">
                <a:ln>
                  <a:noFill/>
                </a:ln>
                <a:effectLst/>
                <a:uLnTx/>
                <a:uFillTx/>
                <a:latin typeface="Century Gothic" panose="020B0502020202020204" pitchFamily="34" charset="0"/>
                <a:ea typeface="+mn-ea"/>
                <a:cs typeface="+mn-cs"/>
              </a:rPr>
              <a:t>C’est</a:t>
            </a:r>
            <a:r>
              <a:rPr kumimoji="0" lang="fr-FR" sz="2000" b="1" i="0" u="none" strike="noStrike" kern="1200" cap="none" spc="0" normalizeH="0" noProof="0" dirty="0">
                <a:ln>
                  <a:noFill/>
                </a:ln>
                <a:effectLst/>
                <a:uLnTx/>
                <a:uFillTx/>
                <a:latin typeface="Century Gothic" panose="020B0502020202020204" pitchFamily="34" charset="0"/>
                <a:ea typeface="+mn-ea"/>
                <a:cs typeface="+mn-cs"/>
              </a:rPr>
              <a:t> le deux février</a:t>
            </a:r>
            <a:endParaRPr kumimoji="0" lang="fr-FR" sz="2000" b="1"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1200" cap="none" spc="0" normalizeH="0" baseline="0" noProof="0" dirty="0">
                <a:ln>
                  <a:noFill/>
                </a:ln>
                <a:effectLst/>
                <a:uLnTx/>
                <a:uFillTx/>
                <a:latin typeface="Century Gothic" panose="020B0502020202020204" pitchFamily="34" charset="0"/>
                <a:ea typeface="+mn-ea"/>
                <a:cs typeface="+mn-cs"/>
              </a:rPr>
              <a:t>Et j’adore</a:t>
            </a:r>
            <a:r>
              <a:rPr kumimoji="0" lang="fr-FR" sz="2000" b="1" i="0" u="none" strike="noStrike" kern="1200" cap="none" spc="0" normalizeH="0" noProof="0" dirty="0">
                <a:ln>
                  <a:noFill/>
                </a:ln>
                <a:effectLst/>
                <a:uLnTx/>
                <a:uFillTx/>
                <a:latin typeface="Century Gothic" panose="020B0502020202020204" pitchFamily="34" charset="0"/>
                <a:ea typeface="+mn-ea"/>
                <a:cs typeface="+mn-cs"/>
              </a:rPr>
              <a:t> cuisiner*</a:t>
            </a:r>
            <a:endParaRPr kumimoji="0" lang="fr-FR" sz="2000" b="1" i="0" u="none" strike="noStrike" kern="1200" cap="none" spc="0" normalizeH="0" baseline="0" noProof="0" dirty="0">
              <a:ln>
                <a:noFill/>
              </a:ln>
              <a:effectLst/>
              <a:uLnTx/>
              <a:uFillTx/>
              <a:latin typeface="Century Gothic" panose="020B0502020202020204" pitchFamily="34" charset="0"/>
              <a:ea typeface="+mn-ea"/>
              <a:cs typeface="+mn-cs"/>
            </a:endParaRPr>
          </a:p>
          <a:p>
            <a:pPr lvl="0">
              <a:lnSpc>
                <a:spcPct val="150000"/>
              </a:lnSpc>
              <a:defRPr/>
            </a:pPr>
            <a:r>
              <a:rPr lang="fr-FR" sz="2000" b="1" dirty="0">
                <a:latin typeface="Century Gothic" panose="020B0502020202020204" pitchFamily="34" charset="0"/>
              </a:rPr>
              <a:t>Je prépare des crêpes</a:t>
            </a:r>
          </a:p>
          <a:p>
            <a:pPr lvl="0">
              <a:lnSpc>
                <a:spcPct val="150000"/>
              </a:lnSpc>
              <a:defRPr/>
            </a:pPr>
            <a:r>
              <a:rPr lang="fr-FR" sz="2000" b="1" dirty="0">
                <a:latin typeface="Century Gothic" panose="020B0502020202020204" pitchFamily="34" charset="0"/>
              </a:rPr>
              <a:t>à la Chandeleur.</a:t>
            </a:r>
            <a:endParaRPr kumimoji="0" lang="fr-FR" sz="20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4" name="Rectangle 23">
            <a:extLst>
              <a:ext uri="{FF2B5EF4-FFF2-40B4-BE49-F238E27FC236}">
                <a16:creationId xmlns:a16="http://schemas.microsoft.com/office/drawing/2014/main" id="{A6E519C7-9083-4E16-96FF-414D55E5E6A9}"/>
              </a:ext>
            </a:extLst>
          </p:cNvPr>
          <p:cNvSpPr/>
          <p:nvPr/>
        </p:nvSpPr>
        <p:spPr>
          <a:xfrm>
            <a:off x="5610845" y="1790516"/>
            <a:ext cx="3734433" cy="372711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i="0" u="none" strike="noStrike" kern="1200" cap="none" spc="0" normalizeH="0" baseline="0" noProof="0" dirty="0">
                <a:ln>
                  <a:noFill/>
                </a:ln>
                <a:effectLst/>
                <a:uLnTx/>
                <a:uFillTx/>
                <a:latin typeface="Century Gothic" panose="020B0502020202020204" pitchFamily="34" charset="0"/>
                <a:ea typeface="+mn-ea"/>
                <a:cs typeface="+mn-cs"/>
              </a:rPr>
              <a:t>I prepare pancakes</a:t>
            </a:r>
            <a:br>
              <a:rPr kumimoji="0" lang="fr-FR" sz="2000" i="0" u="none" strike="noStrike" kern="1200" cap="none" spc="0" normalizeH="0" baseline="0" noProof="0" dirty="0">
                <a:ln>
                  <a:noFill/>
                </a:ln>
                <a:effectLst/>
                <a:uLnTx/>
                <a:uFillTx/>
                <a:latin typeface="Century Gothic" panose="020B0502020202020204" pitchFamily="34" charset="0"/>
                <a:ea typeface="+mn-ea"/>
                <a:cs typeface="+mn-cs"/>
              </a:rPr>
            </a:br>
            <a:r>
              <a:rPr kumimoji="0" lang="fr-FR" sz="2000" i="0" u="none" strike="noStrike" kern="1200" cap="none" spc="0" normalizeH="0" baseline="0" noProof="0" dirty="0">
                <a:ln>
                  <a:noFill/>
                </a:ln>
                <a:effectLst/>
                <a:uLnTx/>
                <a:uFillTx/>
                <a:latin typeface="Century Gothic" panose="020B0502020202020204" pitchFamily="34" charset="0"/>
                <a:ea typeface="+mn-ea"/>
                <a:cs typeface="+mn-cs"/>
              </a:rPr>
              <a:t>on Shrove Tuesday.</a:t>
            </a:r>
            <a:br>
              <a:rPr kumimoji="0" lang="fr-FR" sz="2000" i="0" u="none" strike="noStrike" kern="1200" cap="none" spc="0" normalizeH="0" baseline="0" noProof="0" dirty="0">
                <a:ln>
                  <a:noFill/>
                </a:ln>
                <a:effectLst/>
                <a:uLnTx/>
                <a:uFillTx/>
                <a:latin typeface="Century Gothic" panose="020B0502020202020204" pitchFamily="34" charset="0"/>
                <a:ea typeface="+mn-ea"/>
                <a:cs typeface="+mn-cs"/>
              </a:rPr>
            </a:br>
            <a:r>
              <a:rPr kumimoji="0" lang="fr-FR" sz="2000" i="0" u="none" strike="noStrike" kern="1200" cap="none" spc="0" normalizeH="0" baseline="0" noProof="0" dirty="0">
                <a:ln>
                  <a:noFill/>
                </a:ln>
                <a:effectLst/>
                <a:uLnTx/>
                <a:uFillTx/>
                <a:latin typeface="Century Gothic" panose="020B0502020202020204" pitchFamily="34" charset="0"/>
                <a:ea typeface="+mn-ea"/>
                <a:cs typeface="+mn-cs"/>
              </a:rPr>
              <a:t>I prepare pancakes</a:t>
            </a:r>
          </a:p>
          <a:p>
            <a:pPr marL="0" marR="0" lvl="0" indent="0" algn="l" defTabSz="914400" rtl="0" eaLnBrk="1" fontAlgn="auto" latinLnBrk="0" hangingPunct="1">
              <a:lnSpc>
                <a:spcPct val="150000"/>
              </a:lnSpc>
              <a:spcBef>
                <a:spcPts val="0"/>
              </a:spcBef>
              <a:spcAft>
                <a:spcPts val="0"/>
              </a:spcAft>
              <a:buClrTx/>
              <a:buSzTx/>
              <a:buFontTx/>
              <a:buNone/>
              <a:tabLst/>
              <a:defRPr/>
            </a:pPr>
            <a:r>
              <a:rPr lang="fr-FR" sz="2000" dirty="0">
                <a:latin typeface="Century Gothic" panose="020B0502020202020204" pitchFamily="34" charset="0"/>
              </a:rPr>
              <a:t>on Shrove Tuesday.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i="0" u="none" strike="noStrike" kern="1200" cap="none" spc="0" normalizeH="0" baseline="0" noProof="0" dirty="0">
                <a:ln>
                  <a:noFill/>
                </a:ln>
                <a:effectLst/>
                <a:uLnTx/>
                <a:uFillTx/>
                <a:latin typeface="Century Gothic" panose="020B0502020202020204" pitchFamily="34" charset="0"/>
                <a:ea typeface="+mn-ea"/>
                <a:cs typeface="+mn-cs"/>
              </a:rPr>
              <a:t>It’s the 2</a:t>
            </a:r>
            <a:r>
              <a:rPr kumimoji="0" lang="fr-FR" sz="2000" i="0" u="none" strike="noStrike" kern="1200" cap="none" spc="0" normalizeH="0" baseline="30000" noProof="0" dirty="0">
                <a:ln>
                  <a:noFill/>
                </a:ln>
                <a:effectLst/>
                <a:uLnTx/>
                <a:uFillTx/>
                <a:latin typeface="Century Gothic" panose="020B0502020202020204" pitchFamily="34" charset="0"/>
                <a:ea typeface="+mn-ea"/>
                <a:cs typeface="+mn-cs"/>
              </a:rPr>
              <a:t>nd</a:t>
            </a:r>
            <a:r>
              <a:rPr kumimoji="0" lang="fr-FR" sz="2000" i="0" u="none" strike="noStrike" kern="1200" cap="none" spc="0" normalizeH="0" baseline="0" noProof="0" dirty="0">
                <a:ln>
                  <a:noFill/>
                </a:ln>
                <a:effectLst/>
                <a:uLnTx/>
                <a:uFillTx/>
                <a:latin typeface="Century Gothic" panose="020B0502020202020204" pitchFamily="34" charset="0"/>
                <a:ea typeface="+mn-ea"/>
                <a:cs typeface="+mn-cs"/>
              </a:rPr>
              <a:t> February</a:t>
            </a:r>
            <a:endParaRPr lang="fr-FR" sz="2000" dirty="0">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i="0" u="none" strike="noStrike" kern="1200" cap="none" spc="0" normalizeH="0" baseline="0" noProof="0" dirty="0">
                <a:ln>
                  <a:noFill/>
                </a:ln>
                <a:effectLst/>
                <a:uLnTx/>
                <a:uFillTx/>
                <a:latin typeface="Century Gothic" panose="020B0502020202020204" pitchFamily="34" charset="0"/>
                <a:ea typeface="+mn-ea"/>
                <a:cs typeface="+mn-cs"/>
              </a:rPr>
              <a:t>and I l</a:t>
            </a:r>
            <a:r>
              <a:rPr lang="fr-FR" sz="2000" dirty="0">
                <a:latin typeface="Century Gothic" panose="020B0502020202020204" pitchFamily="34" charset="0"/>
              </a:rPr>
              <a:t>ove cooking</a:t>
            </a:r>
            <a:br>
              <a:rPr lang="fr-FR" sz="2000" dirty="0">
                <a:latin typeface="Century Gothic" panose="020B0502020202020204" pitchFamily="34" charset="0"/>
              </a:rPr>
            </a:br>
            <a:r>
              <a:rPr lang="fr-FR" sz="2000" dirty="0">
                <a:latin typeface="Century Gothic" panose="020B0502020202020204" pitchFamily="34" charset="0"/>
              </a:rPr>
              <a:t>I prepare pancakes on Shrove Tuesday.</a:t>
            </a:r>
            <a:endParaRPr kumimoji="0" lang="fr-FR" sz="2000" i="0" u="none" strike="noStrike" kern="1200" cap="none" spc="0" normalizeH="0" baseline="0" noProof="0" dirty="0">
              <a:ln>
                <a:noFill/>
              </a:ln>
              <a:effectLst/>
              <a:uLnTx/>
              <a:uFillTx/>
              <a:latin typeface="Century Gothic" panose="020B0502020202020204" pitchFamily="34" charset="0"/>
              <a:ea typeface="+mn-ea"/>
              <a:cs typeface="+mn-cs"/>
            </a:endParaRPr>
          </a:p>
        </p:txBody>
      </p:sp>
      <p:pic>
        <p:nvPicPr>
          <p:cNvPr id="35" name="Picture 34" descr="A picture containing graphics, logo, font, circle&#10;&#10;Description automatically generated">
            <a:extLst>
              <a:ext uri="{FF2B5EF4-FFF2-40B4-BE49-F238E27FC236}">
                <a16:creationId xmlns:a16="http://schemas.microsoft.com/office/drawing/2014/main" id="{897BA4F8-B286-48C5-9B25-DCA2A0CF91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71287" y="681934"/>
            <a:ext cx="1394989" cy="1273408"/>
          </a:xfrm>
          <a:prstGeom prst="rect">
            <a:avLst/>
          </a:prstGeom>
        </p:spPr>
      </p:pic>
      <p:pic>
        <p:nvPicPr>
          <p:cNvPr id="36" name="Picture 35">
            <a:extLst>
              <a:ext uri="{FF2B5EF4-FFF2-40B4-BE49-F238E27FC236}">
                <a16:creationId xmlns:a16="http://schemas.microsoft.com/office/drawing/2014/main" id="{6BEBD48C-E7A7-4C4E-8E43-48E26578B355}"/>
              </a:ext>
            </a:extLst>
          </p:cNvPr>
          <p:cNvPicPr>
            <a:picLocks noChangeAspect="1"/>
          </p:cNvPicPr>
          <p:nvPr/>
        </p:nvPicPr>
        <p:blipFill>
          <a:blip r:embed="rId8">
            <a:clrChange>
              <a:clrFrom>
                <a:srgbClr val="000000">
                  <a:alpha val="0"/>
                </a:srgbClr>
              </a:clrFrom>
              <a:clrTo>
                <a:srgbClr val="000000">
                  <a:alpha val="0"/>
                </a:srgbClr>
              </a:clrTo>
            </a:clrChange>
          </a:blip>
          <a:stretch>
            <a:fillRect/>
          </a:stretch>
        </p:blipFill>
        <p:spPr>
          <a:xfrm>
            <a:off x="10717978" y="9371252"/>
            <a:ext cx="1234410" cy="1126549"/>
          </a:xfrm>
          <a:prstGeom prst="rect">
            <a:avLst/>
          </a:prstGeom>
        </p:spPr>
      </p:pic>
      <p:sp>
        <p:nvSpPr>
          <p:cNvPr id="37" name="TextBox 36">
            <a:extLst>
              <a:ext uri="{FF2B5EF4-FFF2-40B4-BE49-F238E27FC236}">
                <a16:creationId xmlns:a16="http://schemas.microsoft.com/office/drawing/2014/main" id="{9940F329-7893-4CAF-AE52-0AA83383C743}"/>
              </a:ext>
            </a:extLst>
          </p:cNvPr>
          <p:cNvSpPr txBox="1"/>
          <p:nvPr/>
        </p:nvSpPr>
        <p:spPr>
          <a:xfrm>
            <a:off x="2268190" y="9619260"/>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anglais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48" name="Picture 47" descr="A picture containing kitchenware, pan&#10;&#10;Description automatically generated">
            <a:extLst>
              <a:ext uri="{FF2B5EF4-FFF2-40B4-BE49-F238E27FC236}">
                <a16:creationId xmlns:a16="http://schemas.microsoft.com/office/drawing/2014/main" id="{2E235562-1B54-45B1-BB5B-FBB484A18C6A}"/>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30532" y="1932502"/>
            <a:ext cx="1423292" cy="1061995"/>
          </a:xfrm>
          <a:prstGeom prst="rect">
            <a:avLst/>
          </a:prstGeom>
        </p:spPr>
      </p:pic>
      <p:sp>
        <p:nvSpPr>
          <p:cNvPr id="50" name="Google Shape;152;p2">
            <a:extLst>
              <a:ext uri="{FF2B5EF4-FFF2-40B4-BE49-F238E27FC236}">
                <a16:creationId xmlns:a16="http://schemas.microsoft.com/office/drawing/2014/main" id="{113D0891-D786-428C-A818-C07F29AF76FB}"/>
              </a:ext>
            </a:extLst>
          </p:cNvPr>
          <p:cNvSpPr/>
          <p:nvPr/>
        </p:nvSpPr>
        <p:spPr>
          <a:xfrm>
            <a:off x="9295123" y="3141406"/>
            <a:ext cx="2369264" cy="2224500"/>
          </a:xfrm>
          <a:prstGeom prst="wedgeRoundRectCallout">
            <a:avLst>
              <a:gd name="adj1" fmla="val 18799"/>
              <a:gd name="adj2" fmla="val -59033"/>
              <a:gd name="adj3" fmla="val 16667"/>
            </a:avLst>
          </a:prstGeom>
          <a:solidFill>
            <a:schemeClr val="bg1">
              <a:lumMod val="95000"/>
            </a:schemeClr>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La </a:t>
            </a: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Chandeleur</a:t>
            </a: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is like Pancake</a:t>
            </a:r>
            <a:r>
              <a:rPr kumimoji="0" lang="en-GB" sz="2000" b="0" i="0" u="none" strike="noStrike" kern="0" cap="none" spc="0" normalizeH="0" noProof="0" dirty="0">
                <a:ln>
                  <a:noFill/>
                </a:ln>
                <a:effectLst/>
                <a:uLnTx/>
                <a:uFillTx/>
                <a:latin typeface="Century Gothic"/>
                <a:ea typeface="Century Gothic"/>
                <a:cs typeface="Century Gothic"/>
                <a:sym typeface="Century Gothic"/>
              </a:rPr>
              <a:t> Day but its date is fixed – 40 days after Christmas, on 2</a:t>
            </a:r>
            <a:r>
              <a:rPr kumimoji="0" lang="en-GB" sz="2000" b="0" i="0" u="none" strike="noStrike" kern="0" cap="none" spc="0" normalizeH="0" baseline="30000" noProof="0" dirty="0">
                <a:ln>
                  <a:noFill/>
                </a:ln>
                <a:effectLst/>
                <a:uLnTx/>
                <a:uFillTx/>
                <a:latin typeface="Century Gothic"/>
                <a:ea typeface="Century Gothic"/>
                <a:cs typeface="Century Gothic"/>
                <a:sym typeface="Century Gothic"/>
              </a:rPr>
              <a:t>nd</a:t>
            </a:r>
            <a:r>
              <a:rPr kumimoji="0" lang="en-GB" sz="2000" b="0" i="0" u="none" strike="noStrike" kern="0" cap="none" spc="0" normalizeH="0" noProof="0" dirty="0">
                <a:ln>
                  <a:noFill/>
                </a:ln>
                <a:effectLst/>
                <a:uLnTx/>
                <a:uFillTx/>
                <a:latin typeface="Century Gothic"/>
                <a:ea typeface="Century Gothic"/>
                <a:cs typeface="Century Gothic"/>
                <a:sym typeface="Century Gothic"/>
              </a:rPr>
              <a:t> February.</a:t>
            </a:r>
            <a:endParaRPr kumimoji="0" sz="20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51" name="TextBox 50">
            <a:extLst>
              <a:ext uri="{FF2B5EF4-FFF2-40B4-BE49-F238E27FC236}">
                <a16:creationId xmlns:a16="http://schemas.microsoft.com/office/drawing/2014/main" id="{0F96F24F-7A85-42D7-A619-F87C771CEF79}"/>
              </a:ext>
            </a:extLst>
          </p:cNvPr>
          <p:cNvSpPr txBox="1"/>
          <p:nvPr/>
        </p:nvSpPr>
        <p:spPr>
          <a:xfrm>
            <a:off x="295117" y="5641674"/>
            <a:ext cx="2358683" cy="400110"/>
          </a:xfrm>
          <a:prstGeom prst="rect">
            <a:avLst/>
          </a:prstGeom>
          <a:solidFill>
            <a:srgbClr val="92D050"/>
          </a:solidFill>
        </p:spPr>
        <p:txBody>
          <a:bodyPr wrap="square" rtlCol="0">
            <a:spAutoFit/>
          </a:bodyPr>
          <a:lstStyle/>
          <a:p>
            <a:pPr algn="ctr"/>
            <a:r>
              <a:rPr lang="en-GB" sz="2000" dirty="0" err="1">
                <a:latin typeface="Century Gothic" panose="020B0502020202020204" pitchFamily="34" charset="0"/>
              </a:rPr>
              <a:t>cuisiner</a:t>
            </a:r>
            <a:r>
              <a:rPr lang="en-GB" sz="2000" dirty="0">
                <a:latin typeface="Century Gothic" panose="020B0502020202020204" pitchFamily="34" charset="0"/>
              </a:rPr>
              <a:t> – to cook </a:t>
            </a:r>
          </a:p>
        </p:txBody>
      </p:sp>
      <p:graphicFrame>
        <p:nvGraphicFramePr>
          <p:cNvPr id="52" name="Table 4">
            <a:extLst>
              <a:ext uri="{FF2B5EF4-FFF2-40B4-BE49-F238E27FC236}">
                <a16:creationId xmlns:a16="http://schemas.microsoft.com/office/drawing/2014/main" id="{C1056D9F-267A-4CDC-B233-BD63B2E59A2C}"/>
              </a:ext>
            </a:extLst>
          </p:cNvPr>
          <p:cNvGraphicFramePr>
            <a:graphicFrameLocks noGrp="1"/>
          </p:cNvGraphicFramePr>
          <p:nvPr>
            <p:extLst>
              <p:ext uri="{D42A27DB-BD31-4B8C-83A1-F6EECF244321}">
                <p14:modId xmlns:p14="http://schemas.microsoft.com/office/powerpoint/2010/main" val="960323314"/>
              </p:ext>
            </p:extLst>
          </p:nvPr>
        </p:nvGraphicFramePr>
        <p:xfrm>
          <a:off x="443040" y="10201476"/>
          <a:ext cx="10681115" cy="6001261"/>
        </p:xfrm>
        <a:graphic>
          <a:graphicData uri="http://schemas.openxmlformats.org/drawingml/2006/table">
            <a:tbl>
              <a:tblPr firstRow="1" bandRow="1"/>
              <a:tblGrid>
                <a:gridCol w="1883959">
                  <a:extLst>
                    <a:ext uri="{9D8B030D-6E8A-4147-A177-3AD203B41FA5}">
                      <a16:colId xmlns:a16="http://schemas.microsoft.com/office/drawing/2014/main" val="1203737284"/>
                    </a:ext>
                  </a:extLst>
                </a:gridCol>
                <a:gridCol w="2611236">
                  <a:extLst>
                    <a:ext uri="{9D8B030D-6E8A-4147-A177-3AD203B41FA5}">
                      <a16:colId xmlns:a16="http://schemas.microsoft.com/office/drawing/2014/main" val="1810222861"/>
                    </a:ext>
                  </a:extLst>
                </a:gridCol>
                <a:gridCol w="3253534">
                  <a:extLst>
                    <a:ext uri="{9D8B030D-6E8A-4147-A177-3AD203B41FA5}">
                      <a16:colId xmlns:a16="http://schemas.microsoft.com/office/drawing/2014/main" val="274413866"/>
                    </a:ext>
                  </a:extLst>
                </a:gridCol>
                <a:gridCol w="2932386">
                  <a:extLst>
                    <a:ext uri="{9D8B030D-6E8A-4147-A177-3AD203B41FA5}">
                      <a16:colId xmlns:a16="http://schemas.microsoft.com/office/drawing/2014/main" val="2706468897"/>
                    </a:ext>
                  </a:extLst>
                </a:gridCol>
              </a:tblGrid>
              <a:tr h="857323">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entre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B0F0"/>
                          </a:solidFill>
                          <a:latin typeface="Century Gothic" panose="020B0502020202020204" pitchFamily="34" charset="0"/>
                        </a:rPr>
                        <a:t>devant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derrière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5732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bâtiment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B0F0"/>
                          </a:solidFill>
                          <a:latin typeface="Century Gothic" panose="020B0502020202020204" pitchFamily="34" charset="0"/>
                        </a:rPr>
                        <a:t>vous</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avez</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nous </a:t>
                      </a:r>
                      <a:r>
                        <a:rPr lang="en-GB" sz="2400" b="1" dirty="0" err="1">
                          <a:solidFill>
                            <a:srgbClr val="00B0F0"/>
                          </a:solidFill>
                          <a:latin typeface="Century Gothic" panose="020B0502020202020204" pitchFamily="34" charset="0"/>
                        </a:rPr>
                        <a:t>avons</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57323">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92D050"/>
                          </a:solidFill>
                          <a:latin typeface="Century Gothic" panose="020B0502020202020204" pitchFamily="34" charset="0"/>
                        </a:rPr>
                        <a:t>puis</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dans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sur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5732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ici</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sous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les gens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57323">
                <a:tc rowSpan="3">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créer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apporter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aimer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57323">
                <a:tc vMerge="1">
                  <a:txBody>
                    <a:bodyPr/>
                    <a:lstStyle/>
                    <a:p>
                      <a:endParaRPr lang="en-GB"/>
                    </a:p>
                  </a:txBody>
                  <a:tcPr/>
                </a:tc>
                <a:tc>
                  <a:txBody>
                    <a:bodyPr/>
                    <a:lstStyle/>
                    <a:p>
                      <a:r>
                        <a:rPr lang="en-GB" sz="2400" b="1" dirty="0">
                          <a:solidFill>
                            <a:srgbClr val="FF3399"/>
                          </a:solidFill>
                          <a:latin typeface="Century Gothic" panose="020B0502020202020204" pitchFamily="34" charset="0"/>
                        </a:rPr>
                        <a:t>porter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quitter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monter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57323">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danser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marcher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chercher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pic>
        <p:nvPicPr>
          <p:cNvPr id="53" name="Picture 52">
            <a:extLst>
              <a:ext uri="{FF2B5EF4-FFF2-40B4-BE49-F238E27FC236}">
                <a16:creationId xmlns:a16="http://schemas.microsoft.com/office/drawing/2014/main" id="{5BA38BA1-4768-420B-87FB-129CA2F04B60}"/>
              </a:ext>
            </a:extLst>
          </p:cNvPr>
          <p:cNvPicPr>
            <a:picLocks noChangeAspect="1"/>
          </p:cNvPicPr>
          <p:nvPr/>
        </p:nvPicPr>
        <p:blipFill>
          <a:blip r:embed="rId10"/>
          <a:stretch>
            <a:fillRect/>
          </a:stretch>
        </p:blipFill>
        <p:spPr>
          <a:xfrm>
            <a:off x="834805" y="12060474"/>
            <a:ext cx="1186070" cy="1080360"/>
          </a:xfrm>
          <a:prstGeom prst="rect">
            <a:avLst/>
          </a:prstGeom>
        </p:spPr>
      </p:pic>
      <p:pic>
        <p:nvPicPr>
          <p:cNvPr id="54" name="Picture 53" descr="Icon&#10;&#10;Description automatically generated">
            <a:extLst>
              <a:ext uri="{FF2B5EF4-FFF2-40B4-BE49-F238E27FC236}">
                <a16:creationId xmlns:a16="http://schemas.microsoft.com/office/drawing/2014/main" id="{EBF94287-AED5-4104-B03C-67CC82505B7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7541" y="10332187"/>
            <a:ext cx="1186070" cy="1186070"/>
          </a:xfrm>
          <a:prstGeom prst="rect">
            <a:avLst/>
          </a:prstGeom>
        </p:spPr>
      </p:pic>
      <p:pic>
        <p:nvPicPr>
          <p:cNvPr id="55" name="Picture 54">
            <a:extLst>
              <a:ext uri="{FF2B5EF4-FFF2-40B4-BE49-F238E27FC236}">
                <a16:creationId xmlns:a16="http://schemas.microsoft.com/office/drawing/2014/main" id="{7D44A634-F1CA-420B-A146-8942EF473E1B}"/>
              </a:ext>
            </a:extLst>
          </p:cNvPr>
          <p:cNvPicPr>
            <a:picLocks noChangeAspect="1"/>
          </p:cNvPicPr>
          <p:nvPr/>
        </p:nvPicPr>
        <p:blipFill>
          <a:blip r:embed="rId12"/>
          <a:stretch>
            <a:fillRect/>
          </a:stretch>
        </p:blipFill>
        <p:spPr>
          <a:xfrm>
            <a:off x="735590" y="14225269"/>
            <a:ext cx="1162417" cy="1101237"/>
          </a:xfrm>
          <a:prstGeom prst="rect">
            <a:avLst/>
          </a:prstGeom>
        </p:spPr>
      </p:pic>
      <p:sp>
        <p:nvSpPr>
          <p:cNvPr id="56" name="TextBox 55">
            <a:extLst>
              <a:ext uri="{FF2B5EF4-FFF2-40B4-BE49-F238E27FC236}">
                <a16:creationId xmlns:a16="http://schemas.microsoft.com/office/drawing/2014/main" id="{BA90E1DE-BBBA-4F39-9CBB-45CDB54F4E6C}"/>
              </a:ext>
            </a:extLst>
          </p:cNvPr>
          <p:cNvSpPr txBox="1"/>
          <p:nvPr/>
        </p:nvSpPr>
        <p:spPr>
          <a:xfrm>
            <a:off x="958987" y="11503948"/>
            <a:ext cx="1085347" cy="461665"/>
          </a:xfrm>
          <a:prstGeom prst="rect">
            <a:avLst/>
          </a:prstGeom>
          <a:noFill/>
        </p:spPr>
        <p:txBody>
          <a:bodyPr wrap="square" rtlCol="0">
            <a:spAutoFit/>
          </a:bodyPr>
          <a:lstStyle/>
          <a:p>
            <a:r>
              <a:rPr lang="en-GB" sz="2400" dirty="0">
                <a:latin typeface="Century Gothic" panose="020B0502020202020204" pitchFamily="34" charset="0"/>
              </a:rPr>
              <a:t> X 3</a:t>
            </a:r>
          </a:p>
        </p:txBody>
      </p:sp>
      <p:sp>
        <p:nvSpPr>
          <p:cNvPr id="57" name="TextBox 56">
            <a:extLst>
              <a:ext uri="{FF2B5EF4-FFF2-40B4-BE49-F238E27FC236}">
                <a16:creationId xmlns:a16="http://schemas.microsoft.com/office/drawing/2014/main" id="{5A165CC0-909B-442F-8104-AE8C060BC413}"/>
              </a:ext>
            </a:extLst>
          </p:cNvPr>
          <p:cNvSpPr txBox="1"/>
          <p:nvPr/>
        </p:nvSpPr>
        <p:spPr>
          <a:xfrm>
            <a:off x="935528" y="13170734"/>
            <a:ext cx="1085347" cy="461665"/>
          </a:xfrm>
          <a:prstGeom prst="rect">
            <a:avLst/>
          </a:prstGeom>
          <a:noFill/>
        </p:spPr>
        <p:txBody>
          <a:bodyPr wrap="square" rtlCol="0">
            <a:spAutoFit/>
          </a:bodyPr>
          <a:lstStyle/>
          <a:p>
            <a:r>
              <a:rPr lang="en-GB" sz="2400" dirty="0">
                <a:latin typeface="Century Gothic" panose="020B0502020202020204" pitchFamily="34" charset="0"/>
              </a:rPr>
              <a:t> X2</a:t>
            </a:r>
          </a:p>
        </p:txBody>
      </p:sp>
      <p:sp>
        <p:nvSpPr>
          <p:cNvPr id="58" name="TextBox 57">
            <a:extLst>
              <a:ext uri="{FF2B5EF4-FFF2-40B4-BE49-F238E27FC236}">
                <a16:creationId xmlns:a16="http://schemas.microsoft.com/office/drawing/2014/main" id="{95CF3AA7-2361-4045-B224-6A6D5FCB4D54}"/>
              </a:ext>
            </a:extLst>
          </p:cNvPr>
          <p:cNvSpPr txBox="1"/>
          <p:nvPr/>
        </p:nvSpPr>
        <p:spPr>
          <a:xfrm>
            <a:off x="834805" y="15433980"/>
            <a:ext cx="1085347" cy="461665"/>
          </a:xfrm>
          <a:prstGeom prst="rect">
            <a:avLst/>
          </a:prstGeom>
          <a:noFill/>
        </p:spPr>
        <p:txBody>
          <a:bodyPr wrap="square" rtlCol="0">
            <a:spAutoFit/>
          </a:bodyPr>
          <a:lstStyle/>
          <a:p>
            <a:r>
              <a:rPr lang="en-GB" sz="2400" dirty="0">
                <a:latin typeface="Century Gothic" panose="020B0502020202020204" pitchFamily="34" charset="0"/>
              </a:rPr>
              <a:t> X 1</a:t>
            </a:r>
          </a:p>
        </p:txBody>
      </p:sp>
      <p:grpSp>
        <p:nvGrpSpPr>
          <p:cNvPr id="45" name="Group 44">
            <a:extLst>
              <a:ext uri="{FF2B5EF4-FFF2-40B4-BE49-F238E27FC236}">
                <a16:creationId xmlns:a16="http://schemas.microsoft.com/office/drawing/2014/main" id="{C9136318-4C9D-41DA-BD07-DAFF45D668DA}"/>
              </a:ext>
            </a:extLst>
          </p:cNvPr>
          <p:cNvGrpSpPr/>
          <p:nvPr/>
        </p:nvGrpSpPr>
        <p:grpSpPr>
          <a:xfrm>
            <a:off x="-12837" y="9619260"/>
            <a:ext cx="2268556" cy="862054"/>
            <a:chOff x="314909" y="12083263"/>
            <a:chExt cx="2268556" cy="862054"/>
          </a:xfrm>
        </p:grpSpPr>
        <p:sp>
          <p:nvSpPr>
            <p:cNvPr id="46" name="Title 1">
              <a:extLst>
                <a:ext uri="{FF2B5EF4-FFF2-40B4-BE49-F238E27FC236}">
                  <a16:creationId xmlns:a16="http://schemas.microsoft.com/office/drawing/2014/main" id="{5FBE2105-DFC0-4ADF-A371-CC052E4B6F86}"/>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47" name="Picture 46" descr="A logo of a book&#10;&#10;Description automatically generated with low confidence">
              <a:extLst>
                <a:ext uri="{FF2B5EF4-FFF2-40B4-BE49-F238E27FC236}">
                  <a16:creationId xmlns:a16="http://schemas.microsoft.com/office/drawing/2014/main" id="{C8A219B4-BFFB-4FA3-83BC-CF008B2387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grpSp>
        <p:nvGrpSpPr>
          <p:cNvPr id="91" name="Group 90">
            <a:extLst>
              <a:ext uri="{FF2B5EF4-FFF2-40B4-BE49-F238E27FC236}">
                <a16:creationId xmlns:a16="http://schemas.microsoft.com/office/drawing/2014/main" id="{3CAF5EFF-FFB0-4D64-8BBA-9C49D17CD7FB}"/>
              </a:ext>
            </a:extLst>
          </p:cNvPr>
          <p:cNvGrpSpPr/>
          <p:nvPr/>
        </p:nvGrpSpPr>
        <p:grpSpPr>
          <a:xfrm>
            <a:off x="10752334" y="15424339"/>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13">
              <a:duotone>
                <a:schemeClr val="accent6">
                  <a:shade val="45000"/>
                  <a:satMod val="135000"/>
                </a:schemeClr>
                <a:prstClr val="white"/>
              </a:duotone>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607859"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24</a:t>
              </a:r>
            </a:p>
          </p:txBody>
        </p:sp>
      </p:grpSp>
    </p:spTree>
    <p:extLst>
      <p:ext uri="{BB962C8B-B14F-4D97-AF65-F5344CB8AC3E}">
        <p14:creationId xmlns:p14="http://schemas.microsoft.com/office/powerpoint/2010/main" val="800013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28207"/>
            <a:ext cx="7049369"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817994" y="293529"/>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5</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76F7E672-738A-4FF8-831D-4257DF985A5A}"/>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10773100" y="9336060"/>
            <a:ext cx="1234410" cy="1126549"/>
          </a:xfrm>
          <a:prstGeom prst="rect">
            <a:avLst/>
          </a:prstGeom>
        </p:spPr>
      </p:pic>
      <p:pic>
        <p:nvPicPr>
          <p:cNvPr id="20" name="Picture 19">
            <a:extLst>
              <a:ext uri="{FF2B5EF4-FFF2-40B4-BE49-F238E27FC236}">
                <a16:creationId xmlns:a16="http://schemas.microsoft.com/office/drawing/2014/main" id="{57A4E3D8-E35C-43EF-9E12-E47343A6A43F}"/>
              </a:ext>
            </a:extLst>
          </p:cNvPr>
          <p:cNvPicPr>
            <a:picLocks noChangeAspect="1"/>
          </p:cNvPicPr>
          <p:nvPr/>
        </p:nvPicPr>
        <p:blipFill>
          <a:blip r:embed="rId4"/>
          <a:stretch>
            <a:fillRect/>
          </a:stretch>
        </p:blipFill>
        <p:spPr>
          <a:xfrm>
            <a:off x="274878" y="9307966"/>
            <a:ext cx="2048434" cy="847417"/>
          </a:xfrm>
          <a:prstGeom prst="rect">
            <a:avLst/>
          </a:prstGeom>
        </p:spPr>
      </p:pic>
      <p:sp>
        <p:nvSpPr>
          <p:cNvPr id="21" name="TextBox 20">
            <a:extLst>
              <a:ext uri="{FF2B5EF4-FFF2-40B4-BE49-F238E27FC236}">
                <a16:creationId xmlns:a16="http://schemas.microsoft.com/office/drawing/2014/main" id="{7C10DB5F-3A22-4CB2-87A7-BF17E814FAA6}"/>
              </a:ext>
            </a:extLst>
          </p:cNvPr>
          <p:cNvSpPr txBox="1"/>
          <p:nvPr/>
        </p:nvSpPr>
        <p:spPr>
          <a:xfrm>
            <a:off x="2323312" y="9416407"/>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français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22" name="Rectangle: Rounded Corners 21">
            <a:extLst>
              <a:ext uri="{FF2B5EF4-FFF2-40B4-BE49-F238E27FC236}">
                <a16:creationId xmlns:a16="http://schemas.microsoft.com/office/drawing/2014/main" id="{49D0964C-3F6E-4B77-928D-A8F3304A3021}"/>
              </a:ext>
            </a:extLst>
          </p:cNvPr>
          <p:cNvSpPr/>
          <p:nvPr/>
        </p:nvSpPr>
        <p:spPr>
          <a:xfrm>
            <a:off x="220507" y="1389256"/>
            <a:ext cx="11723927" cy="4587547"/>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itle 1">
            <a:extLst>
              <a:ext uri="{FF2B5EF4-FFF2-40B4-BE49-F238E27FC236}">
                <a16:creationId xmlns:a16="http://schemas.microsoft.com/office/drawing/2014/main" id="{5306A6FB-9334-410E-BC57-75EE83E00D65}"/>
              </a:ext>
            </a:extLst>
          </p:cNvPr>
          <p:cNvSpPr txBox="1">
            <a:spLocks/>
          </p:cNvSpPr>
          <p:nvPr/>
        </p:nvSpPr>
        <p:spPr>
          <a:xfrm>
            <a:off x="9808740" y="1620725"/>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pic>
        <p:nvPicPr>
          <p:cNvPr id="24" name="Google Shape;170;p8" descr="Jigsaw, Puzzle, Piece, Game, Concept, Solution">
            <a:extLst>
              <a:ext uri="{FF2B5EF4-FFF2-40B4-BE49-F238E27FC236}">
                <a16:creationId xmlns:a16="http://schemas.microsoft.com/office/drawing/2014/main" id="{F99C19B6-DF02-4F7D-A07C-0BB45EC3EBA9}"/>
              </a:ext>
            </a:extLst>
          </p:cNvPr>
          <p:cNvPicPr preferRelativeResize="0"/>
          <p:nvPr/>
        </p:nvPicPr>
        <p:blipFill rotWithShape="1">
          <a:blip r:embed="rId5">
            <a:alphaModFix/>
          </a:blip>
          <a:srcRect/>
          <a:stretch/>
        </p:blipFill>
        <p:spPr>
          <a:xfrm>
            <a:off x="9526403" y="1461790"/>
            <a:ext cx="564673" cy="593358"/>
          </a:xfrm>
          <a:prstGeom prst="rect">
            <a:avLst/>
          </a:prstGeom>
          <a:noFill/>
          <a:ln>
            <a:noFill/>
          </a:ln>
        </p:spPr>
      </p:pic>
      <p:sp>
        <p:nvSpPr>
          <p:cNvPr id="25" name="CustomShape 3">
            <a:extLst>
              <a:ext uri="{FF2B5EF4-FFF2-40B4-BE49-F238E27FC236}">
                <a16:creationId xmlns:a16="http://schemas.microsoft.com/office/drawing/2014/main" id="{449764ED-2BDD-460C-A670-3D860872EA09}"/>
              </a:ext>
            </a:extLst>
          </p:cNvPr>
          <p:cNvSpPr/>
          <p:nvPr/>
        </p:nvSpPr>
        <p:spPr>
          <a:xfrm>
            <a:off x="370054" y="1880296"/>
            <a:ext cx="7073554" cy="5492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The infinitive verb tells us the general meaning:</a:t>
            </a:r>
            <a:endParaRPr lang="en-GB" sz="2400" dirty="0">
              <a:solidFill>
                <a:schemeClr val="tx1">
                  <a:lumMod val="65000"/>
                  <a:lumOff val="35000"/>
                </a:schemeClr>
              </a:solidFill>
            </a:endParaRPr>
          </a:p>
          <a:p>
            <a:pPr>
              <a:lnSpc>
                <a:spcPct val="100000"/>
              </a:lnSpc>
            </a:pPr>
            <a:r>
              <a:rPr lang="en-GB" sz="2400" b="0" strike="noStrike" spc="-1" dirty="0">
                <a:solidFill>
                  <a:schemeClr val="tx1">
                    <a:lumMod val="65000"/>
                    <a:lumOff val="35000"/>
                  </a:schemeClr>
                </a:solidFill>
                <a:latin typeface="Century Gothic" panose="020B0502020202020204" pitchFamily="34" charset="0"/>
                <a:ea typeface="Century Gothic"/>
              </a:rPr>
              <a:t> </a:t>
            </a:r>
            <a:endParaRPr lang="en-GB" sz="2400" b="0" strike="noStrike" spc="-1" dirty="0">
              <a:solidFill>
                <a:schemeClr val="tx1">
                  <a:lumMod val="65000"/>
                  <a:lumOff val="35000"/>
                </a:schemeClr>
              </a:solidFill>
              <a:latin typeface="Century Gothic" panose="020B0502020202020204" pitchFamily="34" charset="0"/>
            </a:endParaRPr>
          </a:p>
        </p:txBody>
      </p:sp>
      <p:sp>
        <p:nvSpPr>
          <p:cNvPr id="26" name="Title 1">
            <a:extLst>
              <a:ext uri="{FF2B5EF4-FFF2-40B4-BE49-F238E27FC236}">
                <a16:creationId xmlns:a16="http://schemas.microsoft.com/office/drawing/2014/main" id="{B3D38411-BC98-40C5-88A2-D8C9E650AAAF}"/>
              </a:ext>
            </a:extLst>
          </p:cNvPr>
          <p:cNvSpPr txBox="1">
            <a:spLocks/>
          </p:cNvSpPr>
          <p:nvPr/>
        </p:nvSpPr>
        <p:spPr>
          <a:xfrm>
            <a:off x="389251" y="1465575"/>
            <a:ext cx="4372620" cy="593358"/>
          </a:xfrm>
          <a:prstGeom prst="rect">
            <a:avLst/>
          </a:prstGeom>
        </p:spPr>
        <p:txBody>
          <a:bodyPr vert="horz" lIns="91440" tIns="45720" rIns="91440" bIns="45720" rtlCol="0" anchor="ctr">
            <a:normAutofit fontScale="850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3200" b="1" spc="-1" dirty="0">
                <a:solidFill>
                  <a:schemeClr val="tx1">
                    <a:lumMod val="65000"/>
                    <a:lumOff val="35000"/>
                  </a:schemeClr>
                </a:solidFill>
                <a:latin typeface="Century Gothic" panose="020B0502020202020204" pitchFamily="34" charset="0"/>
                <a:ea typeface="Century Gothic"/>
              </a:rPr>
              <a:t>Knowing who does what</a:t>
            </a:r>
            <a:endParaRPr lang="en-GB" sz="3200" dirty="0">
              <a:solidFill>
                <a:schemeClr val="tx1">
                  <a:lumMod val="65000"/>
                  <a:lumOff val="35000"/>
                </a:schemeClr>
              </a:solidFill>
            </a:endParaRPr>
          </a:p>
        </p:txBody>
      </p:sp>
      <p:sp>
        <p:nvSpPr>
          <p:cNvPr id="27" name="Rectangle: Rounded Corners 26">
            <a:extLst>
              <a:ext uri="{FF2B5EF4-FFF2-40B4-BE49-F238E27FC236}">
                <a16:creationId xmlns:a16="http://schemas.microsoft.com/office/drawing/2014/main" id="{86FB73EE-496E-41CD-82B3-914A00E03405}"/>
              </a:ext>
            </a:extLst>
          </p:cNvPr>
          <p:cNvSpPr/>
          <p:nvPr/>
        </p:nvSpPr>
        <p:spPr>
          <a:xfrm>
            <a:off x="2215629" y="2322740"/>
            <a:ext cx="1670258" cy="430447"/>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8" name="Rectangle 27">
            <a:extLst>
              <a:ext uri="{FF2B5EF4-FFF2-40B4-BE49-F238E27FC236}">
                <a16:creationId xmlns:a16="http://schemas.microsoft.com/office/drawing/2014/main" id="{7FD854CD-0BF4-422B-9093-F84F91D26EF8}"/>
              </a:ext>
            </a:extLst>
          </p:cNvPr>
          <p:cNvSpPr/>
          <p:nvPr/>
        </p:nvSpPr>
        <p:spPr>
          <a:xfrm>
            <a:off x="4229817" y="2349343"/>
            <a:ext cx="2744745"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to celebrate</a:t>
            </a:r>
            <a:endParaRPr lang="en-GB" sz="2400" dirty="0">
              <a:solidFill>
                <a:schemeClr val="tx1">
                  <a:lumMod val="65000"/>
                  <a:lumOff val="35000"/>
                </a:schemeClr>
              </a:solidFill>
            </a:endParaRPr>
          </a:p>
        </p:txBody>
      </p:sp>
      <p:sp>
        <p:nvSpPr>
          <p:cNvPr id="29" name="Google Shape;433;p6">
            <a:extLst>
              <a:ext uri="{FF2B5EF4-FFF2-40B4-BE49-F238E27FC236}">
                <a16:creationId xmlns:a16="http://schemas.microsoft.com/office/drawing/2014/main" id="{5CC13E7E-DBAE-4E11-AA50-D3ED906A27BE}"/>
              </a:ext>
            </a:extLst>
          </p:cNvPr>
          <p:cNvSpPr txBox="1"/>
          <p:nvPr/>
        </p:nvSpPr>
        <p:spPr>
          <a:xfrm>
            <a:off x="3885887" y="2364772"/>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30" name="TextBox 29">
            <a:extLst>
              <a:ext uri="{FF2B5EF4-FFF2-40B4-BE49-F238E27FC236}">
                <a16:creationId xmlns:a16="http://schemas.microsoft.com/office/drawing/2014/main" id="{F7931751-200C-4218-BF51-13A3B80BBC5E}"/>
              </a:ext>
            </a:extLst>
          </p:cNvPr>
          <p:cNvSpPr txBox="1"/>
          <p:nvPr/>
        </p:nvSpPr>
        <p:spPr>
          <a:xfrm>
            <a:off x="2215629" y="2297231"/>
            <a:ext cx="1717442"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chemeClr val="bg2">
                    <a:lumMod val="25000"/>
                  </a:schemeClr>
                </a:solidFill>
                <a:effectLst/>
                <a:uLnTx/>
                <a:uFillTx/>
                <a:latin typeface="Century Gothic" panose="020F0302020204030204"/>
              </a:rPr>
              <a:t>prépar</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er</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a:t>
            </a:r>
          </a:p>
        </p:txBody>
      </p:sp>
      <p:sp>
        <p:nvSpPr>
          <p:cNvPr id="31" name="CustomShape 3">
            <a:extLst>
              <a:ext uri="{FF2B5EF4-FFF2-40B4-BE49-F238E27FC236}">
                <a16:creationId xmlns:a16="http://schemas.microsoft.com/office/drawing/2014/main" id="{CB575664-DEF6-49C0-961A-8614C8B92B22}"/>
              </a:ext>
            </a:extLst>
          </p:cNvPr>
          <p:cNvSpPr/>
          <p:nvPr/>
        </p:nvSpPr>
        <p:spPr>
          <a:xfrm>
            <a:off x="412090" y="2844303"/>
            <a:ext cx="9114313" cy="50404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Remember! For ‘we’ with a verb, remove –</a:t>
            </a:r>
            <a:r>
              <a:rPr lang="en-GB" sz="2400" b="1" strike="noStrike" spc="-1" dirty="0">
                <a:solidFill>
                  <a:schemeClr val="tx1">
                    <a:lumMod val="65000"/>
                    <a:lumOff val="35000"/>
                  </a:schemeClr>
                </a:solidFill>
                <a:latin typeface="Century Gothic" panose="020B0502020202020204" pitchFamily="34" charset="0"/>
                <a:ea typeface="Century Gothic"/>
              </a:rPr>
              <a:t>er</a:t>
            </a:r>
            <a:r>
              <a:rPr lang="en-GB" sz="2400" b="0" strike="noStrike" spc="-1" dirty="0">
                <a:solidFill>
                  <a:schemeClr val="tx1">
                    <a:lumMod val="65000"/>
                    <a:lumOff val="35000"/>
                  </a:schemeClr>
                </a:solidFill>
                <a:latin typeface="Century Gothic" panose="020B0502020202020204" pitchFamily="34" charset="0"/>
                <a:ea typeface="Century Gothic"/>
              </a:rPr>
              <a:t> and add –</a:t>
            </a:r>
            <a:r>
              <a:rPr lang="en-GB" sz="2400" b="1" strike="noStrike" spc="-1" dirty="0" err="1">
                <a:solidFill>
                  <a:schemeClr val="tx1">
                    <a:lumMod val="65000"/>
                    <a:lumOff val="35000"/>
                  </a:schemeClr>
                </a:solidFill>
                <a:latin typeface="Century Gothic" panose="020B0502020202020204" pitchFamily="34" charset="0"/>
                <a:ea typeface="Century Gothic"/>
              </a:rPr>
              <a:t>ons</a:t>
            </a:r>
            <a:r>
              <a:rPr lang="en-GB" sz="2400" b="0" strike="noStrike" spc="-1" dirty="0">
                <a:solidFill>
                  <a:schemeClr val="tx1">
                    <a:lumMod val="65000"/>
                    <a:lumOff val="35000"/>
                  </a:schemeClr>
                </a:solidFill>
                <a:latin typeface="Century Gothic" panose="020B0502020202020204" pitchFamily="34" charset="0"/>
                <a:ea typeface="Century Gothic"/>
              </a:rPr>
              <a:t>:</a:t>
            </a:r>
            <a:endParaRPr lang="en-GB" sz="2400" dirty="0">
              <a:solidFill>
                <a:schemeClr val="tx1">
                  <a:lumMod val="65000"/>
                  <a:lumOff val="35000"/>
                </a:schemeClr>
              </a:solidFill>
            </a:endParaRPr>
          </a:p>
          <a:p>
            <a:pPr>
              <a:lnSpc>
                <a:spcPct val="100000"/>
              </a:lnSpc>
            </a:pPr>
            <a:r>
              <a:rPr lang="en-GB" sz="2400" b="0" strike="noStrike" spc="-1" dirty="0">
                <a:solidFill>
                  <a:schemeClr val="tx1">
                    <a:lumMod val="65000"/>
                    <a:lumOff val="35000"/>
                  </a:schemeClr>
                </a:solidFill>
                <a:latin typeface="Century Gothic" panose="020B0502020202020204" pitchFamily="34" charset="0"/>
                <a:ea typeface="Century Gothic"/>
              </a:rPr>
              <a:t> </a:t>
            </a:r>
            <a:endParaRPr lang="en-GB" sz="2400" b="0" strike="noStrike" spc="-1" dirty="0">
              <a:solidFill>
                <a:schemeClr val="tx1">
                  <a:lumMod val="65000"/>
                  <a:lumOff val="35000"/>
                </a:schemeClr>
              </a:solidFill>
              <a:latin typeface="Century Gothic" panose="020B0502020202020204" pitchFamily="34" charset="0"/>
            </a:endParaRPr>
          </a:p>
        </p:txBody>
      </p:sp>
      <p:sp>
        <p:nvSpPr>
          <p:cNvPr id="32" name="Rectangle: Rounded Corners 31">
            <a:extLst>
              <a:ext uri="{FF2B5EF4-FFF2-40B4-BE49-F238E27FC236}">
                <a16:creationId xmlns:a16="http://schemas.microsoft.com/office/drawing/2014/main" id="{29869474-CCD9-4F49-A534-9903C166AA2F}"/>
              </a:ext>
            </a:extLst>
          </p:cNvPr>
          <p:cNvSpPr/>
          <p:nvPr/>
        </p:nvSpPr>
        <p:spPr>
          <a:xfrm>
            <a:off x="574409" y="3286746"/>
            <a:ext cx="4939301" cy="43615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3" name="Rectangle 32">
            <a:extLst>
              <a:ext uri="{FF2B5EF4-FFF2-40B4-BE49-F238E27FC236}">
                <a16:creationId xmlns:a16="http://schemas.microsoft.com/office/drawing/2014/main" id="{55CDC510-C983-438C-8351-1423552663C1}"/>
              </a:ext>
            </a:extLst>
          </p:cNvPr>
          <p:cNvSpPr/>
          <p:nvPr/>
        </p:nvSpPr>
        <p:spPr>
          <a:xfrm>
            <a:off x="6141034" y="3286746"/>
            <a:ext cx="5803400"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We prepare pancakes.</a:t>
            </a:r>
            <a:endParaRPr lang="en-GB" sz="2400" dirty="0">
              <a:solidFill>
                <a:schemeClr val="tx1">
                  <a:lumMod val="65000"/>
                  <a:lumOff val="35000"/>
                </a:schemeClr>
              </a:solidFill>
            </a:endParaRPr>
          </a:p>
        </p:txBody>
      </p:sp>
      <p:sp>
        <p:nvSpPr>
          <p:cNvPr id="34" name="Google Shape;433;p6">
            <a:extLst>
              <a:ext uri="{FF2B5EF4-FFF2-40B4-BE49-F238E27FC236}">
                <a16:creationId xmlns:a16="http://schemas.microsoft.com/office/drawing/2014/main" id="{625CF84F-35E9-4E88-9553-E273EC275FE5}"/>
              </a:ext>
            </a:extLst>
          </p:cNvPr>
          <p:cNvSpPr txBox="1"/>
          <p:nvPr/>
        </p:nvSpPr>
        <p:spPr>
          <a:xfrm>
            <a:off x="5797104" y="3302175"/>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35" name="TextBox 34">
            <a:extLst>
              <a:ext uri="{FF2B5EF4-FFF2-40B4-BE49-F238E27FC236}">
                <a16:creationId xmlns:a16="http://schemas.microsoft.com/office/drawing/2014/main" id="{E3122B05-2AD1-4D7A-8AE1-95E7405A00A6}"/>
              </a:ext>
            </a:extLst>
          </p:cNvPr>
          <p:cNvSpPr txBox="1"/>
          <p:nvPr/>
        </p:nvSpPr>
        <p:spPr>
          <a:xfrm>
            <a:off x="526859" y="3261237"/>
            <a:ext cx="498685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Nous </a:t>
            </a:r>
            <a:r>
              <a:rPr kumimoji="0" lang="en-GB" sz="2400" b="0" i="0" u="none" strike="noStrike" kern="0" cap="none" spc="0" normalizeH="0" baseline="0" noProof="0" dirty="0" err="1">
                <a:ln>
                  <a:noFill/>
                </a:ln>
                <a:solidFill>
                  <a:schemeClr val="bg2">
                    <a:lumMod val="25000"/>
                  </a:schemeClr>
                </a:solidFill>
                <a:effectLst/>
                <a:uLnTx/>
                <a:uFillTx/>
                <a:latin typeface="Century Gothic" panose="020F0302020204030204"/>
              </a:rPr>
              <a:t>prépar</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ons</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des crêpes.</a:t>
            </a:r>
            <a:endParaRPr kumimoji="0" lang="en-GB" sz="2400" b="0" i="0" u="none" strike="noStrike" kern="0" cap="none" spc="0" normalizeH="0" baseline="0" noProof="0" dirty="0">
              <a:ln>
                <a:noFill/>
              </a:ln>
              <a:effectLst/>
              <a:uLnTx/>
              <a:uFillTx/>
              <a:latin typeface="Century Gothic" panose="020F0302020204030204"/>
            </a:endParaRPr>
          </a:p>
        </p:txBody>
      </p:sp>
      <p:sp>
        <p:nvSpPr>
          <p:cNvPr id="36" name="CustomShape 3">
            <a:extLst>
              <a:ext uri="{FF2B5EF4-FFF2-40B4-BE49-F238E27FC236}">
                <a16:creationId xmlns:a16="http://schemas.microsoft.com/office/drawing/2014/main" id="{21C98C1F-ED75-4B70-9BAF-1A298F96ADBA}"/>
              </a:ext>
            </a:extLst>
          </p:cNvPr>
          <p:cNvSpPr/>
          <p:nvPr/>
        </p:nvSpPr>
        <p:spPr>
          <a:xfrm>
            <a:off x="395344" y="3729777"/>
            <a:ext cx="9695732" cy="5492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To mean ‘you (plural)’ with a verb, remove –</a:t>
            </a:r>
            <a:r>
              <a:rPr lang="en-GB" sz="2400" b="1" strike="noStrike" spc="-1" dirty="0">
                <a:solidFill>
                  <a:schemeClr val="tx1">
                    <a:lumMod val="65000"/>
                    <a:lumOff val="35000"/>
                  </a:schemeClr>
                </a:solidFill>
                <a:latin typeface="Century Gothic" panose="020B0502020202020204" pitchFamily="34" charset="0"/>
                <a:ea typeface="Century Gothic"/>
              </a:rPr>
              <a:t>er</a:t>
            </a:r>
            <a:r>
              <a:rPr lang="en-GB" sz="2400" b="0" strike="noStrike" spc="-1" dirty="0">
                <a:solidFill>
                  <a:schemeClr val="tx1">
                    <a:lumMod val="65000"/>
                    <a:lumOff val="35000"/>
                  </a:schemeClr>
                </a:solidFill>
                <a:latin typeface="Century Gothic" panose="020B0502020202020204" pitchFamily="34" charset="0"/>
                <a:ea typeface="Century Gothic"/>
              </a:rPr>
              <a:t> and add –</a:t>
            </a:r>
            <a:r>
              <a:rPr lang="en-GB" sz="2400" b="1" strike="noStrike" spc="-1" dirty="0" err="1">
                <a:solidFill>
                  <a:schemeClr val="tx1">
                    <a:lumMod val="65000"/>
                    <a:lumOff val="35000"/>
                  </a:schemeClr>
                </a:solidFill>
                <a:latin typeface="Century Gothic" panose="020B0502020202020204" pitchFamily="34" charset="0"/>
                <a:ea typeface="Century Gothic"/>
              </a:rPr>
              <a:t>ez</a:t>
            </a:r>
            <a:r>
              <a:rPr lang="en-GB" sz="2400" b="0" strike="noStrike" spc="-1" dirty="0">
                <a:solidFill>
                  <a:schemeClr val="tx1">
                    <a:lumMod val="65000"/>
                    <a:lumOff val="35000"/>
                  </a:schemeClr>
                </a:solidFill>
                <a:latin typeface="Century Gothic" panose="020B0502020202020204" pitchFamily="34" charset="0"/>
                <a:ea typeface="Century Gothic"/>
              </a:rPr>
              <a:t>:</a:t>
            </a:r>
            <a:endParaRPr lang="en-GB" sz="2400" dirty="0">
              <a:solidFill>
                <a:schemeClr val="tx1">
                  <a:lumMod val="65000"/>
                  <a:lumOff val="35000"/>
                </a:schemeClr>
              </a:solidFill>
            </a:endParaRPr>
          </a:p>
          <a:p>
            <a:pPr>
              <a:lnSpc>
                <a:spcPct val="100000"/>
              </a:lnSpc>
            </a:pPr>
            <a:r>
              <a:rPr lang="en-GB" sz="2400" b="0" strike="noStrike" spc="-1" dirty="0">
                <a:solidFill>
                  <a:schemeClr val="tx1">
                    <a:lumMod val="65000"/>
                    <a:lumOff val="35000"/>
                  </a:schemeClr>
                </a:solidFill>
                <a:latin typeface="Century Gothic" panose="020B0502020202020204" pitchFamily="34" charset="0"/>
                <a:ea typeface="Century Gothic"/>
              </a:rPr>
              <a:t> </a:t>
            </a:r>
            <a:endParaRPr lang="en-GB" sz="2400" b="0" strike="noStrike" spc="-1" dirty="0">
              <a:solidFill>
                <a:schemeClr val="tx1">
                  <a:lumMod val="65000"/>
                  <a:lumOff val="35000"/>
                </a:schemeClr>
              </a:solidFill>
              <a:latin typeface="Century Gothic" panose="020B0502020202020204" pitchFamily="34" charset="0"/>
            </a:endParaRPr>
          </a:p>
        </p:txBody>
      </p:sp>
      <p:sp>
        <p:nvSpPr>
          <p:cNvPr id="37" name="Rectangle: Rounded Corners 36">
            <a:extLst>
              <a:ext uri="{FF2B5EF4-FFF2-40B4-BE49-F238E27FC236}">
                <a16:creationId xmlns:a16="http://schemas.microsoft.com/office/drawing/2014/main" id="{7684E636-DC47-405B-93F1-471A415C8A54}"/>
              </a:ext>
            </a:extLst>
          </p:cNvPr>
          <p:cNvSpPr/>
          <p:nvPr/>
        </p:nvSpPr>
        <p:spPr>
          <a:xfrm>
            <a:off x="557663" y="4172221"/>
            <a:ext cx="4939301" cy="43615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8" name="Rectangle 37">
            <a:extLst>
              <a:ext uri="{FF2B5EF4-FFF2-40B4-BE49-F238E27FC236}">
                <a16:creationId xmlns:a16="http://schemas.microsoft.com/office/drawing/2014/main" id="{D03E3E05-E39D-4EE8-A35C-0D547E59C953}"/>
              </a:ext>
            </a:extLst>
          </p:cNvPr>
          <p:cNvSpPr/>
          <p:nvPr/>
        </p:nvSpPr>
        <p:spPr>
          <a:xfrm>
            <a:off x="6124288" y="4172221"/>
            <a:ext cx="5803400"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You (all) prepare pancakes, too.</a:t>
            </a:r>
            <a:endParaRPr lang="en-GB" sz="2400" dirty="0">
              <a:solidFill>
                <a:schemeClr val="tx1">
                  <a:lumMod val="65000"/>
                  <a:lumOff val="35000"/>
                </a:schemeClr>
              </a:solidFill>
            </a:endParaRPr>
          </a:p>
        </p:txBody>
      </p:sp>
      <p:sp>
        <p:nvSpPr>
          <p:cNvPr id="39" name="Google Shape;433;p6">
            <a:extLst>
              <a:ext uri="{FF2B5EF4-FFF2-40B4-BE49-F238E27FC236}">
                <a16:creationId xmlns:a16="http://schemas.microsoft.com/office/drawing/2014/main" id="{9C3370B2-23D3-4909-A779-B3073CD0A41C}"/>
              </a:ext>
            </a:extLst>
          </p:cNvPr>
          <p:cNvSpPr txBox="1"/>
          <p:nvPr/>
        </p:nvSpPr>
        <p:spPr>
          <a:xfrm>
            <a:off x="5780358" y="4187650"/>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40" name="TextBox 39">
            <a:extLst>
              <a:ext uri="{FF2B5EF4-FFF2-40B4-BE49-F238E27FC236}">
                <a16:creationId xmlns:a16="http://schemas.microsoft.com/office/drawing/2014/main" id="{B41F0357-6B00-43A5-A59B-674731966D76}"/>
              </a:ext>
            </a:extLst>
          </p:cNvPr>
          <p:cNvSpPr txBox="1"/>
          <p:nvPr/>
        </p:nvSpPr>
        <p:spPr>
          <a:xfrm>
            <a:off x="510113" y="4146712"/>
            <a:ext cx="498685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chemeClr val="bg2">
                    <a:lumMod val="25000"/>
                  </a:schemeClr>
                </a:solidFill>
                <a:effectLst/>
                <a:uLnTx/>
                <a:uFillTx/>
                <a:latin typeface="Century Gothic" panose="020F0302020204030204"/>
              </a:rPr>
              <a:t>Vous</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0" i="0" u="none" strike="noStrike" kern="0" cap="none" spc="0" normalizeH="0" baseline="0" noProof="0" dirty="0" err="1">
                <a:ln>
                  <a:noFill/>
                </a:ln>
                <a:solidFill>
                  <a:schemeClr val="bg2">
                    <a:lumMod val="25000"/>
                  </a:schemeClr>
                </a:solidFill>
                <a:effectLst/>
                <a:uLnTx/>
                <a:uFillTx/>
                <a:latin typeface="Century Gothic" panose="020F0302020204030204"/>
              </a:rPr>
              <a:t>prépar</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ez</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aussi</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1200" cap="none" spc="0" normalizeH="0" baseline="0" noProof="0" dirty="0">
                <a:ln>
                  <a:noFill/>
                </a:ln>
                <a:effectLst/>
                <a:uLnTx/>
                <a:uFillTx/>
                <a:latin typeface="Century Gothic" panose="020B0502020202020204" pitchFamily="34" charset="0"/>
                <a:ea typeface="+mn-ea"/>
                <a:cs typeface="+mn-cs"/>
              </a:rPr>
              <a:t>d</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es crêpes.</a:t>
            </a:r>
            <a:endParaRPr kumimoji="0" lang="en-GB" sz="2400" b="0" i="0" u="none" strike="noStrike" kern="0" cap="none" spc="0" normalizeH="0" baseline="0" noProof="0" dirty="0">
              <a:ln>
                <a:noFill/>
              </a:ln>
              <a:effectLst/>
              <a:uLnTx/>
              <a:uFillTx/>
              <a:latin typeface="Century Gothic" panose="020F0302020204030204"/>
            </a:endParaRPr>
          </a:p>
        </p:txBody>
      </p:sp>
      <p:sp>
        <p:nvSpPr>
          <p:cNvPr id="41" name="CustomShape 3">
            <a:extLst>
              <a:ext uri="{FF2B5EF4-FFF2-40B4-BE49-F238E27FC236}">
                <a16:creationId xmlns:a16="http://schemas.microsoft.com/office/drawing/2014/main" id="{7080CFE9-888B-4562-8CA7-8E90439D9492}"/>
              </a:ext>
            </a:extLst>
          </p:cNvPr>
          <p:cNvSpPr/>
          <p:nvPr/>
        </p:nvSpPr>
        <p:spPr>
          <a:xfrm>
            <a:off x="389251" y="4796223"/>
            <a:ext cx="9695732" cy="5492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Add an ‘e’ to the nous form when the verb stem ends in –g:</a:t>
            </a:r>
            <a:endParaRPr lang="en-GB" sz="2400" dirty="0">
              <a:solidFill>
                <a:schemeClr val="tx1">
                  <a:lumMod val="65000"/>
                  <a:lumOff val="35000"/>
                </a:schemeClr>
              </a:solidFill>
            </a:endParaRPr>
          </a:p>
          <a:p>
            <a:pPr>
              <a:lnSpc>
                <a:spcPct val="100000"/>
              </a:lnSpc>
            </a:pPr>
            <a:r>
              <a:rPr lang="en-GB" sz="2400" b="0" strike="noStrike" spc="-1" dirty="0">
                <a:solidFill>
                  <a:schemeClr val="tx1">
                    <a:lumMod val="65000"/>
                    <a:lumOff val="35000"/>
                  </a:schemeClr>
                </a:solidFill>
                <a:latin typeface="Century Gothic" panose="020B0502020202020204" pitchFamily="34" charset="0"/>
                <a:ea typeface="Century Gothic"/>
              </a:rPr>
              <a:t> </a:t>
            </a:r>
            <a:endParaRPr lang="en-GB" sz="2400" b="0" strike="noStrike" spc="-1" dirty="0">
              <a:solidFill>
                <a:schemeClr val="tx1">
                  <a:lumMod val="65000"/>
                  <a:lumOff val="35000"/>
                </a:schemeClr>
              </a:solidFill>
              <a:latin typeface="Century Gothic" panose="020B0502020202020204" pitchFamily="34" charset="0"/>
            </a:endParaRPr>
          </a:p>
        </p:txBody>
      </p:sp>
      <p:sp>
        <p:nvSpPr>
          <p:cNvPr id="42" name="Rectangle: Rounded Corners 41">
            <a:extLst>
              <a:ext uri="{FF2B5EF4-FFF2-40B4-BE49-F238E27FC236}">
                <a16:creationId xmlns:a16="http://schemas.microsoft.com/office/drawing/2014/main" id="{B1516211-E894-4B99-9EAD-5D67B72CD753}"/>
              </a:ext>
            </a:extLst>
          </p:cNvPr>
          <p:cNvSpPr/>
          <p:nvPr/>
        </p:nvSpPr>
        <p:spPr>
          <a:xfrm>
            <a:off x="538886" y="5288197"/>
            <a:ext cx="4391730" cy="396311"/>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3" name="Rectangle 42">
            <a:extLst>
              <a:ext uri="{FF2B5EF4-FFF2-40B4-BE49-F238E27FC236}">
                <a16:creationId xmlns:a16="http://schemas.microsoft.com/office/drawing/2014/main" id="{DC0F7C45-3F4E-4FEF-8DB2-C6E794F20D41}"/>
              </a:ext>
            </a:extLst>
          </p:cNvPr>
          <p:cNvSpPr/>
          <p:nvPr/>
        </p:nvSpPr>
        <p:spPr>
          <a:xfrm>
            <a:off x="5310651" y="5290714"/>
            <a:ext cx="5803400"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We eat pancakes.</a:t>
            </a:r>
            <a:endParaRPr lang="en-GB" sz="2400" dirty="0">
              <a:solidFill>
                <a:schemeClr val="tx1">
                  <a:lumMod val="65000"/>
                  <a:lumOff val="35000"/>
                </a:schemeClr>
              </a:solidFill>
            </a:endParaRPr>
          </a:p>
        </p:txBody>
      </p:sp>
      <p:sp>
        <p:nvSpPr>
          <p:cNvPr id="44" name="Google Shape;433;p6">
            <a:extLst>
              <a:ext uri="{FF2B5EF4-FFF2-40B4-BE49-F238E27FC236}">
                <a16:creationId xmlns:a16="http://schemas.microsoft.com/office/drawing/2014/main" id="{A37F0636-974F-406D-8F59-5A0A2E5D1897}"/>
              </a:ext>
            </a:extLst>
          </p:cNvPr>
          <p:cNvSpPr txBox="1"/>
          <p:nvPr/>
        </p:nvSpPr>
        <p:spPr>
          <a:xfrm>
            <a:off x="4966721" y="5306143"/>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45" name="TextBox 44">
            <a:extLst>
              <a:ext uri="{FF2B5EF4-FFF2-40B4-BE49-F238E27FC236}">
                <a16:creationId xmlns:a16="http://schemas.microsoft.com/office/drawing/2014/main" id="{109901A7-8D38-4A2F-9EF6-5917EA0D99CE}"/>
              </a:ext>
            </a:extLst>
          </p:cNvPr>
          <p:cNvSpPr txBox="1"/>
          <p:nvPr/>
        </p:nvSpPr>
        <p:spPr>
          <a:xfrm>
            <a:off x="292674" y="5261587"/>
            <a:ext cx="446919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Nous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mang</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eons</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des crêpes.</a:t>
            </a:r>
            <a:endPar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46" name="Rectangle: Rounded Corners 45">
            <a:extLst>
              <a:ext uri="{FF2B5EF4-FFF2-40B4-BE49-F238E27FC236}">
                <a16:creationId xmlns:a16="http://schemas.microsoft.com/office/drawing/2014/main" id="{5DE20D68-743E-40A8-A9A0-50A8E93D28A4}"/>
              </a:ext>
            </a:extLst>
          </p:cNvPr>
          <p:cNvSpPr/>
          <p:nvPr/>
        </p:nvSpPr>
        <p:spPr>
          <a:xfrm>
            <a:off x="316124" y="6217169"/>
            <a:ext cx="11592786" cy="2777196"/>
          </a:xfrm>
          <a:prstGeom prst="roundRect">
            <a:avLst>
              <a:gd name="adj" fmla="val 9000"/>
            </a:avLst>
          </a:prstGeom>
          <a:solidFill>
            <a:srgbClr val="FFFBFD"/>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7" name="Picture 46" descr="A picture containing logo, sketch, white, black and white&#10;&#10;Description automatically generated">
            <a:extLst>
              <a:ext uri="{FF2B5EF4-FFF2-40B4-BE49-F238E27FC236}">
                <a16:creationId xmlns:a16="http://schemas.microsoft.com/office/drawing/2014/main" id="{000EA4BD-EF4D-4AB8-92A4-36076361BA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005" y="6822403"/>
            <a:ext cx="3327498" cy="2194405"/>
          </a:xfrm>
          <a:prstGeom prst="rect">
            <a:avLst/>
          </a:prstGeom>
        </p:spPr>
      </p:pic>
      <p:sp>
        <p:nvSpPr>
          <p:cNvPr id="48" name="TextBox 47">
            <a:extLst>
              <a:ext uri="{FF2B5EF4-FFF2-40B4-BE49-F238E27FC236}">
                <a16:creationId xmlns:a16="http://schemas.microsoft.com/office/drawing/2014/main" id="{587CCD1D-6D53-4CE0-8E7E-A528924B6681}"/>
              </a:ext>
            </a:extLst>
          </p:cNvPr>
          <p:cNvSpPr txBox="1"/>
          <p:nvPr/>
        </p:nvSpPr>
        <p:spPr>
          <a:xfrm>
            <a:off x="452765" y="6378124"/>
            <a:ext cx="11119334" cy="461665"/>
          </a:xfrm>
          <a:prstGeom prst="rect">
            <a:avLst/>
          </a:prstGeom>
          <a:noFill/>
        </p:spPr>
        <p:txBody>
          <a:bodyPr wrap="square" rtlCol="0">
            <a:spAutoFit/>
          </a:bodyPr>
          <a:lstStyle/>
          <a:p>
            <a:pPr>
              <a:defRPr/>
            </a:pP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Write your three favourite verbs in French, here.</a:t>
            </a:r>
            <a:endPar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49" name="Picture 48" descr="A picture containing logo, sketch, white, black and white&#10;&#10;Description automatically generated">
            <a:extLst>
              <a:ext uri="{FF2B5EF4-FFF2-40B4-BE49-F238E27FC236}">
                <a16:creationId xmlns:a16="http://schemas.microsoft.com/office/drawing/2014/main" id="{DDEFEA73-6C0A-48D2-AC32-80FFFFC5B2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5611" y="6817089"/>
            <a:ext cx="3327498" cy="2194405"/>
          </a:xfrm>
          <a:prstGeom prst="rect">
            <a:avLst/>
          </a:prstGeom>
        </p:spPr>
      </p:pic>
      <p:pic>
        <p:nvPicPr>
          <p:cNvPr id="50" name="Picture 49" descr="A picture containing logo, sketch, white, black and white&#10;&#10;Description automatically generated">
            <a:extLst>
              <a:ext uri="{FF2B5EF4-FFF2-40B4-BE49-F238E27FC236}">
                <a16:creationId xmlns:a16="http://schemas.microsoft.com/office/drawing/2014/main" id="{17BA592F-E677-4308-BD55-05A95F33DB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7534" y="6841038"/>
            <a:ext cx="3327498" cy="2194405"/>
          </a:xfrm>
          <a:prstGeom prst="rect">
            <a:avLst/>
          </a:prstGeom>
        </p:spPr>
      </p:pic>
      <p:sp>
        <p:nvSpPr>
          <p:cNvPr id="51" name="Title 2">
            <a:extLst>
              <a:ext uri="{FF2B5EF4-FFF2-40B4-BE49-F238E27FC236}">
                <a16:creationId xmlns:a16="http://schemas.microsoft.com/office/drawing/2014/main" id="{80736EE5-E5EF-4800-8E40-C6D019EBCBFC}"/>
              </a:ext>
            </a:extLst>
          </p:cNvPr>
          <p:cNvSpPr txBox="1">
            <a:spLocks/>
          </p:cNvSpPr>
          <p:nvPr/>
        </p:nvSpPr>
        <p:spPr>
          <a:xfrm>
            <a:off x="10271751" y="8373044"/>
            <a:ext cx="1557451"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vocabulaire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pic>
        <p:nvPicPr>
          <p:cNvPr id="52" name="Picture 51">
            <a:extLst>
              <a:ext uri="{FF2B5EF4-FFF2-40B4-BE49-F238E27FC236}">
                <a16:creationId xmlns:a16="http://schemas.microsoft.com/office/drawing/2014/main" id="{11A40181-346D-4715-81CA-B4D54326376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434435" y="7226897"/>
            <a:ext cx="1255885" cy="1146147"/>
          </a:xfrm>
          <a:prstGeom prst="rect">
            <a:avLst/>
          </a:prstGeom>
        </p:spPr>
      </p:pic>
      <p:pic>
        <p:nvPicPr>
          <p:cNvPr id="53" name="Picture 52" descr="A red heart in a pink circle&#10;&#10;Description automatically generated with medium confidence">
            <a:extLst>
              <a:ext uri="{FF2B5EF4-FFF2-40B4-BE49-F238E27FC236}">
                <a16:creationId xmlns:a16="http://schemas.microsoft.com/office/drawing/2014/main" id="{B8479400-7724-423C-BCBB-4E29217EC1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61383" y="6302176"/>
            <a:ext cx="983214" cy="933870"/>
          </a:xfrm>
          <a:prstGeom prst="rect">
            <a:avLst/>
          </a:prstGeom>
        </p:spPr>
      </p:pic>
      <p:graphicFrame>
        <p:nvGraphicFramePr>
          <p:cNvPr id="55" name="Table 4">
            <a:extLst>
              <a:ext uri="{FF2B5EF4-FFF2-40B4-BE49-F238E27FC236}">
                <a16:creationId xmlns:a16="http://schemas.microsoft.com/office/drawing/2014/main" id="{D15D5F33-20F2-4CC9-984C-6A61B81D3B3A}"/>
              </a:ext>
            </a:extLst>
          </p:cNvPr>
          <p:cNvGraphicFramePr>
            <a:graphicFrameLocks noGrp="1"/>
          </p:cNvGraphicFramePr>
          <p:nvPr>
            <p:extLst>
              <p:ext uri="{D42A27DB-BD31-4B8C-83A1-F6EECF244321}">
                <p14:modId xmlns:p14="http://schemas.microsoft.com/office/powerpoint/2010/main" val="2769068587"/>
              </p:ext>
            </p:extLst>
          </p:nvPr>
        </p:nvGraphicFramePr>
        <p:xfrm>
          <a:off x="432936" y="10181590"/>
          <a:ext cx="10681115" cy="5659311"/>
        </p:xfrm>
        <a:graphic>
          <a:graphicData uri="http://schemas.openxmlformats.org/drawingml/2006/table">
            <a:tbl>
              <a:tblPr firstRow="1" bandRow="1"/>
              <a:tblGrid>
                <a:gridCol w="1883959">
                  <a:extLst>
                    <a:ext uri="{9D8B030D-6E8A-4147-A177-3AD203B41FA5}">
                      <a16:colId xmlns:a16="http://schemas.microsoft.com/office/drawing/2014/main" val="1203737284"/>
                    </a:ext>
                  </a:extLst>
                </a:gridCol>
                <a:gridCol w="2611236">
                  <a:extLst>
                    <a:ext uri="{9D8B030D-6E8A-4147-A177-3AD203B41FA5}">
                      <a16:colId xmlns:a16="http://schemas.microsoft.com/office/drawing/2014/main" val="1810222861"/>
                    </a:ext>
                  </a:extLst>
                </a:gridCol>
                <a:gridCol w="3253534">
                  <a:extLst>
                    <a:ext uri="{9D8B030D-6E8A-4147-A177-3AD203B41FA5}">
                      <a16:colId xmlns:a16="http://schemas.microsoft.com/office/drawing/2014/main" val="274413866"/>
                    </a:ext>
                  </a:extLst>
                </a:gridCol>
                <a:gridCol w="2932386">
                  <a:extLst>
                    <a:ext uri="{9D8B030D-6E8A-4147-A177-3AD203B41FA5}">
                      <a16:colId xmlns:a16="http://schemas.microsoft.com/office/drawing/2014/main" val="2706468897"/>
                    </a:ext>
                  </a:extLst>
                </a:gridCol>
              </a:tblGrid>
              <a:tr h="808473">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(the) building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we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you (pl)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0847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behind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in front of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between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08473">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on (top of)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under(neath)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0847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people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here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08473">
                <a:tc rowSpan="3">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000" b="1" dirty="0">
                          <a:solidFill>
                            <a:srgbClr val="FF3399"/>
                          </a:solidFill>
                          <a:latin typeface="Century Gothic" panose="020B0502020202020204" pitchFamily="34" charset="0"/>
                        </a:rPr>
                        <a:t>to leave (somewhere)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to ride, climb </a:t>
                      </a:r>
                      <a:r>
                        <a:rPr lang="en-GB" sz="2000" b="1" dirty="0">
                          <a:solidFill>
                            <a:srgbClr val="FF3399"/>
                          </a:solidFill>
                          <a:latin typeface="Century Gothic" panose="020B0502020202020204" pitchFamily="34" charset="0"/>
                        </a:rPr>
                        <a:t>(up, on, into)</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to look for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08473">
                <a:tc vMerge="1">
                  <a:txBody>
                    <a:bodyPr/>
                    <a:lstStyle/>
                    <a:p>
                      <a:endParaRPr lang="en-GB"/>
                    </a:p>
                  </a:txBody>
                  <a:tcPr/>
                </a:tc>
                <a:tc>
                  <a:txBody>
                    <a:bodyPr/>
                    <a:lstStyle/>
                    <a:p>
                      <a:r>
                        <a:rPr lang="en-GB" sz="2000" b="1" dirty="0">
                          <a:solidFill>
                            <a:srgbClr val="FF3399"/>
                          </a:solidFill>
                          <a:latin typeface="Century Gothic" panose="020B0502020202020204" pitchFamily="34" charset="0"/>
                        </a:rPr>
                        <a:t>to wear, wearing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to create, creating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to walk, walking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08473">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dance, dancing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to like, liking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to take, bring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pic>
        <p:nvPicPr>
          <p:cNvPr id="56" name="Picture 55">
            <a:extLst>
              <a:ext uri="{FF2B5EF4-FFF2-40B4-BE49-F238E27FC236}">
                <a16:creationId xmlns:a16="http://schemas.microsoft.com/office/drawing/2014/main" id="{5632A5C0-AE91-4E8C-864D-A414B167010F}"/>
              </a:ext>
            </a:extLst>
          </p:cNvPr>
          <p:cNvPicPr>
            <a:picLocks noChangeAspect="1"/>
          </p:cNvPicPr>
          <p:nvPr/>
        </p:nvPicPr>
        <p:blipFill>
          <a:blip r:embed="rId9"/>
          <a:stretch>
            <a:fillRect/>
          </a:stretch>
        </p:blipFill>
        <p:spPr>
          <a:xfrm>
            <a:off x="855147" y="11916386"/>
            <a:ext cx="1186070" cy="1080360"/>
          </a:xfrm>
          <a:prstGeom prst="rect">
            <a:avLst/>
          </a:prstGeom>
        </p:spPr>
      </p:pic>
      <p:pic>
        <p:nvPicPr>
          <p:cNvPr id="57" name="Picture 56" descr="Icon&#10;&#10;Description automatically generated">
            <a:extLst>
              <a:ext uri="{FF2B5EF4-FFF2-40B4-BE49-F238E27FC236}">
                <a16:creationId xmlns:a16="http://schemas.microsoft.com/office/drawing/2014/main" id="{524011D9-A349-4BE8-AF0D-8C5920FF94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0363" y="10327872"/>
            <a:ext cx="1186070" cy="1186070"/>
          </a:xfrm>
          <a:prstGeom prst="rect">
            <a:avLst/>
          </a:prstGeom>
        </p:spPr>
      </p:pic>
      <p:pic>
        <p:nvPicPr>
          <p:cNvPr id="58" name="Picture 57">
            <a:extLst>
              <a:ext uri="{FF2B5EF4-FFF2-40B4-BE49-F238E27FC236}">
                <a16:creationId xmlns:a16="http://schemas.microsoft.com/office/drawing/2014/main" id="{95FC73AB-E521-42E9-BEDB-CC91D789A623}"/>
              </a:ext>
            </a:extLst>
          </p:cNvPr>
          <p:cNvPicPr>
            <a:picLocks noChangeAspect="1"/>
          </p:cNvPicPr>
          <p:nvPr/>
        </p:nvPicPr>
        <p:blipFill>
          <a:blip r:embed="rId11"/>
          <a:stretch>
            <a:fillRect/>
          </a:stretch>
        </p:blipFill>
        <p:spPr>
          <a:xfrm>
            <a:off x="814016" y="14055702"/>
            <a:ext cx="1162417" cy="1101237"/>
          </a:xfrm>
          <a:prstGeom prst="rect">
            <a:avLst/>
          </a:prstGeom>
        </p:spPr>
      </p:pic>
      <p:sp>
        <p:nvSpPr>
          <p:cNvPr id="59" name="TextBox 58">
            <a:extLst>
              <a:ext uri="{FF2B5EF4-FFF2-40B4-BE49-F238E27FC236}">
                <a16:creationId xmlns:a16="http://schemas.microsoft.com/office/drawing/2014/main" id="{1E9B956E-DA81-4A74-BACD-9C2F918907B4}"/>
              </a:ext>
            </a:extLst>
          </p:cNvPr>
          <p:cNvSpPr txBox="1"/>
          <p:nvPr/>
        </p:nvSpPr>
        <p:spPr>
          <a:xfrm>
            <a:off x="991809" y="11404004"/>
            <a:ext cx="1085347" cy="461665"/>
          </a:xfrm>
          <a:prstGeom prst="rect">
            <a:avLst/>
          </a:prstGeom>
          <a:noFill/>
        </p:spPr>
        <p:txBody>
          <a:bodyPr wrap="square" rtlCol="0">
            <a:spAutoFit/>
          </a:bodyPr>
          <a:lstStyle/>
          <a:p>
            <a:r>
              <a:rPr lang="en-GB" sz="2400" dirty="0">
                <a:latin typeface="Century Gothic" panose="020B0502020202020204" pitchFamily="34" charset="0"/>
              </a:rPr>
              <a:t> X 3</a:t>
            </a:r>
          </a:p>
        </p:txBody>
      </p:sp>
      <p:sp>
        <p:nvSpPr>
          <p:cNvPr id="60" name="TextBox 59">
            <a:extLst>
              <a:ext uri="{FF2B5EF4-FFF2-40B4-BE49-F238E27FC236}">
                <a16:creationId xmlns:a16="http://schemas.microsoft.com/office/drawing/2014/main" id="{2D05E549-E6B9-4A84-AEFE-6708BE7F16AB}"/>
              </a:ext>
            </a:extLst>
          </p:cNvPr>
          <p:cNvSpPr txBox="1"/>
          <p:nvPr/>
        </p:nvSpPr>
        <p:spPr>
          <a:xfrm>
            <a:off x="955870" y="13026646"/>
            <a:ext cx="1085347" cy="461665"/>
          </a:xfrm>
          <a:prstGeom prst="rect">
            <a:avLst/>
          </a:prstGeom>
          <a:noFill/>
        </p:spPr>
        <p:txBody>
          <a:bodyPr wrap="square" rtlCol="0">
            <a:spAutoFit/>
          </a:bodyPr>
          <a:lstStyle/>
          <a:p>
            <a:r>
              <a:rPr lang="en-GB" sz="2400" dirty="0">
                <a:latin typeface="Century Gothic" panose="020B0502020202020204" pitchFamily="34" charset="0"/>
              </a:rPr>
              <a:t> X2</a:t>
            </a:r>
          </a:p>
        </p:txBody>
      </p:sp>
      <p:sp>
        <p:nvSpPr>
          <p:cNvPr id="61" name="TextBox 60">
            <a:extLst>
              <a:ext uri="{FF2B5EF4-FFF2-40B4-BE49-F238E27FC236}">
                <a16:creationId xmlns:a16="http://schemas.microsoft.com/office/drawing/2014/main" id="{A1D583A6-0AEB-4862-B485-77484D0C5886}"/>
              </a:ext>
            </a:extLst>
          </p:cNvPr>
          <p:cNvSpPr txBox="1"/>
          <p:nvPr/>
        </p:nvSpPr>
        <p:spPr>
          <a:xfrm>
            <a:off x="913231" y="15264413"/>
            <a:ext cx="1085347" cy="461665"/>
          </a:xfrm>
          <a:prstGeom prst="rect">
            <a:avLst/>
          </a:prstGeom>
          <a:noFill/>
        </p:spPr>
        <p:txBody>
          <a:bodyPr wrap="square" rtlCol="0">
            <a:spAutoFit/>
          </a:bodyPr>
          <a:lstStyle/>
          <a:p>
            <a:r>
              <a:rPr lang="en-GB" sz="2400" dirty="0">
                <a:latin typeface="Century Gothic" panose="020B0502020202020204" pitchFamily="34" charset="0"/>
              </a:rPr>
              <a:t> X 1</a:t>
            </a: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752334" y="15424339"/>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12">
              <a:duotone>
                <a:schemeClr val="accent6">
                  <a:shade val="45000"/>
                  <a:satMod val="135000"/>
                </a:schemeClr>
                <a:prstClr val="white"/>
              </a:duotone>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62975"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25</a:t>
              </a:r>
            </a:p>
          </p:txBody>
        </p:sp>
      </p:grpSp>
      <p:pic>
        <p:nvPicPr>
          <p:cNvPr id="62" name="Picture 61" descr="Text&#10;&#10;Description automatically generated">
            <a:extLst>
              <a:ext uri="{FF2B5EF4-FFF2-40B4-BE49-F238E27FC236}">
                <a16:creationId xmlns:a16="http://schemas.microsoft.com/office/drawing/2014/main" id="{839A7568-B79D-4220-B37C-9D5E60D04E14}"/>
              </a:ext>
            </a:extLst>
          </p:cNvPr>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b="15703"/>
          <a:stretch/>
        </p:blipFill>
        <p:spPr>
          <a:xfrm>
            <a:off x="9832755" y="2357562"/>
            <a:ext cx="1953104" cy="1140297"/>
          </a:xfrm>
          <a:prstGeom prst="rect">
            <a:avLst/>
          </a:prstGeom>
        </p:spPr>
      </p:pic>
    </p:spTree>
    <p:extLst>
      <p:ext uri="{BB962C8B-B14F-4D97-AF65-F5344CB8AC3E}">
        <p14:creationId xmlns:p14="http://schemas.microsoft.com/office/powerpoint/2010/main" val="371704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6994301"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825295" y="180399"/>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6</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960620" y="15443489"/>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69387"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26</a:t>
              </a:r>
            </a:p>
          </p:txBody>
        </p:sp>
      </p:grpSp>
      <p:sp>
        <p:nvSpPr>
          <p:cNvPr id="18" name="Rectangle: Rounded Corners 17">
            <a:extLst>
              <a:ext uri="{FF2B5EF4-FFF2-40B4-BE49-F238E27FC236}">
                <a16:creationId xmlns:a16="http://schemas.microsoft.com/office/drawing/2014/main" id="{1A2A9234-A95A-4E90-85F0-6D0E67684AE2}"/>
              </a:ext>
            </a:extLst>
          </p:cNvPr>
          <p:cNvSpPr/>
          <p:nvPr/>
        </p:nvSpPr>
        <p:spPr>
          <a:xfrm>
            <a:off x="361940" y="1173246"/>
            <a:ext cx="3614637" cy="3126609"/>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D29FC220-270F-441D-8A90-4697052C200C}"/>
              </a:ext>
            </a:extLst>
          </p:cNvPr>
          <p:cNvGrpSpPr/>
          <p:nvPr/>
        </p:nvGrpSpPr>
        <p:grpSpPr>
          <a:xfrm>
            <a:off x="8967738" y="892965"/>
            <a:ext cx="2991081" cy="2306627"/>
            <a:chOff x="4876029" y="582476"/>
            <a:chExt cx="1822690" cy="1405601"/>
          </a:xfrm>
        </p:grpSpPr>
        <p:grpSp>
          <p:nvGrpSpPr>
            <p:cNvPr id="24" name="Group 23">
              <a:extLst>
                <a:ext uri="{FF2B5EF4-FFF2-40B4-BE49-F238E27FC236}">
                  <a16:creationId xmlns:a16="http://schemas.microsoft.com/office/drawing/2014/main" id="{2E03E507-13C3-4E39-A237-F04D5068EAB0}"/>
                </a:ext>
              </a:extLst>
            </p:cNvPr>
            <p:cNvGrpSpPr/>
            <p:nvPr/>
          </p:nvGrpSpPr>
          <p:grpSpPr>
            <a:xfrm>
              <a:off x="4876029" y="582476"/>
              <a:ext cx="1822690" cy="1405601"/>
              <a:chOff x="4310576" y="875609"/>
              <a:chExt cx="2558030" cy="1902363"/>
            </a:xfrm>
          </p:grpSpPr>
          <p:sp>
            <p:nvSpPr>
              <p:cNvPr id="29" name="Rectangle 28">
                <a:extLst>
                  <a:ext uri="{FF2B5EF4-FFF2-40B4-BE49-F238E27FC236}">
                    <a16:creationId xmlns:a16="http://schemas.microsoft.com/office/drawing/2014/main" id="{DBAA5B88-B976-4207-9EE1-DEE47E675E06}"/>
                  </a:ext>
                </a:extLst>
              </p:cNvPr>
              <p:cNvSpPr/>
              <p:nvPr/>
            </p:nvSpPr>
            <p:spPr>
              <a:xfrm>
                <a:off x="4318195" y="953424"/>
                <a:ext cx="2539805" cy="182454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F3328671-9E22-4F22-8D2B-F0FC753CC9E7}"/>
                  </a:ext>
                </a:extLst>
              </p:cNvPr>
              <p:cNvSpPr/>
              <p:nvPr/>
            </p:nvSpPr>
            <p:spPr>
              <a:xfrm>
                <a:off x="4310576" y="875609"/>
                <a:ext cx="2558030" cy="536242"/>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sp>
          <p:nvSpPr>
            <p:cNvPr id="25" name="Rectangle 24">
              <a:extLst>
                <a:ext uri="{FF2B5EF4-FFF2-40B4-BE49-F238E27FC236}">
                  <a16:creationId xmlns:a16="http://schemas.microsoft.com/office/drawing/2014/main" id="{6178246D-102A-4F21-956E-2F38E85A8943}"/>
                </a:ext>
              </a:extLst>
            </p:cNvPr>
            <p:cNvSpPr/>
            <p:nvPr/>
          </p:nvSpPr>
          <p:spPr>
            <a:xfrm>
              <a:off x="4961589" y="1047640"/>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F6CBEC15-FD35-4356-9578-360334E87DFE}"/>
                </a:ext>
              </a:extLst>
            </p:cNvPr>
            <p:cNvSpPr txBox="1"/>
            <p:nvPr/>
          </p:nvSpPr>
          <p:spPr>
            <a:xfrm>
              <a:off x="5115488" y="1002801"/>
              <a:ext cx="1447029" cy="73145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entury Gothic" panose="020B0502020202020204" pitchFamily="34" charset="0"/>
                </a:rPr>
                <a:t>Talking about Mardi Gras using negation and </a:t>
              </a:r>
              <a:r>
                <a:rPr lang="en-GB" b="1" dirty="0" err="1">
                  <a:solidFill>
                    <a:prstClr val="black"/>
                  </a:solidFill>
                  <a:latin typeface="Century Gothic" panose="020B0502020202020204" pitchFamily="34" charset="0"/>
                </a:rPr>
                <a:t>est-ce</a:t>
              </a:r>
              <a:r>
                <a:rPr lang="en-GB" b="1" dirty="0">
                  <a:solidFill>
                    <a:prstClr val="black"/>
                  </a:solidFill>
                  <a:latin typeface="Century Gothic" panose="020B0502020202020204" pitchFamily="34" charset="0"/>
                </a:rPr>
                <a:t> que </a:t>
              </a:r>
              <a:r>
                <a:rPr lang="en-GB" dirty="0">
                  <a:solidFill>
                    <a:prstClr val="black"/>
                  </a:solidFill>
                  <a:latin typeface="Century Gothic" panose="020B0502020202020204" pitchFamily="34" charset="0"/>
                </a:rPr>
                <a:t>questions</a:t>
              </a: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A6A73C23-ED1D-450D-B864-5C6B10AEE1A3}"/>
              </a:ext>
            </a:extLst>
          </p:cNvPr>
          <p:cNvGrpSpPr/>
          <p:nvPr/>
        </p:nvGrpSpPr>
        <p:grpSpPr>
          <a:xfrm>
            <a:off x="499548" y="1233491"/>
            <a:ext cx="2957045" cy="672351"/>
            <a:chOff x="1639842" y="1416995"/>
            <a:chExt cx="1801949" cy="409714"/>
          </a:xfrm>
        </p:grpSpPr>
        <p:sp>
          <p:nvSpPr>
            <p:cNvPr id="20" name="Google Shape;112;p3">
              <a:extLst>
                <a:ext uri="{FF2B5EF4-FFF2-40B4-BE49-F238E27FC236}">
                  <a16:creationId xmlns:a16="http://schemas.microsoft.com/office/drawing/2014/main" id="{1C09B85F-30C8-47CD-9B67-F4292CD45D76}"/>
                </a:ext>
              </a:extLst>
            </p:cNvPr>
            <p:cNvSpPr txBox="1"/>
            <p:nvPr/>
          </p:nvSpPr>
          <p:spPr>
            <a:xfrm>
              <a:off x="1871346" y="1463927"/>
              <a:ext cx="1540408" cy="338532"/>
            </a:xfrm>
            <a:prstGeom prst="rect">
              <a:avLst/>
            </a:prstGeom>
            <a:solidFill>
              <a:srgbClr val="FF6DA8"/>
            </a:solidFill>
            <a:ln>
              <a:noFill/>
            </a:ln>
          </p:spPr>
          <p:txBody>
            <a:bodyPr spcFirstLastPara="1" wrap="square" lIns="150031" tIns="74995" rIns="150031" bIns="74995" anchor="t" anchorCtr="0">
              <a:spAutoFit/>
            </a:bodyPr>
            <a:lstStyle/>
            <a:p>
              <a:pPr marL="0" marR="0" lvl="0" indent="0" algn="l" defTabSz="457200" rtl="0" eaLnBrk="1" fontAlgn="auto" latinLnBrk="0" hangingPunct="1">
                <a:lnSpc>
                  <a:spcPct val="100000"/>
                </a:lnSpc>
                <a:spcBef>
                  <a:spcPts val="0"/>
                </a:spcBef>
                <a:spcAft>
                  <a:spcPts val="0"/>
                </a:spcAft>
                <a:buClr>
                  <a:srgbClr val="FFFFFF"/>
                </a:buClr>
                <a:buSzPts val="2000"/>
                <a:buFontTx/>
                <a:buNone/>
                <a:tabLst/>
                <a:defRPr/>
              </a:pPr>
              <a:endParaRPr kumimoji="0" sz="2626"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21" name="Google Shape;111;p3" descr="Speech Icon, Voice, Talking, Audio, Speech">
              <a:extLst>
                <a:ext uri="{FF2B5EF4-FFF2-40B4-BE49-F238E27FC236}">
                  <a16:creationId xmlns:a16="http://schemas.microsoft.com/office/drawing/2014/main" id="{B7A9103F-6705-40F9-A23A-347E2CE54CC3}"/>
                </a:ext>
              </a:extLst>
            </p:cNvPr>
            <p:cNvPicPr preferRelativeResize="0"/>
            <p:nvPr/>
          </p:nvPicPr>
          <p:blipFill rotWithShape="1">
            <a:blip r:embed="rId5">
              <a:alphaModFix/>
            </a:blip>
            <a:srcRect/>
            <a:stretch/>
          </p:blipFill>
          <p:spPr>
            <a:xfrm>
              <a:off x="1639842" y="1416995"/>
              <a:ext cx="520475" cy="409714"/>
            </a:xfrm>
            <a:prstGeom prst="rect">
              <a:avLst/>
            </a:prstGeom>
            <a:noFill/>
            <a:ln>
              <a:noFill/>
            </a:ln>
          </p:spPr>
        </p:pic>
        <p:sp>
          <p:nvSpPr>
            <p:cNvPr id="22" name="TextBox 21">
              <a:extLst>
                <a:ext uri="{FF2B5EF4-FFF2-40B4-BE49-F238E27FC236}">
                  <a16:creationId xmlns:a16="http://schemas.microsoft.com/office/drawing/2014/main" id="{D2DAEE26-4A3D-4204-A9C7-FC98BDC2BD64}"/>
                </a:ext>
              </a:extLst>
            </p:cNvPr>
            <p:cNvSpPr txBox="1"/>
            <p:nvPr/>
          </p:nvSpPr>
          <p:spPr>
            <a:xfrm>
              <a:off x="2131035" y="1456663"/>
              <a:ext cx="1310756" cy="3025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626"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prononcer</a:t>
              </a:r>
              <a:endParaRPr kumimoji="0" lang="en-GB" sz="2626"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pic>
        <p:nvPicPr>
          <p:cNvPr id="6" name="Picture 5">
            <a:extLst>
              <a:ext uri="{FF2B5EF4-FFF2-40B4-BE49-F238E27FC236}">
                <a16:creationId xmlns:a16="http://schemas.microsoft.com/office/drawing/2014/main" id="{EC86CA98-AB24-40CC-90B3-1296361BE7FE}"/>
              </a:ext>
            </a:extLst>
          </p:cNvPr>
          <p:cNvPicPr>
            <a:picLocks noChangeAspect="1"/>
          </p:cNvPicPr>
          <p:nvPr/>
        </p:nvPicPr>
        <p:blipFill>
          <a:blip r:embed="rId6"/>
          <a:stretch>
            <a:fillRect/>
          </a:stretch>
        </p:blipFill>
        <p:spPr>
          <a:xfrm>
            <a:off x="5260566" y="1033336"/>
            <a:ext cx="3614637" cy="3046751"/>
          </a:xfrm>
          <a:prstGeom prst="rect">
            <a:avLst/>
          </a:prstGeom>
        </p:spPr>
      </p:pic>
      <p:pic>
        <p:nvPicPr>
          <p:cNvPr id="107" name="Picture 106">
            <a:extLst>
              <a:ext uri="{FF2B5EF4-FFF2-40B4-BE49-F238E27FC236}">
                <a16:creationId xmlns:a16="http://schemas.microsoft.com/office/drawing/2014/main" id="{9AE63711-8F53-48B8-B6F3-003D22206EB8}"/>
              </a:ext>
            </a:extLst>
          </p:cNvPr>
          <p:cNvPicPr>
            <a:picLocks noChangeAspect="1"/>
          </p:cNvPicPr>
          <p:nvPr/>
        </p:nvPicPr>
        <p:blipFill>
          <a:blip r:embed="rId7"/>
          <a:stretch>
            <a:fillRect/>
          </a:stretch>
        </p:blipFill>
        <p:spPr>
          <a:xfrm>
            <a:off x="1411160" y="2069447"/>
            <a:ext cx="1464432" cy="2189539"/>
          </a:xfrm>
          <a:prstGeom prst="rect">
            <a:avLst/>
          </a:prstGeom>
        </p:spPr>
      </p:pic>
      <p:graphicFrame>
        <p:nvGraphicFramePr>
          <p:cNvPr id="113" name="Table 13">
            <a:extLst>
              <a:ext uri="{FF2B5EF4-FFF2-40B4-BE49-F238E27FC236}">
                <a16:creationId xmlns:a16="http://schemas.microsoft.com/office/drawing/2014/main" id="{54238E1D-1EB2-44CF-BDFF-C467F07408F9}"/>
              </a:ext>
            </a:extLst>
          </p:cNvPr>
          <p:cNvGraphicFramePr>
            <a:graphicFrameLocks noGrp="1"/>
          </p:cNvGraphicFramePr>
          <p:nvPr>
            <p:extLst>
              <p:ext uri="{D42A27DB-BD31-4B8C-83A1-F6EECF244321}">
                <p14:modId xmlns:p14="http://schemas.microsoft.com/office/powerpoint/2010/main" val="1141340374"/>
              </p:ext>
            </p:extLst>
          </p:nvPr>
        </p:nvGraphicFramePr>
        <p:xfrm>
          <a:off x="499548" y="5400896"/>
          <a:ext cx="1569984" cy="3200400"/>
        </p:xfrm>
        <a:graphic>
          <a:graphicData uri="http://schemas.openxmlformats.org/drawingml/2006/table">
            <a:tbl>
              <a:tblPr firstRow="1" bandRow="1">
                <a:tableStyleId>{5940675A-B579-460E-94D1-54222C63F5DA}</a:tableStyleId>
              </a:tblPr>
              <a:tblGrid>
                <a:gridCol w="784992">
                  <a:extLst>
                    <a:ext uri="{9D8B030D-6E8A-4147-A177-3AD203B41FA5}">
                      <a16:colId xmlns:a16="http://schemas.microsoft.com/office/drawing/2014/main" val="2528542547"/>
                    </a:ext>
                  </a:extLst>
                </a:gridCol>
                <a:gridCol w="784992">
                  <a:extLst>
                    <a:ext uri="{9D8B030D-6E8A-4147-A177-3AD203B41FA5}">
                      <a16:colId xmlns:a16="http://schemas.microsoft.com/office/drawing/2014/main" val="1416171692"/>
                    </a:ext>
                  </a:extLst>
                </a:gridCol>
              </a:tblGrid>
              <a:tr h="300454">
                <a:tc>
                  <a:txBody>
                    <a:bodyPr/>
                    <a:lstStyle/>
                    <a:p>
                      <a:endParaRPr lang="en-GB" sz="2400" dirty="0">
                        <a:latin typeface="Century Gothic" panose="020B0502020202020204" pitchFamily="34" charset="0"/>
                      </a:endParaRP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sz="2400" dirty="0">
                          <a:latin typeface="Century Gothic" panose="020B0502020202020204" pitchFamily="34" charset="0"/>
                        </a:rPr>
                        <a:t>[</a:t>
                      </a:r>
                      <a:r>
                        <a:rPr lang="en-GB" sz="2400" b="1" dirty="0">
                          <a:latin typeface="Century Gothic" panose="020B0502020202020204" pitchFamily="34" charset="0"/>
                        </a:rPr>
                        <a:t>oi</a:t>
                      </a:r>
                      <a:r>
                        <a:rPr lang="en-GB" sz="2400" dirty="0">
                          <a:latin typeface="Century Gothic" panose="020B0502020202020204" pitchFamily="34" charset="0"/>
                        </a:rPr>
                        <a:t>]</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715399275"/>
                  </a:ext>
                </a:extLst>
              </a:tr>
              <a:tr h="166919">
                <a:tc>
                  <a:txBody>
                    <a:bodyPr/>
                    <a:lstStyle/>
                    <a:p>
                      <a:pPr algn="ctr"/>
                      <a:r>
                        <a:rPr lang="en-GB" sz="2400" dirty="0">
                          <a:latin typeface="Century Gothic" panose="020B0502020202020204" pitchFamily="34" charset="0"/>
                        </a:rPr>
                        <a:t>1</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algn="ctr"/>
                      <a:r>
                        <a:rPr lang="en-GB" sz="2400" b="1" dirty="0">
                          <a:solidFill>
                            <a:srgbClr val="00B050"/>
                          </a:solidFill>
                          <a:latin typeface="Century Gothic" panose="020B0502020202020204" pitchFamily="34" charset="0"/>
                        </a:rPr>
                        <a:t>//</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434377974"/>
                  </a:ext>
                </a:extLst>
              </a:tr>
              <a:tr h="166919">
                <a:tc>
                  <a:txBody>
                    <a:bodyPr/>
                    <a:lstStyle/>
                    <a:p>
                      <a:pPr algn="ctr"/>
                      <a:r>
                        <a:rPr lang="en-GB" sz="2400" dirty="0">
                          <a:latin typeface="Century Gothic" panose="020B0502020202020204" pitchFamily="34" charset="0"/>
                        </a:rPr>
                        <a:t>2</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algn="ctr"/>
                      <a:endParaRPr lang="en-GB" sz="2400" dirty="0">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918651401"/>
                  </a:ext>
                </a:extLst>
              </a:tr>
              <a:tr h="166919">
                <a:tc>
                  <a:txBody>
                    <a:bodyPr/>
                    <a:lstStyle/>
                    <a:p>
                      <a:pPr algn="ctr"/>
                      <a:r>
                        <a:rPr lang="en-GB" sz="2400" dirty="0">
                          <a:latin typeface="Century Gothic" panose="020B0502020202020204" pitchFamily="34" charset="0"/>
                        </a:rPr>
                        <a:t>3</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algn="ctr"/>
                      <a:endParaRPr lang="en-GB" sz="2400" dirty="0">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742580797"/>
                  </a:ext>
                </a:extLst>
              </a:tr>
              <a:tr h="166919">
                <a:tc>
                  <a:txBody>
                    <a:bodyPr/>
                    <a:lstStyle/>
                    <a:p>
                      <a:pPr algn="ctr"/>
                      <a:r>
                        <a:rPr lang="en-GB" sz="2400" dirty="0">
                          <a:latin typeface="Century Gothic" panose="020B0502020202020204" pitchFamily="34" charset="0"/>
                        </a:rPr>
                        <a:t>4</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algn="ctr"/>
                      <a:endParaRPr lang="en-GB" sz="2400" dirty="0">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247437306"/>
                  </a:ext>
                </a:extLst>
              </a:tr>
              <a:tr h="166919">
                <a:tc>
                  <a:txBody>
                    <a:bodyPr/>
                    <a:lstStyle/>
                    <a:p>
                      <a:pPr algn="ctr"/>
                      <a:r>
                        <a:rPr lang="en-GB" sz="2400" dirty="0">
                          <a:latin typeface="Century Gothic" panose="020B0502020202020204" pitchFamily="34" charset="0"/>
                        </a:rPr>
                        <a:t>5</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algn="ctr"/>
                      <a:endParaRPr lang="en-GB" sz="2400" dirty="0">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105622055"/>
                  </a:ext>
                </a:extLst>
              </a:tr>
              <a:tr h="166919">
                <a:tc>
                  <a:txBody>
                    <a:bodyPr/>
                    <a:lstStyle/>
                    <a:p>
                      <a:pPr algn="ctr"/>
                      <a:r>
                        <a:rPr lang="en-GB" sz="2400" dirty="0">
                          <a:latin typeface="Century Gothic" panose="020B0502020202020204" pitchFamily="34" charset="0"/>
                        </a:rPr>
                        <a:t>6</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algn="ctr"/>
                      <a:endParaRPr lang="en-GB" sz="2400" dirty="0">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38920776"/>
                  </a:ext>
                </a:extLst>
              </a:tr>
            </a:tbl>
          </a:graphicData>
        </a:graphic>
      </p:graphicFrame>
      <p:pic>
        <p:nvPicPr>
          <p:cNvPr id="114" name="Picture 113">
            <a:extLst>
              <a:ext uri="{FF2B5EF4-FFF2-40B4-BE49-F238E27FC236}">
                <a16:creationId xmlns:a16="http://schemas.microsoft.com/office/drawing/2014/main" id="{0B059D78-6CA1-4A23-A1F2-C7E28D9D9F7B}"/>
              </a:ext>
            </a:extLst>
          </p:cNvPr>
          <p:cNvPicPr>
            <a:picLocks noChangeAspect="1"/>
          </p:cNvPicPr>
          <p:nvPr/>
        </p:nvPicPr>
        <p:blipFill>
          <a:blip r:embed="rId8"/>
          <a:stretch>
            <a:fillRect/>
          </a:stretch>
        </p:blipFill>
        <p:spPr>
          <a:xfrm>
            <a:off x="260326" y="4504695"/>
            <a:ext cx="2377646" cy="853514"/>
          </a:xfrm>
          <a:prstGeom prst="rect">
            <a:avLst/>
          </a:prstGeom>
        </p:spPr>
      </p:pic>
      <p:sp>
        <p:nvSpPr>
          <p:cNvPr id="115" name="Google Shape;171;p8">
            <a:extLst>
              <a:ext uri="{FF2B5EF4-FFF2-40B4-BE49-F238E27FC236}">
                <a16:creationId xmlns:a16="http://schemas.microsoft.com/office/drawing/2014/main" id="{4D04B382-B948-4E27-8F76-9109C1275558}"/>
              </a:ext>
            </a:extLst>
          </p:cNvPr>
          <p:cNvSpPr txBox="1"/>
          <p:nvPr/>
        </p:nvSpPr>
        <p:spPr>
          <a:xfrm>
            <a:off x="2667813" y="4716203"/>
            <a:ext cx="7128635"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Note le son [</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oi</a:t>
            </a:r>
            <a:r>
              <a:rPr kumimoji="0" lang="en-GB" sz="200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i="0" u="none" strike="noStrike" kern="1200" cap="none" spc="0" normalizeH="0" baseline="0" noProof="0" dirty="0" err="1">
                <a:ln>
                  <a:noFill/>
                </a:ln>
                <a:effectLst/>
                <a:uLnTx/>
                <a:uFillTx/>
                <a:latin typeface="Century Gothic" panose="020B0502020202020204" pitchFamily="34" charset="0"/>
                <a:ea typeface="+mn-ea"/>
                <a:cs typeface="+mn-cs"/>
              </a:rPr>
              <a:t>Puis</a:t>
            </a:r>
            <a:r>
              <a:rPr kumimoji="0" lang="en-GB" sz="2000" i="0" u="none" strike="noStrike" kern="1200" cap="none" spc="0" normalizeH="0" baseline="0" noProof="0" dirty="0">
                <a:ln>
                  <a:noFill/>
                </a:ln>
                <a:effectLst/>
                <a:uLnTx/>
                <a:uFillTx/>
                <a:latin typeface="Century Gothic" panose="020B0502020202020204" pitchFamily="34" charset="0"/>
                <a:ea typeface="+mn-ea"/>
                <a:cs typeface="+mn-cs"/>
              </a:rPr>
              <a:t>, pronounce le </a:t>
            </a:r>
            <a:r>
              <a:rPr kumimoji="0" lang="en-GB" sz="2000" i="0" u="none" strike="noStrike" kern="1200" cap="none" spc="0" normalizeH="0" baseline="0" noProof="0" dirty="0" err="1">
                <a:ln>
                  <a:noFill/>
                </a:ln>
                <a:effectLst/>
                <a:uLnTx/>
                <a:uFillTx/>
                <a:latin typeface="Century Gothic" panose="020B0502020202020204" pitchFamily="34" charset="0"/>
                <a:ea typeface="+mn-ea"/>
                <a:cs typeface="+mn-cs"/>
              </a:rPr>
              <a:t>texte</a:t>
            </a:r>
            <a:r>
              <a:rPr kumimoji="0" lang="en-GB" sz="200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graphicFrame>
        <p:nvGraphicFramePr>
          <p:cNvPr id="116" name="Table 115">
            <a:extLst>
              <a:ext uri="{FF2B5EF4-FFF2-40B4-BE49-F238E27FC236}">
                <a16:creationId xmlns:a16="http://schemas.microsoft.com/office/drawing/2014/main" id="{B3669D25-C99F-4986-BE28-1DDE312F086D}"/>
              </a:ext>
            </a:extLst>
          </p:cNvPr>
          <p:cNvGraphicFramePr>
            <a:graphicFrameLocks noGrp="1"/>
          </p:cNvGraphicFramePr>
          <p:nvPr>
            <p:extLst>
              <p:ext uri="{D42A27DB-BD31-4B8C-83A1-F6EECF244321}">
                <p14:modId xmlns:p14="http://schemas.microsoft.com/office/powerpoint/2010/main" val="2197515113"/>
              </p:ext>
            </p:extLst>
          </p:nvPr>
        </p:nvGraphicFramePr>
        <p:xfrm>
          <a:off x="2193589" y="5400896"/>
          <a:ext cx="6914555" cy="3200400"/>
        </p:xfrm>
        <a:graphic>
          <a:graphicData uri="http://schemas.openxmlformats.org/drawingml/2006/table">
            <a:tbl>
              <a:tblPr firstRow="1" bandRow="1">
                <a:tableStyleId>{5940675A-B579-460E-94D1-54222C63F5DA}</a:tableStyleId>
              </a:tblPr>
              <a:tblGrid>
                <a:gridCol w="6914555">
                  <a:extLst>
                    <a:ext uri="{9D8B030D-6E8A-4147-A177-3AD203B41FA5}">
                      <a16:colId xmlns:a16="http://schemas.microsoft.com/office/drawing/2014/main" val="701806285"/>
                    </a:ext>
                  </a:extLst>
                </a:gridCol>
              </a:tblGrid>
              <a:tr h="300454">
                <a:tc>
                  <a:txBody>
                    <a:bodyPr/>
                    <a:lstStyle/>
                    <a:p>
                      <a:endParaRPr lang="en-GB" sz="2400" dirty="0">
                        <a:solidFill>
                          <a:schemeClr val="tx1"/>
                        </a:solidFill>
                        <a:latin typeface="Century Gothic" panose="020B0502020202020204" pitchFamily="34" charset="0"/>
                      </a:endParaRP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07735826"/>
                  </a:ext>
                </a:extLst>
              </a:tr>
              <a:tr h="1669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rPr>
                        <a:t>Février</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rPr>
                        <a:t>est</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un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rPr>
                        <a:t>m</a:t>
                      </a:r>
                      <a:r>
                        <a:rPr kumimoji="0" lang="en-GB" sz="2400" b="1" i="0" u="none" strike="noStrike" kern="1200" cap="none" spc="0" normalizeH="0" baseline="0" noProof="0" dirty="0" err="1">
                          <a:ln>
                            <a:noFill/>
                          </a:ln>
                          <a:solidFill>
                            <a:schemeClr val="tx1"/>
                          </a:solidFill>
                          <a:effectLst/>
                          <a:uLnTx/>
                          <a:uFillTx/>
                          <a:latin typeface="Century Gothic" panose="020B0502020202020204" pitchFamily="34" charset="0"/>
                        </a:rPr>
                        <a:t>oi</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rPr>
                        <a:t>s</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rPr>
                        <a:t>spécial</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rPr>
                        <a:t>Pourqu</a:t>
                      </a:r>
                      <a:r>
                        <a:rPr kumimoji="0" lang="en-GB" sz="2400" b="1" i="0" u="none" strike="noStrike" kern="1200" cap="none" spc="0" normalizeH="0" baseline="0" noProof="0" dirty="0" err="1">
                          <a:ln>
                            <a:noFill/>
                          </a:ln>
                          <a:solidFill>
                            <a:schemeClr val="tx1"/>
                          </a:solidFill>
                          <a:effectLst/>
                          <a:uLnTx/>
                          <a:uFillTx/>
                          <a:latin typeface="Century Gothic" panose="020B0502020202020204" pitchFamily="34" charset="0"/>
                        </a:rPr>
                        <a:t>oi</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87491476"/>
                  </a:ext>
                </a:extLst>
              </a:tr>
              <a:tr h="166919">
                <a:tc>
                  <a:txBody>
                    <a:bodyPr/>
                    <a:lstStyle/>
                    <a:p>
                      <a:pPr algn="ctr"/>
                      <a:endParaRPr lang="en-GB" sz="240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722440977"/>
                  </a:ext>
                </a:extLst>
              </a:tr>
              <a:tr h="166919">
                <a:tc>
                  <a:txBody>
                    <a:bodyPr/>
                    <a:lstStyle/>
                    <a:p>
                      <a:pPr algn="ctr"/>
                      <a:endParaRPr lang="en-GB" sz="240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509819623"/>
                  </a:ext>
                </a:extLst>
              </a:tr>
              <a:tr h="166919">
                <a:tc>
                  <a:txBody>
                    <a:bodyPr/>
                    <a:lstStyle/>
                    <a:p>
                      <a:pPr algn="ctr"/>
                      <a:endParaRPr lang="en-GB" sz="240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33508387"/>
                  </a:ext>
                </a:extLst>
              </a:tr>
              <a:tr h="166919">
                <a:tc>
                  <a:txBody>
                    <a:bodyPr/>
                    <a:lstStyle/>
                    <a:p>
                      <a:pPr algn="ctr"/>
                      <a:endParaRPr lang="en-GB" sz="240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332673433"/>
                  </a:ext>
                </a:extLst>
              </a:tr>
              <a:tr h="166919">
                <a:tc>
                  <a:txBody>
                    <a:bodyPr/>
                    <a:lstStyle/>
                    <a:p>
                      <a:pPr algn="ctr"/>
                      <a:endParaRPr lang="en-GB" sz="240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83071245"/>
                  </a:ext>
                </a:extLst>
              </a:tr>
            </a:tbl>
          </a:graphicData>
        </a:graphic>
      </p:graphicFrame>
      <p:pic>
        <p:nvPicPr>
          <p:cNvPr id="117" name="Google Shape;111;p3">
            <a:extLst>
              <a:ext uri="{FF2B5EF4-FFF2-40B4-BE49-F238E27FC236}">
                <a16:creationId xmlns:a16="http://schemas.microsoft.com/office/drawing/2014/main" id="{C188E542-44DC-4B74-A66E-C99002975315}"/>
              </a:ext>
            </a:extLst>
          </p:cNvPr>
          <p:cNvPicPr/>
          <p:nvPr/>
        </p:nvPicPr>
        <p:blipFill>
          <a:blip r:embed="rId5"/>
          <a:stretch/>
        </p:blipFill>
        <p:spPr>
          <a:xfrm>
            <a:off x="8043861" y="4529611"/>
            <a:ext cx="775440" cy="775440"/>
          </a:xfrm>
          <a:prstGeom prst="rect">
            <a:avLst/>
          </a:prstGeom>
          <a:ln>
            <a:noFill/>
          </a:ln>
        </p:spPr>
      </p:pic>
      <p:sp>
        <p:nvSpPr>
          <p:cNvPr id="122" name="Rectangle: Rounded Corners 121">
            <a:extLst>
              <a:ext uri="{FF2B5EF4-FFF2-40B4-BE49-F238E27FC236}">
                <a16:creationId xmlns:a16="http://schemas.microsoft.com/office/drawing/2014/main" id="{C78A1F04-6F4E-46CE-A301-DAE194E2F1A8}"/>
              </a:ext>
            </a:extLst>
          </p:cNvPr>
          <p:cNvSpPr/>
          <p:nvPr/>
        </p:nvSpPr>
        <p:spPr>
          <a:xfrm>
            <a:off x="175156" y="9338433"/>
            <a:ext cx="11723927" cy="2891384"/>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3" name="Google Shape;170;p8" descr="Jigsaw, Puzzle, Piece, Game, Concept, Solution">
            <a:extLst>
              <a:ext uri="{FF2B5EF4-FFF2-40B4-BE49-F238E27FC236}">
                <a16:creationId xmlns:a16="http://schemas.microsoft.com/office/drawing/2014/main" id="{86779301-523A-48AB-9E96-69233686537D}"/>
              </a:ext>
            </a:extLst>
          </p:cNvPr>
          <p:cNvPicPr preferRelativeResize="0"/>
          <p:nvPr/>
        </p:nvPicPr>
        <p:blipFill rotWithShape="1">
          <a:blip r:embed="rId9">
            <a:alphaModFix/>
          </a:blip>
          <a:srcRect/>
          <a:stretch/>
        </p:blipFill>
        <p:spPr>
          <a:xfrm>
            <a:off x="9500930" y="9386251"/>
            <a:ext cx="564673" cy="593358"/>
          </a:xfrm>
          <a:prstGeom prst="rect">
            <a:avLst/>
          </a:prstGeom>
          <a:noFill/>
          <a:ln>
            <a:noFill/>
          </a:ln>
        </p:spPr>
      </p:pic>
      <p:sp>
        <p:nvSpPr>
          <p:cNvPr id="124" name="CustomShape 3">
            <a:extLst>
              <a:ext uri="{FF2B5EF4-FFF2-40B4-BE49-F238E27FC236}">
                <a16:creationId xmlns:a16="http://schemas.microsoft.com/office/drawing/2014/main" id="{B085497C-0122-4108-B907-C6950AB51C9C}"/>
              </a:ext>
            </a:extLst>
          </p:cNvPr>
          <p:cNvSpPr/>
          <p:nvPr/>
        </p:nvSpPr>
        <p:spPr>
          <a:xfrm>
            <a:off x="366739" y="9734938"/>
            <a:ext cx="9131059" cy="59335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Remember! </a:t>
            </a:r>
            <a:r>
              <a:rPr lang="en-GB" sz="2400" spc="-1" dirty="0">
                <a:solidFill>
                  <a:schemeClr val="tx1">
                    <a:lumMod val="65000"/>
                    <a:lumOff val="35000"/>
                  </a:schemeClr>
                </a:solidFill>
                <a:latin typeface="Century Gothic" panose="020B0502020202020204" pitchFamily="34" charset="0"/>
                <a:ea typeface="Century Gothic"/>
              </a:rPr>
              <a:t>A</a:t>
            </a:r>
            <a:r>
              <a:rPr lang="en-GB" sz="2400" b="0" strike="noStrike" spc="-1" dirty="0">
                <a:solidFill>
                  <a:schemeClr val="tx1">
                    <a:lumMod val="65000"/>
                    <a:lumOff val="35000"/>
                  </a:schemeClr>
                </a:solidFill>
                <a:latin typeface="Century Gothic" panose="020B0502020202020204" pitchFamily="34" charset="0"/>
                <a:ea typeface="Century Gothic"/>
              </a:rPr>
              <a:t>dd </a:t>
            </a:r>
            <a:r>
              <a:rPr lang="en-GB" sz="2400" b="1" strike="noStrike" spc="-1" dirty="0">
                <a:solidFill>
                  <a:schemeClr val="tx1">
                    <a:lumMod val="65000"/>
                    <a:lumOff val="35000"/>
                  </a:schemeClr>
                </a:solidFill>
                <a:latin typeface="Century Gothic" panose="020B0502020202020204" pitchFamily="34" charset="0"/>
                <a:ea typeface="Century Gothic"/>
              </a:rPr>
              <a:t>ne </a:t>
            </a:r>
            <a:r>
              <a:rPr lang="en-GB" sz="2400" strike="noStrike" spc="-1" dirty="0">
                <a:solidFill>
                  <a:schemeClr val="tx1">
                    <a:lumMod val="65000"/>
                    <a:lumOff val="35000"/>
                  </a:schemeClr>
                </a:solidFill>
                <a:latin typeface="Century Gothic" panose="020B0502020202020204" pitchFamily="34" charset="0"/>
                <a:ea typeface="Century Gothic"/>
              </a:rPr>
              <a:t>before the verb and </a:t>
            </a:r>
            <a:r>
              <a:rPr lang="en-GB" sz="2400" b="1" strike="noStrike" spc="-1" dirty="0">
                <a:solidFill>
                  <a:schemeClr val="tx1">
                    <a:lumMod val="65000"/>
                    <a:lumOff val="35000"/>
                  </a:schemeClr>
                </a:solidFill>
                <a:latin typeface="Century Gothic" panose="020B0502020202020204" pitchFamily="34" charset="0"/>
                <a:ea typeface="Century Gothic"/>
              </a:rPr>
              <a:t>pas </a:t>
            </a:r>
            <a:r>
              <a:rPr lang="en-GB" sz="2400" strike="noStrike" spc="-1" dirty="0">
                <a:solidFill>
                  <a:schemeClr val="tx1">
                    <a:lumMod val="65000"/>
                    <a:lumOff val="35000"/>
                  </a:schemeClr>
                </a:solidFill>
                <a:latin typeface="Century Gothic" panose="020B0502020202020204" pitchFamily="34" charset="0"/>
                <a:ea typeface="Century Gothic"/>
              </a:rPr>
              <a:t>after the verb to make </a:t>
            </a:r>
            <a:r>
              <a:rPr lang="en-GB" sz="2400" spc="-1" dirty="0">
                <a:solidFill>
                  <a:schemeClr val="tx1">
                    <a:lumMod val="65000"/>
                    <a:lumOff val="35000"/>
                  </a:schemeClr>
                </a:solidFill>
                <a:latin typeface="Century Gothic" panose="020B0502020202020204" pitchFamily="34" charset="0"/>
                <a:ea typeface="Century Gothic"/>
              </a:rPr>
              <a:t>a French </a:t>
            </a:r>
            <a:r>
              <a:rPr lang="en-GB" sz="2400" strike="noStrike" spc="-1" dirty="0">
                <a:solidFill>
                  <a:schemeClr val="tx1">
                    <a:lumMod val="65000"/>
                    <a:lumOff val="35000"/>
                  </a:schemeClr>
                </a:solidFill>
                <a:latin typeface="Century Gothic" panose="020B0502020202020204" pitchFamily="34" charset="0"/>
                <a:ea typeface="Century Gothic"/>
              </a:rPr>
              <a:t>sentence negative.</a:t>
            </a:r>
            <a:endParaRPr lang="en-GB" sz="2400" b="0" strike="noStrike" spc="-1" dirty="0">
              <a:solidFill>
                <a:schemeClr val="tx1">
                  <a:lumMod val="65000"/>
                  <a:lumOff val="35000"/>
                </a:schemeClr>
              </a:solidFill>
              <a:latin typeface="Century Gothic" panose="020B0502020202020204" pitchFamily="34" charset="0"/>
            </a:endParaRPr>
          </a:p>
        </p:txBody>
      </p:sp>
      <p:sp>
        <p:nvSpPr>
          <p:cNvPr id="125" name="Title 1">
            <a:extLst>
              <a:ext uri="{FF2B5EF4-FFF2-40B4-BE49-F238E27FC236}">
                <a16:creationId xmlns:a16="http://schemas.microsoft.com/office/drawing/2014/main" id="{A5488E1F-BE7C-42AE-B7D6-340F1C99FFED}"/>
              </a:ext>
            </a:extLst>
          </p:cNvPr>
          <p:cNvSpPr txBox="1">
            <a:spLocks/>
          </p:cNvSpPr>
          <p:nvPr/>
        </p:nvSpPr>
        <p:spPr>
          <a:xfrm>
            <a:off x="366739" y="9365298"/>
            <a:ext cx="8156791" cy="479433"/>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2400" b="1" spc="-1" dirty="0">
                <a:solidFill>
                  <a:schemeClr val="tx1">
                    <a:lumMod val="65000"/>
                    <a:lumOff val="35000"/>
                  </a:schemeClr>
                </a:solidFill>
                <a:latin typeface="Century Gothic" panose="020B0502020202020204" pitchFamily="34" charset="0"/>
                <a:ea typeface="Century Gothic"/>
              </a:rPr>
              <a:t>Making sentences negative</a:t>
            </a:r>
            <a:endParaRPr lang="en-GB" sz="2400" dirty="0">
              <a:solidFill>
                <a:schemeClr val="tx1">
                  <a:lumMod val="65000"/>
                  <a:lumOff val="35000"/>
                </a:schemeClr>
              </a:solidFill>
            </a:endParaRPr>
          </a:p>
        </p:txBody>
      </p:sp>
      <p:sp>
        <p:nvSpPr>
          <p:cNvPr id="126" name="Rectangle 125">
            <a:extLst>
              <a:ext uri="{FF2B5EF4-FFF2-40B4-BE49-F238E27FC236}">
                <a16:creationId xmlns:a16="http://schemas.microsoft.com/office/drawing/2014/main" id="{A5CFC167-0574-4B5E-B800-8EC3184552D7}"/>
              </a:ext>
            </a:extLst>
          </p:cNvPr>
          <p:cNvSpPr/>
          <p:nvPr/>
        </p:nvSpPr>
        <p:spPr>
          <a:xfrm>
            <a:off x="5760197" y="10619638"/>
            <a:ext cx="595093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You don’t prepare the pancakes !</a:t>
            </a:r>
            <a:endParaRPr lang="en-GB" sz="2400" dirty="0">
              <a:solidFill>
                <a:schemeClr val="tx1">
                  <a:lumMod val="65000"/>
                  <a:lumOff val="35000"/>
                </a:schemeClr>
              </a:solidFill>
            </a:endParaRPr>
          </a:p>
        </p:txBody>
      </p:sp>
      <p:sp>
        <p:nvSpPr>
          <p:cNvPr id="127" name="Google Shape;433;p6">
            <a:extLst>
              <a:ext uri="{FF2B5EF4-FFF2-40B4-BE49-F238E27FC236}">
                <a16:creationId xmlns:a16="http://schemas.microsoft.com/office/drawing/2014/main" id="{FB8907D7-93D7-4995-A3D4-DC30BD4CECA4}"/>
              </a:ext>
            </a:extLst>
          </p:cNvPr>
          <p:cNvSpPr txBox="1"/>
          <p:nvPr/>
        </p:nvSpPr>
        <p:spPr>
          <a:xfrm>
            <a:off x="5330715" y="10627353"/>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28" name="Speech Bubble: Rectangle with Corners Rounded 127">
            <a:extLst>
              <a:ext uri="{FF2B5EF4-FFF2-40B4-BE49-F238E27FC236}">
                <a16:creationId xmlns:a16="http://schemas.microsoft.com/office/drawing/2014/main" id="{A8FE06F0-A26F-4C21-9B2B-86CAE9400E03}"/>
              </a:ext>
            </a:extLst>
          </p:cNvPr>
          <p:cNvSpPr/>
          <p:nvPr/>
        </p:nvSpPr>
        <p:spPr>
          <a:xfrm>
            <a:off x="1865004" y="11323566"/>
            <a:ext cx="8344229" cy="745439"/>
          </a:xfrm>
          <a:prstGeom prst="wedgeRoundRectCallout">
            <a:avLst>
              <a:gd name="adj1" fmla="val -54122"/>
              <a:gd name="adj2" fmla="val 22608"/>
              <a:gd name="adj3" fmla="val 16667"/>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b="1" dirty="0">
                <a:solidFill>
                  <a:schemeClr val="tx1"/>
                </a:solidFill>
                <a:latin typeface="Century Gothic" panose="020B0502020202020204" pitchFamily="34" charset="0"/>
              </a:rPr>
              <a:t>⚠</a:t>
            </a:r>
            <a:r>
              <a:rPr lang="en-GB" sz="2000" dirty="0">
                <a:solidFill>
                  <a:schemeClr val="tx1"/>
                </a:solidFill>
                <a:latin typeface="Century Gothic" panose="020B0502020202020204" pitchFamily="34" charset="0"/>
              </a:rPr>
              <a:t> </a:t>
            </a:r>
            <a:r>
              <a:rPr lang="en-GB" sz="2000" b="1" dirty="0">
                <a:solidFill>
                  <a:schemeClr val="tx1"/>
                </a:solidFill>
                <a:latin typeface="Century Gothic" panose="020F0302020204030204"/>
              </a:rPr>
              <a:t>Ne</a:t>
            </a:r>
            <a:r>
              <a:rPr lang="en-GB" sz="2000" dirty="0">
                <a:solidFill>
                  <a:schemeClr val="tx1"/>
                </a:solidFill>
                <a:latin typeface="Century Gothic" panose="020F0302020204030204"/>
              </a:rPr>
              <a:t> changes to </a:t>
            </a:r>
            <a:r>
              <a:rPr lang="en-GB" sz="2000" b="1" dirty="0">
                <a:solidFill>
                  <a:schemeClr val="tx1"/>
                </a:solidFill>
                <a:latin typeface="Century Gothic" panose="020F0302020204030204"/>
              </a:rPr>
              <a:t>n’ </a:t>
            </a:r>
            <a:r>
              <a:rPr lang="en-GB" sz="2000" dirty="0">
                <a:solidFill>
                  <a:schemeClr val="tx1"/>
                </a:solidFill>
                <a:latin typeface="Century Gothic" panose="020F0302020204030204"/>
              </a:rPr>
              <a:t>before a verb starting with a vowel (or a silent h). For example: je </a:t>
            </a:r>
            <a:r>
              <a:rPr lang="en-GB" sz="2000" b="1" dirty="0" err="1">
                <a:solidFill>
                  <a:schemeClr val="tx1"/>
                </a:solidFill>
                <a:latin typeface="Century Gothic" panose="020F0302020204030204"/>
              </a:rPr>
              <a:t>n’a</a:t>
            </a:r>
            <a:r>
              <a:rPr lang="en-GB" sz="2000" dirty="0" err="1">
                <a:solidFill>
                  <a:schemeClr val="tx1"/>
                </a:solidFill>
                <a:latin typeface="Century Gothic" panose="020F0302020204030204"/>
              </a:rPr>
              <a:t>ime</a:t>
            </a:r>
            <a:r>
              <a:rPr lang="en-GB" sz="2000" dirty="0">
                <a:solidFill>
                  <a:schemeClr val="tx1"/>
                </a:solidFill>
                <a:latin typeface="Century Gothic" panose="020F0302020204030204"/>
              </a:rPr>
              <a:t> pas [I don’t like]</a:t>
            </a:r>
            <a:endParaRPr lang="en-GB" b="1" u="sng" dirty="0">
              <a:solidFill>
                <a:schemeClr val="tx1"/>
              </a:solidFill>
              <a:latin typeface="Century Gothic" panose="020B0502020202020204" pitchFamily="34" charset="0"/>
            </a:endParaRPr>
          </a:p>
        </p:txBody>
      </p:sp>
      <p:sp>
        <p:nvSpPr>
          <p:cNvPr id="129" name="Rectangle: Rounded Corners 128">
            <a:extLst>
              <a:ext uri="{FF2B5EF4-FFF2-40B4-BE49-F238E27FC236}">
                <a16:creationId xmlns:a16="http://schemas.microsoft.com/office/drawing/2014/main" id="{CB7C4D00-88B6-407B-8542-025A8DDE8F4E}"/>
              </a:ext>
            </a:extLst>
          </p:cNvPr>
          <p:cNvSpPr/>
          <p:nvPr/>
        </p:nvSpPr>
        <p:spPr>
          <a:xfrm>
            <a:off x="401203" y="10649063"/>
            <a:ext cx="4682256" cy="45986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0" name="TextBox 129">
            <a:extLst>
              <a:ext uri="{FF2B5EF4-FFF2-40B4-BE49-F238E27FC236}">
                <a16:creationId xmlns:a16="http://schemas.microsoft.com/office/drawing/2014/main" id="{2E5F0BAD-724A-4CA6-8D79-6370247F8F32}"/>
              </a:ext>
            </a:extLst>
          </p:cNvPr>
          <p:cNvSpPr txBox="1"/>
          <p:nvPr/>
        </p:nvSpPr>
        <p:spPr>
          <a:xfrm>
            <a:off x="383155" y="10656125"/>
            <a:ext cx="517551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Tu </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ne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prépares</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pas</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r>
              <a:rPr lang="en-GB" sz="2400" dirty="0">
                <a:latin typeface="Century Gothic" panose="020B0502020202020204" pitchFamily="34" charset="0"/>
              </a:rPr>
              <a:t>les crêpes !</a:t>
            </a:r>
            <a:endParaRPr kumimoji="0" lang="en-GB" sz="2400" i="0" u="none" strike="noStrike" kern="0" cap="none" spc="0" normalizeH="0" baseline="0" noProof="0" dirty="0">
              <a:ln>
                <a:noFill/>
              </a:ln>
              <a:effectLst/>
              <a:uLnTx/>
              <a:uFillTx/>
              <a:latin typeface="Century Gothic" panose="020F0302020204030204"/>
            </a:endParaRPr>
          </a:p>
        </p:txBody>
      </p:sp>
      <p:sp>
        <p:nvSpPr>
          <p:cNvPr id="131" name="Rectangle: Rounded Corners 130">
            <a:extLst>
              <a:ext uri="{FF2B5EF4-FFF2-40B4-BE49-F238E27FC236}">
                <a16:creationId xmlns:a16="http://schemas.microsoft.com/office/drawing/2014/main" id="{F588CE14-CF34-4E23-B655-9818E0ABAD34}"/>
              </a:ext>
            </a:extLst>
          </p:cNvPr>
          <p:cNvSpPr/>
          <p:nvPr/>
        </p:nvSpPr>
        <p:spPr>
          <a:xfrm>
            <a:off x="147942" y="12797955"/>
            <a:ext cx="10636331" cy="2777196"/>
          </a:xfrm>
          <a:prstGeom prst="roundRect">
            <a:avLst>
              <a:gd name="adj" fmla="val 9000"/>
            </a:avLst>
          </a:prstGeom>
          <a:solidFill>
            <a:srgbClr val="FFFBFD"/>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2" name="Picture 131" descr="A picture containing logo, sketch, white, black and white&#10;&#10;Description automatically generated">
            <a:extLst>
              <a:ext uri="{FF2B5EF4-FFF2-40B4-BE49-F238E27FC236}">
                <a16:creationId xmlns:a16="http://schemas.microsoft.com/office/drawing/2014/main" id="{FC0824C0-9DC1-4342-8981-E52F141B52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12355" y="13500275"/>
            <a:ext cx="3052965" cy="2194405"/>
          </a:xfrm>
          <a:prstGeom prst="rect">
            <a:avLst/>
          </a:prstGeom>
        </p:spPr>
      </p:pic>
      <p:sp>
        <p:nvSpPr>
          <p:cNvPr id="133" name="TextBox 132">
            <a:extLst>
              <a:ext uri="{FF2B5EF4-FFF2-40B4-BE49-F238E27FC236}">
                <a16:creationId xmlns:a16="http://schemas.microsoft.com/office/drawing/2014/main" id="{0F13CA24-46DB-4EFE-8A00-470425FB8376}"/>
              </a:ext>
            </a:extLst>
          </p:cNvPr>
          <p:cNvSpPr txBox="1"/>
          <p:nvPr/>
        </p:nvSpPr>
        <p:spPr>
          <a:xfrm>
            <a:off x="330495" y="12792641"/>
            <a:ext cx="10201941" cy="830997"/>
          </a:xfrm>
          <a:prstGeom prst="rect">
            <a:avLst/>
          </a:prstGeom>
          <a:noFill/>
        </p:spPr>
        <p:txBody>
          <a:bodyPr wrap="square" rtlCol="0">
            <a:spAutoFit/>
          </a:bodyPr>
          <a:lstStyle/>
          <a:p>
            <a:pPr>
              <a:defRPr/>
            </a:pP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Write two negative sentences; one thing you are not doing now, one that your partner is not doing now.</a:t>
            </a:r>
            <a:endPar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134" name="Picture 133" descr="A picture containing logo, sketch, white, black and white&#10;&#10;Description automatically generated">
            <a:extLst>
              <a:ext uri="{FF2B5EF4-FFF2-40B4-BE49-F238E27FC236}">
                <a16:creationId xmlns:a16="http://schemas.microsoft.com/office/drawing/2014/main" id="{48E18716-11D7-42F4-8413-667ECF3E7E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87961" y="13494961"/>
            <a:ext cx="3052965" cy="2194405"/>
          </a:xfrm>
          <a:prstGeom prst="rect">
            <a:avLst/>
          </a:prstGeom>
        </p:spPr>
      </p:pic>
      <p:sp>
        <p:nvSpPr>
          <p:cNvPr id="135" name="TextBox 134">
            <a:extLst>
              <a:ext uri="{FF2B5EF4-FFF2-40B4-BE49-F238E27FC236}">
                <a16:creationId xmlns:a16="http://schemas.microsoft.com/office/drawing/2014/main" id="{EB42D434-5652-436B-A83D-71608DCECAFC}"/>
              </a:ext>
            </a:extLst>
          </p:cNvPr>
          <p:cNvSpPr txBox="1"/>
          <p:nvPr/>
        </p:nvSpPr>
        <p:spPr>
          <a:xfrm>
            <a:off x="2688504" y="13800193"/>
            <a:ext cx="1267502" cy="461665"/>
          </a:xfrm>
          <a:prstGeom prst="rect">
            <a:avLst/>
          </a:prstGeom>
          <a:noFill/>
        </p:spPr>
        <p:txBody>
          <a:bodyPr wrap="square" rtlCol="0">
            <a:spAutoFit/>
          </a:bodyPr>
          <a:lstStyle/>
          <a:p>
            <a:pPr>
              <a:defRPr/>
            </a:pP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Je …</a:t>
            </a:r>
            <a:endPar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136" name="TextBox 135">
            <a:extLst>
              <a:ext uri="{FF2B5EF4-FFF2-40B4-BE49-F238E27FC236}">
                <a16:creationId xmlns:a16="http://schemas.microsoft.com/office/drawing/2014/main" id="{B938E2DD-86D9-4017-91B2-1D9F5B21A77B}"/>
              </a:ext>
            </a:extLst>
          </p:cNvPr>
          <p:cNvSpPr txBox="1"/>
          <p:nvPr/>
        </p:nvSpPr>
        <p:spPr>
          <a:xfrm>
            <a:off x="5729219" y="13830283"/>
            <a:ext cx="1267502" cy="461665"/>
          </a:xfrm>
          <a:prstGeom prst="rect">
            <a:avLst/>
          </a:prstGeom>
          <a:noFill/>
        </p:spPr>
        <p:txBody>
          <a:bodyPr wrap="square" rtlCol="0">
            <a:spAutoFit/>
          </a:bodyPr>
          <a:lstStyle/>
          <a:p>
            <a:pPr>
              <a:defRPr/>
            </a:pP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Tu …</a:t>
            </a:r>
            <a:endPar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137" name="Picture 136" descr="A picture containing outdoor, transport, crane&#10;&#10;Description automatically generated">
            <a:extLst>
              <a:ext uri="{FF2B5EF4-FFF2-40B4-BE49-F238E27FC236}">
                <a16:creationId xmlns:a16="http://schemas.microsoft.com/office/drawing/2014/main" id="{6362EC53-71C1-49A6-A348-A7942F830D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60017" y="4524399"/>
            <a:ext cx="3161551" cy="2106383"/>
          </a:xfrm>
          <a:prstGeom prst="rect">
            <a:avLst/>
          </a:prstGeom>
        </p:spPr>
      </p:pic>
      <p:sp>
        <p:nvSpPr>
          <p:cNvPr id="138" name="TextBox 137">
            <a:extLst>
              <a:ext uri="{FF2B5EF4-FFF2-40B4-BE49-F238E27FC236}">
                <a16:creationId xmlns:a16="http://schemas.microsoft.com/office/drawing/2014/main" id="{F755C6C1-12F5-4494-ACC8-6D910F20D18D}"/>
              </a:ext>
            </a:extLst>
          </p:cNvPr>
          <p:cNvSpPr txBox="1"/>
          <p:nvPr/>
        </p:nvSpPr>
        <p:spPr>
          <a:xfrm>
            <a:off x="9066496" y="6647146"/>
            <a:ext cx="3145968" cy="1938992"/>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rPr>
              <a:t>on </a:t>
            </a:r>
            <a:r>
              <a:rPr kumimoji="0" lang="en-GB" sz="2000" b="0" i="0" u="none" strike="noStrike" kern="1200" cap="none" spc="0" normalizeH="0" baseline="0" noProof="0" dirty="0" err="1">
                <a:ln>
                  <a:noFill/>
                </a:ln>
                <a:effectLst/>
                <a:uLnTx/>
                <a:uFillTx/>
                <a:latin typeface="Century Gothic" panose="020B0502020202020204" pitchFamily="34" charset="0"/>
              </a:rPr>
              <a:t>voit</a:t>
            </a:r>
            <a:r>
              <a:rPr kumimoji="0" lang="en-GB" sz="2000" b="0" i="0" u="none" strike="noStrike" kern="1200" cap="none" spc="0" normalizeH="0" baseline="0" noProof="0" dirty="0">
                <a:ln>
                  <a:noFill/>
                </a:ln>
                <a:effectLst/>
                <a:uLnTx/>
                <a:uFillTx/>
                <a:latin typeface="Century Gothic" panose="020B0502020202020204" pitchFamily="34" charset="0"/>
              </a:rPr>
              <a:t> = you/one see(s)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rPr>
              <a:t>le </a:t>
            </a:r>
            <a:r>
              <a:rPr kumimoji="0" lang="en-GB" sz="2000" b="0" i="0" u="none" strike="noStrike" kern="1200" cap="none" spc="0" normalizeH="0" baseline="0" noProof="0" dirty="0" err="1">
                <a:ln>
                  <a:noFill/>
                </a:ln>
                <a:effectLst/>
                <a:uLnTx/>
                <a:uFillTx/>
                <a:latin typeface="Century Gothic" panose="020B0502020202020204" pitchFamily="34" charset="0"/>
              </a:rPr>
              <a:t>roi</a:t>
            </a:r>
            <a:r>
              <a:rPr kumimoji="0" lang="en-GB" sz="2000" b="0" i="0" u="none" strike="noStrike" kern="1200" cap="none" spc="0" normalizeH="0" baseline="0" noProof="0" dirty="0">
                <a:ln>
                  <a:noFill/>
                </a:ln>
                <a:effectLst/>
                <a:uLnTx/>
                <a:uFillTx/>
                <a:latin typeface="Century Gothic" panose="020B0502020202020204" pitchFamily="34" charset="0"/>
              </a:rPr>
              <a:t> = king</a:t>
            </a:r>
            <a:br>
              <a:rPr kumimoji="0" lang="en-GB" sz="2000" b="0" i="0" u="none" strike="noStrike" kern="1200" cap="none" spc="0" normalizeH="0" baseline="0" noProof="0" dirty="0">
                <a:ln>
                  <a:noFill/>
                </a:ln>
                <a:effectLst/>
                <a:uLnTx/>
                <a:uFillTx/>
                <a:latin typeface="Century Gothic" panose="020B0502020202020204" pitchFamily="34" charset="0"/>
              </a:rPr>
            </a:br>
            <a:r>
              <a:rPr kumimoji="0" lang="en-GB" sz="2000" b="0" i="0" u="none" strike="noStrike" kern="1200" cap="none" spc="0" normalizeH="0" baseline="0" noProof="0" dirty="0">
                <a:ln>
                  <a:noFill/>
                </a:ln>
                <a:effectLst/>
                <a:uLnTx/>
                <a:uFillTx/>
                <a:latin typeface="Century Gothic" panose="020B0502020202020204" pitchFamily="34" charset="0"/>
              </a:rPr>
              <a:t>il faut = you must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rPr>
              <a:t>le fumier = manure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rPr>
              <a:t>le </a:t>
            </a:r>
            <a:r>
              <a:rPr kumimoji="0" lang="en-GB" sz="2000" b="0" i="0" u="none" strike="noStrike" kern="1200" cap="none" spc="0" normalizeH="0" baseline="0" noProof="0" dirty="0" err="1">
                <a:ln>
                  <a:noFill/>
                </a:ln>
                <a:effectLst/>
                <a:uLnTx/>
                <a:uFillTx/>
                <a:latin typeface="Century Gothic" panose="020B0502020202020204" pitchFamily="34" charset="0"/>
              </a:rPr>
              <a:t>navet</a:t>
            </a:r>
            <a:r>
              <a:rPr kumimoji="0" lang="en-GB" sz="2000" b="0" i="0" u="none" strike="noStrike" kern="1200" cap="none" spc="0" normalizeH="0" baseline="0" noProof="0" dirty="0">
                <a:ln>
                  <a:noFill/>
                </a:ln>
                <a:effectLst/>
                <a:uLnTx/>
                <a:uFillTx/>
                <a:latin typeface="Century Gothic" panose="020B0502020202020204" pitchFamily="34" charset="0"/>
              </a:rPr>
              <a:t> = turnip</a:t>
            </a:r>
          </a:p>
        </p:txBody>
      </p:sp>
    </p:spTree>
    <p:extLst>
      <p:ext uri="{BB962C8B-B14F-4D97-AF65-F5344CB8AC3E}">
        <p14:creationId xmlns:p14="http://schemas.microsoft.com/office/powerpoint/2010/main" val="2491814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6772231"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729245" y="240458"/>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6</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624743" y="15591921"/>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62975"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27</a:t>
              </a:r>
            </a:p>
          </p:txBody>
        </p:sp>
      </p:grpSp>
      <p:sp>
        <p:nvSpPr>
          <p:cNvPr id="67" name="TextBox 66">
            <a:extLst>
              <a:ext uri="{FF2B5EF4-FFF2-40B4-BE49-F238E27FC236}">
                <a16:creationId xmlns:a16="http://schemas.microsoft.com/office/drawing/2014/main" id="{C3DC98AE-AEB5-4845-8BC0-A131AA17450B}"/>
              </a:ext>
            </a:extLst>
          </p:cNvPr>
          <p:cNvSpPr txBox="1"/>
          <p:nvPr/>
        </p:nvSpPr>
        <p:spPr>
          <a:xfrm>
            <a:off x="2483791" y="1005603"/>
            <a:ext cx="987277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spc="-1" dirty="0" err="1">
                <a:solidFill>
                  <a:schemeClr val="bg2">
                    <a:lumMod val="25000"/>
                  </a:schemeClr>
                </a:solidFill>
                <a:latin typeface="Century Gothic" panose="020B0502020202020204" pitchFamily="34" charset="0"/>
                <a:ea typeface="Century Gothic"/>
              </a:rPr>
              <a:t>Décide</a:t>
            </a:r>
            <a:r>
              <a:rPr lang="en-GB" sz="2400" spc="-1" dirty="0">
                <a:solidFill>
                  <a:schemeClr val="bg2">
                    <a:lumMod val="25000"/>
                  </a:schemeClr>
                </a:solidFill>
                <a:latin typeface="Century Gothic" panose="020B0502020202020204" pitchFamily="34" charset="0"/>
                <a:ea typeface="Century Gothic"/>
              </a:rPr>
              <a:t> le </a:t>
            </a:r>
            <a:r>
              <a:rPr lang="en-GB" sz="2400" spc="-1" dirty="0" err="1">
                <a:solidFill>
                  <a:schemeClr val="bg2">
                    <a:lumMod val="25000"/>
                  </a:schemeClr>
                </a:solidFill>
                <a:latin typeface="Century Gothic" panose="020B0502020202020204" pitchFamily="34" charset="0"/>
                <a:ea typeface="Century Gothic"/>
              </a:rPr>
              <a:t>reste</a:t>
            </a:r>
            <a:r>
              <a:rPr lang="en-GB" sz="2400" spc="-1" dirty="0">
                <a:solidFill>
                  <a:schemeClr val="bg2">
                    <a:lumMod val="25000"/>
                  </a:schemeClr>
                </a:solidFill>
                <a:latin typeface="Century Gothic" panose="020B0502020202020204" pitchFamily="34" charset="0"/>
                <a:ea typeface="Century Gothic"/>
              </a:rPr>
              <a:t> de la phrase. </a:t>
            </a:r>
            <a:r>
              <a:rPr lang="en-GB" sz="2400" spc="-1" dirty="0" err="1">
                <a:solidFill>
                  <a:schemeClr val="bg2">
                    <a:lumMod val="25000"/>
                  </a:schemeClr>
                </a:solidFill>
                <a:latin typeface="Century Gothic" panose="020B0502020202020204" pitchFamily="34" charset="0"/>
                <a:ea typeface="Century Gothic"/>
              </a:rPr>
              <a:t>C’est</a:t>
            </a:r>
            <a:r>
              <a:rPr lang="en-GB" sz="2400" spc="-1" dirty="0">
                <a:solidFill>
                  <a:schemeClr val="bg2">
                    <a:lumMod val="25000"/>
                  </a:schemeClr>
                </a:solidFill>
                <a:latin typeface="Century Gothic" panose="020B0502020202020204" pitchFamily="34" charset="0"/>
                <a:ea typeface="Century Gothic"/>
              </a:rPr>
              <a:t> </a:t>
            </a:r>
            <a:r>
              <a:rPr lang="en-GB" sz="2400" b="1" spc="-1" dirty="0">
                <a:solidFill>
                  <a:schemeClr val="bg2">
                    <a:lumMod val="25000"/>
                  </a:schemeClr>
                </a:solidFill>
                <a:latin typeface="Century Gothic" panose="020B0502020202020204" pitchFamily="34" charset="0"/>
                <a:ea typeface="Century Gothic"/>
              </a:rPr>
              <a:t>A</a:t>
            </a:r>
            <a:r>
              <a:rPr lang="en-GB" sz="2400" spc="-1" dirty="0">
                <a:solidFill>
                  <a:schemeClr val="bg2">
                    <a:lumMod val="25000"/>
                  </a:schemeClr>
                </a:solidFill>
                <a:latin typeface="Century Gothic" panose="020B0502020202020204" pitchFamily="34" charset="0"/>
                <a:ea typeface="Century Gothic"/>
              </a:rPr>
              <a:t> </a:t>
            </a:r>
            <a:r>
              <a:rPr lang="en-GB" sz="2400" spc="-1" dirty="0" err="1">
                <a:solidFill>
                  <a:schemeClr val="bg2">
                    <a:lumMod val="25000"/>
                  </a:schemeClr>
                </a:solidFill>
                <a:latin typeface="Century Gothic" panose="020B0502020202020204" pitchFamily="34" charset="0"/>
                <a:ea typeface="Century Gothic"/>
              </a:rPr>
              <a:t>ou</a:t>
            </a:r>
            <a:r>
              <a:rPr lang="en-GB" sz="2400" spc="-1" dirty="0">
                <a:solidFill>
                  <a:schemeClr val="bg2">
                    <a:lumMod val="25000"/>
                  </a:schemeClr>
                </a:solidFill>
                <a:latin typeface="Century Gothic" panose="020B0502020202020204" pitchFamily="34" charset="0"/>
                <a:ea typeface="Century Gothic"/>
              </a:rPr>
              <a:t> </a:t>
            </a:r>
            <a:r>
              <a:rPr lang="en-GB" sz="2400" b="1" spc="-1" dirty="0">
                <a:solidFill>
                  <a:schemeClr val="bg2">
                    <a:lumMod val="25000"/>
                  </a:schemeClr>
                </a:solidFill>
                <a:latin typeface="Century Gothic" panose="020B0502020202020204" pitchFamily="34" charset="0"/>
                <a:ea typeface="Century Gothic"/>
              </a:rPr>
              <a:t>B</a:t>
            </a:r>
            <a:r>
              <a:rPr lang="en-GB" sz="2400" spc="-1" dirty="0">
                <a:solidFill>
                  <a:schemeClr val="bg2">
                    <a:lumMod val="25000"/>
                  </a:schemeClr>
                </a:solidFill>
                <a:latin typeface="Century Gothic" panose="020B0502020202020204" pitchFamily="34" charset="0"/>
                <a:ea typeface="Century Gothic"/>
              </a:rPr>
              <a:t> ?</a:t>
            </a:r>
            <a:endParaRPr kumimoji="0" lang="en-GB" sz="2400" i="0" u="none" strike="noStrike" kern="1200" cap="none" spc="0" normalizeH="0" baseline="0" noProof="0" dirty="0">
              <a:ln>
                <a:noFill/>
              </a:ln>
              <a:solidFill>
                <a:schemeClr val="bg2">
                  <a:lumMod val="25000"/>
                </a:schemeClr>
              </a:solidFill>
              <a:effectLst/>
              <a:uLnTx/>
              <a:uFillTx/>
              <a:latin typeface="Century Gothic" panose="020B0502020202020204" pitchFamily="34" charset="0"/>
              <a:ea typeface="Century Gothic"/>
              <a:cs typeface="Century Gothic"/>
              <a:sym typeface="Century Gothic"/>
            </a:endParaRPr>
          </a:p>
        </p:txBody>
      </p:sp>
      <p:pic>
        <p:nvPicPr>
          <p:cNvPr id="68" name="Picture 67">
            <a:extLst>
              <a:ext uri="{FF2B5EF4-FFF2-40B4-BE49-F238E27FC236}">
                <a16:creationId xmlns:a16="http://schemas.microsoft.com/office/drawing/2014/main" id="{6266124A-76FB-4B11-84F8-C255978CA3A2}"/>
              </a:ext>
            </a:extLst>
          </p:cNvPr>
          <p:cNvPicPr>
            <a:picLocks noChangeAspect="1"/>
          </p:cNvPicPr>
          <p:nvPr/>
        </p:nvPicPr>
        <p:blipFill>
          <a:blip r:embed="rId5"/>
          <a:stretch>
            <a:fillRect/>
          </a:stretch>
        </p:blipFill>
        <p:spPr>
          <a:xfrm>
            <a:off x="209786" y="898804"/>
            <a:ext cx="2274005" cy="859611"/>
          </a:xfrm>
          <a:prstGeom prst="rect">
            <a:avLst/>
          </a:prstGeom>
        </p:spPr>
      </p:pic>
      <p:graphicFrame>
        <p:nvGraphicFramePr>
          <p:cNvPr id="69" name="Table 13">
            <a:extLst>
              <a:ext uri="{FF2B5EF4-FFF2-40B4-BE49-F238E27FC236}">
                <a16:creationId xmlns:a16="http://schemas.microsoft.com/office/drawing/2014/main" id="{44ABB2F5-7A32-469F-A09E-FDE0290CD62B}"/>
              </a:ext>
            </a:extLst>
          </p:cNvPr>
          <p:cNvGraphicFramePr>
            <a:graphicFrameLocks noGrp="1"/>
          </p:cNvGraphicFramePr>
          <p:nvPr>
            <p:extLst>
              <p:ext uri="{D42A27DB-BD31-4B8C-83A1-F6EECF244321}">
                <p14:modId xmlns:p14="http://schemas.microsoft.com/office/powerpoint/2010/main" val="1557848998"/>
              </p:ext>
            </p:extLst>
          </p:nvPr>
        </p:nvGraphicFramePr>
        <p:xfrm>
          <a:off x="274878" y="1829778"/>
          <a:ext cx="5331838" cy="3657600"/>
        </p:xfrm>
        <a:graphic>
          <a:graphicData uri="http://schemas.openxmlformats.org/drawingml/2006/table">
            <a:tbl>
              <a:tblPr firstRow="1" bandRow="1">
                <a:tableStyleId>{5940675A-B579-460E-94D1-54222C63F5DA}</a:tableStyleId>
              </a:tblPr>
              <a:tblGrid>
                <a:gridCol w="784992">
                  <a:extLst>
                    <a:ext uri="{9D8B030D-6E8A-4147-A177-3AD203B41FA5}">
                      <a16:colId xmlns:a16="http://schemas.microsoft.com/office/drawing/2014/main" val="2528542547"/>
                    </a:ext>
                  </a:extLst>
                </a:gridCol>
                <a:gridCol w="4546846">
                  <a:extLst>
                    <a:ext uri="{9D8B030D-6E8A-4147-A177-3AD203B41FA5}">
                      <a16:colId xmlns:a16="http://schemas.microsoft.com/office/drawing/2014/main" val="1416171692"/>
                    </a:ext>
                  </a:extLst>
                </a:gridCol>
              </a:tblGrid>
              <a:tr h="166919">
                <a:tc>
                  <a:txBody>
                    <a:bodyPr/>
                    <a:lstStyle/>
                    <a:p>
                      <a:pPr algn="ctr"/>
                      <a:r>
                        <a:rPr lang="en-GB" sz="2400" dirty="0">
                          <a:latin typeface="Century Gothic" panose="020B0502020202020204" pitchFamily="34" charset="0"/>
                        </a:rPr>
                        <a:t>1</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Ma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famille</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lang="fr-FR" sz="2400" dirty="0">
                          <a:solidFill>
                            <a:schemeClr val="tx1"/>
                          </a:solidFill>
                          <a:latin typeface="Century Gothic" panose="020B0502020202020204" pitchFamily="34" charset="0"/>
                        </a:rPr>
                        <a:t>célèbre…</a:t>
                      </a:r>
                      <a:endPar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434377974"/>
                  </a:ext>
                </a:extLst>
              </a:tr>
              <a:tr h="166919">
                <a:tc>
                  <a:txBody>
                    <a:bodyPr/>
                    <a:lstStyle/>
                    <a:p>
                      <a:pPr algn="ctr"/>
                      <a:r>
                        <a:rPr lang="en-GB" sz="2400" dirty="0">
                          <a:latin typeface="Century Gothic" panose="020B0502020202020204" pitchFamily="34" charset="0"/>
                        </a:rPr>
                        <a:t>2</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Je ne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prépare</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918651401"/>
                  </a:ext>
                </a:extLst>
              </a:tr>
              <a:tr h="166919">
                <a:tc>
                  <a:txBody>
                    <a:bodyPr/>
                    <a:lstStyle/>
                    <a:p>
                      <a:pPr algn="ctr"/>
                      <a:r>
                        <a:rPr lang="en-GB" sz="2400" dirty="0">
                          <a:latin typeface="Century Gothic" panose="020B0502020202020204" pitchFamily="34" charset="0"/>
                        </a:rPr>
                        <a:t>3</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Maman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n’utilise</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742580797"/>
                  </a:ext>
                </a:extLst>
              </a:tr>
              <a:tr h="166919">
                <a:tc>
                  <a:txBody>
                    <a:bodyPr/>
                    <a:lstStyle/>
                    <a:p>
                      <a:pPr algn="ctr"/>
                      <a:r>
                        <a:rPr lang="en-GB" sz="2400" dirty="0">
                          <a:latin typeface="Century Gothic" panose="020B0502020202020204" pitchFamily="34" charset="0"/>
                        </a:rPr>
                        <a:t>4</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J’ai</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247437306"/>
                  </a:ext>
                </a:extLst>
              </a:tr>
              <a:tr h="166919">
                <a:tc>
                  <a:txBody>
                    <a:bodyPr/>
                    <a:lstStyle/>
                    <a:p>
                      <a:pPr algn="ctr"/>
                      <a:r>
                        <a:rPr lang="en-GB" sz="2400" dirty="0">
                          <a:latin typeface="Century Gothic" panose="020B0502020202020204" pitchFamily="34" charset="0"/>
                        </a:rPr>
                        <a:t>5</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J’aide</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105622055"/>
                  </a:ext>
                </a:extLst>
              </a:tr>
              <a:tr h="166919">
                <a:tc>
                  <a:txBody>
                    <a:bodyPr/>
                    <a:lstStyle/>
                    <a:p>
                      <a:pPr algn="ctr"/>
                      <a:r>
                        <a:rPr lang="en-GB" sz="2400" dirty="0">
                          <a:latin typeface="Century Gothic" panose="020B0502020202020204" pitchFamily="34" charset="0"/>
                        </a:rPr>
                        <a:t>6</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Je ne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trouve</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38920776"/>
                  </a:ext>
                </a:extLst>
              </a:tr>
              <a:tr h="166919">
                <a:tc>
                  <a:txBody>
                    <a:bodyPr/>
                    <a:lstStyle/>
                    <a:p>
                      <a:pPr algn="ctr"/>
                      <a:r>
                        <a:rPr lang="en-GB" sz="2400" dirty="0">
                          <a:latin typeface="Century Gothic" panose="020B0502020202020204" pitchFamily="34" charset="0"/>
                        </a:rPr>
                        <a:t>7</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Maman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n’est</a:t>
                      </a:r>
                      <a:endPar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654151883"/>
                  </a:ext>
                </a:extLst>
              </a:tr>
              <a:tr h="166919">
                <a:tc>
                  <a:txBody>
                    <a:bodyPr/>
                    <a:lstStyle/>
                    <a:p>
                      <a:pPr algn="ctr"/>
                      <a:r>
                        <a:rPr lang="en-GB" sz="2400" dirty="0">
                          <a:latin typeface="Century Gothic" panose="020B0502020202020204" pitchFamily="34" charset="0"/>
                        </a:rPr>
                        <a:t>8</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Elle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demande</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034056532"/>
                  </a:ext>
                </a:extLst>
              </a:tr>
            </a:tbl>
          </a:graphicData>
        </a:graphic>
      </p:graphicFrame>
      <p:graphicFrame>
        <p:nvGraphicFramePr>
          <p:cNvPr id="70" name="Table 69">
            <a:extLst>
              <a:ext uri="{FF2B5EF4-FFF2-40B4-BE49-F238E27FC236}">
                <a16:creationId xmlns:a16="http://schemas.microsoft.com/office/drawing/2014/main" id="{10234CA2-C832-4A5F-B2C8-9BA3F5EE7296}"/>
              </a:ext>
            </a:extLst>
          </p:cNvPr>
          <p:cNvGraphicFramePr>
            <a:graphicFrameLocks noGrp="1"/>
          </p:cNvGraphicFramePr>
          <p:nvPr>
            <p:extLst>
              <p:ext uri="{D42A27DB-BD31-4B8C-83A1-F6EECF244321}">
                <p14:modId xmlns:p14="http://schemas.microsoft.com/office/powerpoint/2010/main" val="2880324792"/>
              </p:ext>
            </p:extLst>
          </p:nvPr>
        </p:nvGraphicFramePr>
        <p:xfrm>
          <a:off x="5771564" y="1829778"/>
          <a:ext cx="6145556" cy="3657600"/>
        </p:xfrm>
        <a:graphic>
          <a:graphicData uri="http://schemas.openxmlformats.org/drawingml/2006/table">
            <a:tbl>
              <a:tblPr firstRow="1" bandRow="1">
                <a:tableStyleId>{5940675A-B579-460E-94D1-54222C63F5DA}</a:tableStyleId>
              </a:tblPr>
              <a:tblGrid>
                <a:gridCol w="3444625">
                  <a:extLst>
                    <a:ext uri="{9D8B030D-6E8A-4147-A177-3AD203B41FA5}">
                      <a16:colId xmlns:a16="http://schemas.microsoft.com/office/drawing/2014/main" val="1792477424"/>
                    </a:ext>
                  </a:extLst>
                </a:gridCol>
                <a:gridCol w="2700931">
                  <a:extLst>
                    <a:ext uri="{9D8B030D-6E8A-4147-A177-3AD203B41FA5}">
                      <a16:colId xmlns:a16="http://schemas.microsoft.com/office/drawing/2014/main" val="1926353474"/>
                    </a:ext>
                  </a:extLst>
                </a:gridCol>
              </a:tblGrid>
              <a:tr h="166919">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fr-FR" sz="2400" dirty="0">
                          <a:solidFill>
                            <a:schemeClr val="tx1"/>
                          </a:solidFill>
                          <a:latin typeface="Century Gothic" panose="020B0502020202020204" pitchFamily="34" charset="0"/>
                        </a:rPr>
                        <a:t>pas le Mardi gras.</a:t>
                      </a:r>
                      <a:endParaRPr lang="en-GB" dirty="0">
                        <a:solidFill>
                          <a:schemeClr val="tx1"/>
                        </a:solidFill>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fr-FR" sz="2400" dirty="0">
                          <a:solidFill>
                            <a:schemeClr val="tx1"/>
                          </a:solidFill>
                          <a:latin typeface="Century Gothic" panose="020B0502020202020204" pitchFamily="34" charset="0"/>
                        </a:rPr>
                        <a:t>la Mardi gras.</a:t>
                      </a:r>
                      <a:endParaRPr lang="en-GB" dirty="0">
                        <a:solidFill>
                          <a:schemeClr val="tx1"/>
                        </a:solidFill>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74859822"/>
                  </a:ext>
                </a:extLst>
              </a:tr>
              <a:tr h="166919">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fr-FR" sz="2400" dirty="0">
                          <a:solidFill>
                            <a:schemeClr val="tx1"/>
                          </a:solidFill>
                          <a:latin typeface="Century Gothic" panose="020B0502020202020204" pitchFamily="34" charset="0"/>
                        </a:rPr>
                        <a:t>pas les crêpes.</a:t>
                      </a:r>
                      <a:endParaRPr lang="en-GB" dirty="0">
                        <a:solidFill>
                          <a:schemeClr val="tx1"/>
                        </a:solidFill>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fr-FR" sz="2400" dirty="0">
                          <a:solidFill>
                            <a:schemeClr val="tx1"/>
                          </a:solidFill>
                          <a:latin typeface="Century Gothic" panose="020B0502020202020204" pitchFamily="34" charset="0"/>
                        </a:rPr>
                        <a:t>les crêpes.</a:t>
                      </a:r>
                      <a:endParaRPr lang="en-GB" dirty="0">
                        <a:solidFill>
                          <a:schemeClr val="tx1"/>
                        </a:solidFill>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660365898"/>
                  </a:ext>
                </a:extLst>
              </a:tr>
              <a:tr h="334383">
                <a:tc>
                  <a:txBody>
                    <a:bodyPr/>
                    <a:lstStyle/>
                    <a:p>
                      <a:pPr defTabSz="914400">
                        <a:defRPr/>
                      </a:pPr>
                      <a:r>
                        <a:rPr lang="fr-FR" sz="2400" dirty="0">
                          <a:solidFill>
                            <a:schemeClr val="tx1"/>
                          </a:solidFill>
                          <a:latin typeface="Century Gothic" panose="020B0502020202020204" pitchFamily="34" charset="0"/>
                        </a:rPr>
                        <a:t>la recette.</a:t>
                      </a:r>
                      <a:endParaRPr lang="en-GB" dirty="0">
                        <a:solidFill>
                          <a:schemeClr val="tx1"/>
                        </a:solidFill>
                        <a:latin typeface="Arial"/>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defTabSz="914400">
                        <a:defRPr/>
                      </a:pPr>
                      <a:r>
                        <a:rPr lang="fr-FR" sz="2400" dirty="0">
                          <a:solidFill>
                            <a:schemeClr val="tx1"/>
                          </a:solidFill>
                          <a:latin typeface="Century Gothic" panose="020B0502020202020204" pitchFamily="34" charset="0"/>
                        </a:rPr>
                        <a:t>pas la recette.</a:t>
                      </a:r>
                      <a:endParaRPr lang="en-GB" sz="2400" dirty="0">
                        <a:solidFill>
                          <a:schemeClr val="tx1"/>
                        </a:solidFill>
                        <a:latin typeface="Arial"/>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6128000"/>
                  </a:ext>
                </a:extLst>
              </a:tr>
              <a:tr h="166919">
                <a:tc>
                  <a:txBody>
                    <a:bodyPr/>
                    <a:lstStyle/>
                    <a:p>
                      <a:pPr defTabSz="914400">
                        <a:defRPr/>
                      </a:pPr>
                      <a:r>
                        <a:rPr lang="fr-FR" sz="2400" dirty="0">
                          <a:solidFill>
                            <a:schemeClr val="tx1"/>
                          </a:solidFill>
                          <a:latin typeface="Century Gothic" panose="020B0502020202020204" pitchFamily="34" charset="0"/>
                        </a:rPr>
                        <a:t>pas faim.</a:t>
                      </a:r>
                      <a:endParaRPr lang="en-GB" dirty="0">
                        <a:solidFill>
                          <a:schemeClr val="tx1"/>
                        </a:solidFill>
                        <a:latin typeface="Arial"/>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defTabSz="914400">
                        <a:defRPr/>
                      </a:pPr>
                      <a:r>
                        <a:rPr lang="fr-FR" sz="2400" dirty="0">
                          <a:solidFill>
                            <a:schemeClr val="tx1"/>
                          </a:solidFill>
                          <a:latin typeface="Century Gothic" panose="020B0502020202020204" pitchFamily="34" charset="0"/>
                        </a:rPr>
                        <a:t>faim.</a:t>
                      </a:r>
                      <a:endParaRPr lang="en-GB" dirty="0">
                        <a:solidFill>
                          <a:schemeClr val="tx1"/>
                        </a:solidFill>
                        <a:latin typeface="Arial"/>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461736195"/>
                  </a:ext>
                </a:extLst>
              </a:tr>
              <a:tr h="166919">
                <a:tc>
                  <a:txBody>
                    <a:bodyPr/>
                    <a:lstStyle/>
                    <a:p>
                      <a:pPr defTabSz="914400">
                        <a:defRPr/>
                      </a:pPr>
                      <a:r>
                        <a:rPr lang="fr-FR" sz="2400" dirty="0">
                          <a:solidFill>
                            <a:schemeClr val="tx1"/>
                          </a:solidFill>
                          <a:latin typeface="Century Gothic" panose="020B0502020202020204" pitchFamily="34" charset="0"/>
                        </a:rPr>
                        <a:t>pas Maman.</a:t>
                      </a:r>
                      <a:endParaRPr lang="en-GB" dirty="0">
                        <a:solidFill>
                          <a:schemeClr val="tx1"/>
                        </a:solidFill>
                        <a:latin typeface="Arial"/>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defTabSz="914400">
                        <a:defRPr/>
                      </a:pPr>
                      <a:r>
                        <a:rPr lang="fr-FR" sz="2400" dirty="0">
                          <a:solidFill>
                            <a:schemeClr val="tx1"/>
                          </a:solidFill>
                          <a:latin typeface="Century Gothic" panose="020B0502020202020204" pitchFamily="34" charset="0"/>
                        </a:rPr>
                        <a:t>Maman.</a:t>
                      </a:r>
                      <a:endParaRPr lang="en-GB" dirty="0">
                        <a:solidFill>
                          <a:schemeClr val="tx1"/>
                        </a:solidFill>
                        <a:latin typeface="Arial"/>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53425191"/>
                  </a:ext>
                </a:extLst>
              </a:tr>
              <a:tr h="166919">
                <a:tc>
                  <a:txBody>
                    <a:bodyPr/>
                    <a:lstStyle/>
                    <a:p>
                      <a:pPr defTabSz="914400">
                        <a:defRPr/>
                      </a:pPr>
                      <a:r>
                        <a:rPr lang="fr-FR" sz="2400" dirty="0">
                          <a:solidFill>
                            <a:schemeClr val="tx1"/>
                          </a:solidFill>
                          <a:latin typeface="Century Gothic" panose="020B0502020202020204" pitchFamily="34" charset="0"/>
                        </a:rPr>
                        <a:t>les œufs.</a:t>
                      </a:r>
                      <a:endParaRPr lang="en-GB" dirty="0">
                        <a:solidFill>
                          <a:schemeClr val="tx1"/>
                        </a:solidFill>
                        <a:latin typeface="Arial"/>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defTabSz="914400"/>
                      <a:r>
                        <a:rPr lang="fr-FR" sz="2400" dirty="0">
                          <a:solidFill>
                            <a:schemeClr val="tx1"/>
                          </a:solidFill>
                          <a:latin typeface="Century Gothic" panose="020B0502020202020204" pitchFamily="34" charset="0"/>
                        </a:rPr>
                        <a:t>pas les œufs.</a:t>
                      </a:r>
                      <a:endParaRPr lang="en-GB" dirty="0">
                        <a:solidFill>
                          <a:schemeClr val="tx1"/>
                        </a:solidFill>
                        <a:latin typeface="Arial"/>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953634274"/>
                  </a:ext>
                </a:extLst>
              </a:tr>
              <a:tr h="166919">
                <a:tc>
                  <a:txBody>
                    <a:bodyPr/>
                    <a:lstStyle/>
                    <a:p>
                      <a:pPr defTabSz="914400">
                        <a:defRPr/>
                      </a:pPr>
                      <a:r>
                        <a:rPr lang="fr-FR" sz="2400" dirty="0">
                          <a:solidFill>
                            <a:schemeClr val="tx1"/>
                          </a:solidFill>
                          <a:latin typeface="Century Gothic" panose="020B0502020202020204" pitchFamily="34" charset="0"/>
                        </a:rPr>
                        <a:t>pas contente.</a:t>
                      </a:r>
                      <a:endParaRPr lang="en-GB" dirty="0">
                        <a:solidFill>
                          <a:schemeClr val="tx1"/>
                        </a:solidFill>
                        <a:latin typeface="Arial"/>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defTabSz="914400">
                        <a:defRPr/>
                      </a:pPr>
                      <a:r>
                        <a:rPr lang="fr-FR" sz="2400" dirty="0">
                          <a:solidFill>
                            <a:schemeClr val="tx1"/>
                          </a:solidFill>
                          <a:latin typeface="Century Gothic" panose="020B0502020202020204" pitchFamily="34" charset="0"/>
                        </a:rPr>
                        <a:t>contente.</a:t>
                      </a:r>
                      <a:endParaRPr lang="en-GB" dirty="0">
                        <a:solidFill>
                          <a:schemeClr val="tx1"/>
                        </a:solidFill>
                        <a:latin typeface="Arial"/>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53473832"/>
                  </a:ext>
                </a:extLst>
              </a:tr>
              <a:tr h="166919">
                <a:tc>
                  <a:txBody>
                    <a:bodyPr/>
                    <a:lstStyle/>
                    <a:p>
                      <a:pPr defTabSz="914400">
                        <a:defRPr/>
                      </a:pPr>
                      <a:r>
                        <a:rPr lang="fr-FR" sz="2400" dirty="0">
                          <a:solidFill>
                            <a:schemeClr val="tx1"/>
                          </a:solidFill>
                          <a:latin typeface="Century Gothic" panose="020B0502020202020204" pitchFamily="34" charset="0"/>
                        </a:rPr>
                        <a:t>pourquoi !</a:t>
                      </a:r>
                      <a:endParaRPr lang="en-GB" dirty="0">
                        <a:solidFill>
                          <a:schemeClr val="tx1"/>
                        </a:solidFill>
                        <a:latin typeface="Arial"/>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fr-FR" sz="2400" dirty="0">
                          <a:solidFill>
                            <a:schemeClr val="tx1"/>
                          </a:solidFill>
                          <a:latin typeface="Century Gothic" panose="020B0502020202020204" pitchFamily="34" charset="0"/>
                        </a:rPr>
                        <a:t>pas pourquoi !</a:t>
                      </a:r>
                      <a:endParaRPr lang="en-GB" dirty="0">
                        <a:solidFill>
                          <a:schemeClr val="tx1"/>
                        </a:solidFill>
                        <a:latin typeface="Arial"/>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490693129"/>
                  </a:ext>
                </a:extLst>
              </a:tr>
            </a:tbl>
          </a:graphicData>
        </a:graphic>
      </p:graphicFrame>
      <p:sp>
        <p:nvSpPr>
          <p:cNvPr id="71" name="TextBox 70">
            <a:extLst>
              <a:ext uri="{FF2B5EF4-FFF2-40B4-BE49-F238E27FC236}">
                <a16:creationId xmlns:a16="http://schemas.microsoft.com/office/drawing/2014/main" id="{7079BBAB-3421-4C41-8F77-B7BE13469EE1}"/>
              </a:ext>
            </a:extLst>
          </p:cNvPr>
          <p:cNvSpPr txBox="1"/>
          <p:nvPr/>
        </p:nvSpPr>
        <p:spPr>
          <a:xfrm>
            <a:off x="7173650" y="1427802"/>
            <a:ext cx="778039" cy="523220"/>
          </a:xfrm>
          <a:prstGeom prst="rect">
            <a:avLst/>
          </a:prstGeom>
          <a:noFill/>
        </p:spPr>
        <p:txBody>
          <a:bodyPr wrap="square">
            <a:spAutoFit/>
          </a:bodyPr>
          <a:lstStyle/>
          <a:p>
            <a:r>
              <a:rPr lang="en-GB" sz="2800" b="1" spc="-1" dirty="0">
                <a:solidFill>
                  <a:schemeClr val="bg2">
                    <a:lumMod val="25000"/>
                  </a:schemeClr>
                </a:solidFill>
                <a:latin typeface="Century Gothic" panose="020B0502020202020204" pitchFamily="34" charset="0"/>
                <a:ea typeface="Century Gothic"/>
              </a:rPr>
              <a:t>A</a:t>
            </a:r>
            <a:endParaRPr lang="en-GB" sz="2800" dirty="0"/>
          </a:p>
        </p:txBody>
      </p:sp>
      <p:sp>
        <p:nvSpPr>
          <p:cNvPr id="72" name="TextBox 71">
            <a:extLst>
              <a:ext uri="{FF2B5EF4-FFF2-40B4-BE49-F238E27FC236}">
                <a16:creationId xmlns:a16="http://schemas.microsoft.com/office/drawing/2014/main" id="{847AC76F-A7DE-49B3-8EE6-4BA5EB11B0B5}"/>
              </a:ext>
            </a:extLst>
          </p:cNvPr>
          <p:cNvSpPr txBox="1"/>
          <p:nvPr/>
        </p:nvSpPr>
        <p:spPr>
          <a:xfrm>
            <a:off x="10261180" y="1386913"/>
            <a:ext cx="778039" cy="523220"/>
          </a:xfrm>
          <a:prstGeom prst="rect">
            <a:avLst/>
          </a:prstGeom>
          <a:noFill/>
        </p:spPr>
        <p:txBody>
          <a:bodyPr wrap="square">
            <a:spAutoFit/>
          </a:bodyPr>
          <a:lstStyle/>
          <a:p>
            <a:r>
              <a:rPr lang="en-GB" sz="2800" b="1" spc="-1" dirty="0">
                <a:solidFill>
                  <a:schemeClr val="bg2">
                    <a:lumMod val="25000"/>
                  </a:schemeClr>
                </a:solidFill>
                <a:latin typeface="Century Gothic" panose="020B0502020202020204" pitchFamily="34" charset="0"/>
                <a:ea typeface="Century Gothic"/>
              </a:rPr>
              <a:t>B</a:t>
            </a:r>
            <a:endParaRPr lang="en-GB" sz="2800" dirty="0"/>
          </a:p>
        </p:txBody>
      </p:sp>
      <p:pic>
        <p:nvPicPr>
          <p:cNvPr id="73" name="Picture 72" descr="Shape, arrow&#10;&#10;Description automatically generated">
            <a:extLst>
              <a:ext uri="{FF2B5EF4-FFF2-40B4-BE49-F238E27FC236}">
                <a16:creationId xmlns:a16="http://schemas.microsoft.com/office/drawing/2014/main" id="{9A389111-052F-4FE5-8837-135A9CF24F7D}"/>
              </a:ext>
            </a:extLst>
          </p:cNvPr>
          <p:cNvPicPr>
            <a:picLocks noChangeAspect="1"/>
          </p:cNvPicPr>
          <p:nvPr/>
        </p:nvPicPr>
        <p:blipFill>
          <a:blip r:embed="rId6"/>
          <a:stretch>
            <a:fillRect/>
          </a:stretch>
        </p:blipFill>
        <p:spPr>
          <a:xfrm>
            <a:off x="11668862" y="1829778"/>
            <a:ext cx="360707" cy="334217"/>
          </a:xfrm>
          <a:prstGeom prst="rect">
            <a:avLst/>
          </a:prstGeom>
        </p:spPr>
      </p:pic>
      <p:pic>
        <p:nvPicPr>
          <p:cNvPr id="74" name="Picture 73">
            <a:extLst>
              <a:ext uri="{FF2B5EF4-FFF2-40B4-BE49-F238E27FC236}">
                <a16:creationId xmlns:a16="http://schemas.microsoft.com/office/drawing/2014/main" id="{8F4A9FD2-5551-41DA-9EA3-9E98CD88C40E}"/>
              </a:ext>
            </a:extLst>
          </p:cNvPr>
          <p:cNvPicPr>
            <a:picLocks noChangeAspect="1"/>
          </p:cNvPicPr>
          <p:nvPr/>
        </p:nvPicPr>
        <p:blipFill>
          <a:blip r:embed="rId7"/>
          <a:stretch>
            <a:fillRect/>
          </a:stretch>
        </p:blipFill>
        <p:spPr>
          <a:xfrm>
            <a:off x="106145" y="5669737"/>
            <a:ext cx="2377646" cy="853514"/>
          </a:xfrm>
          <a:prstGeom prst="rect">
            <a:avLst/>
          </a:prstGeom>
        </p:spPr>
      </p:pic>
      <p:sp>
        <p:nvSpPr>
          <p:cNvPr id="75" name="TextBox 74">
            <a:extLst>
              <a:ext uri="{FF2B5EF4-FFF2-40B4-BE49-F238E27FC236}">
                <a16:creationId xmlns:a16="http://schemas.microsoft.com/office/drawing/2014/main" id="{3D68CBF1-4277-4B27-BF4F-E47811896EC5}"/>
              </a:ext>
            </a:extLst>
          </p:cNvPr>
          <p:cNvSpPr txBox="1"/>
          <p:nvPr/>
        </p:nvSpPr>
        <p:spPr>
          <a:xfrm>
            <a:off x="2436634" y="5824375"/>
            <a:ext cx="10491536" cy="830997"/>
          </a:xfrm>
          <a:prstGeom prst="rect">
            <a:avLst/>
          </a:prstGeom>
          <a:noFill/>
        </p:spPr>
        <p:txBody>
          <a:bodyPr wrap="square">
            <a:spAutoFit/>
          </a:bodyPr>
          <a:lstStyle/>
          <a:p>
            <a:r>
              <a:rPr kumimoji="0" lang="en-GB" sz="2400" i="0" u="none" strike="noStrike" kern="1200" cap="none" spc="-1" normalizeH="0" baseline="0" noProof="0" dirty="0">
                <a:ln>
                  <a:noFill/>
                </a:ln>
                <a:effectLst/>
                <a:uLnTx/>
                <a:uFillTx/>
                <a:latin typeface="Century gothic"/>
                <a:ea typeface="Century Gothic"/>
              </a:rPr>
              <a:t>Pierre is unhappy. Adèle suggests why. </a:t>
            </a:r>
            <a:br>
              <a:rPr kumimoji="0" lang="en-GB" sz="2400" i="0" u="none" strike="noStrike" kern="1200" cap="none" spc="-1" normalizeH="0" baseline="0" noProof="0" dirty="0">
                <a:ln>
                  <a:noFill/>
                </a:ln>
                <a:effectLst/>
                <a:uLnTx/>
                <a:uFillTx/>
                <a:latin typeface="Century gothic"/>
                <a:ea typeface="Century Gothic"/>
              </a:rPr>
            </a:br>
            <a:r>
              <a:rPr kumimoji="0" lang="en-GB" sz="2400" i="0" u="none" strike="noStrike" kern="1200" cap="none" spc="-1" normalizeH="0" baseline="0" noProof="0" dirty="0">
                <a:ln>
                  <a:noFill/>
                </a:ln>
                <a:effectLst/>
                <a:uLnTx/>
                <a:uFillTx/>
                <a:latin typeface="Century gothic"/>
                <a:ea typeface="Century Gothic"/>
              </a:rPr>
              <a:t>Finish her sentences!</a:t>
            </a:r>
            <a:endParaRPr lang="en-GB" sz="2400" dirty="0"/>
          </a:p>
        </p:txBody>
      </p:sp>
      <p:graphicFrame>
        <p:nvGraphicFramePr>
          <p:cNvPr id="76" name="Table 75">
            <a:extLst>
              <a:ext uri="{FF2B5EF4-FFF2-40B4-BE49-F238E27FC236}">
                <a16:creationId xmlns:a16="http://schemas.microsoft.com/office/drawing/2014/main" id="{FA80ED0D-124C-4D44-BDB6-3178012F871B}"/>
              </a:ext>
            </a:extLst>
          </p:cNvPr>
          <p:cNvGraphicFramePr>
            <a:graphicFrameLocks noGrp="1"/>
          </p:cNvGraphicFramePr>
          <p:nvPr>
            <p:extLst>
              <p:ext uri="{D42A27DB-BD31-4B8C-83A1-F6EECF244321}">
                <p14:modId xmlns:p14="http://schemas.microsoft.com/office/powerpoint/2010/main" val="1005998494"/>
              </p:ext>
            </p:extLst>
          </p:nvPr>
        </p:nvGraphicFramePr>
        <p:xfrm>
          <a:off x="274878" y="7005668"/>
          <a:ext cx="11741332" cy="3017580"/>
        </p:xfrm>
        <a:graphic>
          <a:graphicData uri="http://schemas.openxmlformats.org/drawingml/2006/table">
            <a:tbl>
              <a:tblPr/>
              <a:tblGrid>
                <a:gridCol w="519206">
                  <a:extLst>
                    <a:ext uri="{9D8B030D-6E8A-4147-A177-3AD203B41FA5}">
                      <a16:colId xmlns:a16="http://schemas.microsoft.com/office/drawing/2014/main" val="2774348986"/>
                    </a:ext>
                  </a:extLst>
                </a:gridCol>
                <a:gridCol w="5847348">
                  <a:extLst>
                    <a:ext uri="{9D8B030D-6E8A-4147-A177-3AD203B41FA5}">
                      <a16:colId xmlns:a16="http://schemas.microsoft.com/office/drawing/2014/main" val="4014722558"/>
                    </a:ext>
                  </a:extLst>
                </a:gridCol>
                <a:gridCol w="5374778">
                  <a:extLst>
                    <a:ext uri="{9D8B030D-6E8A-4147-A177-3AD203B41FA5}">
                      <a16:colId xmlns:a16="http://schemas.microsoft.com/office/drawing/2014/main" val="3671174500"/>
                    </a:ext>
                  </a:extLst>
                </a:gridCol>
              </a:tblGrid>
              <a:tr h="307133">
                <a:tc>
                  <a:txBody>
                    <a:bodyPr/>
                    <a:lstStyle/>
                    <a:p>
                      <a:pPr algn="ctr"/>
                      <a:endParaRPr lang="en-US" sz="2400" b="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r>
                        <a:rPr lang="en-US" sz="2400" b="1" dirty="0">
                          <a:solidFill>
                            <a:schemeClr val="tx1"/>
                          </a:solidFill>
                          <a:latin typeface="Century Gothic" panose="020B0502020202020204" pitchFamily="34" charset="0"/>
                        </a:rPr>
                        <a:t>A</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r>
                        <a:rPr lang="en-US" sz="2400" b="1" dirty="0">
                          <a:solidFill>
                            <a:schemeClr val="tx1"/>
                          </a:solidFill>
                          <a:latin typeface="Century Gothic" panose="020B0502020202020204" pitchFamily="34" charset="0"/>
                        </a:rPr>
                        <a:t>B</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392712236"/>
                  </a:ext>
                </a:extLst>
              </a:tr>
              <a:tr h="286664">
                <a:tc>
                  <a:txBody>
                    <a:bodyPr/>
                    <a:lstStyle/>
                    <a:p>
                      <a:pPr marL="0" marR="0" lvl="0" indent="0" algn="ctr" rtl="0">
                        <a:lnSpc>
                          <a:spcPct val="100000"/>
                        </a:lnSpc>
                        <a:spcBef>
                          <a:spcPts val="0"/>
                        </a:spcBef>
                        <a:spcAft>
                          <a:spcPts val="0"/>
                        </a:spcAft>
                        <a:buClr>
                          <a:srgbClr val="000000"/>
                        </a:buClr>
                        <a:buSzPts val="2400"/>
                        <a:buFont typeface="Arial"/>
                        <a:buNone/>
                      </a:pPr>
                      <a:r>
                        <a:rPr lang="en-GB" sz="2200" b="1" u="none" strike="noStrike" cap="none" dirty="0">
                          <a:solidFill>
                            <a:schemeClr val="tx1"/>
                          </a:solidFill>
                          <a:latin typeface="Century Gothic" panose="020B0502020202020204" pitchFamily="34" charset="0"/>
                          <a:ea typeface="Century Gothic"/>
                          <a:cs typeface="Century Gothic"/>
                          <a:sym typeface="Century Gothic"/>
                        </a:rPr>
                        <a:t>1</a:t>
                      </a:r>
                      <a:endParaRPr sz="2200" b="1"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GB" sz="2200" u="none" strike="noStrike" cap="none" dirty="0">
                          <a:solidFill>
                            <a:schemeClr val="tx1"/>
                          </a:solidFill>
                          <a:latin typeface="Century Gothic" panose="020B0502020202020204" pitchFamily="34" charset="0"/>
                          <a:ea typeface="Century Gothic"/>
                          <a:cs typeface="Century Gothic"/>
                          <a:sym typeface="Century Gothic"/>
                        </a:rPr>
                        <a:t>… les </a:t>
                      </a:r>
                      <a:r>
                        <a:rPr lang="es-ES_tradnl" sz="2200" u="none" strike="noStrike" kern="1200" cap="none" dirty="0">
                          <a:solidFill>
                            <a:schemeClr val="tx1"/>
                          </a:solidFill>
                          <a:latin typeface="Century Gothic" panose="020B0502020202020204" pitchFamily="34" charset="0"/>
                          <a:ea typeface="+mn-ea"/>
                          <a:cs typeface="+mn-cs"/>
                        </a:rPr>
                        <a:t>crêpes</a:t>
                      </a:r>
                      <a:r>
                        <a:rPr lang="en-GB" sz="2200" u="none" strike="noStrike" kern="1200" cap="none" dirty="0">
                          <a:solidFill>
                            <a:schemeClr val="tx1"/>
                          </a:solidFill>
                          <a:latin typeface="Century Gothic" panose="020B0502020202020204" pitchFamily="34" charset="0"/>
                          <a:ea typeface="Century Gothic"/>
                          <a:cs typeface="Century Gothic"/>
                          <a:sym typeface="Century Gothic"/>
                        </a:rPr>
                        <a:t>.</a:t>
                      </a:r>
                      <a:endParaRPr sz="2200" u="none" strike="noStrike" kern="1200"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GB" sz="2200" u="none" strike="noStrike" cap="none" dirty="0">
                          <a:solidFill>
                            <a:schemeClr val="tx1"/>
                          </a:solidFill>
                          <a:latin typeface="Century Gothic" panose="020B0502020202020204" pitchFamily="34" charset="0"/>
                          <a:ea typeface="Century Gothic"/>
                          <a:cs typeface="Century Gothic"/>
                          <a:sym typeface="Century Gothic"/>
                        </a:rPr>
                        <a:t>… pas les </a:t>
                      </a:r>
                      <a:r>
                        <a:rPr lang="es-ES_tradnl" sz="2200" u="none" strike="noStrike" kern="1200" cap="none" dirty="0">
                          <a:solidFill>
                            <a:schemeClr val="tx1"/>
                          </a:solidFill>
                          <a:latin typeface="Century Gothic" panose="020B0502020202020204" pitchFamily="34" charset="0"/>
                          <a:ea typeface="+mn-ea"/>
                          <a:cs typeface="+mn-cs"/>
                        </a:rPr>
                        <a:t>crêpes</a:t>
                      </a:r>
                      <a:r>
                        <a:rPr lang="en-GB" sz="2200" u="none" strike="noStrike" kern="1200" cap="none" dirty="0">
                          <a:solidFill>
                            <a:schemeClr val="tx1"/>
                          </a:solidFill>
                          <a:latin typeface="Century Gothic" panose="020B0502020202020204" pitchFamily="34" charset="0"/>
                          <a:ea typeface="Century Gothic"/>
                          <a:cs typeface="Century Gothic"/>
                          <a:sym typeface="Century Gothic"/>
                        </a:rPr>
                        <a:t>.</a:t>
                      </a:r>
                      <a:endParaRPr sz="220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882903482"/>
                  </a:ext>
                </a:extLst>
              </a:tr>
              <a:tr h="286664">
                <a:tc>
                  <a:txBody>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lang="en-GB" sz="2200" b="1" u="none" strike="noStrike" cap="none" dirty="0">
                          <a:solidFill>
                            <a:schemeClr val="tx1"/>
                          </a:solidFill>
                          <a:latin typeface="Century Gothic" panose="020B0502020202020204" pitchFamily="34" charset="0"/>
                          <a:ea typeface="Century Gothic"/>
                          <a:cs typeface="Century Gothic"/>
                          <a:sym typeface="Century Gothic"/>
                        </a:rPr>
                        <a:t>2</a:t>
                      </a: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GB" sz="2200" u="none" strike="noStrike" cap="none" dirty="0">
                          <a:solidFill>
                            <a:schemeClr val="tx1"/>
                          </a:solidFill>
                          <a:latin typeface="Century Gothic" panose="020B0502020202020204" pitchFamily="34" charset="0"/>
                          <a:ea typeface="Century Gothic"/>
                          <a:cs typeface="Century Gothic"/>
                          <a:sym typeface="Century Gothic"/>
                        </a:rPr>
                        <a:t>… pas la </a:t>
                      </a:r>
                      <a:r>
                        <a:rPr lang="en-GB" sz="2200" u="none" strike="noStrike" cap="none" dirty="0" err="1">
                          <a:solidFill>
                            <a:schemeClr val="tx1"/>
                          </a:solidFill>
                          <a:latin typeface="Century Gothic" panose="020B0502020202020204" pitchFamily="34" charset="0"/>
                          <a:ea typeface="Century Gothic"/>
                          <a:cs typeface="Century Gothic"/>
                          <a:sym typeface="Century Gothic"/>
                        </a:rPr>
                        <a:t>recette</a:t>
                      </a:r>
                      <a:r>
                        <a:rPr lang="en-GB" sz="2200" u="none" strike="noStrike" cap="none" dirty="0">
                          <a:solidFill>
                            <a:schemeClr val="tx1"/>
                          </a:solidFill>
                          <a:latin typeface="Century Gothic" panose="020B0502020202020204" pitchFamily="34" charset="0"/>
                          <a:ea typeface="Century Gothic"/>
                          <a:cs typeface="Century Gothic"/>
                          <a:sym typeface="Century Gothic"/>
                        </a:rPr>
                        <a:t>.</a:t>
                      </a: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GB" sz="2200" u="none" strike="noStrike" cap="none" dirty="0">
                          <a:solidFill>
                            <a:schemeClr val="tx1"/>
                          </a:solidFill>
                          <a:latin typeface="Century Gothic" panose="020B0502020202020204" pitchFamily="34" charset="0"/>
                          <a:ea typeface="Century Gothic"/>
                          <a:cs typeface="Century Gothic"/>
                          <a:sym typeface="Century Gothic"/>
                        </a:rPr>
                        <a:t>… la </a:t>
                      </a:r>
                      <a:r>
                        <a:rPr lang="en-GB" sz="2200" u="none" strike="noStrike" cap="none" dirty="0" err="1">
                          <a:solidFill>
                            <a:schemeClr val="tx1"/>
                          </a:solidFill>
                          <a:latin typeface="Century Gothic" panose="020B0502020202020204" pitchFamily="34" charset="0"/>
                          <a:ea typeface="Century Gothic"/>
                          <a:cs typeface="Century Gothic"/>
                          <a:sym typeface="Century Gothic"/>
                        </a:rPr>
                        <a:t>recette</a:t>
                      </a:r>
                      <a:r>
                        <a:rPr lang="en-GB" sz="2200" u="none" strike="noStrike" cap="none" dirty="0">
                          <a:solidFill>
                            <a:schemeClr val="tx1"/>
                          </a:solidFill>
                          <a:latin typeface="Century Gothic" panose="020B0502020202020204" pitchFamily="34" charset="0"/>
                          <a:ea typeface="Century Gothic"/>
                          <a:cs typeface="Century Gothic"/>
                          <a:sym typeface="Century Gothic"/>
                        </a:rPr>
                        <a:t>.</a:t>
                      </a: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679235660"/>
                  </a:ext>
                </a:extLst>
              </a:tr>
              <a:tr h="286664">
                <a:tc>
                  <a:txBody>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lang="en-GB" sz="2200" b="1" u="none" strike="noStrike" cap="none" dirty="0">
                          <a:solidFill>
                            <a:schemeClr val="tx1"/>
                          </a:solidFill>
                          <a:latin typeface="Century Gothic" panose="020B0502020202020204" pitchFamily="34" charset="0"/>
                          <a:ea typeface="Century Gothic"/>
                          <a:cs typeface="Century Gothic"/>
                          <a:sym typeface="Century Gothic"/>
                        </a:rPr>
                        <a:t>3</a:t>
                      </a: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GB" sz="2200" u="none" strike="noStrike" cap="none" dirty="0">
                          <a:solidFill>
                            <a:schemeClr val="tx1"/>
                          </a:solidFill>
                          <a:latin typeface="Century Gothic" panose="020B0502020202020204" pitchFamily="34" charset="0"/>
                          <a:ea typeface="Century Gothic"/>
                          <a:cs typeface="Century Gothic"/>
                          <a:sym typeface="Century Gothic"/>
                        </a:rPr>
                        <a:t>… pas des </a:t>
                      </a:r>
                      <a:r>
                        <a:rPr lang="en-GB" sz="2200" u="none" strike="noStrike" cap="none" dirty="0" err="1">
                          <a:solidFill>
                            <a:schemeClr val="tx1"/>
                          </a:solidFill>
                          <a:latin typeface="Century Gothic" panose="020B0502020202020204" pitchFamily="34" charset="0"/>
                          <a:ea typeface="Century Gothic"/>
                          <a:cs typeface="Century Gothic"/>
                          <a:sym typeface="Century Gothic"/>
                        </a:rPr>
                        <a:t>œufs</a:t>
                      </a:r>
                      <a:r>
                        <a:rPr lang="en-GB" sz="2200" u="none" strike="noStrike" cap="none" dirty="0">
                          <a:solidFill>
                            <a:schemeClr val="tx1"/>
                          </a:solidFill>
                          <a:latin typeface="Century Gothic" panose="020B0502020202020204" pitchFamily="34" charset="0"/>
                          <a:ea typeface="Century Gothic"/>
                          <a:cs typeface="Century Gothic"/>
                          <a:sym typeface="Century Gothic"/>
                        </a:rPr>
                        <a:t>.</a:t>
                      </a: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GB" sz="2200" u="none" strike="noStrike" cap="none" dirty="0">
                          <a:solidFill>
                            <a:schemeClr val="tx1"/>
                          </a:solidFill>
                          <a:latin typeface="Century Gothic" panose="020B0502020202020204" pitchFamily="34" charset="0"/>
                          <a:ea typeface="Century Gothic"/>
                          <a:cs typeface="Century Gothic"/>
                          <a:sym typeface="Century Gothic"/>
                        </a:rPr>
                        <a:t>… des </a:t>
                      </a:r>
                      <a:r>
                        <a:rPr lang="en-GB" sz="2200" u="none" strike="noStrike" cap="none" dirty="0" err="1">
                          <a:solidFill>
                            <a:schemeClr val="tx1"/>
                          </a:solidFill>
                          <a:latin typeface="Century Gothic" panose="020B0502020202020204" pitchFamily="34" charset="0"/>
                          <a:ea typeface="Century Gothic"/>
                          <a:cs typeface="Century Gothic"/>
                          <a:sym typeface="Century Gothic"/>
                        </a:rPr>
                        <a:t>œufs</a:t>
                      </a:r>
                      <a:r>
                        <a:rPr lang="en-GB" sz="2200" u="none" strike="noStrike" cap="none" dirty="0">
                          <a:solidFill>
                            <a:schemeClr val="tx1"/>
                          </a:solidFill>
                          <a:latin typeface="Century Gothic" panose="020B0502020202020204" pitchFamily="34" charset="0"/>
                          <a:ea typeface="Century Gothic"/>
                          <a:cs typeface="Century Gothic"/>
                          <a:sym typeface="Century Gothic"/>
                        </a:rPr>
                        <a:t>.</a:t>
                      </a: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46584671"/>
                  </a:ext>
                </a:extLst>
              </a:tr>
              <a:tr h="286664">
                <a:tc>
                  <a:txBody>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lang="en-GB" sz="2200" b="1" u="none" strike="noStrike" cap="none" dirty="0">
                          <a:solidFill>
                            <a:schemeClr val="tx1"/>
                          </a:solidFill>
                          <a:latin typeface="Century Gothic" panose="020B0502020202020204" pitchFamily="34" charset="0"/>
                          <a:ea typeface="Century Gothic"/>
                          <a:cs typeface="Century Gothic"/>
                          <a:sym typeface="Century Gothic"/>
                        </a:rPr>
                        <a:t>4</a:t>
                      </a: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GB" sz="2200" u="none" strike="noStrike" cap="none" dirty="0">
                          <a:solidFill>
                            <a:schemeClr val="tx1"/>
                          </a:solidFill>
                          <a:latin typeface="Century Gothic" panose="020B0502020202020204" pitchFamily="34" charset="0"/>
                          <a:ea typeface="Century Gothic"/>
                          <a:cs typeface="Century Gothic"/>
                          <a:sym typeface="Century Gothic"/>
                        </a:rPr>
                        <a:t>… les </a:t>
                      </a:r>
                      <a:r>
                        <a:rPr lang="en-GB" sz="2200" u="none" strike="noStrike" cap="none" dirty="0" err="1">
                          <a:solidFill>
                            <a:schemeClr val="tx1"/>
                          </a:solidFill>
                          <a:latin typeface="Century Gothic" panose="020B0502020202020204" pitchFamily="34" charset="0"/>
                          <a:ea typeface="Century Gothic"/>
                          <a:cs typeface="Century Gothic"/>
                          <a:sym typeface="Century Gothic"/>
                        </a:rPr>
                        <a:t>œufs</a:t>
                      </a:r>
                      <a:r>
                        <a:rPr lang="en-GB" sz="2200" u="none" strike="noStrike" cap="none" dirty="0">
                          <a:solidFill>
                            <a:schemeClr val="tx1"/>
                          </a:solidFill>
                          <a:latin typeface="Century Gothic" panose="020B0502020202020204" pitchFamily="34" charset="0"/>
                          <a:ea typeface="Century Gothic"/>
                          <a:cs typeface="Century Gothic"/>
                          <a:sym typeface="Century Gothic"/>
                        </a:rPr>
                        <a:t>.</a:t>
                      </a: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GB" sz="2200" u="none" strike="noStrike" cap="none" dirty="0">
                          <a:solidFill>
                            <a:schemeClr val="tx1"/>
                          </a:solidFill>
                          <a:latin typeface="Century Gothic" panose="020B0502020202020204" pitchFamily="34" charset="0"/>
                          <a:ea typeface="Century Gothic"/>
                          <a:cs typeface="Century Gothic"/>
                          <a:sym typeface="Century Gothic"/>
                        </a:rPr>
                        <a:t>… pas les </a:t>
                      </a:r>
                      <a:r>
                        <a:rPr lang="en-GB" sz="2200" u="none" strike="noStrike" cap="none" dirty="0" err="1">
                          <a:solidFill>
                            <a:schemeClr val="tx1"/>
                          </a:solidFill>
                          <a:latin typeface="Century Gothic" panose="020B0502020202020204" pitchFamily="34" charset="0"/>
                          <a:ea typeface="Century Gothic"/>
                          <a:cs typeface="Century Gothic"/>
                          <a:sym typeface="Century Gothic"/>
                        </a:rPr>
                        <a:t>œufs</a:t>
                      </a:r>
                      <a:r>
                        <a:rPr lang="en-GB" sz="2200" u="none" strike="noStrike" cap="none" dirty="0">
                          <a:solidFill>
                            <a:schemeClr val="tx1"/>
                          </a:solidFill>
                          <a:latin typeface="Century Gothic" panose="020B0502020202020204" pitchFamily="34" charset="0"/>
                          <a:ea typeface="Century Gothic"/>
                          <a:cs typeface="Century Gothic"/>
                          <a:sym typeface="Century Gothic"/>
                        </a:rPr>
                        <a:t>.</a:t>
                      </a: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235854111"/>
                  </a:ext>
                </a:extLst>
              </a:tr>
              <a:tr h="286664">
                <a:tc>
                  <a:txBody>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lang="en-GB" sz="2200" b="1" u="none" strike="noStrike" cap="none" dirty="0">
                          <a:solidFill>
                            <a:schemeClr val="tx1"/>
                          </a:solidFill>
                          <a:latin typeface="Century Gothic" panose="020B0502020202020204" pitchFamily="34" charset="0"/>
                          <a:ea typeface="Century Gothic"/>
                          <a:cs typeface="Century Gothic"/>
                          <a:sym typeface="Century Gothic"/>
                        </a:rPr>
                        <a:t>5</a:t>
                      </a: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GB" sz="2200" u="none" strike="noStrike" cap="none" dirty="0">
                          <a:solidFill>
                            <a:schemeClr val="tx1"/>
                          </a:solidFill>
                          <a:latin typeface="Century Gothic" panose="020B0502020202020204" pitchFamily="34" charset="0"/>
                          <a:ea typeface="Century Gothic"/>
                          <a:cs typeface="Century Gothic"/>
                          <a:sym typeface="Century Gothic"/>
                        </a:rPr>
                        <a:t>… pas des </a:t>
                      </a:r>
                      <a:r>
                        <a:rPr lang="es-ES_tradnl" sz="2200" u="none" strike="noStrike" kern="1200" cap="none" dirty="0">
                          <a:solidFill>
                            <a:schemeClr val="tx1"/>
                          </a:solidFill>
                          <a:latin typeface="Century Gothic" panose="020B0502020202020204" pitchFamily="34" charset="0"/>
                          <a:ea typeface="+mn-ea"/>
                          <a:cs typeface="+mn-cs"/>
                        </a:rPr>
                        <a:t>crêpes</a:t>
                      </a:r>
                      <a:r>
                        <a:rPr lang="en-GB" sz="2200" u="none" strike="noStrike" kern="1200" cap="none" dirty="0">
                          <a:solidFill>
                            <a:schemeClr val="tx1"/>
                          </a:solidFill>
                          <a:latin typeface="Century Gothic" panose="020B0502020202020204" pitchFamily="34" charset="0"/>
                          <a:ea typeface="Century Gothic"/>
                          <a:cs typeface="Century Gothic"/>
                          <a:sym typeface="Century Gothic"/>
                        </a:rPr>
                        <a:t>.</a:t>
                      </a:r>
                      <a:endParaRPr lang="en-GB" sz="220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GB" sz="2200" u="none" strike="noStrike" cap="none" dirty="0">
                          <a:solidFill>
                            <a:schemeClr val="tx1"/>
                          </a:solidFill>
                          <a:latin typeface="Century Gothic" panose="020B0502020202020204" pitchFamily="34" charset="0"/>
                          <a:ea typeface="Century Gothic"/>
                          <a:cs typeface="Century Gothic"/>
                          <a:sym typeface="Century Gothic"/>
                        </a:rPr>
                        <a:t>… des </a:t>
                      </a:r>
                      <a:r>
                        <a:rPr lang="es-ES_tradnl" sz="2200" u="none" strike="noStrike" kern="1200" cap="none" dirty="0">
                          <a:solidFill>
                            <a:schemeClr val="tx1"/>
                          </a:solidFill>
                          <a:latin typeface="Century Gothic" panose="020B0502020202020204" pitchFamily="34" charset="0"/>
                          <a:ea typeface="+mn-ea"/>
                          <a:cs typeface="+mn-cs"/>
                        </a:rPr>
                        <a:t>crêpes</a:t>
                      </a:r>
                      <a:r>
                        <a:rPr lang="en-GB" sz="2200" u="none" strike="noStrike" kern="1200" cap="none" dirty="0">
                          <a:solidFill>
                            <a:schemeClr val="tx1"/>
                          </a:solidFill>
                          <a:latin typeface="Century Gothic" panose="020B0502020202020204" pitchFamily="34" charset="0"/>
                          <a:ea typeface="Century Gothic"/>
                          <a:cs typeface="Century Gothic"/>
                          <a:sym typeface="Century Gothic"/>
                        </a:rPr>
                        <a:t>.</a:t>
                      </a:r>
                      <a:endParaRPr lang="en-GB" sz="220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543753185"/>
                  </a:ext>
                </a:extLst>
              </a:tr>
              <a:tr h="286664">
                <a:tc>
                  <a:txBody>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lang="en-GB" sz="2200" b="1" u="none" strike="noStrike" cap="none" dirty="0">
                          <a:solidFill>
                            <a:schemeClr val="tx1"/>
                          </a:solidFill>
                          <a:latin typeface="Century Gothic" panose="020B0502020202020204" pitchFamily="34" charset="0"/>
                          <a:ea typeface="Century Gothic"/>
                          <a:cs typeface="Century Gothic"/>
                          <a:sym typeface="Century Gothic"/>
                        </a:rPr>
                        <a:t>6</a:t>
                      </a: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GB" sz="2200" u="none" strike="noStrike" cap="none" dirty="0">
                          <a:solidFill>
                            <a:schemeClr val="tx1"/>
                          </a:solidFill>
                          <a:latin typeface="Century Gothic" panose="020B0502020202020204" pitchFamily="34" charset="0"/>
                          <a:ea typeface="Century Gothic"/>
                          <a:cs typeface="Century Gothic"/>
                          <a:sym typeface="Century Gothic"/>
                        </a:rPr>
                        <a:t>… pas triste.</a:t>
                      </a: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GB" sz="2200" u="none" strike="noStrike" cap="none" dirty="0">
                          <a:solidFill>
                            <a:schemeClr val="tx1"/>
                          </a:solidFill>
                          <a:latin typeface="Century Gothic" panose="020B0502020202020204" pitchFamily="34" charset="0"/>
                          <a:ea typeface="Century Gothic"/>
                          <a:cs typeface="Century Gothic"/>
                          <a:sym typeface="Century Gothic"/>
                        </a:rPr>
                        <a:t>… triste.</a:t>
                      </a: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743015722"/>
                  </a:ext>
                </a:extLst>
              </a:tr>
            </a:tbl>
          </a:graphicData>
        </a:graphic>
      </p:graphicFrame>
      <p:pic>
        <p:nvPicPr>
          <p:cNvPr id="77" name="Picture 76" descr="Shape, arrow&#10;&#10;Description automatically generated">
            <a:extLst>
              <a:ext uri="{FF2B5EF4-FFF2-40B4-BE49-F238E27FC236}">
                <a16:creationId xmlns:a16="http://schemas.microsoft.com/office/drawing/2014/main" id="{6CABFE60-FBD6-4F43-9E8B-31BFFB0304EB}"/>
              </a:ext>
            </a:extLst>
          </p:cNvPr>
          <p:cNvPicPr>
            <a:picLocks noChangeAspect="1"/>
          </p:cNvPicPr>
          <p:nvPr/>
        </p:nvPicPr>
        <p:blipFill>
          <a:blip r:embed="rId6"/>
          <a:stretch>
            <a:fillRect/>
          </a:stretch>
        </p:blipFill>
        <p:spPr>
          <a:xfrm>
            <a:off x="9072414" y="7433409"/>
            <a:ext cx="360707" cy="334217"/>
          </a:xfrm>
          <a:prstGeom prst="rect">
            <a:avLst/>
          </a:prstGeom>
        </p:spPr>
      </p:pic>
      <p:sp>
        <p:nvSpPr>
          <p:cNvPr id="79" name="Speech Bubble: Rectangle with Corners Rounded 78">
            <a:extLst>
              <a:ext uri="{FF2B5EF4-FFF2-40B4-BE49-F238E27FC236}">
                <a16:creationId xmlns:a16="http://schemas.microsoft.com/office/drawing/2014/main" id="{FFD8D2CB-41EF-4DF6-A39B-A0DEDC2ADAE4}"/>
              </a:ext>
            </a:extLst>
          </p:cNvPr>
          <p:cNvSpPr/>
          <p:nvPr/>
        </p:nvSpPr>
        <p:spPr>
          <a:xfrm>
            <a:off x="1394774" y="6818233"/>
            <a:ext cx="948433" cy="615176"/>
          </a:xfrm>
          <a:prstGeom prst="wedgeRoundRectCallout">
            <a:avLst>
              <a:gd name="adj1" fmla="val -72747"/>
              <a:gd name="adj2" fmla="val 21971"/>
              <a:gd name="adj3" fmla="val 16667"/>
            </a:avLst>
          </a:prstGeom>
          <a:solidFill>
            <a:srgbClr val="F2F7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a:t>
            </a:r>
          </a:p>
        </p:txBody>
      </p:sp>
      <p:sp>
        <p:nvSpPr>
          <p:cNvPr id="88" name="TextBox 87">
            <a:extLst>
              <a:ext uri="{FF2B5EF4-FFF2-40B4-BE49-F238E27FC236}">
                <a16:creationId xmlns:a16="http://schemas.microsoft.com/office/drawing/2014/main" id="{4739226E-BE89-4674-BC95-D71612CA4ADE}"/>
              </a:ext>
            </a:extLst>
          </p:cNvPr>
          <p:cNvSpPr txBox="1"/>
          <p:nvPr/>
        </p:nvSpPr>
        <p:spPr>
          <a:xfrm>
            <a:off x="2622745" y="10262920"/>
            <a:ext cx="37278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effectLst/>
                <a:uLnTx/>
                <a:uFillTx/>
                <a:latin typeface="Century gothic"/>
                <a:ea typeface="Century Gothic"/>
              </a:rPr>
              <a:t>Le Mardi gras à </a:t>
            </a:r>
            <a:r>
              <a:rPr kumimoji="0" lang="en-GB" sz="2400" b="1" i="0" u="none" strike="noStrike" kern="1200" cap="none" spc="-1" normalizeH="0" baseline="0" noProof="0" dirty="0" err="1">
                <a:ln>
                  <a:noFill/>
                </a:ln>
                <a:effectLst/>
                <a:uLnTx/>
                <a:uFillTx/>
                <a:latin typeface="Century gothic"/>
                <a:ea typeface="Century Gothic"/>
              </a:rPr>
              <a:t>Haïti</a:t>
            </a:r>
            <a:endParaRPr kumimoji="0" lang="en-GB" sz="2400" b="0" i="0" u="none" strike="noStrike" kern="1200" cap="none" spc="-1" normalizeH="0" baseline="0" noProof="0" dirty="0">
              <a:ln>
                <a:noFill/>
              </a:ln>
              <a:effectLst/>
              <a:uLnTx/>
              <a:uFillTx/>
              <a:latin typeface="Century gothic"/>
            </a:endParaRPr>
          </a:p>
        </p:txBody>
      </p:sp>
      <p:pic>
        <p:nvPicPr>
          <p:cNvPr id="136" name="Picture 135" descr="A picture containing kitchenware, pan&#10;&#10;Description automatically generated">
            <a:extLst>
              <a:ext uri="{FF2B5EF4-FFF2-40B4-BE49-F238E27FC236}">
                <a16:creationId xmlns:a16="http://schemas.microsoft.com/office/drawing/2014/main" id="{5D3332F9-3FEC-41D6-9DE9-818CB9C137E5}"/>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15612" y="463197"/>
            <a:ext cx="1358844" cy="1013906"/>
          </a:xfrm>
          <a:prstGeom prst="rect">
            <a:avLst/>
          </a:prstGeom>
        </p:spPr>
      </p:pic>
      <p:pic>
        <p:nvPicPr>
          <p:cNvPr id="137" name="Picture 136" descr="A cartoon of a person&#10;&#10;Description automatically generated with low confidence">
            <a:extLst>
              <a:ext uri="{FF2B5EF4-FFF2-40B4-BE49-F238E27FC236}">
                <a16:creationId xmlns:a16="http://schemas.microsoft.com/office/drawing/2014/main" id="{62AC7926-EACA-405C-810F-E5DEB70549B5}"/>
              </a:ext>
            </a:extLst>
          </p:cNvPr>
          <p:cNvPicPr>
            <a:picLocks noChangeAspect="1"/>
          </p:cNvPicPr>
          <p:nvPr/>
        </p:nvPicPr>
        <p:blipFill rotWithShape="1">
          <a:blip r:embed="rId9">
            <a:extLst>
              <a:ext uri="{28A0092B-C50C-407E-A947-70E740481C1C}">
                <a14:useLocalDpi xmlns:a14="http://schemas.microsoft.com/office/drawing/2010/main" val="0"/>
              </a:ext>
            </a:extLst>
          </a:blip>
          <a:srcRect b="68522"/>
          <a:stretch/>
        </p:blipFill>
        <p:spPr>
          <a:xfrm flipH="1">
            <a:off x="150456" y="6722239"/>
            <a:ext cx="1064064" cy="734659"/>
          </a:xfrm>
          <a:prstGeom prst="rect">
            <a:avLst/>
          </a:prstGeom>
        </p:spPr>
      </p:pic>
      <p:pic>
        <p:nvPicPr>
          <p:cNvPr id="138" name="Picture 137" descr="A picture containing toy, doll&#10;&#10;Description automatically generated">
            <a:extLst>
              <a:ext uri="{FF2B5EF4-FFF2-40B4-BE49-F238E27FC236}">
                <a16:creationId xmlns:a16="http://schemas.microsoft.com/office/drawing/2014/main" id="{479A5A19-96FE-4770-B74B-F079D0839DD0}"/>
              </a:ext>
            </a:extLst>
          </p:cNvPr>
          <p:cNvPicPr>
            <a:picLocks noChangeAspect="1"/>
          </p:cNvPicPr>
          <p:nvPr/>
        </p:nvPicPr>
        <p:blipFill rotWithShape="1">
          <a:blip r:embed="rId10">
            <a:extLst>
              <a:ext uri="{28A0092B-C50C-407E-A947-70E740481C1C}">
                <a14:useLocalDpi xmlns:a14="http://schemas.microsoft.com/office/drawing/2010/main" val="0"/>
              </a:ext>
            </a:extLst>
          </a:blip>
          <a:srcRect b="37293"/>
          <a:stretch/>
        </p:blipFill>
        <p:spPr>
          <a:xfrm>
            <a:off x="11141617" y="6768712"/>
            <a:ext cx="877170" cy="1542469"/>
          </a:xfrm>
          <a:prstGeom prst="rect">
            <a:avLst/>
          </a:prstGeom>
        </p:spPr>
      </p:pic>
      <p:grpSp>
        <p:nvGrpSpPr>
          <p:cNvPr id="139" name="Group 138">
            <a:extLst>
              <a:ext uri="{FF2B5EF4-FFF2-40B4-BE49-F238E27FC236}">
                <a16:creationId xmlns:a16="http://schemas.microsoft.com/office/drawing/2014/main" id="{A131B70E-C7ED-4379-A60A-45E5A14DB9D2}"/>
              </a:ext>
            </a:extLst>
          </p:cNvPr>
          <p:cNvGrpSpPr/>
          <p:nvPr/>
        </p:nvGrpSpPr>
        <p:grpSpPr>
          <a:xfrm>
            <a:off x="10019084" y="5560756"/>
            <a:ext cx="1413173" cy="1102326"/>
            <a:chOff x="-2780978" y="2298510"/>
            <a:chExt cx="2673745" cy="2085618"/>
          </a:xfrm>
        </p:grpSpPr>
        <p:sp>
          <p:nvSpPr>
            <p:cNvPr id="140" name="Thought Bubble: Cloud 139">
              <a:extLst>
                <a:ext uri="{FF2B5EF4-FFF2-40B4-BE49-F238E27FC236}">
                  <a16:creationId xmlns:a16="http://schemas.microsoft.com/office/drawing/2014/main" id="{3D4C6277-37A0-4FF1-96E8-E9D46A05EC1D}"/>
                </a:ext>
              </a:extLst>
            </p:cNvPr>
            <p:cNvSpPr/>
            <p:nvPr/>
          </p:nvSpPr>
          <p:spPr>
            <a:xfrm>
              <a:off x="-2780978" y="2605400"/>
              <a:ext cx="2673745" cy="1778728"/>
            </a:xfrm>
            <a:prstGeom prst="cloudCallout">
              <a:avLst>
                <a:gd name="adj1" fmla="val 34412"/>
                <a:gd name="adj2" fmla="val 63671"/>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pic>
          <p:nvPicPr>
            <p:cNvPr id="141" name="Picture 140" descr="A picture containing clipart&#10;&#10;Description automatically generated">
              <a:extLst>
                <a:ext uri="{FF2B5EF4-FFF2-40B4-BE49-F238E27FC236}">
                  <a16:creationId xmlns:a16="http://schemas.microsoft.com/office/drawing/2014/main" id="{5A4EA96E-DF8F-4C5E-AFFE-4A0A9BA53D22}"/>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7496" y="2298510"/>
              <a:ext cx="1855289" cy="1855289"/>
            </a:xfrm>
            <a:prstGeom prst="rect">
              <a:avLst/>
            </a:prstGeom>
          </p:spPr>
        </p:pic>
      </p:grpSp>
      <p:sp>
        <p:nvSpPr>
          <p:cNvPr id="142" name="Rectangle 141">
            <a:extLst>
              <a:ext uri="{FF2B5EF4-FFF2-40B4-BE49-F238E27FC236}">
                <a16:creationId xmlns:a16="http://schemas.microsoft.com/office/drawing/2014/main" id="{804988CE-A2D5-45CB-B335-D6C271FEF1BA}"/>
              </a:ext>
            </a:extLst>
          </p:cNvPr>
          <p:cNvSpPr/>
          <p:nvPr/>
        </p:nvSpPr>
        <p:spPr>
          <a:xfrm>
            <a:off x="231723" y="10808835"/>
            <a:ext cx="7719966" cy="1200329"/>
          </a:xfrm>
          <a:prstGeom prst="rect">
            <a:avLst/>
          </a:prstGeom>
          <a:solidFill>
            <a:srgbClr val="FFFFFF"/>
          </a:solidFill>
        </p:spPr>
        <p:txBody>
          <a:bodyPr wrap="square">
            <a:spAutoFit/>
          </a:bodyPr>
          <a:lstStyle/>
          <a:p>
            <a:pPr defTabSz="914400">
              <a:spcAft>
                <a:spcPts val="800"/>
              </a:spcAft>
              <a:defRPr/>
            </a:pPr>
            <a:r>
              <a:rPr lang="en-GB" sz="2400" dirty="0">
                <a:latin typeface="Century Gothic" panose="020B0502020202020204" pitchFamily="34" charset="0"/>
                <a:ea typeface="Calibri" panose="020F0502020204030204" pitchFamily="34" charset="0"/>
                <a:cs typeface="Calibri" panose="020F0502020204030204" pitchFamily="34" charset="0"/>
              </a:rPr>
              <a:t>Le Carnaval </a:t>
            </a:r>
            <a:r>
              <a:rPr lang="en-GB" sz="2400" dirty="0" err="1">
                <a:latin typeface="Century Gothic" panose="020B0502020202020204" pitchFamily="34" charset="0"/>
                <a:ea typeface="Calibri" panose="020F0502020204030204" pitchFamily="34" charset="0"/>
                <a:cs typeface="Calibri" panose="020F0502020204030204" pitchFamily="34" charset="0"/>
              </a:rPr>
              <a:t>d’Haïti</a:t>
            </a:r>
            <a:r>
              <a:rPr lang="en-GB" sz="2400" dirty="0">
                <a:latin typeface="Century Gothic" panose="020B0502020202020204" pitchFamily="34" charset="0"/>
                <a:ea typeface="Calibri" panose="020F0502020204030204" pitchFamily="34" charset="0"/>
                <a:cs typeface="Calibri" panose="020F0502020204030204" pitchFamily="34" charset="0"/>
              </a:rPr>
              <a:t> (“Mardi gras” </a:t>
            </a:r>
            <a:r>
              <a:rPr lang="en-GB" sz="2400" dirty="0" err="1">
                <a:latin typeface="Century Gothic" panose="020B0502020202020204" pitchFamily="34" charset="0"/>
                <a:ea typeface="Calibri" panose="020F0502020204030204" pitchFamily="34" charset="0"/>
                <a:cs typeface="Calibri" panose="020F0502020204030204" pitchFamily="34" charset="0"/>
              </a:rPr>
              <a:t>ou</a:t>
            </a:r>
            <a:r>
              <a:rPr lang="en-GB" sz="2400" dirty="0">
                <a:latin typeface="Century Gothic" panose="020B0502020202020204" pitchFamily="34" charset="0"/>
                <a:ea typeface="Calibri" panose="020F0502020204030204" pitchFamily="34" charset="0"/>
                <a:cs typeface="Calibri" panose="020F0502020204030204" pitchFamily="34" charset="0"/>
              </a:rPr>
              <a:t> “</a:t>
            </a:r>
            <a:r>
              <a:rPr lang="en-GB" sz="2400" dirty="0" err="1">
                <a:latin typeface="Century Gothic" panose="020B0502020202020204" pitchFamily="34" charset="0"/>
                <a:ea typeface="Calibri" panose="020F0502020204030204" pitchFamily="34" charset="0"/>
                <a:cs typeface="Calibri" panose="020F0502020204030204" pitchFamily="34" charset="0"/>
              </a:rPr>
              <a:t>Kanaval</a:t>
            </a:r>
            <a:r>
              <a:rPr lang="en-GB" sz="2400" dirty="0">
                <a:latin typeface="Century Gothic" panose="020B0502020202020204" pitchFamily="34" charset="0"/>
                <a:ea typeface="Calibri" panose="020F0502020204030204" pitchFamily="34" charset="0"/>
                <a:cs typeface="Calibri" panose="020F0502020204030204" pitchFamily="34" charset="0"/>
              </a:rPr>
              <a:t>” </a:t>
            </a:r>
            <a:r>
              <a:rPr lang="en-GB" sz="2400" dirty="0" err="1">
                <a:latin typeface="Century Gothic" panose="020B0502020202020204" pitchFamily="34" charset="0"/>
                <a:ea typeface="Calibri" panose="020F0502020204030204" pitchFamily="34" charset="0"/>
                <a:cs typeface="Calibri" panose="020F0502020204030204" pitchFamily="34" charset="0"/>
              </a:rPr>
              <a:t>en</a:t>
            </a:r>
            <a:r>
              <a:rPr lang="en-GB" sz="2400" dirty="0">
                <a:latin typeface="Century Gothic" panose="020B0502020202020204" pitchFamily="34" charset="0"/>
                <a:ea typeface="Calibri" panose="020F0502020204030204" pitchFamily="34" charset="0"/>
                <a:cs typeface="Calibri" panose="020F0502020204030204" pitchFamily="34" charset="0"/>
              </a:rPr>
              <a:t> </a:t>
            </a:r>
            <a:r>
              <a:rPr lang="en-GB" sz="2400" dirty="0" err="1">
                <a:latin typeface="Century Gothic" panose="020B0502020202020204" pitchFamily="34" charset="0"/>
                <a:ea typeface="Calibri" panose="020F0502020204030204" pitchFamily="34" charset="0"/>
                <a:cs typeface="Calibri" panose="020F0502020204030204" pitchFamily="34" charset="0"/>
              </a:rPr>
              <a:t>créole</a:t>
            </a:r>
            <a:r>
              <a:rPr lang="en-GB" sz="2400" dirty="0">
                <a:latin typeface="Century Gothic" panose="020B0502020202020204" pitchFamily="34" charset="0"/>
                <a:ea typeface="Calibri" panose="020F0502020204030204" pitchFamily="34" charset="0"/>
                <a:cs typeface="Calibri" panose="020F0502020204030204" pitchFamily="34" charset="0"/>
              </a:rPr>
              <a:t> </a:t>
            </a:r>
            <a:r>
              <a:rPr lang="en-GB" sz="2400" dirty="0" err="1">
                <a:latin typeface="Century Gothic" panose="020B0502020202020204" pitchFamily="34" charset="0"/>
                <a:ea typeface="Calibri" panose="020F0502020204030204" pitchFamily="34" charset="0"/>
                <a:cs typeface="Calibri" panose="020F0502020204030204" pitchFamily="34" charset="0"/>
              </a:rPr>
              <a:t>haïtien</a:t>
            </a:r>
            <a:r>
              <a:rPr lang="en-GB" sz="2400" dirty="0">
                <a:latin typeface="Century Gothic" panose="020B0502020202020204" pitchFamily="34" charset="0"/>
                <a:ea typeface="Calibri" panose="020F0502020204030204" pitchFamily="34" charset="0"/>
                <a:cs typeface="Calibri" panose="020F0502020204030204" pitchFamily="34" charset="0"/>
              </a:rPr>
              <a:t>) </a:t>
            </a:r>
            <a:r>
              <a:rPr lang="en-GB" sz="2400" dirty="0" err="1">
                <a:latin typeface="Century Gothic" panose="020B0502020202020204" pitchFamily="34" charset="0"/>
                <a:ea typeface="Calibri" panose="020F0502020204030204" pitchFamily="34" charset="0"/>
                <a:cs typeface="Calibri" panose="020F0502020204030204" pitchFamily="34" charset="0"/>
              </a:rPr>
              <a:t>est</a:t>
            </a:r>
            <a:r>
              <a:rPr lang="en-GB" sz="2400" dirty="0">
                <a:latin typeface="Century Gothic" panose="020B0502020202020204" pitchFamily="34" charset="0"/>
                <a:ea typeface="Calibri" panose="020F0502020204030204" pitchFamily="34" charset="0"/>
                <a:cs typeface="Calibri" panose="020F0502020204030204" pitchFamily="34" charset="0"/>
              </a:rPr>
              <a:t> </a:t>
            </a:r>
            <a:r>
              <a:rPr lang="en-GB" sz="2400" dirty="0" err="1">
                <a:latin typeface="Century Gothic" panose="020B0502020202020204" pitchFamily="34" charset="0"/>
                <a:ea typeface="Calibri" panose="020F0502020204030204" pitchFamily="34" charset="0"/>
                <a:cs typeface="Calibri" panose="020F0502020204030204" pitchFamily="34" charset="0"/>
              </a:rPr>
              <a:t>une</a:t>
            </a:r>
            <a:r>
              <a:rPr lang="en-GB" sz="2400" dirty="0">
                <a:latin typeface="Century Gothic" panose="020B0502020202020204" pitchFamily="34" charset="0"/>
                <a:ea typeface="Calibri" panose="020F0502020204030204" pitchFamily="34" charset="0"/>
                <a:cs typeface="Calibri" panose="020F0502020204030204" pitchFamily="34" charset="0"/>
              </a:rPr>
              <a:t> </a:t>
            </a:r>
            <a:r>
              <a:rPr lang="en-GB" sz="2400" dirty="0" err="1">
                <a:latin typeface="Century Gothic" panose="020B0502020202020204" pitchFamily="34" charset="0"/>
                <a:ea typeface="Calibri" panose="020F0502020204030204" pitchFamily="34" charset="0"/>
                <a:cs typeface="Calibri" panose="020F0502020204030204" pitchFamily="34" charset="0"/>
              </a:rPr>
              <a:t>grande</a:t>
            </a:r>
            <a:r>
              <a:rPr lang="en-GB" sz="2400" dirty="0">
                <a:latin typeface="Century Gothic" panose="020B0502020202020204" pitchFamily="34" charset="0"/>
                <a:ea typeface="Calibri" panose="020F0502020204030204" pitchFamily="34" charset="0"/>
                <a:cs typeface="Calibri" panose="020F0502020204030204" pitchFamily="34" charset="0"/>
              </a:rPr>
              <a:t> fête au </a:t>
            </a:r>
            <a:r>
              <a:rPr lang="en-GB" sz="2400" dirty="0" err="1">
                <a:latin typeface="Century Gothic" panose="020B0502020202020204" pitchFamily="34" charset="0"/>
                <a:ea typeface="Calibri" panose="020F0502020204030204" pitchFamily="34" charset="0"/>
                <a:cs typeface="Calibri" panose="020F0502020204030204" pitchFamily="34" charset="0"/>
              </a:rPr>
              <a:t>moi</a:t>
            </a:r>
            <a:r>
              <a:rPr lang="en-GB" sz="2400" dirty="0">
                <a:latin typeface="Century Gothic" panose="020B0502020202020204" pitchFamily="34" charset="0"/>
                <a:ea typeface="Calibri" panose="020F0502020204030204" pitchFamily="34" charset="0"/>
                <a:cs typeface="Calibri" panose="020F0502020204030204" pitchFamily="34" charset="0"/>
              </a:rPr>
              <a:t>s de </a:t>
            </a:r>
            <a:r>
              <a:rPr lang="en-GB" sz="2400" dirty="0" err="1">
                <a:latin typeface="Century Gothic" panose="020B0502020202020204" pitchFamily="34" charset="0"/>
                <a:ea typeface="Calibri" panose="020F0502020204030204" pitchFamily="34" charset="0"/>
                <a:cs typeface="Calibri" panose="020F0502020204030204" pitchFamily="34" charset="0"/>
              </a:rPr>
              <a:t>février</a:t>
            </a:r>
            <a:r>
              <a:rPr lang="en-GB" sz="2400" dirty="0">
                <a:latin typeface="Century Gothic" panose="020B0502020202020204" pitchFamily="34" charset="0"/>
                <a:ea typeface="Calibri" panose="020F0502020204030204" pitchFamily="34" charset="0"/>
                <a:cs typeface="Calibri" panose="020F0502020204030204" pitchFamily="34" charset="0"/>
              </a:rPr>
              <a:t>. </a:t>
            </a:r>
          </a:p>
        </p:txBody>
      </p:sp>
      <p:sp>
        <p:nvSpPr>
          <p:cNvPr id="143" name="TextBox 142">
            <a:extLst>
              <a:ext uri="{FF2B5EF4-FFF2-40B4-BE49-F238E27FC236}">
                <a16:creationId xmlns:a16="http://schemas.microsoft.com/office/drawing/2014/main" id="{78AB9B74-AC78-4B3D-A418-6647DF1CF255}"/>
              </a:ext>
            </a:extLst>
          </p:cNvPr>
          <p:cNvSpPr txBox="1"/>
          <p:nvPr/>
        </p:nvSpPr>
        <p:spPr>
          <a:xfrm>
            <a:off x="209786" y="12002370"/>
            <a:ext cx="7954689" cy="1200329"/>
          </a:xfrm>
          <a:prstGeom prst="rect">
            <a:avLst/>
          </a:prstGeom>
          <a:solidFill>
            <a:srgbClr val="FFFEFB"/>
          </a:solidFill>
        </p:spPr>
        <p:txBody>
          <a:bodyPr wrap="square">
            <a:spAutoFit/>
          </a:bodyPr>
          <a:lstStyle/>
          <a:p>
            <a:pPr defTabSz="914400"/>
            <a:r>
              <a:rPr lang="en-GB" sz="2400" dirty="0">
                <a:latin typeface="Century Gothic" panose="020B0502020202020204" pitchFamily="34" charset="0"/>
                <a:ea typeface="Calibri" panose="020F0502020204030204" pitchFamily="34" charset="0"/>
                <a:cs typeface="Calibri" panose="020F0502020204030204" pitchFamily="34" charset="0"/>
              </a:rPr>
              <a:t>Pendant la fête il y a des </a:t>
            </a:r>
            <a:r>
              <a:rPr lang="en-GB" sz="2400" dirty="0" err="1">
                <a:latin typeface="Century Gothic" panose="020B0502020202020204" pitchFamily="34" charset="0"/>
                <a:ea typeface="Calibri" panose="020F0502020204030204" pitchFamily="34" charset="0"/>
                <a:cs typeface="Calibri" panose="020F0502020204030204" pitchFamily="34" charset="0"/>
              </a:rPr>
              <a:t>défilés</a:t>
            </a:r>
            <a:r>
              <a:rPr lang="en-GB" sz="2400" dirty="0">
                <a:latin typeface="Century Gothic" panose="020B0502020202020204" pitchFamily="34" charset="0"/>
                <a:ea typeface="Calibri" panose="020F0502020204030204" pitchFamily="34" charset="0"/>
                <a:cs typeface="Calibri" panose="020F0502020204030204" pitchFamily="34" charset="0"/>
              </a:rPr>
              <a:t>, des </a:t>
            </a:r>
            <a:r>
              <a:rPr lang="en-GB" sz="2400" dirty="0" err="1">
                <a:latin typeface="Century Gothic" panose="020B0502020202020204" pitchFamily="34" charset="0"/>
                <a:ea typeface="Calibri" panose="020F0502020204030204" pitchFamily="34" charset="0"/>
                <a:cs typeface="Calibri" panose="020F0502020204030204" pitchFamily="34" charset="0"/>
              </a:rPr>
              <a:t>batailles</a:t>
            </a:r>
            <a:r>
              <a:rPr lang="en-GB" sz="2400" dirty="0">
                <a:latin typeface="Century Gothic" panose="020B0502020202020204" pitchFamily="34" charset="0"/>
                <a:ea typeface="Calibri" panose="020F0502020204030204" pitchFamily="34" charset="0"/>
                <a:cs typeface="Calibri" panose="020F0502020204030204" pitchFamily="34" charset="0"/>
              </a:rPr>
              <a:t> de confetti et beaucoup de musiques </a:t>
            </a:r>
            <a:r>
              <a:rPr lang="en-GB" sz="2400" dirty="0" err="1">
                <a:latin typeface="Century Gothic" panose="020B0502020202020204" pitchFamily="34" charset="0"/>
                <a:ea typeface="Calibri" panose="020F0502020204030204" pitchFamily="34" charset="0"/>
                <a:cs typeface="Calibri" panose="020F0502020204030204" pitchFamily="34" charset="0"/>
              </a:rPr>
              <a:t>populaires</a:t>
            </a:r>
            <a:r>
              <a:rPr lang="en-GB" sz="2400" dirty="0">
                <a:latin typeface="Century Gothic" panose="020B0502020202020204" pitchFamily="34" charset="0"/>
                <a:ea typeface="Calibri" panose="020F0502020204030204" pitchFamily="34" charset="0"/>
                <a:cs typeface="Calibri" panose="020F0502020204030204" pitchFamily="34" charset="0"/>
              </a:rPr>
              <a:t> (par </a:t>
            </a:r>
            <a:r>
              <a:rPr lang="en-GB" sz="2400" dirty="0" err="1">
                <a:latin typeface="Century Gothic" panose="020B0502020202020204" pitchFamily="34" charset="0"/>
                <a:ea typeface="Calibri" panose="020F0502020204030204" pitchFamily="34" charset="0"/>
                <a:cs typeface="Calibri" panose="020F0502020204030204" pitchFamily="34" charset="0"/>
              </a:rPr>
              <a:t>exemple</a:t>
            </a:r>
            <a:r>
              <a:rPr lang="en-GB" sz="2400" dirty="0">
                <a:latin typeface="Century Gothic" panose="020B0502020202020204" pitchFamily="34" charset="0"/>
                <a:ea typeface="Calibri" panose="020F0502020204030204" pitchFamily="34" charset="0"/>
                <a:cs typeface="Calibri" panose="020F0502020204030204" pitchFamily="34" charset="0"/>
              </a:rPr>
              <a:t>, le rara).</a:t>
            </a:r>
            <a:endParaRPr lang="en-GB" sz="2400" dirty="0">
              <a:latin typeface="Arial"/>
            </a:endParaRPr>
          </a:p>
        </p:txBody>
      </p:sp>
      <p:sp>
        <p:nvSpPr>
          <p:cNvPr id="144" name="TextBox 143">
            <a:extLst>
              <a:ext uri="{FF2B5EF4-FFF2-40B4-BE49-F238E27FC236}">
                <a16:creationId xmlns:a16="http://schemas.microsoft.com/office/drawing/2014/main" id="{BE7D4C3A-8B2C-4BF5-BFF3-E9BB6E5DE86B}"/>
              </a:ext>
            </a:extLst>
          </p:cNvPr>
          <p:cNvSpPr txBox="1"/>
          <p:nvPr/>
        </p:nvSpPr>
        <p:spPr>
          <a:xfrm>
            <a:off x="240453" y="13270956"/>
            <a:ext cx="7954689" cy="1200329"/>
          </a:xfrm>
          <a:prstGeom prst="rect">
            <a:avLst/>
          </a:prstGeom>
          <a:solidFill>
            <a:srgbClr val="FFFCF3"/>
          </a:solidFill>
        </p:spPr>
        <p:txBody>
          <a:bodyPr wrap="square">
            <a:spAutoFit/>
          </a:bodyPr>
          <a:lstStyle/>
          <a:p>
            <a:pPr defTabSz="914400"/>
            <a:r>
              <a:rPr lang="en-GB" sz="2400" dirty="0">
                <a:latin typeface="Century Gothic" panose="020B0502020202020204" pitchFamily="34" charset="0"/>
                <a:ea typeface="Calibri" panose="020F0502020204030204" pitchFamily="34" charset="0"/>
                <a:cs typeface="Calibri" panose="020F0502020204030204" pitchFamily="34" charset="0"/>
              </a:rPr>
              <a:t>On </a:t>
            </a:r>
            <a:r>
              <a:rPr lang="en-GB" sz="2400" dirty="0" err="1">
                <a:latin typeface="Century Gothic" panose="020B0502020202020204" pitchFamily="34" charset="0"/>
                <a:ea typeface="Calibri" panose="020F0502020204030204" pitchFamily="34" charset="0"/>
                <a:cs typeface="Calibri" panose="020F0502020204030204" pitchFamily="34" charset="0"/>
              </a:rPr>
              <a:t>chante</a:t>
            </a:r>
            <a:r>
              <a:rPr lang="en-GB" sz="2400" dirty="0">
                <a:latin typeface="Century Gothic" panose="020B0502020202020204" pitchFamily="34" charset="0"/>
                <a:ea typeface="Calibri" panose="020F0502020204030204" pitchFamily="34" charset="0"/>
                <a:cs typeface="Calibri" panose="020F0502020204030204" pitchFamily="34" charset="0"/>
              </a:rPr>
              <a:t>, on danse, on </a:t>
            </a:r>
            <a:r>
              <a:rPr lang="en-GB" sz="2400" dirty="0" err="1">
                <a:latin typeface="Century Gothic" panose="020B0502020202020204" pitchFamily="34" charset="0"/>
                <a:ea typeface="Calibri" panose="020F0502020204030204" pitchFamily="34" charset="0"/>
                <a:cs typeface="Calibri" panose="020F0502020204030204" pitchFamily="34" charset="0"/>
              </a:rPr>
              <a:t>joue</a:t>
            </a:r>
            <a:r>
              <a:rPr lang="en-GB" sz="2400" dirty="0">
                <a:latin typeface="Century Gothic" panose="020B0502020202020204" pitchFamily="34" charset="0"/>
                <a:ea typeface="Calibri" panose="020F0502020204030204" pitchFamily="34" charset="0"/>
                <a:cs typeface="Calibri" panose="020F0502020204030204" pitchFamily="34" charset="0"/>
              </a:rPr>
              <a:t> des instruments, on </a:t>
            </a:r>
            <a:r>
              <a:rPr lang="en-GB" sz="2400" dirty="0" err="1">
                <a:latin typeface="Century Gothic" panose="020B0502020202020204" pitchFamily="34" charset="0"/>
                <a:ea typeface="Calibri" panose="020F0502020204030204" pitchFamily="34" charset="0"/>
                <a:cs typeface="Calibri" panose="020F0502020204030204" pitchFamily="34" charset="0"/>
              </a:rPr>
              <a:t>porte</a:t>
            </a:r>
            <a:r>
              <a:rPr lang="en-GB" sz="2400" dirty="0">
                <a:latin typeface="Century Gothic" panose="020B0502020202020204" pitchFamily="34" charset="0"/>
                <a:ea typeface="Calibri" panose="020F0502020204030204" pitchFamily="34" charset="0"/>
                <a:cs typeface="Calibri" panose="020F0502020204030204" pitchFamily="34" charset="0"/>
              </a:rPr>
              <a:t> des masques et des </a:t>
            </a:r>
            <a:r>
              <a:rPr lang="en-GB" sz="2400" dirty="0" err="1">
                <a:latin typeface="Century Gothic" panose="020B0502020202020204" pitchFamily="34" charset="0"/>
                <a:ea typeface="Calibri" panose="020F0502020204030204" pitchFamily="34" charset="0"/>
                <a:cs typeface="Calibri" panose="020F0502020204030204" pitchFamily="34" charset="0"/>
              </a:rPr>
              <a:t>vêtements</a:t>
            </a:r>
            <a:r>
              <a:rPr lang="en-GB" sz="2400" dirty="0">
                <a:latin typeface="Century Gothic" panose="020B0502020202020204" pitchFamily="34" charset="0"/>
                <a:ea typeface="Calibri" panose="020F0502020204030204" pitchFamily="34" charset="0"/>
                <a:cs typeface="Calibri" panose="020F0502020204030204" pitchFamily="34" charset="0"/>
              </a:rPr>
              <a:t> </a:t>
            </a:r>
            <a:r>
              <a:rPr lang="en-GB" sz="2400" dirty="0" err="1">
                <a:latin typeface="Century Gothic" panose="020B0502020202020204" pitchFamily="34" charset="0"/>
                <a:ea typeface="Calibri" panose="020F0502020204030204" pitchFamily="34" charset="0"/>
                <a:cs typeface="Calibri" panose="020F0502020204030204" pitchFamily="34" charset="0"/>
              </a:rPr>
              <a:t>multicolores</a:t>
            </a:r>
            <a:r>
              <a:rPr lang="en-GB" sz="2400" dirty="0">
                <a:latin typeface="Century Gothic" panose="020B0502020202020204" pitchFamily="34" charset="0"/>
                <a:ea typeface="Calibri" panose="020F0502020204030204" pitchFamily="34" charset="0"/>
                <a:cs typeface="Calibri" panose="020F0502020204030204" pitchFamily="34" charset="0"/>
              </a:rPr>
              <a:t>. On </a:t>
            </a:r>
            <a:r>
              <a:rPr lang="en-GB" sz="2400" dirty="0" err="1">
                <a:latin typeface="Century Gothic" panose="020B0502020202020204" pitchFamily="34" charset="0"/>
                <a:ea typeface="Calibri" panose="020F0502020204030204" pitchFamily="34" charset="0"/>
                <a:cs typeface="Calibri" panose="020F0502020204030204" pitchFamily="34" charset="0"/>
              </a:rPr>
              <a:t>s’amuse</a:t>
            </a:r>
            <a:r>
              <a:rPr lang="en-GB" sz="2400" dirty="0">
                <a:latin typeface="Century Gothic" panose="020B0502020202020204" pitchFamily="34" charset="0"/>
                <a:ea typeface="Calibri" panose="020F0502020204030204" pitchFamily="34" charset="0"/>
                <a:cs typeface="Calibri" panose="020F0502020204030204" pitchFamily="34" charset="0"/>
              </a:rPr>
              <a:t> bien !</a:t>
            </a:r>
            <a:endParaRPr lang="en-GB" sz="2400" dirty="0">
              <a:latin typeface="Arial"/>
            </a:endParaRPr>
          </a:p>
        </p:txBody>
      </p:sp>
      <p:pic>
        <p:nvPicPr>
          <p:cNvPr id="145" name="Picture 144" descr="A group of people in a parade&#10;&#10;Description automatically generated with low confidence">
            <a:extLst>
              <a:ext uri="{FF2B5EF4-FFF2-40B4-BE49-F238E27FC236}">
                <a16:creationId xmlns:a16="http://schemas.microsoft.com/office/drawing/2014/main" id="{67254E0D-CA57-4ADD-8DE4-47A6E44F77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64475" y="10656794"/>
            <a:ext cx="3644974" cy="3345972"/>
          </a:xfrm>
          <a:prstGeom prst="rect">
            <a:avLst/>
          </a:prstGeom>
        </p:spPr>
      </p:pic>
      <p:pic>
        <p:nvPicPr>
          <p:cNvPr id="105" name="Picture 104" descr="A picture containing graphics, logo, font, circle&#10;&#10;Description automatically generated">
            <a:extLst>
              <a:ext uri="{FF2B5EF4-FFF2-40B4-BE49-F238E27FC236}">
                <a16:creationId xmlns:a16="http://schemas.microsoft.com/office/drawing/2014/main" id="{FA748D3A-3D41-4F45-AE3C-196E737ABBC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97012" y="10100832"/>
            <a:ext cx="1246194" cy="1137581"/>
          </a:xfrm>
          <a:prstGeom prst="rect">
            <a:avLst/>
          </a:prstGeom>
        </p:spPr>
      </p:pic>
      <p:grpSp>
        <p:nvGrpSpPr>
          <p:cNvPr id="85" name="Group 84">
            <a:extLst>
              <a:ext uri="{FF2B5EF4-FFF2-40B4-BE49-F238E27FC236}">
                <a16:creationId xmlns:a16="http://schemas.microsoft.com/office/drawing/2014/main" id="{482E08D3-AD42-4B54-B54F-6DA30F661B08}"/>
              </a:ext>
            </a:extLst>
          </p:cNvPr>
          <p:cNvGrpSpPr/>
          <p:nvPr/>
        </p:nvGrpSpPr>
        <p:grpSpPr>
          <a:xfrm>
            <a:off x="298293" y="10155320"/>
            <a:ext cx="2268556" cy="862054"/>
            <a:chOff x="314909" y="12083263"/>
            <a:chExt cx="2268556" cy="862054"/>
          </a:xfrm>
        </p:grpSpPr>
        <p:sp>
          <p:nvSpPr>
            <p:cNvPr id="86" name="Title 1">
              <a:extLst>
                <a:ext uri="{FF2B5EF4-FFF2-40B4-BE49-F238E27FC236}">
                  <a16:creationId xmlns:a16="http://schemas.microsoft.com/office/drawing/2014/main" id="{0D753ACD-2809-42A5-980B-3D96CFA3BBF0}"/>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87" name="Picture 86" descr="A logo of a book&#10;&#10;Description automatically generated with low confidence">
              <a:extLst>
                <a:ext uri="{FF2B5EF4-FFF2-40B4-BE49-F238E27FC236}">
                  <a16:creationId xmlns:a16="http://schemas.microsoft.com/office/drawing/2014/main" id="{94D1C264-CA95-4820-A8CD-23ABDAFE8E7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sp>
        <p:nvSpPr>
          <p:cNvPr id="146" name="TextBox 145">
            <a:extLst>
              <a:ext uri="{FF2B5EF4-FFF2-40B4-BE49-F238E27FC236}">
                <a16:creationId xmlns:a16="http://schemas.microsoft.com/office/drawing/2014/main" id="{80EB7A15-1A1B-4FBC-896A-612685F29141}"/>
              </a:ext>
            </a:extLst>
          </p:cNvPr>
          <p:cNvSpPr txBox="1"/>
          <p:nvPr/>
        </p:nvSpPr>
        <p:spPr>
          <a:xfrm>
            <a:off x="319144" y="15250397"/>
            <a:ext cx="10201941" cy="461665"/>
          </a:xfrm>
          <a:prstGeom prst="rect">
            <a:avLst/>
          </a:prstGeom>
          <a:noFill/>
        </p:spPr>
        <p:txBody>
          <a:bodyPr wrap="square" rtlCol="0">
            <a:spAutoFit/>
          </a:bodyPr>
          <a:lstStyle/>
          <a:p>
            <a:pPr>
              <a:defRPr/>
            </a:pP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Now tell your partner everything you know about Mardi gras in Haiti.</a:t>
            </a:r>
            <a:endPar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pSp>
        <p:nvGrpSpPr>
          <p:cNvPr id="147" name="Group 146">
            <a:extLst>
              <a:ext uri="{FF2B5EF4-FFF2-40B4-BE49-F238E27FC236}">
                <a16:creationId xmlns:a16="http://schemas.microsoft.com/office/drawing/2014/main" id="{DC6BEF6A-3194-42D1-AE63-591C10B0A9F4}"/>
              </a:ext>
            </a:extLst>
          </p:cNvPr>
          <p:cNvGrpSpPr/>
          <p:nvPr/>
        </p:nvGrpSpPr>
        <p:grpSpPr>
          <a:xfrm>
            <a:off x="214620" y="14548275"/>
            <a:ext cx="2161593" cy="852090"/>
            <a:chOff x="-3202503" y="7519765"/>
            <a:chExt cx="2161593" cy="852090"/>
          </a:xfrm>
        </p:grpSpPr>
        <p:sp>
          <p:nvSpPr>
            <p:cNvPr id="148" name="Title 1">
              <a:extLst>
                <a:ext uri="{FF2B5EF4-FFF2-40B4-BE49-F238E27FC236}">
                  <a16:creationId xmlns:a16="http://schemas.microsoft.com/office/drawing/2014/main" id="{32CBBA57-9043-47FF-B814-1A07D192D742}"/>
                </a:ext>
              </a:extLst>
            </p:cNvPr>
            <p:cNvSpPr txBox="1">
              <a:spLocks/>
            </p:cNvSpPr>
            <p:nvPr/>
          </p:nvSpPr>
          <p:spPr>
            <a:xfrm>
              <a:off x="-2702602" y="7717205"/>
              <a:ext cx="1661692" cy="424815"/>
            </a:xfrm>
            <a:prstGeom prst="rect">
              <a:avLst/>
            </a:prstGeom>
            <a:solidFill>
              <a:srgbClr val="FF3888"/>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cs typeface="Calibri"/>
                  <a:sym typeface="Calibri"/>
                </a:rPr>
                <a:t>parler</a:t>
              </a:r>
              <a:endPar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endParaRPr>
            </a:p>
          </p:txBody>
        </p:sp>
        <p:pic>
          <p:nvPicPr>
            <p:cNvPr id="149" name="Picture 148" descr="A pink and white circle with a megaphone in the middle&#10;&#10;Description automatically generated with low confidence">
              <a:extLst>
                <a:ext uri="{FF2B5EF4-FFF2-40B4-BE49-F238E27FC236}">
                  <a16:creationId xmlns:a16="http://schemas.microsoft.com/office/drawing/2014/main" id="{2303A380-687E-4AC3-BA47-36193FF3C31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02503" y="7519765"/>
              <a:ext cx="849944" cy="852090"/>
            </a:xfrm>
            <a:prstGeom prst="rect">
              <a:avLst/>
            </a:prstGeom>
          </p:spPr>
        </p:pic>
      </p:grpSp>
      <p:sp>
        <p:nvSpPr>
          <p:cNvPr id="150" name="TextBox 149">
            <a:extLst>
              <a:ext uri="{FF2B5EF4-FFF2-40B4-BE49-F238E27FC236}">
                <a16:creationId xmlns:a16="http://schemas.microsoft.com/office/drawing/2014/main" id="{32E4762D-CB50-4278-932D-3EF554A75449}"/>
              </a:ext>
            </a:extLst>
          </p:cNvPr>
          <p:cNvSpPr txBox="1"/>
          <p:nvPr/>
        </p:nvSpPr>
        <p:spPr>
          <a:xfrm>
            <a:off x="6350594" y="14118750"/>
            <a:ext cx="5461049" cy="1015663"/>
          </a:xfrm>
          <a:prstGeom prst="rect">
            <a:avLst/>
          </a:prstGeom>
          <a:solidFill>
            <a:srgbClr val="92D050"/>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rPr>
              <a:t>la </a:t>
            </a:r>
            <a:r>
              <a:rPr lang="en-GB" sz="2000" dirty="0" err="1">
                <a:latin typeface="Century Gothic" panose="020B0502020202020204" pitchFamily="34" charset="0"/>
              </a:rPr>
              <a:t>bataille</a:t>
            </a:r>
            <a:r>
              <a:rPr kumimoji="0" lang="en-GB" sz="2000" b="0" i="0" u="none" strike="noStrike" kern="1200" cap="none" spc="0" normalizeH="0" baseline="0" noProof="0" dirty="0">
                <a:ln>
                  <a:noFill/>
                </a:ln>
                <a:effectLst/>
                <a:uLnTx/>
                <a:uFillTx/>
                <a:latin typeface="Century Gothic" panose="020B0502020202020204" pitchFamily="34" charset="0"/>
              </a:rPr>
              <a:t> = battle</a:t>
            </a:r>
            <a:br>
              <a:rPr kumimoji="0" lang="en-GB" sz="2000" b="0" i="0" u="none" strike="noStrike" kern="1200" cap="none" spc="0" normalizeH="0" baseline="0" noProof="0" dirty="0">
                <a:ln>
                  <a:noFill/>
                </a:ln>
                <a:effectLst/>
                <a:uLnTx/>
                <a:uFillTx/>
                <a:latin typeface="Century Gothic" panose="020B0502020202020204" pitchFamily="34" charset="0"/>
              </a:rPr>
            </a:br>
            <a:r>
              <a:rPr kumimoji="0" lang="en-GB" sz="2000" b="0" i="0" u="none" strike="noStrike" kern="1200" cap="none" spc="0" normalizeH="0" baseline="0" noProof="0" dirty="0">
                <a:ln>
                  <a:noFill/>
                </a:ln>
                <a:effectLst/>
                <a:uLnTx/>
                <a:uFillTx/>
                <a:latin typeface="Century Gothic" panose="020B0502020202020204" pitchFamily="34" charset="0"/>
              </a:rPr>
              <a:t>les </a:t>
            </a:r>
            <a:r>
              <a:rPr kumimoji="0" lang="en-GB" sz="2000" b="0" i="0" u="none" strike="noStrike" kern="1200" cap="none" spc="0" normalizeH="0" baseline="0" noProof="0" dirty="0" err="1">
                <a:ln>
                  <a:noFill/>
                </a:ln>
                <a:effectLst/>
                <a:uLnTx/>
                <a:uFillTx/>
                <a:latin typeface="Century Gothic" panose="020B0502020202020204" pitchFamily="34" charset="0"/>
              </a:rPr>
              <a:t>vêtements</a:t>
            </a:r>
            <a:r>
              <a:rPr kumimoji="0" lang="en-GB" sz="2000" b="0" i="0" u="none" strike="noStrike" kern="1200" cap="none" spc="0" normalizeH="0" baseline="0" noProof="0" dirty="0">
                <a:ln>
                  <a:noFill/>
                </a:ln>
                <a:effectLst/>
                <a:uLnTx/>
                <a:uFillTx/>
                <a:latin typeface="Century Gothic" panose="020B0502020202020204" pitchFamily="34" charset="0"/>
              </a:rPr>
              <a:t> – clothes</a:t>
            </a:r>
            <a:br>
              <a:rPr kumimoji="0" lang="en-GB" sz="2000" b="0" i="0" u="none" strike="noStrike" kern="1200" cap="none" spc="0" normalizeH="0" baseline="0" noProof="0" dirty="0">
                <a:ln>
                  <a:noFill/>
                </a:ln>
                <a:effectLst/>
                <a:uLnTx/>
                <a:uFillTx/>
                <a:latin typeface="Century Gothic" panose="020B0502020202020204" pitchFamily="34" charset="0"/>
              </a:rPr>
            </a:br>
            <a:r>
              <a:rPr kumimoji="0" lang="en-GB" sz="2000" b="0" i="0" u="none" strike="noStrike" kern="1200" cap="none" spc="0" normalizeH="0" baseline="0" noProof="0" dirty="0">
                <a:ln>
                  <a:noFill/>
                </a:ln>
                <a:effectLst/>
                <a:uLnTx/>
                <a:uFillTx/>
                <a:latin typeface="Century Gothic" panose="020B0502020202020204" pitchFamily="34" charset="0"/>
              </a:rPr>
              <a:t>on </a:t>
            </a:r>
            <a:r>
              <a:rPr kumimoji="0" lang="en-GB" sz="2000" b="0" i="0" u="none" strike="noStrike" kern="1200" cap="none" spc="0" normalizeH="0" baseline="0" noProof="0" dirty="0" err="1">
                <a:ln>
                  <a:noFill/>
                </a:ln>
                <a:effectLst/>
                <a:uLnTx/>
                <a:uFillTx/>
                <a:latin typeface="Century Gothic" panose="020B0502020202020204" pitchFamily="34" charset="0"/>
              </a:rPr>
              <a:t>s’amuse</a:t>
            </a:r>
            <a:r>
              <a:rPr kumimoji="0" lang="en-GB" sz="2000" b="0" i="0" u="none" strike="noStrike" kern="1200" cap="none" spc="0" normalizeH="0" baseline="0" noProof="0" dirty="0">
                <a:ln>
                  <a:noFill/>
                </a:ln>
                <a:effectLst/>
                <a:uLnTx/>
                <a:uFillTx/>
                <a:latin typeface="Century Gothic" panose="020B0502020202020204" pitchFamily="34" charset="0"/>
              </a:rPr>
              <a:t> bien ! – you have a good time!</a:t>
            </a:r>
            <a:endParaRPr lang="en-GB" sz="2000" dirty="0">
              <a:latin typeface="Century Gothic" panose="020B0502020202020204" pitchFamily="34" charset="0"/>
            </a:endParaRPr>
          </a:p>
        </p:txBody>
      </p:sp>
    </p:spTree>
    <p:extLst>
      <p:ext uri="{BB962C8B-B14F-4D97-AF65-F5344CB8AC3E}">
        <p14:creationId xmlns:p14="http://schemas.microsoft.com/office/powerpoint/2010/main" val="2268146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B64C0185-EB02-4085-9768-8B0DDA1DF63A}"/>
              </a:ext>
            </a:extLst>
          </p:cNvPr>
          <p:cNvPicPr>
            <a:picLocks noChangeAspect="1"/>
          </p:cNvPicPr>
          <p:nvPr/>
        </p:nvPicPr>
        <p:blipFill>
          <a:blip r:embed="rId2"/>
          <a:stretch>
            <a:fillRect/>
          </a:stretch>
        </p:blipFill>
        <p:spPr>
          <a:xfrm>
            <a:off x="7800900" y="6372837"/>
            <a:ext cx="4150893" cy="3978288"/>
          </a:xfrm>
          <a:prstGeom prst="rect">
            <a:avLst/>
          </a:prstGeom>
        </p:spPr>
      </p:pic>
      <p:pic>
        <p:nvPicPr>
          <p:cNvPr id="42" name="Picture 41" descr="A group of people in a parade&#10;&#10;Description automatically generated with low confidence">
            <a:extLst>
              <a:ext uri="{FF2B5EF4-FFF2-40B4-BE49-F238E27FC236}">
                <a16:creationId xmlns:a16="http://schemas.microsoft.com/office/drawing/2014/main" id="{A9F23078-AF9D-4917-B40A-909F43ECC0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2634" y="5879195"/>
            <a:ext cx="3781651" cy="3471438"/>
          </a:xfrm>
          <a:prstGeom prst="rect">
            <a:avLst/>
          </a:prstGeom>
        </p:spPr>
      </p:pic>
      <p:sp>
        <p:nvSpPr>
          <p:cNvPr id="2" name="Title 1">
            <a:extLst>
              <a:ext uri="{FF2B5EF4-FFF2-40B4-BE49-F238E27FC236}">
                <a16:creationId xmlns:a16="http://schemas.microsoft.com/office/drawing/2014/main" id="{410BF57D-5712-4531-9884-A070797D95DC}"/>
              </a:ext>
            </a:extLst>
          </p:cNvPr>
          <p:cNvSpPr>
            <a:spLocks noGrp="1"/>
          </p:cNvSpPr>
          <p:nvPr>
            <p:ph type="title"/>
          </p:nvPr>
        </p:nvSpPr>
        <p:spPr>
          <a:xfrm>
            <a:off x="0" y="7880259"/>
            <a:ext cx="10515600" cy="495482"/>
          </a:xfrm>
        </p:spPr>
        <p:txBody>
          <a:bodyPr>
            <a:normAutofit fontScale="90000"/>
          </a:bodyPr>
          <a:lstStyle/>
          <a:p>
            <a:r>
              <a:rPr lang="en-GB" dirty="0">
                <a:solidFill>
                  <a:schemeClr val="bg1"/>
                </a:solidFill>
              </a:rPr>
              <a:t>Phonics</a:t>
            </a:r>
          </a:p>
        </p:txBody>
      </p:sp>
      <p:sp>
        <p:nvSpPr>
          <p:cNvPr id="110" name="Title 1">
            <a:extLst>
              <a:ext uri="{FF2B5EF4-FFF2-40B4-BE49-F238E27FC236}">
                <a16:creationId xmlns:a16="http://schemas.microsoft.com/office/drawing/2014/main" id="{A44496E1-66A9-4F13-8306-97C626C5C778}"/>
              </a:ext>
            </a:extLst>
          </p:cNvPr>
          <p:cNvSpPr txBox="1">
            <a:spLocks/>
          </p:cNvSpPr>
          <p:nvPr/>
        </p:nvSpPr>
        <p:spPr>
          <a:xfrm>
            <a:off x="0" y="0"/>
            <a:ext cx="10515600" cy="367892"/>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Calibri Light" panose="020F0302020204030204"/>
                <a:ea typeface="+mj-ea"/>
                <a:cs typeface="+mj-cs"/>
              </a:rPr>
              <a:t>Characters</a:t>
            </a:r>
            <a:endParaRPr kumimoji="0" lang="en-GB" sz="10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111" name="Rectangle: Rounded Corners 110">
            <a:extLst>
              <a:ext uri="{FF2B5EF4-FFF2-40B4-BE49-F238E27FC236}">
                <a16:creationId xmlns:a16="http://schemas.microsoft.com/office/drawing/2014/main" id="{2B803839-164F-4259-86AC-BFD80869CE1C}"/>
              </a:ext>
            </a:extLst>
          </p:cNvPr>
          <p:cNvSpPr/>
          <p:nvPr/>
        </p:nvSpPr>
        <p:spPr>
          <a:xfrm>
            <a:off x="200247" y="183946"/>
            <a:ext cx="5371213"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938"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 </a:t>
            </a:r>
            <a:r>
              <a:rPr kumimoji="0" lang="en-GB" sz="3938"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famille</a:t>
            </a:r>
            <a:r>
              <a:rPr kumimoji="0" lang="en-GB" sz="3938"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938"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Kergosien</a:t>
            </a:r>
            <a:endParaRPr kumimoji="0" lang="en-GB" sz="3938"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2" name="Picture 111" descr="A picture containing graphics, logo, font, circle&#10;&#10;Description automatically generated">
            <a:extLst>
              <a:ext uri="{FF2B5EF4-FFF2-40B4-BE49-F238E27FC236}">
                <a16:creationId xmlns:a16="http://schemas.microsoft.com/office/drawing/2014/main" id="{8D225C13-0734-4DBE-A113-0899B5C292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5353" y="167625"/>
            <a:ext cx="1676400" cy="1530292"/>
          </a:xfrm>
          <a:prstGeom prst="rect">
            <a:avLst/>
          </a:prstGeom>
        </p:spPr>
      </p:pic>
      <p:pic>
        <p:nvPicPr>
          <p:cNvPr id="114" name="Picture 113" descr="A map of haiti with different cities&#10;&#10;Description automatically generated with low confidence">
            <a:extLst>
              <a:ext uri="{FF2B5EF4-FFF2-40B4-BE49-F238E27FC236}">
                <a16:creationId xmlns:a16="http://schemas.microsoft.com/office/drawing/2014/main" id="{8A606A0D-C926-499F-B2F4-68024B34B22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1235" y="1055367"/>
            <a:ext cx="5947676" cy="4770382"/>
          </a:xfrm>
          <a:prstGeom prst="rect">
            <a:avLst/>
          </a:prstGeom>
        </p:spPr>
      </p:pic>
      <p:pic>
        <p:nvPicPr>
          <p:cNvPr id="115" name="Picture 114" descr="A map of france with cities&#10;&#10;Description automatically generated with low confidence">
            <a:extLst>
              <a:ext uri="{FF2B5EF4-FFF2-40B4-BE49-F238E27FC236}">
                <a16:creationId xmlns:a16="http://schemas.microsoft.com/office/drawing/2014/main" id="{85A3A5C5-BA91-4867-82F8-298E91123D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8259" y="1505024"/>
            <a:ext cx="4600107" cy="5001704"/>
          </a:xfrm>
          <a:prstGeom prst="rect">
            <a:avLst/>
          </a:prstGeom>
        </p:spPr>
      </p:pic>
      <p:pic>
        <p:nvPicPr>
          <p:cNvPr id="116" name="Picture 115">
            <a:extLst>
              <a:ext uri="{FF2B5EF4-FFF2-40B4-BE49-F238E27FC236}">
                <a16:creationId xmlns:a16="http://schemas.microsoft.com/office/drawing/2014/main" id="{96B8A753-6C8E-4572-8496-3ED701E28DC0}"/>
              </a:ext>
            </a:extLst>
          </p:cNvPr>
          <p:cNvPicPr>
            <a:picLocks noChangeAspect="1"/>
          </p:cNvPicPr>
          <p:nvPr/>
        </p:nvPicPr>
        <p:blipFill>
          <a:blip r:embed="rId7"/>
          <a:stretch>
            <a:fillRect/>
          </a:stretch>
        </p:blipFill>
        <p:spPr>
          <a:xfrm>
            <a:off x="10875699" y="1885403"/>
            <a:ext cx="1105832" cy="778925"/>
          </a:xfrm>
          <a:prstGeom prst="rect">
            <a:avLst/>
          </a:prstGeom>
        </p:spPr>
      </p:pic>
      <p:pic>
        <p:nvPicPr>
          <p:cNvPr id="117" name="Picture 116" descr="A red blue and white flag&#10;&#10;Description automatically generated with low confidence">
            <a:extLst>
              <a:ext uri="{FF2B5EF4-FFF2-40B4-BE49-F238E27FC236}">
                <a16:creationId xmlns:a16="http://schemas.microsoft.com/office/drawing/2014/main" id="{77328B46-AB26-4A41-A3AC-13B1CE4985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316094">
            <a:off x="131017" y="1840430"/>
            <a:ext cx="1168844" cy="778925"/>
          </a:xfrm>
          <a:prstGeom prst="rect">
            <a:avLst/>
          </a:prstGeom>
        </p:spPr>
      </p:pic>
      <p:pic>
        <p:nvPicPr>
          <p:cNvPr id="13" name="Picture 12" descr="A group of people posing for a picture&#10;&#10;Description automatically generated with medium confidence">
            <a:extLst>
              <a:ext uri="{FF2B5EF4-FFF2-40B4-BE49-F238E27FC236}">
                <a16:creationId xmlns:a16="http://schemas.microsoft.com/office/drawing/2014/main" id="{EBA32020-7D09-4DD6-8512-0C7316C1F7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73078" y="3132133"/>
            <a:ext cx="3268969" cy="3853621"/>
          </a:xfrm>
          <a:prstGeom prst="ellipse">
            <a:avLst/>
          </a:prstGeom>
        </p:spPr>
      </p:pic>
      <p:pic>
        <p:nvPicPr>
          <p:cNvPr id="121" name="Picture 120">
            <a:extLst>
              <a:ext uri="{FF2B5EF4-FFF2-40B4-BE49-F238E27FC236}">
                <a16:creationId xmlns:a16="http://schemas.microsoft.com/office/drawing/2014/main" id="{F23555B8-304F-46F6-BF42-94DEC9EDDB1A}"/>
              </a:ext>
            </a:extLst>
          </p:cNvPr>
          <p:cNvPicPr>
            <a:picLocks noChangeAspect="1"/>
          </p:cNvPicPr>
          <p:nvPr/>
        </p:nvPicPr>
        <p:blipFill>
          <a:blip r:embed="rId10"/>
          <a:stretch>
            <a:fillRect/>
          </a:stretch>
        </p:blipFill>
        <p:spPr>
          <a:xfrm>
            <a:off x="173163" y="3490506"/>
            <a:ext cx="3001059" cy="3010739"/>
          </a:xfrm>
          <a:prstGeom prst="ellipse">
            <a:avLst/>
          </a:prstGeom>
        </p:spPr>
      </p:pic>
      <p:sp>
        <p:nvSpPr>
          <p:cNvPr id="76" name="Speech Bubble: Rectangle with Corners Rounded 75">
            <a:extLst>
              <a:ext uri="{FF2B5EF4-FFF2-40B4-BE49-F238E27FC236}">
                <a16:creationId xmlns:a16="http://schemas.microsoft.com/office/drawing/2014/main" id="{B0214EAE-7824-4977-B86D-D1DA09D38513}"/>
              </a:ext>
            </a:extLst>
          </p:cNvPr>
          <p:cNvSpPr/>
          <p:nvPr/>
        </p:nvSpPr>
        <p:spPr>
          <a:xfrm>
            <a:off x="9405386" y="10830653"/>
            <a:ext cx="2786614" cy="1476320"/>
          </a:xfrm>
          <a:prstGeom prst="wedgeRoundRectCallout">
            <a:avLst>
              <a:gd name="adj1" fmla="val -59147"/>
              <a:gd name="adj2" fmla="val 96500"/>
              <a:gd name="adj3" fmla="val 16667"/>
            </a:avLst>
          </a:prstGeom>
          <a:solidFill>
            <a:srgbClr val="F2F7F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Quebec</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is a region in </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Canada</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French is its only official language.</a:t>
            </a:r>
            <a:endPar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pic>
        <p:nvPicPr>
          <p:cNvPr id="75" name="Picture 74">
            <a:extLst>
              <a:ext uri="{FF2B5EF4-FFF2-40B4-BE49-F238E27FC236}">
                <a16:creationId xmlns:a16="http://schemas.microsoft.com/office/drawing/2014/main" id="{5789C42E-51A3-406D-8FE5-BAD11C31F2A9}"/>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6702531" y="12369048"/>
            <a:ext cx="5535611" cy="3814198"/>
          </a:xfrm>
          <a:prstGeom prst="rect">
            <a:avLst/>
          </a:prstGeom>
        </p:spPr>
      </p:pic>
      <p:pic>
        <p:nvPicPr>
          <p:cNvPr id="77" name="Picture 2" descr="Flag, Quebec, Fleurdelise, Maurice Duplessis, Canada">
            <a:extLst>
              <a:ext uri="{FF2B5EF4-FFF2-40B4-BE49-F238E27FC236}">
                <a16:creationId xmlns:a16="http://schemas.microsoft.com/office/drawing/2014/main" id="{E76403D4-4EB4-4CB3-AEA8-D6F564D9570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929666" y="13338116"/>
            <a:ext cx="1082074" cy="721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artoon of a person wearing a hat&#10;&#10;Description automatically generated">
            <a:extLst>
              <a:ext uri="{FF2B5EF4-FFF2-40B4-BE49-F238E27FC236}">
                <a16:creationId xmlns:a16="http://schemas.microsoft.com/office/drawing/2014/main" id="{44CF5436-FE07-424E-9AC8-03920EEE870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48739" y="8630276"/>
            <a:ext cx="2009627" cy="2200377"/>
          </a:xfrm>
          <a:prstGeom prst="rect">
            <a:avLst/>
          </a:prstGeom>
        </p:spPr>
      </p:pic>
      <p:pic>
        <p:nvPicPr>
          <p:cNvPr id="6" name="Picture 5" descr="A cartoon of a person&#10;&#10;Description automatically generated">
            <a:extLst>
              <a:ext uri="{FF2B5EF4-FFF2-40B4-BE49-F238E27FC236}">
                <a16:creationId xmlns:a16="http://schemas.microsoft.com/office/drawing/2014/main" id="{0252E202-F66D-47E0-BE44-3C0EA1739BE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95991" y="12369048"/>
            <a:ext cx="1526302" cy="3876273"/>
          </a:xfrm>
          <a:prstGeom prst="rect">
            <a:avLst/>
          </a:prstGeom>
        </p:spPr>
      </p:pic>
      <p:sp>
        <p:nvSpPr>
          <p:cNvPr id="36" name="Speech Bubble: Rectangle with Corners Rounded 35">
            <a:extLst>
              <a:ext uri="{FF2B5EF4-FFF2-40B4-BE49-F238E27FC236}">
                <a16:creationId xmlns:a16="http://schemas.microsoft.com/office/drawing/2014/main" id="{80C39213-F88E-4BBF-A7EB-7301966BF14B}"/>
              </a:ext>
            </a:extLst>
          </p:cNvPr>
          <p:cNvSpPr/>
          <p:nvPr/>
        </p:nvSpPr>
        <p:spPr>
          <a:xfrm>
            <a:off x="551900" y="13930150"/>
            <a:ext cx="3934240" cy="1332072"/>
          </a:xfrm>
          <a:prstGeom prst="wedgeRoundRectCallout">
            <a:avLst>
              <a:gd name="adj1" fmla="val -19213"/>
              <a:gd name="adj2" fmla="val 41819"/>
              <a:gd name="adj3" fmla="val 16667"/>
            </a:avLst>
          </a:prstGeom>
          <a:solidFill>
            <a:srgbClr val="F2F7FC"/>
          </a:solid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9A7D619E-26E5-4BE9-A3DB-FB4541034558}"/>
              </a:ext>
            </a:extLst>
          </p:cNvPr>
          <p:cNvSpPr txBox="1"/>
          <p:nvPr/>
        </p:nvSpPr>
        <p:spPr>
          <a:xfrm>
            <a:off x="554182" y="13938783"/>
            <a:ext cx="3799832" cy="1323439"/>
          </a:xfrm>
          <a:prstGeom prst="rect">
            <a:avLst/>
          </a:prstGeom>
          <a:noFill/>
          <a:ln>
            <a:solidFill>
              <a:schemeClr val="tx1"/>
            </a:solidFill>
          </a:ln>
        </p:spPr>
        <p:txBody>
          <a:bodyPr wrap="square">
            <a:spAutoFit/>
          </a:bodyPr>
          <a:lstStyle/>
          <a:p>
            <a:pPr defTabSz="914400">
              <a:defRPr/>
            </a:pPr>
            <a:r>
              <a:rPr lang="en-GB" sz="2000" dirty="0">
                <a:latin typeface="Century Gothic" panose="020B0502020202020204" pitchFamily="34" charset="0"/>
              </a:rPr>
              <a:t>Au Carnaval de Québec tout le monde </a:t>
            </a:r>
            <a:r>
              <a:rPr lang="en-GB" sz="2000" b="1" dirty="0" err="1">
                <a:latin typeface="Century Gothic" panose="020B0502020202020204" pitchFamily="34" charset="0"/>
              </a:rPr>
              <a:t>chante</a:t>
            </a:r>
            <a:r>
              <a:rPr lang="en-GB" sz="2000" dirty="0">
                <a:latin typeface="Century Gothic" panose="020B0502020202020204" pitchFamily="34" charset="0"/>
              </a:rPr>
              <a:t> et </a:t>
            </a:r>
            <a:r>
              <a:rPr lang="en-GB" sz="2000" b="1" dirty="0">
                <a:latin typeface="Century Gothic" panose="020B0502020202020204" pitchFamily="34" charset="0"/>
              </a:rPr>
              <a:t>danse</a:t>
            </a:r>
            <a:r>
              <a:rPr lang="en-GB" sz="2000" dirty="0">
                <a:latin typeface="Century Gothic" panose="020B0502020202020204" pitchFamily="34" charset="0"/>
              </a:rPr>
              <a:t> avec le Bonhomme Carnaval.</a:t>
            </a:r>
          </a:p>
        </p:txBody>
      </p:sp>
      <p:sp>
        <p:nvSpPr>
          <p:cNvPr id="38" name="TextBox 37">
            <a:extLst>
              <a:ext uri="{FF2B5EF4-FFF2-40B4-BE49-F238E27FC236}">
                <a16:creationId xmlns:a16="http://schemas.microsoft.com/office/drawing/2014/main" id="{16B42A5E-70BD-4F63-99DB-4E9185E8749D}"/>
              </a:ext>
            </a:extLst>
          </p:cNvPr>
          <p:cNvSpPr txBox="1"/>
          <p:nvPr/>
        </p:nvSpPr>
        <p:spPr>
          <a:xfrm>
            <a:off x="7755924" y="7203873"/>
            <a:ext cx="3551707" cy="2092881"/>
          </a:xfrm>
          <a:prstGeom prst="rect">
            <a:avLst/>
          </a:prstGeom>
          <a:noFill/>
        </p:spPr>
        <p:txBody>
          <a:bodyPr wrap="square">
            <a:spAutoFit/>
          </a:bodyPr>
          <a:lstStyle/>
          <a:p>
            <a:pPr defTabSz="914400">
              <a:spcBef>
                <a:spcPct val="50000"/>
              </a:spcBef>
              <a:defRPr/>
            </a:pPr>
            <a:r>
              <a:rPr lang="en-GB" sz="2000" b="1" dirty="0">
                <a:solidFill>
                  <a:prstClr val="white"/>
                </a:solidFill>
                <a:latin typeface="Century Gothic" panose="020B0502020202020204" pitchFamily="34" charset="0"/>
                <a:cs typeface="Arial" charset="0"/>
              </a:rPr>
              <a:t>La Fête des </a:t>
            </a:r>
            <a:r>
              <a:rPr lang="en-GB" sz="2000" b="1" dirty="0" err="1">
                <a:solidFill>
                  <a:prstClr val="white"/>
                </a:solidFill>
                <a:latin typeface="Century Gothic" panose="020B0502020202020204" pitchFamily="34" charset="0"/>
                <a:cs typeface="Arial" charset="0"/>
              </a:rPr>
              <a:t>Lumières</a:t>
            </a:r>
            <a:r>
              <a:rPr lang="en-GB" sz="2000" b="1" dirty="0">
                <a:solidFill>
                  <a:prstClr val="white"/>
                </a:solidFill>
                <a:latin typeface="Century Gothic" panose="020B0502020202020204" pitchFamily="34" charset="0"/>
                <a:cs typeface="Arial" charset="0"/>
              </a:rPr>
              <a:t> à Lyon </a:t>
            </a:r>
            <a:r>
              <a:rPr lang="en-GB" altLang="en-US" sz="2000" b="1" dirty="0">
                <a:solidFill>
                  <a:prstClr val="white"/>
                </a:solidFill>
                <a:latin typeface="Century Gothic" panose="020B0502020202020204" pitchFamily="34" charset="0"/>
                <a:cs typeface="Arial" charset="0"/>
              </a:rPr>
              <a:t>dure quatre </a:t>
            </a:r>
            <a:r>
              <a:rPr lang="en-GB" altLang="en-US" sz="2000" b="1" dirty="0" err="1">
                <a:solidFill>
                  <a:prstClr val="white"/>
                </a:solidFill>
                <a:latin typeface="Century Gothic" panose="020B0502020202020204" pitchFamily="34" charset="0"/>
                <a:cs typeface="Arial" charset="0"/>
              </a:rPr>
              <a:t>jours</a:t>
            </a:r>
            <a:r>
              <a:rPr lang="en-GB" altLang="en-US" sz="2000" b="1" dirty="0">
                <a:solidFill>
                  <a:prstClr val="white"/>
                </a:solidFill>
                <a:latin typeface="Century Gothic" panose="020B0502020202020204" pitchFamily="34" charset="0"/>
                <a:cs typeface="Arial" charset="0"/>
              </a:rPr>
              <a:t> du 7 au 10 </a:t>
            </a:r>
            <a:r>
              <a:rPr lang="en-GB" altLang="en-US" sz="2000" b="1" dirty="0" err="1">
                <a:solidFill>
                  <a:prstClr val="white"/>
                </a:solidFill>
                <a:latin typeface="Century Gothic" panose="020B0502020202020204" pitchFamily="34" charset="0"/>
                <a:cs typeface="Arial" charset="0"/>
              </a:rPr>
              <a:t>décembre</a:t>
            </a:r>
            <a:r>
              <a:rPr lang="en-GB" altLang="en-US" sz="2000" b="1" dirty="0">
                <a:solidFill>
                  <a:prstClr val="white"/>
                </a:solidFill>
                <a:latin typeface="Century Gothic" panose="020B0502020202020204" pitchFamily="34" charset="0"/>
                <a:cs typeface="Arial" charset="0"/>
              </a:rPr>
              <a:t>. </a:t>
            </a:r>
            <a:r>
              <a:rPr lang="en-GB" altLang="en-US" sz="2000" b="1" dirty="0">
                <a:solidFill>
                  <a:prstClr val="white"/>
                </a:solidFill>
                <a:latin typeface="Century Gothic" panose="020B0502020202020204" pitchFamily="34" charset="0"/>
              </a:rPr>
              <a:t>Il y a beaucoup de spectacles de </a:t>
            </a:r>
            <a:r>
              <a:rPr lang="en-GB" altLang="en-US" sz="2000" b="1" dirty="0" err="1">
                <a:solidFill>
                  <a:prstClr val="white"/>
                </a:solidFill>
                <a:latin typeface="Century Gothic" panose="020B0502020202020204" pitchFamily="34" charset="0"/>
              </a:rPr>
              <a:t>lumières</a:t>
            </a:r>
            <a:r>
              <a:rPr lang="en-GB" altLang="en-US" sz="2000" b="1" dirty="0">
                <a:solidFill>
                  <a:prstClr val="white"/>
                </a:solidFill>
                <a:latin typeface="Century Gothic" panose="020B0502020202020204" pitchFamily="34" charset="0"/>
              </a:rPr>
              <a:t>.</a:t>
            </a:r>
          </a:p>
          <a:p>
            <a:pPr defTabSz="914400">
              <a:spcBef>
                <a:spcPct val="50000"/>
              </a:spcBef>
              <a:defRPr/>
            </a:pPr>
            <a:endParaRPr lang="en-GB" altLang="en-US" sz="2000" b="1" dirty="0">
              <a:solidFill>
                <a:prstClr val="white"/>
              </a:solidFill>
              <a:latin typeface="Century Gothic" panose="020B0502020202020204" pitchFamily="34" charset="0"/>
              <a:cs typeface="Arial" charset="0"/>
            </a:endParaRPr>
          </a:p>
        </p:txBody>
      </p:sp>
      <p:pic>
        <p:nvPicPr>
          <p:cNvPr id="39" name="Picture 38" descr="A picture containing snow, outdoor, doll&#10;&#10;Description automatically generated">
            <a:extLst>
              <a:ext uri="{FF2B5EF4-FFF2-40B4-BE49-F238E27FC236}">
                <a16:creationId xmlns:a16="http://schemas.microsoft.com/office/drawing/2014/main" id="{40B6F939-6F0A-4E36-A6C8-E2E8DD33014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39359" y="11849141"/>
            <a:ext cx="2901580" cy="3989674"/>
          </a:xfrm>
          <a:prstGeom prst="ellipse">
            <a:avLst/>
          </a:prstGeom>
        </p:spPr>
      </p:pic>
      <p:pic>
        <p:nvPicPr>
          <p:cNvPr id="40" name="Picture 39">
            <a:extLst>
              <a:ext uri="{FF2B5EF4-FFF2-40B4-BE49-F238E27FC236}">
                <a16:creationId xmlns:a16="http://schemas.microsoft.com/office/drawing/2014/main" id="{77E35BAF-F416-461D-9A60-0A0DFF1AD8F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1382190">
            <a:off x="2634173" y="14797886"/>
            <a:ext cx="3459960" cy="845861"/>
          </a:xfrm>
          <a:prstGeom prst="rect">
            <a:avLst/>
          </a:prstGeom>
        </p:spPr>
      </p:pic>
      <p:sp>
        <p:nvSpPr>
          <p:cNvPr id="41" name="Rectangle 40">
            <a:extLst>
              <a:ext uri="{FF2B5EF4-FFF2-40B4-BE49-F238E27FC236}">
                <a16:creationId xmlns:a16="http://schemas.microsoft.com/office/drawing/2014/main" id="{031550FF-90D4-430C-A57A-6B80F3BA4FB9}"/>
              </a:ext>
            </a:extLst>
          </p:cNvPr>
          <p:cNvSpPr/>
          <p:nvPr/>
        </p:nvSpPr>
        <p:spPr>
          <a:xfrm>
            <a:off x="240207" y="6985754"/>
            <a:ext cx="3990818" cy="2862322"/>
          </a:xfrm>
          <a:prstGeom prst="rect">
            <a:avLst/>
          </a:prstGeom>
          <a:solidFill>
            <a:srgbClr val="FFFAEB"/>
          </a:solidFill>
        </p:spPr>
        <p:txBody>
          <a:bodyPr wrap="square">
            <a:spAutoFit/>
          </a:bodyPr>
          <a:lstStyle/>
          <a:p>
            <a:pPr marL="0" marR="0" lvl="0" indent="0" defTabSz="914400" eaLnBrk="1" fontAlgn="auto" latinLnBrk="0" hangingPunct="1">
              <a:lnSpc>
                <a:spcPct val="100000"/>
              </a:lnSpc>
              <a:spcBef>
                <a:spcPts val="0"/>
              </a:spcBef>
              <a:spcAft>
                <a:spcPts val="80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Le Carnaval </a:t>
            </a:r>
            <a:r>
              <a:rPr kumimoji="0" lang="en-GB" sz="2000" b="0" i="0" u="none" strike="noStrike" kern="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d’Haïti</a:t>
            </a:r>
            <a:r>
              <a:rPr kumimoji="0" lang="en-GB" sz="2000" b="0" i="0" u="none" strike="noStrike" kern="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(“Mardi gras” </a:t>
            </a:r>
            <a:r>
              <a:rPr kumimoji="0" lang="en-GB" sz="2000" b="0" i="0" u="none" strike="noStrike" kern="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ou</a:t>
            </a:r>
            <a:r>
              <a:rPr kumimoji="0" lang="en-GB" sz="2000" b="0" i="0" u="none" strike="noStrike" kern="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000" b="0" i="0" u="none" strike="noStrike" kern="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Kanaval</a:t>
            </a:r>
            <a:r>
              <a:rPr kumimoji="0" lang="en-GB" sz="2000" b="0" i="0" u="none" strike="noStrike" kern="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000" b="0" i="0" u="none" strike="noStrike" kern="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en</a:t>
            </a:r>
            <a:r>
              <a:rPr kumimoji="0" lang="en-GB" sz="2000" b="0" i="0" u="none" strike="noStrike" kern="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000" b="0" i="0" u="none" strike="noStrike" kern="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créole</a:t>
            </a:r>
            <a:r>
              <a:rPr kumimoji="0" lang="en-GB" sz="2000" b="0" i="0" u="none" strike="noStrike" kern="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000" b="0" i="0" u="none" strike="noStrike" kern="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haïtien</a:t>
            </a:r>
            <a:r>
              <a:rPr kumimoji="0" lang="en-GB" sz="2000" b="0" i="0" u="none" strike="noStrike" kern="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000" b="0" i="0" u="none" strike="noStrike" kern="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est</a:t>
            </a:r>
            <a:r>
              <a:rPr kumimoji="0" lang="en-GB" sz="2000" b="0" i="0" u="none" strike="noStrike" kern="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000" b="0" i="0" u="none" strike="noStrike" kern="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une</a:t>
            </a:r>
            <a:r>
              <a:rPr kumimoji="0" lang="en-GB" sz="2000" b="0" i="0" u="none" strike="noStrike" kern="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000" b="0" i="0" u="none" strike="noStrike" kern="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grande</a:t>
            </a:r>
            <a:r>
              <a:rPr kumimoji="0" lang="en-GB" sz="2000" b="0" i="0" u="none" strike="noStrike" kern="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fête au </a:t>
            </a:r>
            <a:r>
              <a:rPr kumimoji="0" lang="en-GB" sz="2000" b="0" i="0" u="none" strike="noStrike" kern="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moi</a:t>
            </a:r>
            <a:r>
              <a:rPr kumimoji="0" lang="en-GB" sz="2000" b="0" i="0" u="none" strike="noStrike" kern="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s de </a:t>
            </a:r>
            <a:r>
              <a:rPr kumimoji="0" lang="en-GB" sz="2000" b="0" i="0" u="none" strike="noStrike" kern="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février</a:t>
            </a:r>
            <a:r>
              <a:rPr kumimoji="0" lang="en-GB" sz="2000" b="0" i="0" u="none" strike="noStrike" kern="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Pendant la fête il y a des </a:t>
            </a:r>
            <a:r>
              <a:rPr kumimoji="0" lang="en-GB" sz="2000" b="0" i="0" u="none" strike="noStrike" kern="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défilés</a:t>
            </a:r>
            <a:r>
              <a:rPr kumimoji="0" lang="en-GB" sz="2000" b="0" i="0" u="none" strike="noStrike" kern="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des </a:t>
            </a:r>
            <a:r>
              <a:rPr kumimoji="0" lang="en-GB" sz="2000" b="0" i="0" u="none" strike="noStrike" kern="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batailles</a:t>
            </a:r>
            <a:r>
              <a:rPr kumimoji="0" lang="en-GB" sz="2000" b="0" i="0" u="none" strike="noStrike" kern="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de confetti et beaucoup de musiques </a:t>
            </a:r>
            <a:r>
              <a:rPr kumimoji="0" lang="en-GB" sz="2000" b="0" i="0" u="none" strike="noStrike" kern="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populaires</a:t>
            </a:r>
            <a:r>
              <a:rPr kumimoji="0" lang="en-GB" sz="2000" b="0" i="0" u="none" strike="noStrike" kern="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(par </a:t>
            </a:r>
            <a:r>
              <a:rPr kumimoji="0" lang="en-GB" sz="2000" b="0" i="0" u="none" strike="noStrike" kern="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exemple</a:t>
            </a:r>
            <a:r>
              <a:rPr kumimoji="0" lang="en-GB" sz="2000" b="0" i="0" u="none" strike="noStrike" kern="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le rara).</a:t>
            </a:r>
          </a:p>
        </p:txBody>
      </p:sp>
      <p:sp>
        <p:nvSpPr>
          <p:cNvPr id="43" name="TextBox 42">
            <a:extLst>
              <a:ext uri="{FF2B5EF4-FFF2-40B4-BE49-F238E27FC236}">
                <a16:creationId xmlns:a16="http://schemas.microsoft.com/office/drawing/2014/main" id="{5639F975-0C46-4D69-A059-8A18EC1D75B0}"/>
              </a:ext>
            </a:extLst>
          </p:cNvPr>
          <p:cNvSpPr txBox="1"/>
          <p:nvPr/>
        </p:nvSpPr>
        <p:spPr>
          <a:xfrm>
            <a:off x="270521" y="6498131"/>
            <a:ext cx="3551708" cy="400110"/>
          </a:xfrm>
          <a:prstGeom prst="rect">
            <a:avLst/>
          </a:prstGeom>
          <a:noFill/>
        </p:spPr>
        <p:txBody>
          <a:bodyPr wrap="square">
            <a:spAutoFit/>
          </a:bodyPr>
          <a:lstStyle/>
          <a:p>
            <a:pPr defTabSz="914400">
              <a:defRPr/>
            </a:pPr>
            <a:r>
              <a:rPr lang="en-GB" sz="2000" b="1" spc="-1" dirty="0">
                <a:latin typeface="Century Gothic" panose="020B0502020202020204" pitchFamily="34" charset="0"/>
                <a:ea typeface="Century Gothic"/>
              </a:rPr>
              <a:t>Le Mardi gras à </a:t>
            </a:r>
            <a:r>
              <a:rPr lang="en-GB" sz="2000" b="1" spc="-1" dirty="0" err="1">
                <a:latin typeface="Century Gothic" panose="020B0502020202020204" pitchFamily="34" charset="0"/>
                <a:ea typeface="Century Gothic"/>
              </a:rPr>
              <a:t>Haïti</a:t>
            </a:r>
            <a:endParaRPr lang="en-GB" sz="2000" spc="-1" dirty="0">
              <a:latin typeface="Century Gothic" panose="020B0502020202020204" pitchFamily="34" charset="0"/>
            </a:endParaRPr>
          </a:p>
        </p:txBody>
      </p:sp>
      <p:sp>
        <p:nvSpPr>
          <p:cNvPr id="44" name="TextBox 43">
            <a:extLst>
              <a:ext uri="{FF2B5EF4-FFF2-40B4-BE49-F238E27FC236}">
                <a16:creationId xmlns:a16="http://schemas.microsoft.com/office/drawing/2014/main" id="{67062611-8D8D-4A0C-9C40-31D4B39EACEB}"/>
              </a:ext>
            </a:extLst>
          </p:cNvPr>
          <p:cNvSpPr txBox="1"/>
          <p:nvPr/>
        </p:nvSpPr>
        <p:spPr>
          <a:xfrm>
            <a:off x="4231002" y="8676065"/>
            <a:ext cx="4264977" cy="584775"/>
          </a:xfrm>
          <a:prstGeom prst="rect">
            <a:avLst/>
          </a:prstGeom>
          <a:noFill/>
        </p:spPr>
        <p:txBody>
          <a:bodyPr wrap="square" rtlCol="0">
            <a:spAutoFit/>
          </a:bodyPr>
          <a:lstStyle/>
          <a:p>
            <a:pPr defTabSz="914400"/>
            <a:r>
              <a:rPr lang="en-GB" sz="3200" b="1" dirty="0">
                <a:solidFill>
                  <a:srgbClr val="CC00CC"/>
                </a:solidFill>
                <a:latin typeface="Century Gothic" panose="020B0502020202020204" pitchFamily="34" charset="0"/>
              </a:rPr>
              <a:t>M</a:t>
            </a:r>
            <a:r>
              <a:rPr lang="en-GB" sz="3200" b="1" dirty="0">
                <a:solidFill>
                  <a:prstClr val="black"/>
                </a:solidFill>
                <a:latin typeface="Century Gothic" panose="020B0502020202020204" pitchFamily="34" charset="0"/>
              </a:rPr>
              <a:t> </a:t>
            </a:r>
            <a:r>
              <a:rPr lang="en-GB" sz="3200" b="1" dirty="0">
                <a:solidFill>
                  <a:srgbClr val="FFCC00"/>
                </a:solidFill>
                <a:latin typeface="Century Gothic" panose="020B0502020202020204" pitchFamily="34" charset="0"/>
              </a:rPr>
              <a:t>a</a:t>
            </a:r>
            <a:r>
              <a:rPr lang="en-GB" sz="3200" b="1" dirty="0">
                <a:solidFill>
                  <a:prstClr val="black"/>
                </a:solidFill>
                <a:latin typeface="Century Gothic" panose="020B0502020202020204" pitchFamily="34" charset="0"/>
              </a:rPr>
              <a:t> </a:t>
            </a:r>
            <a:r>
              <a:rPr lang="en-GB" sz="3200" b="1" dirty="0">
                <a:solidFill>
                  <a:srgbClr val="CC00CC"/>
                </a:solidFill>
                <a:latin typeface="Century Gothic" panose="020B0502020202020204" pitchFamily="34" charset="0"/>
              </a:rPr>
              <a:t>r </a:t>
            </a:r>
            <a:r>
              <a:rPr lang="en-GB" sz="3200" b="1" dirty="0">
                <a:solidFill>
                  <a:srgbClr val="FFCC00"/>
                </a:solidFill>
                <a:latin typeface="Century Gothic" panose="020B0502020202020204" pitchFamily="34" charset="0"/>
              </a:rPr>
              <a:t>d</a:t>
            </a:r>
            <a:r>
              <a:rPr lang="en-GB" sz="3200" b="1" dirty="0">
                <a:solidFill>
                  <a:prstClr val="black"/>
                </a:solidFill>
                <a:latin typeface="Century Gothic" panose="020B0502020202020204" pitchFamily="34" charset="0"/>
              </a:rPr>
              <a:t> </a:t>
            </a:r>
            <a:r>
              <a:rPr lang="en-GB" sz="3200" b="1" dirty="0">
                <a:solidFill>
                  <a:srgbClr val="CC00CC"/>
                </a:solidFill>
                <a:latin typeface="Century Gothic" panose="020B0502020202020204" pitchFamily="34" charset="0"/>
              </a:rPr>
              <a:t>i  </a:t>
            </a:r>
            <a:r>
              <a:rPr lang="en-GB" sz="3200" b="1" dirty="0">
                <a:solidFill>
                  <a:srgbClr val="FFCC00"/>
                </a:solidFill>
                <a:latin typeface="Century Gothic" panose="020B0502020202020204" pitchFamily="34" charset="0"/>
              </a:rPr>
              <a:t>g</a:t>
            </a:r>
            <a:r>
              <a:rPr lang="en-GB" sz="3200" b="1" dirty="0">
                <a:solidFill>
                  <a:srgbClr val="00B050"/>
                </a:solidFill>
                <a:latin typeface="Century Gothic" panose="020B0502020202020204" pitchFamily="34" charset="0"/>
              </a:rPr>
              <a:t> </a:t>
            </a:r>
            <a:r>
              <a:rPr lang="en-GB" sz="3200" b="1" dirty="0">
                <a:solidFill>
                  <a:srgbClr val="CC00CC"/>
                </a:solidFill>
                <a:latin typeface="Century Gothic" panose="020B0502020202020204" pitchFamily="34" charset="0"/>
              </a:rPr>
              <a:t>r</a:t>
            </a:r>
            <a:r>
              <a:rPr lang="en-GB" sz="3200" b="1" dirty="0">
                <a:solidFill>
                  <a:prstClr val="black"/>
                </a:solidFill>
                <a:latin typeface="Century Gothic" panose="020B0502020202020204" pitchFamily="34" charset="0"/>
              </a:rPr>
              <a:t> </a:t>
            </a:r>
            <a:r>
              <a:rPr lang="en-GB" sz="3200" b="1" dirty="0">
                <a:solidFill>
                  <a:srgbClr val="FFCC00"/>
                </a:solidFill>
                <a:latin typeface="Century Gothic" panose="020B0502020202020204" pitchFamily="34" charset="0"/>
              </a:rPr>
              <a:t>a</a:t>
            </a:r>
            <a:r>
              <a:rPr lang="en-GB" sz="3200" b="1" dirty="0">
                <a:solidFill>
                  <a:prstClr val="black"/>
                </a:solidFill>
                <a:latin typeface="Century Gothic" panose="020B0502020202020204" pitchFamily="34" charset="0"/>
              </a:rPr>
              <a:t> </a:t>
            </a:r>
            <a:r>
              <a:rPr lang="en-GB" sz="3200" b="1" dirty="0">
                <a:solidFill>
                  <a:srgbClr val="CC00CC"/>
                </a:solidFill>
                <a:latin typeface="Century Gothic" panose="020B0502020202020204" pitchFamily="34" charset="0"/>
              </a:rPr>
              <a:t>s</a:t>
            </a:r>
          </a:p>
        </p:txBody>
      </p:sp>
      <p:pic>
        <p:nvPicPr>
          <p:cNvPr id="45" name="Picture 44" descr="A picture containing diagram&#10;&#10;Description automatically generated">
            <a:extLst>
              <a:ext uri="{FF2B5EF4-FFF2-40B4-BE49-F238E27FC236}">
                <a16:creationId xmlns:a16="http://schemas.microsoft.com/office/drawing/2014/main" id="{DBDC355E-0C6F-4FCE-BB7A-9227434F66B0}"/>
              </a:ext>
            </a:extLst>
          </p:cNvPr>
          <p:cNvPicPr>
            <a:picLocks noChangeAspect="1"/>
          </p:cNvPicPr>
          <p:nvPr/>
        </p:nvPicPr>
        <p:blipFill>
          <a:blip r:embed="rId17">
            <a:clrChange>
              <a:clrFrom>
                <a:srgbClr val="EFF7FA"/>
              </a:clrFrom>
              <a:clrTo>
                <a:srgbClr val="EFF7FA">
                  <a:alpha val="0"/>
                </a:srgbClr>
              </a:clrTo>
            </a:clrChange>
            <a:extLst>
              <a:ext uri="{28A0092B-C50C-407E-A947-70E740481C1C}">
                <a14:useLocalDpi xmlns:a14="http://schemas.microsoft.com/office/drawing/2010/main" val="0"/>
              </a:ext>
            </a:extLst>
          </a:blip>
          <a:stretch>
            <a:fillRect/>
          </a:stretch>
        </p:blipFill>
        <p:spPr>
          <a:xfrm rot="21066085">
            <a:off x="3365248" y="5712509"/>
            <a:ext cx="1551420" cy="1551420"/>
          </a:xfrm>
          <a:prstGeom prst="rect">
            <a:avLst/>
          </a:prstGeom>
        </p:spPr>
      </p:pic>
      <p:pic>
        <p:nvPicPr>
          <p:cNvPr id="78" name="Picture 77">
            <a:extLst>
              <a:ext uri="{FF2B5EF4-FFF2-40B4-BE49-F238E27FC236}">
                <a16:creationId xmlns:a16="http://schemas.microsoft.com/office/drawing/2014/main" id="{3815C4DD-D742-4B17-A151-B251853F686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610447">
            <a:off x="2203453" y="12613311"/>
            <a:ext cx="1541649" cy="1010503"/>
          </a:xfrm>
          <a:prstGeom prst="rect">
            <a:avLst/>
          </a:prstGeom>
        </p:spPr>
      </p:pic>
      <p:pic>
        <p:nvPicPr>
          <p:cNvPr id="46" name="Picture 45">
            <a:extLst>
              <a:ext uri="{FF2B5EF4-FFF2-40B4-BE49-F238E27FC236}">
                <a16:creationId xmlns:a16="http://schemas.microsoft.com/office/drawing/2014/main" id="{C9552BD6-DBCB-4144-9C00-AD28CAFA7033}"/>
              </a:ext>
            </a:extLst>
          </p:cNvPr>
          <p:cNvPicPr>
            <a:picLocks noChangeAspect="1"/>
          </p:cNvPicPr>
          <p:nvPr/>
        </p:nvPicPr>
        <p:blipFill>
          <a:blip r:embed="rId19"/>
          <a:stretch>
            <a:fillRect/>
          </a:stretch>
        </p:blipFill>
        <p:spPr>
          <a:xfrm>
            <a:off x="5054778" y="9412708"/>
            <a:ext cx="2125326" cy="1729548"/>
          </a:xfrm>
          <a:prstGeom prst="rect">
            <a:avLst/>
          </a:prstGeom>
        </p:spPr>
      </p:pic>
      <p:pic>
        <p:nvPicPr>
          <p:cNvPr id="47" name="Picture 46" descr="A picture containing kitchenware, pan&#10;&#10;Description automatically generated">
            <a:extLst>
              <a:ext uri="{FF2B5EF4-FFF2-40B4-BE49-F238E27FC236}">
                <a16:creationId xmlns:a16="http://schemas.microsoft.com/office/drawing/2014/main" id="{0D8A49BC-1183-4B20-9438-3649AC3972F0}"/>
              </a:ext>
            </a:extLst>
          </p:cNvPr>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8770" y="10160849"/>
            <a:ext cx="1816576" cy="1355445"/>
          </a:xfrm>
          <a:prstGeom prst="rect">
            <a:avLst/>
          </a:prstGeom>
        </p:spPr>
      </p:pic>
      <p:pic>
        <p:nvPicPr>
          <p:cNvPr id="48" name="Picture 47" descr="Text&#10;&#10;Description automatically generated">
            <a:extLst>
              <a:ext uri="{FF2B5EF4-FFF2-40B4-BE49-F238E27FC236}">
                <a16:creationId xmlns:a16="http://schemas.microsoft.com/office/drawing/2014/main" id="{E8EF19F9-09A4-46AD-9B81-5C8415ED105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55464" y="9911261"/>
            <a:ext cx="2009445" cy="1391727"/>
          </a:xfrm>
          <a:prstGeom prst="rect">
            <a:avLst/>
          </a:prstGeom>
        </p:spPr>
      </p:pic>
      <p:sp>
        <p:nvSpPr>
          <p:cNvPr id="49" name="Google Shape;152;p2">
            <a:extLst>
              <a:ext uri="{FF2B5EF4-FFF2-40B4-BE49-F238E27FC236}">
                <a16:creationId xmlns:a16="http://schemas.microsoft.com/office/drawing/2014/main" id="{3362BE53-9BED-448F-AE5E-6D6ED00943E5}"/>
              </a:ext>
            </a:extLst>
          </p:cNvPr>
          <p:cNvSpPr/>
          <p:nvPr/>
        </p:nvSpPr>
        <p:spPr>
          <a:xfrm>
            <a:off x="184044" y="10114840"/>
            <a:ext cx="2369264" cy="2224500"/>
          </a:xfrm>
          <a:prstGeom prst="wedgeRoundRectCallout">
            <a:avLst>
              <a:gd name="adj1" fmla="val 70597"/>
              <a:gd name="adj2" fmla="val -29826"/>
              <a:gd name="adj3" fmla="val 16667"/>
            </a:avLst>
          </a:prstGeom>
          <a:solidFill>
            <a:srgbClr val="F2F7FC"/>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La </a:t>
            </a: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Chandeleur</a:t>
            </a: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is like Pancake</a:t>
            </a:r>
            <a:r>
              <a:rPr kumimoji="0" lang="en-GB" sz="2000" b="0" i="0" u="none" strike="noStrike" kern="0" cap="none" spc="0" normalizeH="0" noProof="0" dirty="0">
                <a:ln>
                  <a:noFill/>
                </a:ln>
                <a:effectLst/>
                <a:uLnTx/>
                <a:uFillTx/>
                <a:latin typeface="Century Gothic"/>
                <a:ea typeface="Century Gothic"/>
                <a:cs typeface="Century Gothic"/>
                <a:sym typeface="Century Gothic"/>
              </a:rPr>
              <a:t> Day but its date is fixed – 40 days after Christmas, on 2</a:t>
            </a:r>
            <a:r>
              <a:rPr kumimoji="0" lang="en-GB" sz="2000" b="0" i="0" u="none" strike="noStrike" kern="0" cap="none" spc="0" normalizeH="0" baseline="30000" noProof="0" dirty="0">
                <a:ln>
                  <a:noFill/>
                </a:ln>
                <a:effectLst/>
                <a:uLnTx/>
                <a:uFillTx/>
                <a:latin typeface="Century Gothic"/>
                <a:ea typeface="Century Gothic"/>
                <a:cs typeface="Century Gothic"/>
                <a:sym typeface="Century Gothic"/>
              </a:rPr>
              <a:t>nd</a:t>
            </a:r>
            <a:r>
              <a:rPr kumimoji="0" lang="en-GB" sz="2000" b="0" i="0" u="none" strike="noStrike" kern="0" cap="none" spc="0" normalizeH="0" noProof="0" dirty="0">
                <a:ln>
                  <a:noFill/>
                </a:ln>
                <a:effectLst/>
                <a:uLnTx/>
                <a:uFillTx/>
                <a:latin typeface="Century Gothic"/>
                <a:ea typeface="Century Gothic"/>
                <a:cs typeface="Century Gothic"/>
                <a:sym typeface="Century Gothic"/>
              </a:rPr>
              <a:t> February.</a:t>
            </a:r>
            <a:endParaRPr kumimoji="0" sz="2000" b="0" i="0" u="none" strike="noStrike" kern="0" cap="none" spc="0" normalizeH="0" baseline="0" noProof="0" dirty="0">
              <a:ln>
                <a:noFill/>
              </a:ln>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560352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6772231"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729245" y="240458"/>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6</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aphicFrame>
        <p:nvGraphicFramePr>
          <p:cNvPr id="57" name="Table 4">
            <a:extLst>
              <a:ext uri="{FF2B5EF4-FFF2-40B4-BE49-F238E27FC236}">
                <a16:creationId xmlns:a16="http://schemas.microsoft.com/office/drawing/2014/main" id="{731965E8-B296-49E0-BE94-B03CF3241842}"/>
              </a:ext>
            </a:extLst>
          </p:cNvPr>
          <p:cNvGraphicFramePr>
            <a:graphicFrameLocks noGrp="1"/>
          </p:cNvGraphicFramePr>
          <p:nvPr>
            <p:extLst>
              <p:ext uri="{D42A27DB-BD31-4B8C-83A1-F6EECF244321}">
                <p14:modId xmlns:p14="http://schemas.microsoft.com/office/powerpoint/2010/main" val="3453041780"/>
              </p:ext>
            </p:extLst>
          </p:nvPr>
        </p:nvGraphicFramePr>
        <p:xfrm>
          <a:off x="599399" y="11510959"/>
          <a:ext cx="10681115" cy="4608696"/>
        </p:xfrm>
        <a:graphic>
          <a:graphicData uri="http://schemas.openxmlformats.org/drawingml/2006/table">
            <a:tbl>
              <a:tblPr firstRow="1" bandRow="1"/>
              <a:tblGrid>
                <a:gridCol w="1883959">
                  <a:extLst>
                    <a:ext uri="{9D8B030D-6E8A-4147-A177-3AD203B41FA5}">
                      <a16:colId xmlns:a16="http://schemas.microsoft.com/office/drawing/2014/main" val="1203737284"/>
                    </a:ext>
                  </a:extLst>
                </a:gridCol>
                <a:gridCol w="2611236">
                  <a:extLst>
                    <a:ext uri="{9D8B030D-6E8A-4147-A177-3AD203B41FA5}">
                      <a16:colId xmlns:a16="http://schemas.microsoft.com/office/drawing/2014/main" val="1810222861"/>
                    </a:ext>
                  </a:extLst>
                </a:gridCol>
                <a:gridCol w="3253534">
                  <a:extLst>
                    <a:ext uri="{9D8B030D-6E8A-4147-A177-3AD203B41FA5}">
                      <a16:colId xmlns:a16="http://schemas.microsoft.com/office/drawing/2014/main" val="274413866"/>
                    </a:ext>
                  </a:extLst>
                </a:gridCol>
                <a:gridCol w="2932386">
                  <a:extLst>
                    <a:ext uri="{9D8B030D-6E8A-4147-A177-3AD203B41FA5}">
                      <a16:colId xmlns:a16="http://schemas.microsoft.com/office/drawing/2014/main" val="2706468897"/>
                    </a:ext>
                  </a:extLst>
                </a:gridCol>
              </a:tblGrid>
              <a:tr h="768116">
                <a:tc rowSpan="3">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err="1">
                          <a:solidFill>
                            <a:srgbClr val="00B0F0"/>
                          </a:solidFill>
                          <a:latin typeface="Century Gothic" panose="020B0502020202020204" pitchFamily="34" charset="0"/>
                        </a:rPr>
                        <a:t>ovale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B0F0"/>
                          </a:solidFill>
                          <a:latin typeface="Century Gothic" panose="020B0502020202020204" pitchFamily="34" charset="0"/>
                        </a:rPr>
                        <a:t>rond</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roux</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768116">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blond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B0F0"/>
                          </a:solidFill>
                          <a:latin typeface="Century Gothic" panose="020B0502020202020204" pitchFamily="34" charset="0"/>
                        </a:rPr>
                        <a:t>crépu</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long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768116">
                <a:tc vMerge="1">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cheveu</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B0F0"/>
                          </a:solidFill>
                          <a:latin typeface="Century Gothic" panose="020B0502020202020204" pitchFamily="34" charset="0"/>
                        </a:rPr>
                        <a:t>l’actrice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le visage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768116">
                <a:tc rowSpan="3">
                  <a:txBody>
                    <a:bodyPr/>
                    <a:lstStyle/>
                    <a:p>
                      <a:endParaRPr lang="en-GB" sz="24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la course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défilé</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le Québec</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7360011"/>
                  </a:ext>
                </a:extLst>
              </a:tr>
              <a:tr h="768116">
                <a:tc vMerge="1">
                  <a:txBody>
                    <a:bodyPr/>
                    <a:lstStyle/>
                    <a:p>
                      <a:endParaRPr lang="en-GB" sz="24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err="1">
                          <a:solidFill>
                            <a:srgbClr val="92D050"/>
                          </a:solidFill>
                          <a:latin typeface="Century Gothic" panose="020B0502020202020204" pitchFamily="34" charset="0"/>
                        </a:rPr>
                        <a:t>nager</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err="1">
                          <a:solidFill>
                            <a:srgbClr val="92D050"/>
                          </a:solidFill>
                          <a:latin typeface="Century Gothic" panose="020B0502020202020204" pitchFamily="34" charset="0"/>
                        </a:rPr>
                        <a:t>participer</a:t>
                      </a:r>
                      <a:r>
                        <a:rPr lang="en-GB" sz="2400" b="1" dirty="0">
                          <a:solidFill>
                            <a:srgbClr val="92D050"/>
                          </a:solidFill>
                          <a:latin typeface="Century Gothic" panose="020B0502020202020204" pitchFamily="34" charset="0"/>
                        </a:rPr>
                        <a:t> à</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le château</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2160105"/>
                  </a:ext>
                </a:extLst>
              </a:tr>
              <a:tr h="768116">
                <a:tc vMerge="1">
                  <a:txBody>
                    <a:bodyPr/>
                    <a:lstStyle/>
                    <a:p>
                      <a:endParaRPr lang="en-GB" sz="24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neige</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le lieu</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la glace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4638448"/>
                  </a:ext>
                </a:extLst>
              </a:tr>
            </a:tbl>
          </a:graphicData>
        </a:graphic>
      </p:graphicFrame>
      <p:pic>
        <p:nvPicPr>
          <p:cNvPr id="58" name="Picture 57">
            <a:extLst>
              <a:ext uri="{FF2B5EF4-FFF2-40B4-BE49-F238E27FC236}">
                <a16:creationId xmlns:a16="http://schemas.microsoft.com/office/drawing/2014/main" id="{70FB988F-93D8-499A-A701-1AC98166D1D3}"/>
              </a:ext>
            </a:extLst>
          </p:cNvPr>
          <p:cNvPicPr>
            <a:picLocks noChangeAspect="1"/>
          </p:cNvPicPr>
          <p:nvPr/>
        </p:nvPicPr>
        <p:blipFill>
          <a:blip r:embed="rId3"/>
          <a:stretch>
            <a:fillRect/>
          </a:stretch>
        </p:blipFill>
        <p:spPr>
          <a:xfrm>
            <a:off x="946102" y="14046755"/>
            <a:ext cx="1186070" cy="1080360"/>
          </a:xfrm>
          <a:prstGeom prst="rect">
            <a:avLst/>
          </a:prstGeom>
        </p:spPr>
      </p:pic>
      <p:pic>
        <p:nvPicPr>
          <p:cNvPr id="59" name="Picture 58" descr="Icon&#10;&#10;Description automatically generated">
            <a:extLst>
              <a:ext uri="{FF2B5EF4-FFF2-40B4-BE49-F238E27FC236}">
                <a16:creationId xmlns:a16="http://schemas.microsoft.com/office/drawing/2014/main" id="{FA533D80-5B86-48C5-B0E3-CCFBF7A7B8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102" y="12074130"/>
            <a:ext cx="1186070" cy="1186070"/>
          </a:xfrm>
          <a:prstGeom prst="rect">
            <a:avLst/>
          </a:prstGeom>
        </p:spPr>
      </p:pic>
      <p:sp>
        <p:nvSpPr>
          <p:cNvPr id="61" name="TextBox 60">
            <a:extLst>
              <a:ext uri="{FF2B5EF4-FFF2-40B4-BE49-F238E27FC236}">
                <a16:creationId xmlns:a16="http://schemas.microsoft.com/office/drawing/2014/main" id="{3E381E4D-F021-4A99-B514-23BDED17BCF0}"/>
              </a:ext>
            </a:extLst>
          </p:cNvPr>
          <p:cNvSpPr txBox="1"/>
          <p:nvPr/>
        </p:nvSpPr>
        <p:spPr>
          <a:xfrm>
            <a:off x="1046824" y="13313983"/>
            <a:ext cx="1085347" cy="461665"/>
          </a:xfrm>
          <a:prstGeom prst="rect">
            <a:avLst/>
          </a:prstGeom>
          <a:noFill/>
        </p:spPr>
        <p:txBody>
          <a:bodyPr wrap="square" rtlCol="0">
            <a:spAutoFit/>
          </a:bodyPr>
          <a:lstStyle/>
          <a:p>
            <a:r>
              <a:rPr lang="en-GB" sz="2400" dirty="0">
                <a:latin typeface="Century Gothic" panose="020B0502020202020204" pitchFamily="34" charset="0"/>
              </a:rPr>
              <a:t> X 3</a:t>
            </a:r>
          </a:p>
        </p:txBody>
      </p:sp>
      <p:sp>
        <p:nvSpPr>
          <p:cNvPr id="62" name="TextBox 61">
            <a:extLst>
              <a:ext uri="{FF2B5EF4-FFF2-40B4-BE49-F238E27FC236}">
                <a16:creationId xmlns:a16="http://schemas.microsoft.com/office/drawing/2014/main" id="{4C5757E1-D95C-471F-9FE2-EDE197F7FAA0}"/>
              </a:ext>
            </a:extLst>
          </p:cNvPr>
          <p:cNvSpPr txBox="1"/>
          <p:nvPr/>
        </p:nvSpPr>
        <p:spPr>
          <a:xfrm>
            <a:off x="1046825" y="15451627"/>
            <a:ext cx="1085347" cy="461665"/>
          </a:xfrm>
          <a:prstGeom prst="rect">
            <a:avLst/>
          </a:prstGeom>
          <a:noFill/>
        </p:spPr>
        <p:txBody>
          <a:bodyPr wrap="square" rtlCol="0">
            <a:spAutoFit/>
          </a:bodyPr>
          <a:lstStyle/>
          <a:p>
            <a:r>
              <a:rPr lang="en-GB" sz="2400" dirty="0">
                <a:latin typeface="Century Gothic" panose="020B0502020202020204" pitchFamily="34" charset="0"/>
              </a:rPr>
              <a:t> X2</a:t>
            </a:r>
          </a:p>
        </p:txBody>
      </p:sp>
      <p:sp>
        <p:nvSpPr>
          <p:cNvPr id="64" name="TextBox 63">
            <a:extLst>
              <a:ext uri="{FF2B5EF4-FFF2-40B4-BE49-F238E27FC236}">
                <a16:creationId xmlns:a16="http://schemas.microsoft.com/office/drawing/2014/main" id="{0E469659-49F6-4F39-A863-744EEE270EBE}"/>
              </a:ext>
            </a:extLst>
          </p:cNvPr>
          <p:cNvSpPr txBox="1"/>
          <p:nvPr/>
        </p:nvSpPr>
        <p:spPr>
          <a:xfrm>
            <a:off x="2395222" y="10951123"/>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anglais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pSp>
        <p:nvGrpSpPr>
          <p:cNvPr id="65" name="Group 64">
            <a:extLst>
              <a:ext uri="{FF2B5EF4-FFF2-40B4-BE49-F238E27FC236}">
                <a16:creationId xmlns:a16="http://schemas.microsoft.com/office/drawing/2014/main" id="{A39225A5-AE1C-4D1F-9748-F4F5C125BC5B}"/>
              </a:ext>
            </a:extLst>
          </p:cNvPr>
          <p:cNvGrpSpPr/>
          <p:nvPr/>
        </p:nvGrpSpPr>
        <p:grpSpPr>
          <a:xfrm>
            <a:off x="114195" y="10951123"/>
            <a:ext cx="2268556" cy="862054"/>
            <a:chOff x="314909" y="12083263"/>
            <a:chExt cx="2268556" cy="862054"/>
          </a:xfrm>
        </p:grpSpPr>
        <p:sp>
          <p:nvSpPr>
            <p:cNvPr id="66" name="Title 1">
              <a:extLst>
                <a:ext uri="{FF2B5EF4-FFF2-40B4-BE49-F238E27FC236}">
                  <a16:creationId xmlns:a16="http://schemas.microsoft.com/office/drawing/2014/main" id="{BE7103D4-4142-431B-B5D2-8E98D028F6D0}"/>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67" name="Picture 66" descr="A logo of a book&#10;&#10;Description automatically generated with low confidence">
              <a:extLst>
                <a:ext uri="{FF2B5EF4-FFF2-40B4-BE49-F238E27FC236}">
                  <a16:creationId xmlns:a16="http://schemas.microsoft.com/office/drawing/2014/main" id="{A151AE10-3EA9-4E85-B27B-EFC8A6CBF6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pic>
        <p:nvPicPr>
          <p:cNvPr id="68" name="Picture 67">
            <a:extLst>
              <a:ext uri="{FF2B5EF4-FFF2-40B4-BE49-F238E27FC236}">
                <a16:creationId xmlns:a16="http://schemas.microsoft.com/office/drawing/2014/main" id="{129DDF4B-4939-4EAB-A15F-31C7E264A18F}"/>
              </a:ext>
            </a:extLst>
          </p:cNvPr>
          <p:cNvPicPr>
            <a:picLocks noChangeAspect="1"/>
          </p:cNvPicPr>
          <p:nvPr/>
        </p:nvPicPr>
        <p:blipFill>
          <a:blip r:embed="rId6">
            <a:clrChange>
              <a:clrFrom>
                <a:srgbClr val="000000">
                  <a:alpha val="0"/>
                </a:srgbClr>
              </a:clrFrom>
              <a:clrTo>
                <a:srgbClr val="000000">
                  <a:alpha val="0"/>
                </a:srgbClr>
              </a:clrTo>
            </a:clrChange>
          </a:blip>
          <a:stretch>
            <a:fillRect/>
          </a:stretch>
        </p:blipFill>
        <p:spPr>
          <a:xfrm>
            <a:off x="10776254" y="10881835"/>
            <a:ext cx="1234410" cy="1126549"/>
          </a:xfrm>
          <a:prstGeom prst="rect">
            <a:avLst/>
          </a:prstGeom>
        </p:spPr>
      </p:pic>
      <p:sp>
        <p:nvSpPr>
          <p:cNvPr id="69" name="Rectangle: Rounded Corners 68">
            <a:extLst>
              <a:ext uri="{FF2B5EF4-FFF2-40B4-BE49-F238E27FC236}">
                <a16:creationId xmlns:a16="http://schemas.microsoft.com/office/drawing/2014/main" id="{F7F15271-3CAC-44B0-908D-0B0AA9871E1B}"/>
              </a:ext>
            </a:extLst>
          </p:cNvPr>
          <p:cNvSpPr/>
          <p:nvPr/>
        </p:nvSpPr>
        <p:spPr>
          <a:xfrm>
            <a:off x="311461" y="3916668"/>
            <a:ext cx="11723927" cy="3474724"/>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Title 1">
            <a:extLst>
              <a:ext uri="{FF2B5EF4-FFF2-40B4-BE49-F238E27FC236}">
                <a16:creationId xmlns:a16="http://schemas.microsoft.com/office/drawing/2014/main" id="{D7E9F5E1-2EE2-4E9B-BD58-594CBFEACE9A}"/>
              </a:ext>
            </a:extLst>
          </p:cNvPr>
          <p:cNvSpPr txBox="1">
            <a:spLocks/>
          </p:cNvSpPr>
          <p:nvPr/>
        </p:nvSpPr>
        <p:spPr>
          <a:xfrm>
            <a:off x="9919572" y="4123421"/>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pic>
        <p:nvPicPr>
          <p:cNvPr id="71" name="Google Shape;170;p8" descr="Jigsaw, Puzzle, Piece, Game, Concept, Solution">
            <a:extLst>
              <a:ext uri="{FF2B5EF4-FFF2-40B4-BE49-F238E27FC236}">
                <a16:creationId xmlns:a16="http://schemas.microsoft.com/office/drawing/2014/main" id="{2FEE174C-7FEB-4C8E-86FB-010C90CE51B9}"/>
              </a:ext>
            </a:extLst>
          </p:cNvPr>
          <p:cNvPicPr preferRelativeResize="0"/>
          <p:nvPr/>
        </p:nvPicPr>
        <p:blipFill rotWithShape="1">
          <a:blip r:embed="rId7">
            <a:alphaModFix/>
          </a:blip>
          <a:srcRect/>
          <a:stretch/>
        </p:blipFill>
        <p:spPr>
          <a:xfrm>
            <a:off x="9637235" y="3964486"/>
            <a:ext cx="564673" cy="593358"/>
          </a:xfrm>
          <a:prstGeom prst="rect">
            <a:avLst/>
          </a:prstGeom>
          <a:noFill/>
          <a:ln>
            <a:noFill/>
          </a:ln>
        </p:spPr>
      </p:pic>
      <p:sp>
        <p:nvSpPr>
          <p:cNvPr id="72" name="Title 1">
            <a:extLst>
              <a:ext uri="{FF2B5EF4-FFF2-40B4-BE49-F238E27FC236}">
                <a16:creationId xmlns:a16="http://schemas.microsoft.com/office/drawing/2014/main" id="{741A2DBD-AF40-40A3-BC42-F68BAD6B707E}"/>
              </a:ext>
            </a:extLst>
          </p:cNvPr>
          <p:cNvSpPr txBox="1">
            <a:spLocks/>
          </p:cNvSpPr>
          <p:nvPr/>
        </p:nvSpPr>
        <p:spPr>
          <a:xfrm>
            <a:off x="503044" y="3943533"/>
            <a:ext cx="8156791" cy="479433"/>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2400" b="1" spc="-1" dirty="0">
                <a:solidFill>
                  <a:schemeClr val="tx1">
                    <a:lumMod val="65000"/>
                    <a:lumOff val="35000"/>
                  </a:schemeClr>
                </a:solidFill>
                <a:latin typeface="Century Gothic" panose="020B0502020202020204" pitchFamily="34" charset="0"/>
                <a:ea typeface="Century Gothic"/>
              </a:rPr>
              <a:t>Asking questions using Est-</a:t>
            </a:r>
            <a:r>
              <a:rPr lang="en-GB" sz="2400" b="1" spc="-1" dirty="0" err="1">
                <a:solidFill>
                  <a:schemeClr val="tx1">
                    <a:lumMod val="65000"/>
                    <a:lumOff val="35000"/>
                  </a:schemeClr>
                </a:solidFill>
                <a:latin typeface="Century Gothic" panose="020B0502020202020204" pitchFamily="34" charset="0"/>
                <a:ea typeface="Century Gothic"/>
              </a:rPr>
              <a:t>ce</a:t>
            </a:r>
            <a:r>
              <a:rPr lang="en-GB" sz="2400" b="1" spc="-1" dirty="0">
                <a:solidFill>
                  <a:schemeClr val="tx1">
                    <a:lumMod val="65000"/>
                    <a:lumOff val="35000"/>
                  </a:schemeClr>
                </a:solidFill>
                <a:latin typeface="Century Gothic" panose="020B0502020202020204" pitchFamily="34" charset="0"/>
                <a:ea typeface="Century Gothic"/>
              </a:rPr>
              <a:t> que…</a:t>
            </a:r>
            <a:endParaRPr lang="en-GB" sz="2400" dirty="0">
              <a:solidFill>
                <a:schemeClr val="tx1">
                  <a:lumMod val="65000"/>
                  <a:lumOff val="35000"/>
                </a:schemeClr>
              </a:solidFill>
            </a:endParaRPr>
          </a:p>
        </p:txBody>
      </p:sp>
      <p:sp>
        <p:nvSpPr>
          <p:cNvPr id="73" name="Rectangle: Rounded Corners 72">
            <a:extLst>
              <a:ext uri="{FF2B5EF4-FFF2-40B4-BE49-F238E27FC236}">
                <a16:creationId xmlns:a16="http://schemas.microsoft.com/office/drawing/2014/main" id="{F18AD788-1CA5-44DF-B0A0-C64B02EB339D}"/>
              </a:ext>
            </a:extLst>
          </p:cNvPr>
          <p:cNvSpPr/>
          <p:nvPr/>
        </p:nvSpPr>
        <p:spPr>
          <a:xfrm>
            <a:off x="2796732" y="4399882"/>
            <a:ext cx="5023078" cy="524385"/>
          </a:xfrm>
          <a:prstGeom prst="roundRect">
            <a:avLst/>
          </a:prstGeom>
          <a:solidFill>
            <a:srgbClr val="F2F7F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4" name="Rectangle 73">
            <a:extLst>
              <a:ext uri="{FF2B5EF4-FFF2-40B4-BE49-F238E27FC236}">
                <a16:creationId xmlns:a16="http://schemas.microsoft.com/office/drawing/2014/main" id="{56963DCE-76FE-49DA-84EF-B699EE8AD572}"/>
              </a:ext>
            </a:extLst>
          </p:cNvPr>
          <p:cNvSpPr/>
          <p:nvPr/>
        </p:nvSpPr>
        <p:spPr>
          <a:xfrm>
            <a:off x="1124167" y="5503602"/>
            <a:ext cx="595093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Yes, he is tall.</a:t>
            </a:r>
            <a:endParaRPr lang="en-GB" sz="2400" dirty="0">
              <a:solidFill>
                <a:schemeClr val="tx1">
                  <a:lumMod val="65000"/>
                  <a:lumOff val="35000"/>
                </a:schemeClr>
              </a:solidFill>
            </a:endParaRPr>
          </a:p>
        </p:txBody>
      </p:sp>
      <p:sp>
        <p:nvSpPr>
          <p:cNvPr id="75" name="Google Shape;433;p6">
            <a:extLst>
              <a:ext uri="{FF2B5EF4-FFF2-40B4-BE49-F238E27FC236}">
                <a16:creationId xmlns:a16="http://schemas.microsoft.com/office/drawing/2014/main" id="{AB6971E3-6B6B-4248-AFFF-29C9E13E00DA}"/>
              </a:ext>
            </a:extLst>
          </p:cNvPr>
          <p:cNvSpPr txBox="1"/>
          <p:nvPr/>
        </p:nvSpPr>
        <p:spPr>
          <a:xfrm>
            <a:off x="7822942" y="4434905"/>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76" name="TextBox 75">
            <a:extLst>
              <a:ext uri="{FF2B5EF4-FFF2-40B4-BE49-F238E27FC236}">
                <a16:creationId xmlns:a16="http://schemas.microsoft.com/office/drawing/2014/main" id="{B93B0C91-4C17-414F-9459-6A648A27704A}"/>
              </a:ext>
            </a:extLst>
          </p:cNvPr>
          <p:cNvSpPr txBox="1"/>
          <p:nvPr/>
        </p:nvSpPr>
        <p:spPr>
          <a:xfrm>
            <a:off x="2847266" y="4422966"/>
            <a:ext cx="502307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Est-</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ce</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que </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J-M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est</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grand ?</a:t>
            </a:r>
          </a:p>
        </p:txBody>
      </p:sp>
      <p:sp>
        <p:nvSpPr>
          <p:cNvPr id="77" name="Rectangle 76">
            <a:extLst>
              <a:ext uri="{FF2B5EF4-FFF2-40B4-BE49-F238E27FC236}">
                <a16:creationId xmlns:a16="http://schemas.microsoft.com/office/drawing/2014/main" id="{855C3754-04CB-48B3-808C-10F2A1E50DB4}"/>
              </a:ext>
            </a:extLst>
          </p:cNvPr>
          <p:cNvSpPr/>
          <p:nvPr/>
        </p:nvSpPr>
        <p:spPr>
          <a:xfrm>
            <a:off x="5978051" y="5480616"/>
            <a:ext cx="595093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No, he is not tall.</a:t>
            </a:r>
            <a:endParaRPr lang="en-GB" sz="2400" dirty="0">
              <a:solidFill>
                <a:schemeClr val="tx1">
                  <a:lumMod val="65000"/>
                  <a:lumOff val="35000"/>
                </a:schemeClr>
              </a:solidFill>
            </a:endParaRPr>
          </a:p>
        </p:txBody>
      </p:sp>
      <p:sp>
        <p:nvSpPr>
          <p:cNvPr id="78" name="Google Shape;433;p6">
            <a:extLst>
              <a:ext uri="{FF2B5EF4-FFF2-40B4-BE49-F238E27FC236}">
                <a16:creationId xmlns:a16="http://schemas.microsoft.com/office/drawing/2014/main" id="{6A2C7099-1944-4184-B3C8-3A61D219A08B}"/>
              </a:ext>
            </a:extLst>
          </p:cNvPr>
          <p:cNvSpPr txBox="1"/>
          <p:nvPr/>
        </p:nvSpPr>
        <p:spPr>
          <a:xfrm>
            <a:off x="715465" y="5475081"/>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79" name="Rectangle: Rounded Corners 78">
            <a:extLst>
              <a:ext uri="{FF2B5EF4-FFF2-40B4-BE49-F238E27FC236}">
                <a16:creationId xmlns:a16="http://schemas.microsoft.com/office/drawing/2014/main" id="{D2027CE1-1127-49E5-BB07-E601BC746125}"/>
              </a:ext>
            </a:extLst>
          </p:cNvPr>
          <p:cNvSpPr/>
          <p:nvPr/>
        </p:nvSpPr>
        <p:spPr>
          <a:xfrm>
            <a:off x="1193960" y="5017592"/>
            <a:ext cx="3231245" cy="46166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0" name="TextBox 79">
            <a:extLst>
              <a:ext uri="{FF2B5EF4-FFF2-40B4-BE49-F238E27FC236}">
                <a16:creationId xmlns:a16="http://schemas.microsoft.com/office/drawing/2014/main" id="{2B710C21-4C96-46D8-8146-E897A7874FEA}"/>
              </a:ext>
            </a:extLst>
          </p:cNvPr>
          <p:cNvSpPr txBox="1"/>
          <p:nvPr/>
        </p:nvSpPr>
        <p:spPr>
          <a:xfrm>
            <a:off x="1168259" y="5017593"/>
            <a:ext cx="325694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Oui</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il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est</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grand.</a:t>
            </a:r>
          </a:p>
        </p:txBody>
      </p:sp>
      <p:sp>
        <p:nvSpPr>
          <p:cNvPr id="81" name="Google Shape;433;p6">
            <a:extLst>
              <a:ext uri="{FF2B5EF4-FFF2-40B4-BE49-F238E27FC236}">
                <a16:creationId xmlns:a16="http://schemas.microsoft.com/office/drawing/2014/main" id="{91EAA04F-1AE1-460A-BF16-3C083CDD0DE4}"/>
              </a:ext>
            </a:extLst>
          </p:cNvPr>
          <p:cNvSpPr txBox="1"/>
          <p:nvPr/>
        </p:nvSpPr>
        <p:spPr>
          <a:xfrm>
            <a:off x="5495934" y="5427482"/>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82" name="Rectangle: Rounded Corners 81">
            <a:extLst>
              <a:ext uri="{FF2B5EF4-FFF2-40B4-BE49-F238E27FC236}">
                <a16:creationId xmlns:a16="http://schemas.microsoft.com/office/drawing/2014/main" id="{48132C4E-F2F3-4E5D-A9A0-FE46D0B536BE}"/>
              </a:ext>
            </a:extLst>
          </p:cNvPr>
          <p:cNvSpPr/>
          <p:nvPr/>
        </p:nvSpPr>
        <p:spPr>
          <a:xfrm>
            <a:off x="6043985" y="5019485"/>
            <a:ext cx="4183624" cy="48822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3" name="TextBox 82">
            <a:extLst>
              <a:ext uri="{FF2B5EF4-FFF2-40B4-BE49-F238E27FC236}">
                <a16:creationId xmlns:a16="http://schemas.microsoft.com/office/drawing/2014/main" id="{345F06BB-5A16-4FEB-A62A-9669B696E00A}"/>
              </a:ext>
            </a:extLst>
          </p:cNvPr>
          <p:cNvSpPr txBox="1"/>
          <p:nvPr/>
        </p:nvSpPr>
        <p:spPr>
          <a:xfrm>
            <a:off x="6018284" y="5019486"/>
            <a:ext cx="418362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Non, il </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n’</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est</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pas</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grand.</a:t>
            </a:r>
          </a:p>
        </p:txBody>
      </p:sp>
      <p:sp>
        <p:nvSpPr>
          <p:cNvPr id="84" name="Rectangle: Rounded Corners 83">
            <a:extLst>
              <a:ext uri="{FF2B5EF4-FFF2-40B4-BE49-F238E27FC236}">
                <a16:creationId xmlns:a16="http://schemas.microsoft.com/office/drawing/2014/main" id="{FE720054-D9FA-413F-B0DA-53B6DD985C11}"/>
              </a:ext>
            </a:extLst>
          </p:cNvPr>
          <p:cNvSpPr/>
          <p:nvPr/>
        </p:nvSpPr>
        <p:spPr>
          <a:xfrm>
            <a:off x="2217795" y="5899865"/>
            <a:ext cx="5950938" cy="523639"/>
          </a:xfrm>
          <a:prstGeom prst="roundRect">
            <a:avLst/>
          </a:prstGeom>
          <a:solidFill>
            <a:srgbClr val="F2F7F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5" name="Rectangle 84">
            <a:extLst>
              <a:ext uri="{FF2B5EF4-FFF2-40B4-BE49-F238E27FC236}">
                <a16:creationId xmlns:a16="http://schemas.microsoft.com/office/drawing/2014/main" id="{BE40DB32-A7D2-40D1-99C2-261F5D885379}"/>
              </a:ext>
            </a:extLst>
          </p:cNvPr>
          <p:cNvSpPr/>
          <p:nvPr/>
        </p:nvSpPr>
        <p:spPr>
          <a:xfrm>
            <a:off x="1139853" y="6955746"/>
            <a:ext cx="595093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Yes, he has an oval face.</a:t>
            </a:r>
            <a:endParaRPr lang="en-GB" sz="2400" dirty="0">
              <a:solidFill>
                <a:schemeClr val="tx1">
                  <a:lumMod val="65000"/>
                  <a:lumOff val="35000"/>
                </a:schemeClr>
              </a:solidFill>
            </a:endParaRPr>
          </a:p>
        </p:txBody>
      </p:sp>
      <p:sp>
        <p:nvSpPr>
          <p:cNvPr id="86" name="Google Shape;433;p6">
            <a:extLst>
              <a:ext uri="{FF2B5EF4-FFF2-40B4-BE49-F238E27FC236}">
                <a16:creationId xmlns:a16="http://schemas.microsoft.com/office/drawing/2014/main" id="{7B31AEB5-8B76-441F-B8A6-64D3393E3070}"/>
              </a:ext>
            </a:extLst>
          </p:cNvPr>
          <p:cNvSpPr txBox="1"/>
          <p:nvPr/>
        </p:nvSpPr>
        <p:spPr>
          <a:xfrm>
            <a:off x="8151483" y="5909773"/>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87" name="TextBox 86">
            <a:extLst>
              <a:ext uri="{FF2B5EF4-FFF2-40B4-BE49-F238E27FC236}">
                <a16:creationId xmlns:a16="http://schemas.microsoft.com/office/drawing/2014/main" id="{49295E89-1883-4AFA-9041-6A3FAD13A69B}"/>
              </a:ext>
            </a:extLst>
          </p:cNvPr>
          <p:cNvSpPr txBox="1"/>
          <p:nvPr/>
        </p:nvSpPr>
        <p:spPr>
          <a:xfrm>
            <a:off x="2202136" y="5939120"/>
            <a:ext cx="625546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Est-</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ce</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que </a:t>
            </a:r>
            <a:r>
              <a:rPr lang="en-GB" sz="2400" kern="0" dirty="0">
                <a:solidFill>
                  <a:schemeClr val="bg2">
                    <a:lumMod val="25000"/>
                  </a:schemeClr>
                </a:solidFill>
                <a:latin typeface="Century Gothic" panose="020F0302020204030204"/>
              </a:rPr>
              <a:t>J-M</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 le visage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ovale</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p>
        </p:txBody>
      </p:sp>
      <p:sp>
        <p:nvSpPr>
          <p:cNvPr id="88" name="Google Shape;433;p6">
            <a:extLst>
              <a:ext uri="{FF2B5EF4-FFF2-40B4-BE49-F238E27FC236}">
                <a16:creationId xmlns:a16="http://schemas.microsoft.com/office/drawing/2014/main" id="{1EE5860C-5DB9-4611-8718-93C79FA96186}"/>
              </a:ext>
            </a:extLst>
          </p:cNvPr>
          <p:cNvSpPr txBox="1"/>
          <p:nvPr/>
        </p:nvSpPr>
        <p:spPr>
          <a:xfrm>
            <a:off x="731151" y="6927225"/>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89" name="Rectangle: Rounded Corners 88">
            <a:extLst>
              <a:ext uri="{FF2B5EF4-FFF2-40B4-BE49-F238E27FC236}">
                <a16:creationId xmlns:a16="http://schemas.microsoft.com/office/drawing/2014/main" id="{26138A8B-DFC5-4F8C-8379-DD11ACD9814B}"/>
              </a:ext>
            </a:extLst>
          </p:cNvPr>
          <p:cNvSpPr/>
          <p:nvPr/>
        </p:nvSpPr>
        <p:spPr>
          <a:xfrm>
            <a:off x="1209646" y="6469737"/>
            <a:ext cx="4083055" cy="45618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0" name="TextBox 89">
            <a:extLst>
              <a:ext uri="{FF2B5EF4-FFF2-40B4-BE49-F238E27FC236}">
                <a16:creationId xmlns:a16="http://schemas.microsoft.com/office/drawing/2014/main" id="{127BCE57-DB2B-493C-8E63-002DE9D46EB3}"/>
              </a:ext>
            </a:extLst>
          </p:cNvPr>
          <p:cNvSpPr txBox="1"/>
          <p:nvPr/>
        </p:nvSpPr>
        <p:spPr>
          <a:xfrm>
            <a:off x="1110381" y="6446490"/>
            <a:ext cx="472209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Oui</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r>
              <a:rPr lang="en-GB" sz="2400" kern="0" dirty="0">
                <a:solidFill>
                  <a:schemeClr val="bg2">
                    <a:lumMod val="25000"/>
                  </a:schemeClr>
                </a:solidFill>
                <a:latin typeface="Century Gothic" panose="020F0302020204030204"/>
              </a:rPr>
              <a:t>il</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 le visage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ovale</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a:t>
            </a:r>
          </a:p>
        </p:txBody>
      </p:sp>
      <p:sp>
        <p:nvSpPr>
          <p:cNvPr id="94" name="Google Shape;433;p6">
            <a:extLst>
              <a:ext uri="{FF2B5EF4-FFF2-40B4-BE49-F238E27FC236}">
                <a16:creationId xmlns:a16="http://schemas.microsoft.com/office/drawing/2014/main" id="{D8039306-05B9-4B3E-B123-5324E1F86841}"/>
              </a:ext>
            </a:extLst>
          </p:cNvPr>
          <p:cNvSpPr txBox="1"/>
          <p:nvPr/>
        </p:nvSpPr>
        <p:spPr>
          <a:xfrm>
            <a:off x="5511620" y="6879626"/>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95" name="Rectangle: Rounded Corners 94">
            <a:extLst>
              <a:ext uri="{FF2B5EF4-FFF2-40B4-BE49-F238E27FC236}">
                <a16:creationId xmlns:a16="http://schemas.microsoft.com/office/drawing/2014/main" id="{98771359-7899-4891-BABD-E9303598F773}"/>
              </a:ext>
            </a:extLst>
          </p:cNvPr>
          <p:cNvSpPr/>
          <p:nvPr/>
        </p:nvSpPr>
        <p:spPr>
          <a:xfrm>
            <a:off x="6059670" y="6471630"/>
            <a:ext cx="5208749" cy="430558"/>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6" name="Rectangle 95">
            <a:extLst>
              <a:ext uri="{FF2B5EF4-FFF2-40B4-BE49-F238E27FC236}">
                <a16:creationId xmlns:a16="http://schemas.microsoft.com/office/drawing/2014/main" id="{514DF62F-D62B-4F76-A3BA-6BBD2A60845D}"/>
              </a:ext>
            </a:extLst>
          </p:cNvPr>
          <p:cNvSpPr/>
          <p:nvPr/>
        </p:nvSpPr>
        <p:spPr>
          <a:xfrm>
            <a:off x="5909169" y="6985572"/>
            <a:ext cx="595093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No, he doesn’t have an oval face.</a:t>
            </a:r>
            <a:endParaRPr lang="en-GB" sz="2400" dirty="0">
              <a:solidFill>
                <a:schemeClr val="tx1">
                  <a:lumMod val="65000"/>
                  <a:lumOff val="35000"/>
                </a:schemeClr>
              </a:solidFill>
            </a:endParaRPr>
          </a:p>
        </p:txBody>
      </p:sp>
      <p:graphicFrame>
        <p:nvGraphicFramePr>
          <p:cNvPr id="97" name="Table 96">
            <a:extLst>
              <a:ext uri="{FF2B5EF4-FFF2-40B4-BE49-F238E27FC236}">
                <a16:creationId xmlns:a16="http://schemas.microsoft.com/office/drawing/2014/main" id="{5065941E-B811-4181-95C2-97821C96B960}"/>
              </a:ext>
            </a:extLst>
          </p:cNvPr>
          <p:cNvGraphicFramePr>
            <a:graphicFrameLocks noGrp="1"/>
          </p:cNvGraphicFramePr>
          <p:nvPr>
            <p:extLst>
              <p:ext uri="{D42A27DB-BD31-4B8C-83A1-F6EECF244321}">
                <p14:modId xmlns:p14="http://schemas.microsoft.com/office/powerpoint/2010/main" val="437819583"/>
              </p:ext>
            </p:extLst>
          </p:nvPr>
        </p:nvGraphicFramePr>
        <p:xfrm>
          <a:off x="626559" y="8059567"/>
          <a:ext cx="6669144" cy="2778597"/>
        </p:xfrm>
        <a:graphic>
          <a:graphicData uri="http://schemas.openxmlformats.org/drawingml/2006/table">
            <a:tbl>
              <a:tblPr/>
              <a:tblGrid>
                <a:gridCol w="882225">
                  <a:extLst>
                    <a:ext uri="{9D8B030D-6E8A-4147-A177-3AD203B41FA5}">
                      <a16:colId xmlns:a16="http://schemas.microsoft.com/office/drawing/2014/main" val="362612785"/>
                    </a:ext>
                  </a:extLst>
                </a:gridCol>
                <a:gridCol w="2772078">
                  <a:extLst>
                    <a:ext uri="{9D8B030D-6E8A-4147-A177-3AD203B41FA5}">
                      <a16:colId xmlns:a16="http://schemas.microsoft.com/office/drawing/2014/main" val="1234301126"/>
                    </a:ext>
                  </a:extLst>
                </a:gridCol>
                <a:gridCol w="3014841">
                  <a:extLst>
                    <a:ext uri="{9D8B030D-6E8A-4147-A177-3AD203B41FA5}">
                      <a16:colId xmlns:a16="http://schemas.microsoft.com/office/drawing/2014/main" val="977256439"/>
                    </a:ext>
                  </a:extLst>
                </a:gridCol>
              </a:tblGrid>
              <a:tr h="401097">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2000" b="1" dirty="0">
                          <a:solidFill>
                            <a:schemeClr val="tx1"/>
                          </a:solidFill>
                          <a:latin typeface="Century Gothic" panose="020B0502020202020204" pitchFamily="34" charset="0"/>
                        </a:rPr>
                        <a:t>?</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2000" b="1" dirty="0">
                          <a:solidFill>
                            <a:srgbClr val="002060"/>
                          </a:solidFill>
                          <a:latin typeface="Century Gothic" panose="020B0502020202020204" pitchFamily="34" charset="0"/>
                        </a:rPr>
                        <a:t>A</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2000" b="1" dirty="0">
                          <a:solidFill>
                            <a:srgbClr val="002060"/>
                          </a:solidFill>
                          <a:latin typeface="Century Gothic" panose="020B0502020202020204" pitchFamily="34" charset="0"/>
                        </a:rPr>
                        <a:t>B</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626727"/>
                  </a:ext>
                </a:extLst>
              </a:tr>
              <a:tr h="320521">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2000" b="1" dirty="0">
                          <a:solidFill>
                            <a:schemeClr val="tx1"/>
                          </a:solidFill>
                          <a:latin typeface="Century Gothic" panose="020B0502020202020204" pitchFamily="34" charset="0"/>
                        </a:rPr>
                        <a:t>1</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defTabSz="1219170" rtl="0" eaLnBrk="1" fontAlgn="auto" latinLnBrk="0" hangingPunct="1">
                        <a:lnSpc>
                          <a:spcPct val="100000"/>
                        </a:lnSpc>
                        <a:spcBef>
                          <a:spcPts val="0"/>
                        </a:spcBef>
                        <a:spcAft>
                          <a:spcPts val="0"/>
                        </a:spcAft>
                        <a:buClr>
                          <a:srgbClr val="000000"/>
                        </a:buClr>
                        <a:buSzPts val="2400"/>
                        <a:buFont typeface="Arial"/>
                        <a:buNone/>
                        <a:tabLst/>
                        <a:defRPr/>
                      </a:pP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Il </a:t>
                      </a: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n’est</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pas petit.</a:t>
                      </a: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defTabSz="1219170" rtl="0" eaLnBrk="1" fontAlgn="auto" latinLnBrk="0" hangingPunct="1">
                        <a:lnSpc>
                          <a:spcPct val="100000"/>
                        </a:lnSpc>
                        <a:spcBef>
                          <a:spcPts val="0"/>
                        </a:spcBef>
                        <a:spcAft>
                          <a:spcPts val="0"/>
                        </a:spcAft>
                        <a:buClr>
                          <a:srgbClr val="000000"/>
                        </a:buClr>
                        <a:buSzPts val="2400"/>
                        <a:buFont typeface="Arial"/>
                        <a:buNone/>
                        <a:tabLst/>
                        <a:defRPr/>
                      </a:pP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Il </a:t>
                      </a: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est</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petit.</a:t>
                      </a: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017073"/>
                  </a:ext>
                </a:extLst>
              </a:tr>
              <a:tr h="320521">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2000" b="1" dirty="0">
                          <a:solidFill>
                            <a:schemeClr val="tx1"/>
                          </a:solidFill>
                          <a:latin typeface="Century Gothic" panose="020B0502020202020204" pitchFamily="34" charset="0"/>
                        </a:rPr>
                        <a:t>2</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0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0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0885280"/>
                  </a:ext>
                </a:extLst>
              </a:tr>
              <a:tr h="320521">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2000" b="1" dirty="0">
                          <a:solidFill>
                            <a:schemeClr val="tx1"/>
                          </a:solidFill>
                          <a:latin typeface="Century Gothic" panose="020B0502020202020204" pitchFamily="34" charset="0"/>
                        </a:rPr>
                        <a:t>3</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0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0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1181031"/>
                  </a:ext>
                </a:extLst>
              </a:tr>
              <a:tr h="320521">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2000" b="1" dirty="0">
                          <a:solidFill>
                            <a:schemeClr val="tx1"/>
                          </a:solidFill>
                          <a:latin typeface="Century Gothic" panose="020B0502020202020204" pitchFamily="34" charset="0"/>
                        </a:rPr>
                        <a:t>4</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0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0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062685"/>
                  </a:ext>
                </a:extLst>
              </a:tr>
              <a:tr h="320521">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2000" b="1" dirty="0">
                          <a:solidFill>
                            <a:schemeClr val="tx1"/>
                          </a:solidFill>
                          <a:latin typeface="Century Gothic" panose="020B0502020202020204" pitchFamily="34" charset="0"/>
                        </a:rPr>
                        <a:t>5</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0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0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8239397"/>
                  </a:ext>
                </a:extLst>
              </a:tr>
              <a:tr h="320521">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2000" b="1" dirty="0">
                          <a:solidFill>
                            <a:schemeClr val="tx1"/>
                          </a:solidFill>
                          <a:latin typeface="Century Gothic" panose="020B0502020202020204" pitchFamily="34" charset="0"/>
                        </a:rPr>
                        <a:t>6</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0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0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0923058"/>
                  </a:ext>
                </a:extLst>
              </a:tr>
            </a:tbl>
          </a:graphicData>
        </a:graphic>
      </p:graphicFrame>
      <p:pic>
        <p:nvPicPr>
          <p:cNvPr id="101" name="Picture 100" descr="Shape, arrow&#10;&#10;Description automatically generated">
            <a:extLst>
              <a:ext uri="{FF2B5EF4-FFF2-40B4-BE49-F238E27FC236}">
                <a16:creationId xmlns:a16="http://schemas.microsoft.com/office/drawing/2014/main" id="{5CEA04F9-AA6E-4BC6-8910-FD21E2FBF069}"/>
              </a:ext>
            </a:extLst>
          </p:cNvPr>
          <p:cNvPicPr>
            <a:picLocks noChangeAspect="1"/>
          </p:cNvPicPr>
          <p:nvPr/>
        </p:nvPicPr>
        <p:blipFill>
          <a:blip r:embed="rId8"/>
          <a:stretch>
            <a:fillRect/>
          </a:stretch>
        </p:blipFill>
        <p:spPr>
          <a:xfrm>
            <a:off x="3765520" y="8292439"/>
            <a:ext cx="594672" cy="551001"/>
          </a:xfrm>
          <a:prstGeom prst="rect">
            <a:avLst/>
          </a:prstGeom>
        </p:spPr>
      </p:pic>
      <p:pic>
        <p:nvPicPr>
          <p:cNvPr id="103" name="Picture 102">
            <a:extLst>
              <a:ext uri="{FF2B5EF4-FFF2-40B4-BE49-F238E27FC236}">
                <a16:creationId xmlns:a16="http://schemas.microsoft.com/office/drawing/2014/main" id="{5137E666-83C3-4EE5-AB46-9B89E54015AF}"/>
              </a:ext>
            </a:extLst>
          </p:cNvPr>
          <p:cNvPicPr>
            <a:picLocks noChangeAspect="1"/>
          </p:cNvPicPr>
          <p:nvPr/>
        </p:nvPicPr>
        <p:blipFill>
          <a:blip r:embed="rId9"/>
          <a:stretch>
            <a:fillRect/>
          </a:stretch>
        </p:blipFill>
        <p:spPr>
          <a:xfrm>
            <a:off x="296848" y="7427954"/>
            <a:ext cx="2377646" cy="853514"/>
          </a:xfrm>
          <a:prstGeom prst="rect">
            <a:avLst/>
          </a:prstGeom>
        </p:spPr>
      </p:pic>
      <p:sp>
        <p:nvSpPr>
          <p:cNvPr id="104" name="TextBox 103">
            <a:extLst>
              <a:ext uri="{FF2B5EF4-FFF2-40B4-BE49-F238E27FC236}">
                <a16:creationId xmlns:a16="http://schemas.microsoft.com/office/drawing/2014/main" id="{F0FE0224-39CA-43FC-A5D0-1137D33E57BC}"/>
              </a:ext>
            </a:extLst>
          </p:cNvPr>
          <p:cNvSpPr txBox="1"/>
          <p:nvPr/>
        </p:nvSpPr>
        <p:spPr>
          <a:xfrm>
            <a:off x="2574042" y="7607366"/>
            <a:ext cx="1049153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Écoute</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les questions.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quelle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réponse</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A</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B</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p>
        </p:txBody>
      </p:sp>
      <p:graphicFrame>
        <p:nvGraphicFramePr>
          <p:cNvPr id="105" name="Table 3">
            <a:extLst>
              <a:ext uri="{FF2B5EF4-FFF2-40B4-BE49-F238E27FC236}">
                <a16:creationId xmlns:a16="http://schemas.microsoft.com/office/drawing/2014/main" id="{12E48095-2963-49D4-8EAD-DB838F7CF722}"/>
              </a:ext>
            </a:extLst>
          </p:cNvPr>
          <p:cNvGraphicFramePr>
            <a:graphicFrameLocks noGrp="1"/>
          </p:cNvGraphicFramePr>
          <p:nvPr>
            <p:extLst>
              <p:ext uri="{D42A27DB-BD31-4B8C-83A1-F6EECF244321}">
                <p14:modId xmlns:p14="http://schemas.microsoft.com/office/powerpoint/2010/main" val="1592686"/>
              </p:ext>
            </p:extLst>
          </p:nvPr>
        </p:nvGraphicFramePr>
        <p:xfrm>
          <a:off x="3813903" y="1320746"/>
          <a:ext cx="8127999" cy="2377440"/>
        </p:xfrm>
        <a:graphic>
          <a:graphicData uri="http://schemas.openxmlformats.org/drawingml/2006/table">
            <a:tbl>
              <a:tblPr firstRow="1" bandRow="1"/>
              <a:tblGrid>
                <a:gridCol w="608432">
                  <a:extLst>
                    <a:ext uri="{9D8B030D-6E8A-4147-A177-3AD203B41FA5}">
                      <a16:colId xmlns:a16="http://schemas.microsoft.com/office/drawing/2014/main" val="1462097215"/>
                    </a:ext>
                  </a:extLst>
                </a:gridCol>
                <a:gridCol w="3248526">
                  <a:extLst>
                    <a:ext uri="{9D8B030D-6E8A-4147-A177-3AD203B41FA5}">
                      <a16:colId xmlns:a16="http://schemas.microsoft.com/office/drawing/2014/main" val="1854166941"/>
                    </a:ext>
                  </a:extLst>
                </a:gridCol>
                <a:gridCol w="4271041">
                  <a:extLst>
                    <a:ext uri="{9D8B030D-6E8A-4147-A177-3AD203B41FA5}">
                      <a16:colId xmlns:a16="http://schemas.microsoft.com/office/drawing/2014/main" val="3093406141"/>
                    </a:ext>
                  </a:extLst>
                </a:gridCol>
              </a:tblGrid>
              <a:tr h="294980">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GB" sz="2000" dirty="0">
                          <a:solidFill>
                            <a:schemeClr val="tx1"/>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2000" dirty="0">
                          <a:solidFill>
                            <a:schemeClr val="tx1"/>
                          </a:solidFill>
                          <a:latin typeface="Century Gothic" panose="020B0502020202020204" pitchFamily="34" charset="0"/>
                        </a:rPr>
                        <a:t>point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dirty="0" err="1">
                          <a:solidFill>
                            <a:schemeClr val="tx1"/>
                          </a:solidFill>
                          <a:latin typeface="Century Gothic" panose="020B0502020202020204" pitchFamily="34" charset="0"/>
                        </a:rPr>
                        <a:t>poids</a:t>
                      </a:r>
                      <a:endParaRPr lang="en-GB" sz="2000" dirty="0">
                        <a:solidFill>
                          <a:schemeClr val="tx1"/>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9170309"/>
                  </a:ext>
                </a:extLst>
              </a:tr>
              <a:tr h="294980">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GB" sz="2000" dirty="0">
                          <a:solidFill>
                            <a:schemeClr val="tx1"/>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2000" dirty="0" err="1">
                          <a:solidFill>
                            <a:schemeClr val="tx1"/>
                          </a:solidFill>
                          <a:latin typeface="Century Gothic" panose="020B0502020202020204" pitchFamily="34" charset="0"/>
                        </a:rPr>
                        <a:t>mois</a:t>
                      </a:r>
                      <a:endParaRPr lang="en-GB" sz="2000" dirty="0">
                        <a:solidFill>
                          <a:schemeClr val="tx1"/>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dirty="0" err="1">
                          <a:solidFill>
                            <a:schemeClr val="tx1"/>
                          </a:solidFill>
                          <a:latin typeface="Century Gothic" panose="020B0502020202020204" pitchFamily="34" charset="0"/>
                        </a:rPr>
                        <a:t>moins</a:t>
                      </a:r>
                      <a:endParaRPr lang="en-GB" sz="2000" dirty="0">
                        <a:solidFill>
                          <a:schemeClr val="tx1"/>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2148425"/>
                  </a:ext>
                </a:extLst>
              </a:tr>
              <a:tr h="294980">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GB" sz="2000" dirty="0">
                          <a:solidFill>
                            <a:schemeClr val="tx1"/>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2000" dirty="0" err="1">
                          <a:solidFill>
                            <a:schemeClr val="tx1"/>
                          </a:solidFill>
                          <a:latin typeface="Century Gothic" panose="020B0502020202020204" pitchFamily="34" charset="0"/>
                        </a:rPr>
                        <a:t>loi</a:t>
                      </a:r>
                      <a:endParaRPr lang="en-GB" sz="2000" dirty="0">
                        <a:solidFill>
                          <a:schemeClr val="tx1"/>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dirty="0">
                          <a:solidFill>
                            <a:schemeClr val="tx1"/>
                          </a:solidFill>
                          <a:latin typeface="Century Gothic" panose="020B0502020202020204" pitchFamily="34" charset="0"/>
                        </a:rPr>
                        <a:t>loin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8892283"/>
                  </a:ext>
                </a:extLst>
              </a:tr>
              <a:tr h="294980">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GB" sz="2000" dirty="0">
                          <a:solidFill>
                            <a:schemeClr val="tx1"/>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2000" dirty="0" err="1">
                          <a:solidFill>
                            <a:schemeClr val="tx1"/>
                          </a:solidFill>
                          <a:latin typeface="Century Gothic" panose="020B0502020202020204" pitchFamily="34" charset="0"/>
                        </a:rPr>
                        <a:t>soin</a:t>
                      </a:r>
                      <a:endParaRPr lang="en-GB" sz="2000" dirty="0">
                        <a:solidFill>
                          <a:schemeClr val="tx1"/>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dirty="0">
                          <a:solidFill>
                            <a:schemeClr val="tx1"/>
                          </a:solidFill>
                          <a:latin typeface="Century Gothic" panose="020B0502020202020204" pitchFamily="34" charset="0"/>
                        </a:rPr>
                        <a:t>soi</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7123339"/>
                  </a:ext>
                </a:extLst>
              </a:tr>
              <a:tr h="294980">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GB" sz="2000" dirty="0">
                          <a:solidFill>
                            <a:schemeClr val="tx1"/>
                          </a:solidFill>
                          <a:latin typeface="Century Gothic" panose="020B0502020202020204" pitchFamily="34"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2000" dirty="0">
                          <a:solidFill>
                            <a:schemeClr val="tx1"/>
                          </a:solidFill>
                          <a:latin typeface="Century Gothic" panose="020B0502020202020204" pitchFamily="34" charset="0"/>
                        </a:rPr>
                        <a:t>foin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dirty="0" err="1">
                          <a:solidFill>
                            <a:schemeClr val="tx1"/>
                          </a:solidFill>
                          <a:latin typeface="Century Gothic" panose="020B0502020202020204" pitchFamily="34" charset="0"/>
                        </a:rPr>
                        <a:t>foi</a:t>
                      </a:r>
                      <a:endParaRPr lang="en-GB" sz="2000" dirty="0">
                        <a:solidFill>
                          <a:schemeClr val="tx1"/>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0109561"/>
                  </a:ext>
                </a:extLst>
              </a:tr>
              <a:tr h="294980">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GB" sz="2000" dirty="0">
                          <a:solidFill>
                            <a:schemeClr val="tx1"/>
                          </a:solidFill>
                          <a:latin typeface="Century Gothic" panose="020B0502020202020204" pitchFamily="34" charset="0"/>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2000" dirty="0">
                          <a:solidFill>
                            <a:schemeClr val="tx1"/>
                          </a:solidFill>
                          <a:latin typeface="Century Gothic" panose="020B0502020202020204" pitchFamily="34" charset="0"/>
                        </a:rPr>
                        <a:t>joie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dirty="0">
                          <a:solidFill>
                            <a:schemeClr val="tx1"/>
                          </a:solidFill>
                          <a:latin typeface="Century Gothic" panose="020B0502020202020204" pitchFamily="34" charset="0"/>
                        </a:rPr>
                        <a:t>joint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5149838"/>
                  </a:ext>
                </a:extLst>
              </a:tr>
            </a:tbl>
          </a:graphicData>
        </a:graphic>
      </p:graphicFrame>
      <p:sp>
        <p:nvSpPr>
          <p:cNvPr id="112" name="Rectangle: Rounded Corners 111">
            <a:extLst>
              <a:ext uri="{FF2B5EF4-FFF2-40B4-BE49-F238E27FC236}">
                <a16:creationId xmlns:a16="http://schemas.microsoft.com/office/drawing/2014/main" id="{2D8D56B5-1E0A-413C-A732-84CD8DE92825}"/>
              </a:ext>
            </a:extLst>
          </p:cNvPr>
          <p:cNvSpPr/>
          <p:nvPr/>
        </p:nvSpPr>
        <p:spPr>
          <a:xfrm>
            <a:off x="7662062" y="1320746"/>
            <a:ext cx="997773" cy="395948"/>
          </a:xfrm>
          <a:prstGeom prst="roundRect">
            <a:avLst/>
          </a:prstGeom>
          <a:noFill/>
          <a:ln w="381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Arial"/>
            </a:endParaRPr>
          </a:p>
        </p:txBody>
      </p:sp>
      <p:pic>
        <p:nvPicPr>
          <p:cNvPr id="116" name="Picture 115">
            <a:extLst>
              <a:ext uri="{FF2B5EF4-FFF2-40B4-BE49-F238E27FC236}">
                <a16:creationId xmlns:a16="http://schemas.microsoft.com/office/drawing/2014/main" id="{812FC312-A0EB-45D2-A5F2-DBAFCE3E30CE}"/>
              </a:ext>
            </a:extLst>
          </p:cNvPr>
          <p:cNvPicPr>
            <a:picLocks noChangeAspect="1"/>
          </p:cNvPicPr>
          <p:nvPr/>
        </p:nvPicPr>
        <p:blipFill>
          <a:blip r:embed="rId9"/>
          <a:stretch>
            <a:fillRect/>
          </a:stretch>
        </p:blipFill>
        <p:spPr>
          <a:xfrm>
            <a:off x="274878" y="1059579"/>
            <a:ext cx="2377646" cy="853514"/>
          </a:xfrm>
          <a:prstGeom prst="rect">
            <a:avLst/>
          </a:prstGeom>
        </p:spPr>
      </p:pic>
      <p:sp>
        <p:nvSpPr>
          <p:cNvPr id="117" name="TextBox 116">
            <a:extLst>
              <a:ext uri="{FF2B5EF4-FFF2-40B4-BE49-F238E27FC236}">
                <a16:creationId xmlns:a16="http://schemas.microsoft.com/office/drawing/2014/main" id="{B39F79DE-A46E-49E8-8854-225B947616ED}"/>
              </a:ext>
            </a:extLst>
          </p:cNvPr>
          <p:cNvSpPr txBox="1"/>
          <p:nvPr/>
        </p:nvSpPr>
        <p:spPr>
          <a:xfrm>
            <a:off x="274878" y="1867012"/>
            <a:ext cx="7879726" cy="461665"/>
          </a:xfrm>
          <a:prstGeom prst="rect">
            <a:avLst/>
          </a:prstGeom>
          <a:noFill/>
        </p:spPr>
        <p:txBody>
          <a:bodyPr wrap="square" rtlCol="0">
            <a:spAutoFit/>
          </a:bodyPr>
          <a:lstStyle/>
          <a:p>
            <a:pPr defTabSz="914400">
              <a:defRPr/>
            </a:pPr>
            <a:r>
              <a:rPr lang="en-GB" sz="2400" dirty="0" err="1">
                <a:solidFill>
                  <a:schemeClr val="bg2">
                    <a:lumMod val="25000"/>
                  </a:schemeClr>
                </a:solidFill>
                <a:latin typeface="Century Gothic" panose="020B0502020202020204" pitchFamily="34" charset="0"/>
              </a:rPr>
              <a:t>C’est</a:t>
            </a:r>
            <a:r>
              <a:rPr lang="en-GB" sz="2400" dirty="0">
                <a:solidFill>
                  <a:schemeClr val="bg2">
                    <a:lumMod val="25000"/>
                  </a:schemeClr>
                </a:solidFill>
                <a:latin typeface="Century Gothic" panose="020B0502020202020204" pitchFamily="34" charset="0"/>
              </a:rPr>
              <a:t> [</a:t>
            </a:r>
            <a:r>
              <a:rPr lang="en-GB" sz="2400" b="1" dirty="0">
                <a:solidFill>
                  <a:schemeClr val="bg2">
                    <a:lumMod val="25000"/>
                  </a:schemeClr>
                </a:solidFill>
                <a:latin typeface="Century Gothic" panose="020B0502020202020204" pitchFamily="34" charset="0"/>
              </a:rPr>
              <a:t>oi</a:t>
            </a:r>
            <a:r>
              <a:rPr lang="en-GB" sz="2400" dirty="0">
                <a:solidFill>
                  <a:schemeClr val="bg2">
                    <a:lumMod val="25000"/>
                  </a:schemeClr>
                </a:solidFill>
                <a:latin typeface="Century Gothic" panose="020B0502020202020204" pitchFamily="34" charset="0"/>
              </a:rPr>
              <a:t>] </a:t>
            </a:r>
            <a:r>
              <a:rPr lang="en-GB" sz="2400" dirty="0" err="1">
                <a:solidFill>
                  <a:schemeClr val="bg2">
                    <a:lumMod val="25000"/>
                  </a:schemeClr>
                </a:solidFill>
                <a:latin typeface="Century Gothic" panose="020B0502020202020204" pitchFamily="34" charset="0"/>
              </a:rPr>
              <a:t>ou</a:t>
            </a:r>
            <a:r>
              <a:rPr lang="en-GB" sz="2400" dirty="0">
                <a:solidFill>
                  <a:schemeClr val="bg2">
                    <a:lumMod val="25000"/>
                  </a:schemeClr>
                </a:solidFill>
                <a:latin typeface="Century Gothic" panose="020B0502020202020204" pitchFamily="34" charset="0"/>
              </a:rPr>
              <a:t> [</a:t>
            </a:r>
            <a:r>
              <a:rPr lang="en-GB" sz="2400" b="1" dirty="0" err="1">
                <a:solidFill>
                  <a:schemeClr val="bg2">
                    <a:lumMod val="25000"/>
                  </a:schemeClr>
                </a:solidFill>
                <a:latin typeface="Century Gothic" panose="020B0502020202020204" pitchFamily="34" charset="0"/>
              </a:rPr>
              <a:t>oin</a:t>
            </a:r>
            <a:r>
              <a:rPr lang="en-GB" sz="2400" dirty="0">
                <a:solidFill>
                  <a:schemeClr val="bg2">
                    <a:lumMod val="25000"/>
                  </a:schemeClr>
                </a:solidFill>
                <a:latin typeface="Century Gothic" panose="020B0502020202020204" pitchFamily="34" charset="0"/>
              </a:rPr>
              <a:t>] </a:t>
            </a:r>
            <a:r>
              <a:rPr lang="en-GB" sz="2400" b="1" dirty="0">
                <a:solidFill>
                  <a:schemeClr val="bg2">
                    <a:lumMod val="25000"/>
                  </a:schemeClr>
                </a:solidFill>
                <a:latin typeface="Century Gothic" panose="020B0502020202020204" pitchFamily="34" charset="0"/>
              </a:rPr>
              <a:t>?</a:t>
            </a:r>
            <a:r>
              <a:rPr lang="en-GB" sz="2400" dirty="0">
                <a:solidFill>
                  <a:schemeClr val="bg2">
                    <a:lumMod val="25000"/>
                  </a:schemeClr>
                </a:solidFill>
                <a:latin typeface="Century Gothic" panose="020B0502020202020204" pitchFamily="34" charset="0"/>
              </a:rPr>
              <a:t> </a:t>
            </a: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537211" y="15557164"/>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10">
              <a:duotone>
                <a:schemeClr val="accent6">
                  <a:shade val="45000"/>
                  <a:satMod val="135000"/>
                </a:schemeClr>
                <a:prstClr val="white"/>
              </a:duotone>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24503"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28</a:t>
              </a:r>
            </a:p>
          </p:txBody>
        </p:sp>
      </p:grpSp>
      <p:pic>
        <p:nvPicPr>
          <p:cNvPr id="120" name="Picture 119" descr="A person wearing a striped shirt&#10;&#10;Description automatically generated with medium confidence">
            <a:extLst>
              <a:ext uri="{FF2B5EF4-FFF2-40B4-BE49-F238E27FC236}">
                <a16:creationId xmlns:a16="http://schemas.microsoft.com/office/drawing/2014/main" id="{421426F9-1CBE-4460-86E8-21D5A56B99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20356" y="8601632"/>
            <a:ext cx="1816855" cy="1844807"/>
          </a:xfrm>
          <a:prstGeom prst="ellipse">
            <a:avLst/>
          </a:prstGeom>
        </p:spPr>
      </p:pic>
      <p:sp>
        <p:nvSpPr>
          <p:cNvPr id="121" name="TextBox 120">
            <a:extLst>
              <a:ext uri="{FF2B5EF4-FFF2-40B4-BE49-F238E27FC236}">
                <a16:creationId xmlns:a16="http://schemas.microsoft.com/office/drawing/2014/main" id="{BDA92164-377B-41AD-AE24-7FF9ACE1DBE5}"/>
              </a:ext>
            </a:extLst>
          </p:cNvPr>
          <p:cNvSpPr txBox="1"/>
          <p:nvPr/>
        </p:nvSpPr>
        <p:spPr>
          <a:xfrm>
            <a:off x="6173424" y="6479168"/>
            <a:ext cx="472209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Non, il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n’a</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pas le visage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ovale</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a:t>
            </a:r>
          </a:p>
        </p:txBody>
      </p:sp>
      <p:pic>
        <p:nvPicPr>
          <p:cNvPr id="122" name="Picture 121" descr="A picture containing dumbbell, barbell&#10;&#10;Description automatically generated">
            <a:extLst>
              <a:ext uri="{FF2B5EF4-FFF2-40B4-BE49-F238E27FC236}">
                <a16:creationId xmlns:a16="http://schemas.microsoft.com/office/drawing/2014/main" id="{ED696A74-A91D-45ED-98CF-00B8FDDA7E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45969" y="1387824"/>
            <a:ext cx="309734" cy="216572"/>
          </a:xfrm>
          <a:prstGeom prst="rect">
            <a:avLst/>
          </a:prstGeom>
        </p:spPr>
      </p:pic>
      <p:pic>
        <p:nvPicPr>
          <p:cNvPr id="123" name="Picture 122" descr="Icon&#10;&#10;Description automatically generated">
            <a:extLst>
              <a:ext uri="{FF2B5EF4-FFF2-40B4-BE49-F238E27FC236}">
                <a16:creationId xmlns:a16="http://schemas.microsoft.com/office/drawing/2014/main" id="{1A310369-1481-4A92-BF4A-CCEC1AC9D24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49810" y="1736321"/>
            <a:ext cx="289344" cy="289344"/>
          </a:xfrm>
          <a:prstGeom prst="rect">
            <a:avLst/>
          </a:prstGeom>
        </p:spPr>
      </p:pic>
      <p:pic>
        <p:nvPicPr>
          <p:cNvPr id="124" name="Picture 123" descr="A picture containing map&#10;&#10;Description automatically generated">
            <a:extLst>
              <a:ext uri="{FF2B5EF4-FFF2-40B4-BE49-F238E27FC236}">
                <a16:creationId xmlns:a16="http://schemas.microsoft.com/office/drawing/2014/main" id="{99DCB203-DF32-4696-9EFB-FE3B68E335D5}"/>
              </a:ext>
            </a:extLst>
          </p:cNvPr>
          <p:cNvPicPr>
            <a:picLocks noChangeAspect="1"/>
          </p:cNvPicPr>
          <p:nvPr/>
        </p:nvPicPr>
        <p:blipFill rotWithShape="1">
          <a:blip r:embed="rId15">
            <a:clrChange>
              <a:clrFrom>
                <a:srgbClr val="F2DDCC"/>
              </a:clrFrom>
              <a:clrTo>
                <a:srgbClr val="F2DDCC">
                  <a:alpha val="0"/>
                </a:srgbClr>
              </a:clrTo>
            </a:clrChange>
            <a:extLst>
              <a:ext uri="{28A0092B-C50C-407E-A947-70E740481C1C}">
                <a14:useLocalDpi xmlns:a14="http://schemas.microsoft.com/office/drawing/2010/main" val="0"/>
              </a:ext>
            </a:extLst>
          </a:blip>
          <a:srcRect b="18431"/>
          <a:stretch/>
        </p:blipFill>
        <p:spPr>
          <a:xfrm>
            <a:off x="10303411" y="2117425"/>
            <a:ext cx="310839" cy="358608"/>
          </a:xfrm>
          <a:prstGeom prst="rect">
            <a:avLst/>
          </a:prstGeom>
        </p:spPr>
      </p:pic>
      <p:pic>
        <p:nvPicPr>
          <p:cNvPr id="125" name="Picture 124" descr="A picture containing dark, night sky&#10;&#10;Description automatically generated">
            <a:extLst>
              <a:ext uri="{FF2B5EF4-FFF2-40B4-BE49-F238E27FC236}">
                <a16:creationId xmlns:a16="http://schemas.microsoft.com/office/drawing/2014/main" id="{92A9BEEA-33FD-4F27-AD6C-393D564E9020}"/>
              </a:ext>
            </a:extLst>
          </p:cNvPr>
          <p:cNvPicPr>
            <a:picLocks noChangeAspect="1"/>
          </p:cNvPicPr>
          <p:nvPr/>
        </p:nvPicPr>
        <p:blipFill rotWithShape="1">
          <a:blip r:embed="rId16">
            <a:extLst>
              <a:ext uri="{28A0092B-C50C-407E-A947-70E740481C1C}">
                <a14:useLocalDpi xmlns:a14="http://schemas.microsoft.com/office/drawing/2010/main" val="0"/>
              </a:ext>
            </a:extLst>
          </a:blip>
          <a:srcRect b="70520"/>
          <a:stretch/>
        </p:blipFill>
        <p:spPr>
          <a:xfrm>
            <a:off x="10303411" y="2541944"/>
            <a:ext cx="441116" cy="260082"/>
          </a:xfrm>
          <a:prstGeom prst="rect">
            <a:avLst/>
          </a:prstGeom>
        </p:spPr>
      </p:pic>
      <p:pic>
        <p:nvPicPr>
          <p:cNvPr id="126" name="Picture 125" descr="Shape&#10;&#10;Description automatically generated with medium confidence">
            <a:extLst>
              <a:ext uri="{FF2B5EF4-FFF2-40B4-BE49-F238E27FC236}">
                <a16:creationId xmlns:a16="http://schemas.microsoft.com/office/drawing/2014/main" id="{932DDA97-2A40-411F-B88F-17B482E7A6AA}"/>
              </a:ext>
            </a:extLst>
          </p:cNvPr>
          <p:cNvPicPr>
            <a:picLocks noChangeAspect="1"/>
          </p:cNvPicPr>
          <p:nvPr/>
        </p:nvPicPr>
        <p:blipFill rotWithShape="1">
          <a:blip r:embed="rId17">
            <a:extLst>
              <a:ext uri="{28A0092B-C50C-407E-A947-70E740481C1C}">
                <a14:useLocalDpi xmlns:a14="http://schemas.microsoft.com/office/drawing/2010/main" val="0"/>
              </a:ext>
            </a:extLst>
          </a:blip>
          <a:srcRect r="52302"/>
          <a:stretch/>
        </p:blipFill>
        <p:spPr>
          <a:xfrm>
            <a:off x="10338079" y="2864257"/>
            <a:ext cx="312806" cy="425759"/>
          </a:xfrm>
          <a:prstGeom prst="rect">
            <a:avLst/>
          </a:prstGeom>
        </p:spPr>
      </p:pic>
      <p:sp>
        <p:nvSpPr>
          <p:cNvPr id="127" name="TextBox 126">
            <a:extLst>
              <a:ext uri="{FF2B5EF4-FFF2-40B4-BE49-F238E27FC236}">
                <a16:creationId xmlns:a16="http://schemas.microsoft.com/office/drawing/2014/main" id="{E08CFDDA-2660-41BD-8C11-49193A489296}"/>
              </a:ext>
            </a:extLst>
          </p:cNvPr>
          <p:cNvSpPr txBox="1"/>
          <p:nvPr/>
        </p:nvSpPr>
        <p:spPr>
          <a:xfrm>
            <a:off x="10728886" y="2885517"/>
            <a:ext cx="1079065" cy="400110"/>
          </a:xfrm>
          <a:prstGeom prst="rect">
            <a:avLst/>
          </a:prstGeom>
          <a:noFill/>
        </p:spPr>
        <p:txBody>
          <a:bodyPr wrap="square" rtlCol="0">
            <a:spAutoFit/>
          </a:bodyPr>
          <a:lstStyle/>
          <a:p>
            <a:pPr algn="r" defTabSz="914400"/>
            <a:r>
              <a:rPr lang="en-GB" sz="2000" dirty="0">
                <a:latin typeface="Century Gothic" panose="020B0502020202020204" pitchFamily="34" charset="0"/>
              </a:rPr>
              <a:t>[faith]</a:t>
            </a:r>
          </a:p>
        </p:txBody>
      </p:sp>
      <p:sp>
        <p:nvSpPr>
          <p:cNvPr id="128" name="TextBox 127">
            <a:extLst>
              <a:ext uri="{FF2B5EF4-FFF2-40B4-BE49-F238E27FC236}">
                <a16:creationId xmlns:a16="http://schemas.microsoft.com/office/drawing/2014/main" id="{EA9CFBC1-155E-421B-8AEB-54AE52776D3D}"/>
              </a:ext>
            </a:extLst>
          </p:cNvPr>
          <p:cNvSpPr txBox="1"/>
          <p:nvPr/>
        </p:nvSpPr>
        <p:spPr>
          <a:xfrm>
            <a:off x="10737520" y="3281859"/>
            <a:ext cx="1079065" cy="400110"/>
          </a:xfrm>
          <a:prstGeom prst="rect">
            <a:avLst/>
          </a:prstGeom>
          <a:noFill/>
        </p:spPr>
        <p:txBody>
          <a:bodyPr wrap="square" rtlCol="0">
            <a:spAutoFit/>
          </a:bodyPr>
          <a:lstStyle/>
          <a:p>
            <a:pPr algn="r" defTabSz="914400"/>
            <a:r>
              <a:rPr lang="en-GB" sz="2000" dirty="0">
                <a:latin typeface="Century Gothic" panose="020B0502020202020204" pitchFamily="34" charset="0"/>
              </a:rPr>
              <a:t>[joint]</a:t>
            </a:r>
          </a:p>
        </p:txBody>
      </p:sp>
      <p:pic>
        <p:nvPicPr>
          <p:cNvPr id="129" name="Picture 128" descr="A picture containing table, person, wooden&#10;&#10;Description automatically generated">
            <a:extLst>
              <a:ext uri="{FF2B5EF4-FFF2-40B4-BE49-F238E27FC236}">
                <a16:creationId xmlns:a16="http://schemas.microsoft.com/office/drawing/2014/main" id="{6C12E6D4-B99A-4057-A3DB-80A5AE12C735}"/>
              </a:ext>
            </a:extLst>
          </p:cNvPr>
          <p:cNvPicPr>
            <a:picLocks noChangeAspect="1"/>
          </p:cNvPicPr>
          <p:nvPr/>
        </p:nvPicPr>
        <p:blipFill rotWithShape="1">
          <a:blip r:embed="rId18">
            <a:extLst>
              <a:ext uri="{28A0092B-C50C-407E-A947-70E740481C1C}">
                <a14:useLocalDpi xmlns:a14="http://schemas.microsoft.com/office/drawing/2010/main" val="0"/>
              </a:ext>
            </a:extLst>
          </a:blip>
          <a:srcRect l="24636" r="10791" b="29916"/>
          <a:stretch/>
        </p:blipFill>
        <p:spPr>
          <a:xfrm>
            <a:off x="10336902" y="3343437"/>
            <a:ext cx="400618" cy="289876"/>
          </a:xfrm>
          <a:prstGeom prst="rect">
            <a:avLst/>
          </a:prstGeom>
        </p:spPr>
      </p:pic>
      <p:sp>
        <p:nvSpPr>
          <p:cNvPr id="130" name="TextBox 129">
            <a:extLst>
              <a:ext uri="{FF2B5EF4-FFF2-40B4-BE49-F238E27FC236}">
                <a16:creationId xmlns:a16="http://schemas.microsoft.com/office/drawing/2014/main" id="{4DE5AF56-73AD-4FE1-AAD7-E6C8536E7C49}"/>
              </a:ext>
            </a:extLst>
          </p:cNvPr>
          <p:cNvSpPr txBox="1"/>
          <p:nvPr/>
        </p:nvSpPr>
        <p:spPr>
          <a:xfrm>
            <a:off x="10588634" y="1327607"/>
            <a:ext cx="1223034" cy="400110"/>
          </a:xfrm>
          <a:prstGeom prst="rect">
            <a:avLst/>
          </a:prstGeom>
          <a:noFill/>
        </p:spPr>
        <p:txBody>
          <a:bodyPr wrap="square" rtlCol="0">
            <a:spAutoFit/>
          </a:bodyPr>
          <a:lstStyle/>
          <a:p>
            <a:pPr algn="r" defTabSz="914400"/>
            <a:r>
              <a:rPr lang="en-GB" sz="2000" dirty="0">
                <a:latin typeface="Century Gothic" panose="020B0502020202020204" pitchFamily="34" charset="0"/>
              </a:rPr>
              <a:t>[weight]</a:t>
            </a:r>
          </a:p>
        </p:txBody>
      </p:sp>
      <p:sp>
        <p:nvSpPr>
          <p:cNvPr id="131" name="TextBox 130">
            <a:extLst>
              <a:ext uri="{FF2B5EF4-FFF2-40B4-BE49-F238E27FC236}">
                <a16:creationId xmlns:a16="http://schemas.microsoft.com/office/drawing/2014/main" id="{D21F3585-A0FB-4536-94E2-0E8602118399}"/>
              </a:ext>
            </a:extLst>
          </p:cNvPr>
          <p:cNvSpPr txBox="1"/>
          <p:nvPr/>
        </p:nvSpPr>
        <p:spPr>
          <a:xfrm>
            <a:off x="10704533" y="2475799"/>
            <a:ext cx="1079065" cy="400110"/>
          </a:xfrm>
          <a:prstGeom prst="rect">
            <a:avLst/>
          </a:prstGeom>
          <a:noFill/>
        </p:spPr>
        <p:txBody>
          <a:bodyPr wrap="square" rtlCol="0">
            <a:spAutoFit/>
          </a:bodyPr>
          <a:lstStyle/>
          <a:p>
            <a:pPr algn="r" defTabSz="914400"/>
            <a:r>
              <a:rPr lang="en-GB" sz="2000" dirty="0">
                <a:latin typeface="Century Gothic" panose="020B0502020202020204" pitchFamily="34" charset="0"/>
              </a:rPr>
              <a:t>[self]</a:t>
            </a:r>
          </a:p>
        </p:txBody>
      </p:sp>
      <p:sp>
        <p:nvSpPr>
          <p:cNvPr id="132" name="TextBox 131">
            <a:extLst>
              <a:ext uri="{FF2B5EF4-FFF2-40B4-BE49-F238E27FC236}">
                <a16:creationId xmlns:a16="http://schemas.microsoft.com/office/drawing/2014/main" id="{13FA38CF-85A3-4AB0-94B9-534FBB3A48D0}"/>
              </a:ext>
            </a:extLst>
          </p:cNvPr>
          <p:cNvSpPr txBox="1"/>
          <p:nvPr/>
        </p:nvSpPr>
        <p:spPr>
          <a:xfrm>
            <a:off x="10522771" y="1712511"/>
            <a:ext cx="1223034" cy="400110"/>
          </a:xfrm>
          <a:prstGeom prst="rect">
            <a:avLst/>
          </a:prstGeom>
          <a:noFill/>
        </p:spPr>
        <p:txBody>
          <a:bodyPr wrap="square" rtlCol="0">
            <a:spAutoFit/>
          </a:bodyPr>
          <a:lstStyle/>
          <a:p>
            <a:pPr algn="r" defTabSz="914400"/>
            <a:r>
              <a:rPr lang="en-GB" sz="2000" dirty="0">
                <a:latin typeface="Century Gothic" panose="020B0502020202020204" pitchFamily="34" charset="0"/>
              </a:rPr>
              <a:t>[less]</a:t>
            </a:r>
          </a:p>
        </p:txBody>
      </p:sp>
      <p:sp>
        <p:nvSpPr>
          <p:cNvPr id="133" name="TextBox 132">
            <a:extLst>
              <a:ext uri="{FF2B5EF4-FFF2-40B4-BE49-F238E27FC236}">
                <a16:creationId xmlns:a16="http://schemas.microsoft.com/office/drawing/2014/main" id="{FA52640F-F1ED-4B00-A0C1-303071538CF4}"/>
              </a:ext>
            </a:extLst>
          </p:cNvPr>
          <p:cNvSpPr txBox="1"/>
          <p:nvPr/>
        </p:nvSpPr>
        <p:spPr>
          <a:xfrm>
            <a:off x="10667898" y="2082210"/>
            <a:ext cx="1079065" cy="400110"/>
          </a:xfrm>
          <a:prstGeom prst="rect">
            <a:avLst/>
          </a:prstGeom>
          <a:noFill/>
        </p:spPr>
        <p:txBody>
          <a:bodyPr wrap="square" rtlCol="0">
            <a:spAutoFit/>
          </a:bodyPr>
          <a:lstStyle/>
          <a:p>
            <a:pPr algn="r" defTabSz="914400"/>
            <a:r>
              <a:rPr lang="en-GB" sz="2000" dirty="0">
                <a:latin typeface="Century Gothic" panose="020B0502020202020204" pitchFamily="34" charset="0"/>
              </a:rPr>
              <a:t>[far]</a:t>
            </a:r>
          </a:p>
        </p:txBody>
      </p:sp>
      <p:pic>
        <p:nvPicPr>
          <p:cNvPr id="134" name="Picture 133" descr="Diagram&#10;&#10;Description automatically generated">
            <a:extLst>
              <a:ext uri="{FF2B5EF4-FFF2-40B4-BE49-F238E27FC236}">
                <a16:creationId xmlns:a16="http://schemas.microsoft.com/office/drawing/2014/main" id="{ABD77F11-C8DA-4FC6-8CDC-BE4C6D23F8C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206506" y="2972121"/>
            <a:ext cx="488308" cy="273910"/>
          </a:xfrm>
          <a:prstGeom prst="rect">
            <a:avLst/>
          </a:prstGeom>
        </p:spPr>
      </p:pic>
      <p:pic>
        <p:nvPicPr>
          <p:cNvPr id="135" name="Picture 134" descr="Background pattern&#10;&#10;Description automatically generated">
            <a:extLst>
              <a:ext uri="{FF2B5EF4-FFF2-40B4-BE49-F238E27FC236}">
                <a16:creationId xmlns:a16="http://schemas.microsoft.com/office/drawing/2014/main" id="{D21C4EA2-AFA3-496B-BCDB-34D34A98A53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191549" y="1344749"/>
            <a:ext cx="378056" cy="337002"/>
          </a:xfrm>
          <a:prstGeom prst="rect">
            <a:avLst/>
          </a:prstGeom>
        </p:spPr>
      </p:pic>
      <p:pic>
        <p:nvPicPr>
          <p:cNvPr id="136" name="Picture 135" descr="Icon&#10;&#10;Description automatically generated">
            <a:extLst>
              <a:ext uri="{FF2B5EF4-FFF2-40B4-BE49-F238E27FC236}">
                <a16:creationId xmlns:a16="http://schemas.microsoft.com/office/drawing/2014/main" id="{45C984FF-1BA3-4270-8908-F3E5FB8742C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075916" y="1740415"/>
            <a:ext cx="314619" cy="314619"/>
          </a:xfrm>
          <a:prstGeom prst="rect">
            <a:avLst/>
          </a:prstGeom>
        </p:spPr>
      </p:pic>
      <p:pic>
        <p:nvPicPr>
          <p:cNvPr id="137" name="Picture 136" descr="Shape&#10;&#10;Description automatically generated with medium confidence">
            <a:extLst>
              <a:ext uri="{FF2B5EF4-FFF2-40B4-BE49-F238E27FC236}">
                <a16:creationId xmlns:a16="http://schemas.microsoft.com/office/drawing/2014/main" id="{CE36763F-83EA-48B2-B63F-1E8CAA44EB0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338638" y="2185099"/>
            <a:ext cx="217048" cy="256529"/>
          </a:xfrm>
          <a:prstGeom prst="rect">
            <a:avLst/>
          </a:prstGeom>
        </p:spPr>
      </p:pic>
      <p:pic>
        <p:nvPicPr>
          <p:cNvPr id="138" name="Picture 137" descr="Icon&#10;&#10;Description automatically generated">
            <a:extLst>
              <a:ext uri="{FF2B5EF4-FFF2-40B4-BE49-F238E27FC236}">
                <a16:creationId xmlns:a16="http://schemas.microsoft.com/office/drawing/2014/main" id="{FFA37A2B-6AA3-4A06-ACA2-D2984B37D0A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293916" y="2572622"/>
            <a:ext cx="290729" cy="303287"/>
          </a:xfrm>
          <a:prstGeom prst="rect">
            <a:avLst/>
          </a:prstGeom>
        </p:spPr>
      </p:pic>
      <p:pic>
        <p:nvPicPr>
          <p:cNvPr id="139" name="Picture 138" descr="Icon&#10;&#10;Description automatically generated">
            <a:extLst>
              <a:ext uri="{FF2B5EF4-FFF2-40B4-BE49-F238E27FC236}">
                <a16:creationId xmlns:a16="http://schemas.microsoft.com/office/drawing/2014/main" id="{AE3E1230-E0A5-4F8F-ADE0-F020F882378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483237" y="3371968"/>
            <a:ext cx="273910" cy="273910"/>
          </a:xfrm>
          <a:prstGeom prst="rect">
            <a:avLst/>
          </a:prstGeom>
        </p:spPr>
      </p:pic>
      <p:sp>
        <p:nvSpPr>
          <p:cNvPr id="140" name="TextBox 139">
            <a:extLst>
              <a:ext uri="{FF2B5EF4-FFF2-40B4-BE49-F238E27FC236}">
                <a16:creationId xmlns:a16="http://schemas.microsoft.com/office/drawing/2014/main" id="{E70BD419-1811-4222-91F6-84EBABB2361B}"/>
              </a:ext>
            </a:extLst>
          </p:cNvPr>
          <p:cNvSpPr txBox="1"/>
          <p:nvPr/>
        </p:nvSpPr>
        <p:spPr>
          <a:xfrm>
            <a:off x="6481026" y="3288010"/>
            <a:ext cx="1079065" cy="400110"/>
          </a:xfrm>
          <a:prstGeom prst="rect">
            <a:avLst/>
          </a:prstGeom>
          <a:noFill/>
        </p:spPr>
        <p:txBody>
          <a:bodyPr wrap="square" rtlCol="0">
            <a:spAutoFit/>
          </a:bodyPr>
          <a:lstStyle/>
          <a:p>
            <a:pPr algn="r" defTabSz="914400"/>
            <a:r>
              <a:rPr lang="en-GB" sz="2000" dirty="0">
                <a:latin typeface="Century Gothic" panose="020B0502020202020204" pitchFamily="34" charset="0"/>
              </a:rPr>
              <a:t>[joy]</a:t>
            </a:r>
          </a:p>
        </p:txBody>
      </p:sp>
      <p:sp>
        <p:nvSpPr>
          <p:cNvPr id="141" name="TextBox 140">
            <a:extLst>
              <a:ext uri="{FF2B5EF4-FFF2-40B4-BE49-F238E27FC236}">
                <a16:creationId xmlns:a16="http://schemas.microsoft.com/office/drawing/2014/main" id="{F447EF01-5BE3-4E0D-A32B-A21012DC1CF3}"/>
              </a:ext>
            </a:extLst>
          </p:cNvPr>
          <p:cNvSpPr txBox="1"/>
          <p:nvPr/>
        </p:nvSpPr>
        <p:spPr>
          <a:xfrm>
            <a:off x="6489660" y="2888474"/>
            <a:ext cx="1079065" cy="400110"/>
          </a:xfrm>
          <a:prstGeom prst="rect">
            <a:avLst/>
          </a:prstGeom>
          <a:noFill/>
        </p:spPr>
        <p:txBody>
          <a:bodyPr wrap="square" rtlCol="0">
            <a:spAutoFit/>
          </a:bodyPr>
          <a:lstStyle/>
          <a:p>
            <a:pPr algn="r" defTabSz="914400"/>
            <a:r>
              <a:rPr lang="en-GB" sz="2000" dirty="0">
                <a:latin typeface="Century Gothic" panose="020B0502020202020204" pitchFamily="34" charset="0"/>
              </a:rPr>
              <a:t>[hay]</a:t>
            </a:r>
          </a:p>
        </p:txBody>
      </p:sp>
      <p:sp>
        <p:nvSpPr>
          <p:cNvPr id="142" name="TextBox 141">
            <a:extLst>
              <a:ext uri="{FF2B5EF4-FFF2-40B4-BE49-F238E27FC236}">
                <a16:creationId xmlns:a16="http://schemas.microsoft.com/office/drawing/2014/main" id="{4A868487-7C7A-4FE9-A03C-46C041160DBA}"/>
              </a:ext>
            </a:extLst>
          </p:cNvPr>
          <p:cNvSpPr txBox="1"/>
          <p:nvPr/>
        </p:nvSpPr>
        <p:spPr>
          <a:xfrm>
            <a:off x="6436012" y="2500132"/>
            <a:ext cx="1079065" cy="400110"/>
          </a:xfrm>
          <a:prstGeom prst="rect">
            <a:avLst/>
          </a:prstGeom>
          <a:noFill/>
        </p:spPr>
        <p:txBody>
          <a:bodyPr wrap="square" rtlCol="0">
            <a:spAutoFit/>
          </a:bodyPr>
          <a:lstStyle/>
          <a:p>
            <a:pPr algn="r" defTabSz="914400"/>
            <a:r>
              <a:rPr lang="en-GB" sz="2000" dirty="0">
                <a:latin typeface="Century Gothic" panose="020B0502020202020204" pitchFamily="34" charset="0"/>
              </a:rPr>
              <a:t>[care]</a:t>
            </a:r>
          </a:p>
        </p:txBody>
      </p:sp>
      <p:sp>
        <p:nvSpPr>
          <p:cNvPr id="143" name="TextBox 142">
            <a:extLst>
              <a:ext uri="{FF2B5EF4-FFF2-40B4-BE49-F238E27FC236}">
                <a16:creationId xmlns:a16="http://schemas.microsoft.com/office/drawing/2014/main" id="{93DE8BBD-AED9-4F43-8C01-7E55D613C035}"/>
              </a:ext>
            </a:extLst>
          </p:cNvPr>
          <p:cNvSpPr txBox="1"/>
          <p:nvPr/>
        </p:nvSpPr>
        <p:spPr>
          <a:xfrm>
            <a:off x="6409445" y="2081287"/>
            <a:ext cx="1079065" cy="400110"/>
          </a:xfrm>
          <a:prstGeom prst="rect">
            <a:avLst/>
          </a:prstGeom>
          <a:noFill/>
        </p:spPr>
        <p:txBody>
          <a:bodyPr wrap="square" rtlCol="0">
            <a:spAutoFit/>
          </a:bodyPr>
          <a:lstStyle/>
          <a:p>
            <a:pPr algn="r" defTabSz="914400"/>
            <a:r>
              <a:rPr lang="en-GB" sz="2000" dirty="0">
                <a:latin typeface="Century Gothic" panose="020B0502020202020204" pitchFamily="34" charset="0"/>
              </a:rPr>
              <a:t>[law]</a:t>
            </a:r>
          </a:p>
        </p:txBody>
      </p:sp>
      <p:sp>
        <p:nvSpPr>
          <p:cNvPr id="144" name="TextBox 143">
            <a:extLst>
              <a:ext uri="{FF2B5EF4-FFF2-40B4-BE49-F238E27FC236}">
                <a16:creationId xmlns:a16="http://schemas.microsoft.com/office/drawing/2014/main" id="{71A32FEB-CDE0-44B4-861C-E92FA12A57CA}"/>
              </a:ext>
            </a:extLst>
          </p:cNvPr>
          <p:cNvSpPr txBox="1"/>
          <p:nvPr/>
        </p:nvSpPr>
        <p:spPr>
          <a:xfrm>
            <a:off x="6173425" y="1700710"/>
            <a:ext cx="1343178" cy="400110"/>
          </a:xfrm>
          <a:prstGeom prst="rect">
            <a:avLst/>
          </a:prstGeom>
          <a:noFill/>
        </p:spPr>
        <p:txBody>
          <a:bodyPr wrap="square" rtlCol="0">
            <a:spAutoFit/>
          </a:bodyPr>
          <a:lstStyle/>
          <a:p>
            <a:pPr algn="r" defTabSz="914400"/>
            <a:r>
              <a:rPr lang="en-GB" sz="2000" dirty="0">
                <a:latin typeface="Century Gothic" panose="020B0502020202020204" pitchFamily="34" charset="0"/>
              </a:rPr>
              <a:t>[month]</a:t>
            </a:r>
          </a:p>
        </p:txBody>
      </p:sp>
      <p:sp>
        <p:nvSpPr>
          <p:cNvPr id="145" name="TextBox 144">
            <a:extLst>
              <a:ext uri="{FF2B5EF4-FFF2-40B4-BE49-F238E27FC236}">
                <a16:creationId xmlns:a16="http://schemas.microsoft.com/office/drawing/2014/main" id="{69A22809-E4F8-417D-B3D4-64F2163E4A5D}"/>
              </a:ext>
            </a:extLst>
          </p:cNvPr>
          <p:cNvSpPr txBox="1"/>
          <p:nvPr/>
        </p:nvSpPr>
        <p:spPr>
          <a:xfrm>
            <a:off x="6436012" y="1290920"/>
            <a:ext cx="1079065" cy="400110"/>
          </a:xfrm>
          <a:prstGeom prst="rect">
            <a:avLst/>
          </a:prstGeom>
          <a:noFill/>
        </p:spPr>
        <p:txBody>
          <a:bodyPr wrap="square" rtlCol="0">
            <a:spAutoFit/>
          </a:bodyPr>
          <a:lstStyle/>
          <a:p>
            <a:pPr algn="r" defTabSz="914400"/>
            <a:r>
              <a:rPr lang="en-GB" sz="2000" dirty="0">
                <a:latin typeface="Century Gothic" panose="020B0502020202020204" pitchFamily="34" charset="0"/>
              </a:rPr>
              <a:t>[dot]</a:t>
            </a:r>
          </a:p>
        </p:txBody>
      </p:sp>
    </p:spTree>
    <p:extLst>
      <p:ext uri="{BB962C8B-B14F-4D97-AF65-F5344CB8AC3E}">
        <p14:creationId xmlns:p14="http://schemas.microsoft.com/office/powerpoint/2010/main" val="2293253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6772231"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729245" y="240458"/>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6</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aphicFrame>
        <p:nvGraphicFramePr>
          <p:cNvPr id="12" name="Table 4">
            <a:extLst>
              <a:ext uri="{FF2B5EF4-FFF2-40B4-BE49-F238E27FC236}">
                <a16:creationId xmlns:a16="http://schemas.microsoft.com/office/drawing/2014/main" id="{FF2B5ED9-F458-4A19-81B2-2A0CCE5C98E6}"/>
              </a:ext>
            </a:extLst>
          </p:cNvPr>
          <p:cNvGraphicFramePr>
            <a:graphicFrameLocks noGrp="1"/>
          </p:cNvGraphicFramePr>
          <p:nvPr>
            <p:extLst>
              <p:ext uri="{D42A27DB-BD31-4B8C-83A1-F6EECF244321}">
                <p14:modId xmlns:p14="http://schemas.microsoft.com/office/powerpoint/2010/main" val="141351947"/>
              </p:ext>
            </p:extLst>
          </p:nvPr>
        </p:nvGraphicFramePr>
        <p:xfrm>
          <a:off x="660547" y="10261230"/>
          <a:ext cx="10681115" cy="5637438"/>
        </p:xfrm>
        <a:graphic>
          <a:graphicData uri="http://schemas.openxmlformats.org/drawingml/2006/table">
            <a:tbl>
              <a:tblPr firstRow="1" bandRow="1"/>
              <a:tblGrid>
                <a:gridCol w="1883959">
                  <a:extLst>
                    <a:ext uri="{9D8B030D-6E8A-4147-A177-3AD203B41FA5}">
                      <a16:colId xmlns:a16="http://schemas.microsoft.com/office/drawing/2014/main" val="1203737284"/>
                    </a:ext>
                  </a:extLst>
                </a:gridCol>
                <a:gridCol w="2611236">
                  <a:extLst>
                    <a:ext uri="{9D8B030D-6E8A-4147-A177-3AD203B41FA5}">
                      <a16:colId xmlns:a16="http://schemas.microsoft.com/office/drawing/2014/main" val="1810222861"/>
                    </a:ext>
                  </a:extLst>
                </a:gridCol>
                <a:gridCol w="3253534">
                  <a:extLst>
                    <a:ext uri="{9D8B030D-6E8A-4147-A177-3AD203B41FA5}">
                      <a16:colId xmlns:a16="http://schemas.microsoft.com/office/drawing/2014/main" val="274413866"/>
                    </a:ext>
                  </a:extLst>
                </a:gridCol>
                <a:gridCol w="2932386">
                  <a:extLst>
                    <a:ext uri="{9D8B030D-6E8A-4147-A177-3AD203B41FA5}">
                      <a16:colId xmlns:a16="http://schemas.microsoft.com/office/drawing/2014/main" val="2706468897"/>
                    </a:ext>
                  </a:extLst>
                </a:gridCol>
              </a:tblGrid>
              <a:tr h="939573">
                <a:tc rowSpan="3">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oval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round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red (for hair)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3957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blond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long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frizzy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39573">
                <a:tc vMerge="1">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(the) hair (pl)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(the) actor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(the) face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39573">
                <a:tc rowSpan="3">
                  <a:txBody>
                    <a:bodyPr/>
                    <a:lstStyle/>
                    <a:p>
                      <a:endParaRPr lang="en-GB" sz="24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 place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 snow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 Quebec</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7360011"/>
                  </a:ext>
                </a:extLst>
              </a:tr>
              <a:tr h="939573">
                <a:tc vMerge="1">
                  <a:txBody>
                    <a:bodyPr/>
                    <a:lstStyle/>
                    <a:p>
                      <a:endParaRPr lang="en-GB" sz="24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 race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 parade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 ice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2160105"/>
                  </a:ext>
                </a:extLst>
              </a:tr>
              <a:tr h="939573">
                <a:tc vMerge="1">
                  <a:txBody>
                    <a:bodyPr/>
                    <a:lstStyle/>
                    <a:p>
                      <a:endParaRPr lang="en-GB" sz="24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to swim</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to take part (in)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 castle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4638448"/>
                  </a:ext>
                </a:extLst>
              </a:tr>
            </a:tbl>
          </a:graphicData>
        </a:graphic>
      </p:graphicFrame>
      <p:pic>
        <p:nvPicPr>
          <p:cNvPr id="13" name="Picture 12">
            <a:extLst>
              <a:ext uri="{FF2B5EF4-FFF2-40B4-BE49-F238E27FC236}">
                <a16:creationId xmlns:a16="http://schemas.microsoft.com/office/drawing/2014/main" id="{D2663493-1A37-481D-A633-6D9F80AF3046}"/>
              </a:ext>
            </a:extLst>
          </p:cNvPr>
          <p:cNvPicPr>
            <a:picLocks noChangeAspect="1"/>
          </p:cNvPicPr>
          <p:nvPr/>
        </p:nvPicPr>
        <p:blipFill>
          <a:blip r:embed="rId3"/>
          <a:stretch>
            <a:fillRect/>
          </a:stretch>
        </p:blipFill>
        <p:spPr>
          <a:xfrm>
            <a:off x="1007250" y="13413462"/>
            <a:ext cx="1186070" cy="1080360"/>
          </a:xfrm>
          <a:prstGeom prst="rect">
            <a:avLst/>
          </a:prstGeom>
        </p:spPr>
      </p:pic>
      <p:pic>
        <p:nvPicPr>
          <p:cNvPr id="14" name="Picture 13" descr="Icon&#10;&#10;Description automatically generated">
            <a:extLst>
              <a:ext uri="{FF2B5EF4-FFF2-40B4-BE49-F238E27FC236}">
                <a16:creationId xmlns:a16="http://schemas.microsoft.com/office/drawing/2014/main" id="{FE4C444E-B048-49B3-A7A8-B7F2E797DE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250" y="10824401"/>
            <a:ext cx="1186070" cy="1186070"/>
          </a:xfrm>
          <a:prstGeom prst="rect">
            <a:avLst/>
          </a:prstGeom>
        </p:spPr>
      </p:pic>
      <p:sp>
        <p:nvSpPr>
          <p:cNvPr id="16" name="TextBox 15">
            <a:extLst>
              <a:ext uri="{FF2B5EF4-FFF2-40B4-BE49-F238E27FC236}">
                <a16:creationId xmlns:a16="http://schemas.microsoft.com/office/drawing/2014/main" id="{7DD819B4-27D5-4954-B7B7-D09EA332CD01}"/>
              </a:ext>
            </a:extLst>
          </p:cNvPr>
          <p:cNvSpPr txBox="1"/>
          <p:nvPr/>
        </p:nvSpPr>
        <p:spPr>
          <a:xfrm>
            <a:off x="1107972" y="12064254"/>
            <a:ext cx="1085347" cy="461665"/>
          </a:xfrm>
          <a:prstGeom prst="rect">
            <a:avLst/>
          </a:prstGeom>
          <a:noFill/>
        </p:spPr>
        <p:txBody>
          <a:bodyPr wrap="square" rtlCol="0">
            <a:spAutoFit/>
          </a:bodyPr>
          <a:lstStyle/>
          <a:p>
            <a:r>
              <a:rPr lang="en-GB" sz="2400" dirty="0">
                <a:latin typeface="Century Gothic" panose="020B0502020202020204" pitchFamily="34" charset="0"/>
              </a:rPr>
              <a:t> X 3</a:t>
            </a:r>
          </a:p>
        </p:txBody>
      </p:sp>
      <p:sp>
        <p:nvSpPr>
          <p:cNvPr id="17" name="TextBox 16">
            <a:extLst>
              <a:ext uri="{FF2B5EF4-FFF2-40B4-BE49-F238E27FC236}">
                <a16:creationId xmlns:a16="http://schemas.microsoft.com/office/drawing/2014/main" id="{6495B9B6-75E8-469B-BD0C-439E2CDFB7B7}"/>
              </a:ext>
            </a:extLst>
          </p:cNvPr>
          <p:cNvSpPr txBox="1"/>
          <p:nvPr/>
        </p:nvSpPr>
        <p:spPr>
          <a:xfrm>
            <a:off x="1107973" y="14818334"/>
            <a:ext cx="1085347" cy="461665"/>
          </a:xfrm>
          <a:prstGeom prst="rect">
            <a:avLst/>
          </a:prstGeom>
          <a:noFill/>
        </p:spPr>
        <p:txBody>
          <a:bodyPr wrap="square" rtlCol="0">
            <a:spAutoFit/>
          </a:bodyPr>
          <a:lstStyle/>
          <a:p>
            <a:r>
              <a:rPr lang="en-GB" sz="2400" dirty="0">
                <a:latin typeface="Century Gothic" panose="020B0502020202020204" pitchFamily="34" charset="0"/>
              </a:rPr>
              <a:t> X2</a:t>
            </a:r>
          </a:p>
        </p:txBody>
      </p:sp>
      <p:pic>
        <p:nvPicPr>
          <p:cNvPr id="19" name="Picture 18">
            <a:extLst>
              <a:ext uri="{FF2B5EF4-FFF2-40B4-BE49-F238E27FC236}">
                <a16:creationId xmlns:a16="http://schemas.microsoft.com/office/drawing/2014/main" id="{13C04E1F-FC45-44EF-91C4-98BDBBFF870E}"/>
              </a:ext>
            </a:extLst>
          </p:cNvPr>
          <p:cNvPicPr>
            <a:picLocks noChangeAspect="1"/>
          </p:cNvPicPr>
          <p:nvPr/>
        </p:nvPicPr>
        <p:blipFill>
          <a:blip r:embed="rId5">
            <a:clrChange>
              <a:clrFrom>
                <a:srgbClr val="000000">
                  <a:alpha val="0"/>
                </a:srgbClr>
              </a:clrFrom>
              <a:clrTo>
                <a:srgbClr val="000000">
                  <a:alpha val="0"/>
                </a:srgbClr>
              </a:clrTo>
            </a:clrChange>
          </a:blip>
          <a:stretch>
            <a:fillRect/>
          </a:stretch>
        </p:blipFill>
        <p:spPr>
          <a:xfrm>
            <a:off x="10837402" y="9632106"/>
            <a:ext cx="1234410" cy="1126549"/>
          </a:xfrm>
          <a:prstGeom prst="rect">
            <a:avLst/>
          </a:prstGeom>
        </p:spPr>
      </p:pic>
      <p:pic>
        <p:nvPicPr>
          <p:cNvPr id="20" name="Picture 19">
            <a:extLst>
              <a:ext uri="{FF2B5EF4-FFF2-40B4-BE49-F238E27FC236}">
                <a16:creationId xmlns:a16="http://schemas.microsoft.com/office/drawing/2014/main" id="{B9CD8A26-06C1-4D4A-B3C5-2F4229A59960}"/>
              </a:ext>
            </a:extLst>
          </p:cNvPr>
          <p:cNvPicPr>
            <a:picLocks noChangeAspect="1"/>
          </p:cNvPicPr>
          <p:nvPr/>
        </p:nvPicPr>
        <p:blipFill>
          <a:blip r:embed="rId6"/>
          <a:stretch>
            <a:fillRect/>
          </a:stretch>
        </p:blipFill>
        <p:spPr>
          <a:xfrm>
            <a:off x="339180" y="9604012"/>
            <a:ext cx="2048434" cy="847417"/>
          </a:xfrm>
          <a:prstGeom prst="rect">
            <a:avLst/>
          </a:prstGeom>
        </p:spPr>
      </p:pic>
      <p:sp>
        <p:nvSpPr>
          <p:cNvPr id="21" name="TextBox 20">
            <a:extLst>
              <a:ext uri="{FF2B5EF4-FFF2-40B4-BE49-F238E27FC236}">
                <a16:creationId xmlns:a16="http://schemas.microsoft.com/office/drawing/2014/main" id="{7A2EFDA5-9FE7-4C79-BACA-7546C0EC09BB}"/>
              </a:ext>
            </a:extLst>
          </p:cNvPr>
          <p:cNvSpPr txBox="1"/>
          <p:nvPr/>
        </p:nvSpPr>
        <p:spPr>
          <a:xfrm>
            <a:off x="2387614" y="9712453"/>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français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pSp>
        <p:nvGrpSpPr>
          <p:cNvPr id="22" name="Group 21">
            <a:extLst>
              <a:ext uri="{FF2B5EF4-FFF2-40B4-BE49-F238E27FC236}">
                <a16:creationId xmlns:a16="http://schemas.microsoft.com/office/drawing/2014/main" id="{11A063E1-163F-447D-B0A0-A63053F2C8B9}"/>
              </a:ext>
            </a:extLst>
          </p:cNvPr>
          <p:cNvGrpSpPr/>
          <p:nvPr/>
        </p:nvGrpSpPr>
        <p:grpSpPr>
          <a:xfrm>
            <a:off x="101934" y="1679310"/>
            <a:ext cx="2268556" cy="862054"/>
            <a:chOff x="314909" y="12083263"/>
            <a:chExt cx="2268556" cy="862054"/>
          </a:xfrm>
        </p:grpSpPr>
        <p:sp>
          <p:nvSpPr>
            <p:cNvPr id="23" name="Title 1">
              <a:extLst>
                <a:ext uri="{FF2B5EF4-FFF2-40B4-BE49-F238E27FC236}">
                  <a16:creationId xmlns:a16="http://schemas.microsoft.com/office/drawing/2014/main" id="{8B6CF33E-6867-4DF2-AC82-6EB69E891B09}"/>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24" name="Picture 23" descr="A logo of a book&#10;&#10;Description automatically generated with low confidence">
              <a:extLst>
                <a:ext uri="{FF2B5EF4-FFF2-40B4-BE49-F238E27FC236}">
                  <a16:creationId xmlns:a16="http://schemas.microsoft.com/office/drawing/2014/main" id="{C5E0B562-C0AF-48F0-B0DA-D04051449F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sp>
        <p:nvSpPr>
          <p:cNvPr id="25" name="Rectangle 24">
            <a:extLst>
              <a:ext uri="{FF2B5EF4-FFF2-40B4-BE49-F238E27FC236}">
                <a16:creationId xmlns:a16="http://schemas.microsoft.com/office/drawing/2014/main" id="{77DEFF58-8FA6-4BF1-B9E2-C036F0053EFB}"/>
              </a:ext>
            </a:extLst>
          </p:cNvPr>
          <p:cNvSpPr/>
          <p:nvPr/>
        </p:nvSpPr>
        <p:spPr>
          <a:xfrm>
            <a:off x="296429" y="2582198"/>
            <a:ext cx="11770040" cy="2718693"/>
          </a:xfrm>
          <a:prstGeom prst="rect">
            <a:avLst/>
          </a:prstGeom>
          <a:solidFill>
            <a:srgbClr val="FBF9FD"/>
          </a:solidFill>
          <a:ln>
            <a:solidFill>
              <a:schemeClr val="tx1"/>
            </a:solidFill>
            <a:prstDash val="sysDot"/>
          </a:ln>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Jean-Michel est le cousin de Pierre et d’Adèle.    Il est grand.</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Il n’a pas le visage ovale, Il a le visage rond.</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Il n’a pas les cheveux roux et longs,  il a les cheveux crépus.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Il n’a pas les yeux verts, il a les yeux noirs.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Au carnaval, il porte un masque et des vêtements multicolores.  Aujourd’hui, il porte un t-shirt rouge et blanc.   Il n’aime pas le bleu.</a:t>
            </a:r>
          </a:p>
        </p:txBody>
      </p:sp>
      <p:sp>
        <p:nvSpPr>
          <p:cNvPr id="26" name="TextBox 25">
            <a:extLst>
              <a:ext uri="{FF2B5EF4-FFF2-40B4-BE49-F238E27FC236}">
                <a16:creationId xmlns:a16="http://schemas.microsoft.com/office/drawing/2014/main" id="{ACC2E950-F79C-43CA-AE40-92B054124D73}"/>
              </a:ext>
            </a:extLst>
          </p:cNvPr>
          <p:cNvSpPr txBox="1"/>
          <p:nvPr/>
        </p:nvSpPr>
        <p:spPr>
          <a:xfrm>
            <a:off x="2346021" y="1836711"/>
            <a:ext cx="520206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Trouve</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les mots.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français</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27" name="Table 32">
            <a:extLst>
              <a:ext uri="{FF2B5EF4-FFF2-40B4-BE49-F238E27FC236}">
                <a16:creationId xmlns:a16="http://schemas.microsoft.com/office/drawing/2014/main" id="{45FAC99F-AB2E-45A3-B957-90F03CAF6224}"/>
              </a:ext>
            </a:extLst>
          </p:cNvPr>
          <p:cNvGraphicFramePr>
            <a:graphicFrameLocks noGrp="1"/>
          </p:cNvGraphicFramePr>
          <p:nvPr>
            <p:extLst>
              <p:ext uri="{D42A27DB-BD31-4B8C-83A1-F6EECF244321}">
                <p14:modId xmlns:p14="http://schemas.microsoft.com/office/powerpoint/2010/main" val="275882222"/>
              </p:ext>
            </p:extLst>
          </p:nvPr>
        </p:nvGraphicFramePr>
        <p:xfrm>
          <a:off x="236275" y="5667381"/>
          <a:ext cx="7886796" cy="2930985"/>
        </p:xfrm>
        <a:graphic>
          <a:graphicData uri="http://schemas.openxmlformats.org/drawingml/2006/table">
            <a:tbl>
              <a:tblPr firstRow="1" bandRow="1">
                <a:tableStyleId>{5940675A-B579-460E-94D1-54222C63F5DA}</a:tableStyleId>
              </a:tblPr>
              <a:tblGrid>
                <a:gridCol w="1971699">
                  <a:extLst>
                    <a:ext uri="{9D8B030D-6E8A-4147-A177-3AD203B41FA5}">
                      <a16:colId xmlns:a16="http://schemas.microsoft.com/office/drawing/2014/main" val="3366688745"/>
                    </a:ext>
                  </a:extLst>
                </a:gridCol>
                <a:gridCol w="1971699">
                  <a:extLst>
                    <a:ext uri="{9D8B030D-6E8A-4147-A177-3AD203B41FA5}">
                      <a16:colId xmlns:a16="http://schemas.microsoft.com/office/drawing/2014/main" val="246642985"/>
                    </a:ext>
                  </a:extLst>
                </a:gridCol>
                <a:gridCol w="1971699">
                  <a:extLst>
                    <a:ext uri="{9D8B030D-6E8A-4147-A177-3AD203B41FA5}">
                      <a16:colId xmlns:a16="http://schemas.microsoft.com/office/drawing/2014/main" val="3194031644"/>
                    </a:ext>
                  </a:extLst>
                </a:gridCol>
                <a:gridCol w="1971699">
                  <a:extLst>
                    <a:ext uri="{9D8B030D-6E8A-4147-A177-3AD203B41FA5}">
                      <a16:colId xmlns:a16="http://schemas.microsoft.com/office/drawing/2014/main" val="1467804805"/>
                    </a:ext>
                  </a:extLst>
                </a:gridCol>
              </a:tblGrid>
              <a:tr h="586197">
                <a:tc>
                  <a:txBody>
                    <a:bodyPr/>
                    <a:lstStyle/>
                    <a:p>
                      <a:r>
                        <a:rPr lang="en-GB" sz="2400" dirty="0">
                          <a:latin typeface="Century Gothic" panose="020B0502020202020204" pitchFamily="34" charset="0"/>
                        </a:rPr>
                        <a:t>black (pl)</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sz="2400" b="1" dirty="0">
                          <a:solidFill>
                            <a:srgbClr val="00B050"/>
                          </a:solidFill>
                          <a:latin typeface="Century Gothic" panose="020B0502020202020204" pitchFamily="34" charset="0"/>
                        </a:rPr>
                        <a:t>noirs</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rPr>
                        <a:t>hair (pl)</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819561644"/>
                  </a:ext>
                </a:extLst>
              </a:tr>
              <a:tr h="586197">
                <a:tc>
                  <a:txBody>
                    <a:bodyPr/>
                    <a:lstStyle/>
                    <a:p>
                      <a:r>
                        <a:rPr lang="en-GB" sz="2400" dirty="0">
                          <a:latin typeface="Century Gothic" panose="020B0502020202020204" pitchFamily="34" charset="0"/>
                        </a:rPr>
                        <a:t>wears</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sz="2400" dirty="0">
                          <a:latin typeface="Century Gothic" panose="020B0502020202020204" pitchFamily="34" charset="0"/>
                        </a:rPr>
                        <a:t>tall</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766703820"/>
                  </a:ext>
                </a:extLst>
              </a:tr>
              <a:tr h="586197">
                <a:tc>
                  <a:txBody>
                    <a:bodyPr/>
                    <a:lstStyle/>
                    <a:p>
                      <a:r>
                        <a:rPr lang="en-GB" sz="2400" dirty="0">
                          <a:latin typeface="Century Gothic" panose="020B0502020202020204" pitchFamily="34" charset="0"/>
                        </a:rPr>
                        <a:t>frizzy (pl)</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sz="2400" dirty="0">
                          <a:latin typeface="Century Gothic" panose="020B0502020202020204" pitchFamily="34" charset="0"/>
                        </a:rPr>
                        <a:t>today</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796782634"/>
                  </a:ext>
                </a:extLst>
              </a:tr>
              <a:tr h="586197">
                <a:tc>
                  <a:txBody>
                    <a:bodyPr/>
                    <a:lstStyle/>
                    <a:p>
                      <a:r>
                        <a:rPr lang="en-GB" sz="2400" dirty="0">
                          <a:latin typeface="Century Gothic" panose="020B0502020202020204" pitchFamily="34" charset="0"/>
                        </a:rPr>
                        <a:t>eyes</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sz="2400" dirty="0">
                          <a:latin typeface="Century Gothic" panose="020B0502020202020204" pitchFamily="34" charset="0"/>
                        </a:rPr>
                        <a:t>face</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825122999"/>
                  </a:ext>
                </a:extLst>
              </a:tr>
              <a:tr h="586197">
                <a:tc>
                  <a:txBody>
                    <a:bodyPr/>
                    <a:lstStyle/>
                    <a:p>
                      <a:r>
                        <a:rPr lang="en-GB" sz="2400" dirty="0">
                          <a:latin typeface="Century Gothic" panose="020B0502020202020204" pitchFamily="34" charset="0"/>
                        </a:rPr>
                        <a:t>red (pl)</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no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entury Gothic" panose="020B0502020202020204" pitchFamily="34" charset="0"/>
                      </a:endParaRP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367371"/>
                  </a:ext>
                </a:extLst>
              </a:tr>
            </a:tbl>
          </a:graphicData>
        </a:graphic>
      </p:graphicFrame>
      <p:sp>
        <p:nvSpPr>
          <p:cNvPr id="30" name="TextBox 29">
            <a:extLst>
              <a:ext uri="{FF2B5EF4-FFF2-40B4-BE49-F238E27FC236}">
                <a16:creationId xmlns:a16="http://schemas.microsoft.com/office/drawing/2014/main" id="{286308D8-2F57-442A-92FF-839B29F8AC32}"/>
              </a:ext>
            </a:extLst>
          </p:cNvPr>
          <p:cNvSpPr txBox="1"/>
          <p:nvPr/>
        </p:nvSpPr>
        <p:spPr>
          <a:xfrm>
            <a:off x="281442" y="1197228"/>
            <a:ext cx="7796462" cy="461665"/>
          </a:xfrm>
          <a:prstGeom prst="rect">
            <a:avLst/>
          </a:prstGeom>
          <a:noFill/>
        </p:spPr>
        <p:txBody>
          <a:bodyPr wrap="square">
            <a:spAutoFit/>
          </a:bodyPr>
          <a:lstStyle/>
          <a:p>
            <a:r>
              <a:rPr lang="en-GB" sz="2400" b="1" dirty="0">
                <a:latin typeface="Century Gothic" panose="020B0502020202020204" pitchFamily="34" charset="0"/>
              </a:rPr>
              <a:t>Une description de Jean-Michel</a:t>
            </a:r>
            <a:endParaRPr lang="en-GB" sz="2400" dirty="0"/>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542342" y="15500239"/>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69387"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29</a:t>
              </a:r>
            </a:p>
          </p:txBody>
        </p:sp>
      </p:grpSp>
      <p:sp>
        <p:nvSpPr>
          <p:cNvPr id="33" name="TextBox 32">
            <a:extLst>
              <a:ext uri="{FF2B5EF4-FFF2-40B4-BE49-F238E27FC236}">
                <a16:creationId xmlns:a16="http://schemas.microsoft.com/office/drawing/2014/main" id="{CBD6B675-3C93-492A-BF03-FF60BEB732A7}"/>
              </a:ext>
            </a:extLst>
          </p:cNvPr>
          <p:cNvSpPr txBox="1"/>
          <p:nvPr/>
        </p:nvSpPr>
        <p:spPr>
          <a:xfrm>
            <a:off x="8840607" y="7080484"/>
            <a:ext cx="2653805" cy="707886"/>
          </a:xfrm>
          <a:prstGeom prst="rect">
            <a:avLst/>
          </a:prstGeom>
          <a:solidFill>
            <a:srgbClr val="92D050"/>
          </a:solidFill>
        </p:spPr>
        <p:txBody>
          <a:bodyPr wrap="square" rtlCol="0">
            <a:spAutoFit/>
          </a:bodyPr>
          <a:lstStyle/>
          <a:p>
            <a:pPr algn="ctr" defTabSz="914400">
              <a:defRPr/>
            </a:pPr>
            <a:r>
              <a:rPr lang="en-GB" sz="2000" dirty="0">
                <a:latin typeface="Century Gothic" panose="020B0502020202020204" pitchFamily="34" charset="0"/>
              </a:rPr>
              <a:t>le </a:t>
            </a:r>
            <a:r>
              <a:rPr lang="en-GB" sz="2000" dirty="0" err="1">
                <a:latin typeface="Century Gothic" panose="020B0502020202020204" pitchFamily="34" charset="0"/>
              </a:rPr>
              <a:t>vêtement</a:t>
            </a:r>
            <a:r>
              <a:rPr lang="en-GB" sz="2000" dirty="0">
                <a:latin typeface="Century Gothic" panose="020B0502020202020204" pitchFamily="34" charset="0"/>
              </a:rPr>
              <a:t> </a:t>
            </a:r>
          </a:p>
          <a:p>
            <a:pPr algn="ctr" defTabSz="914400">
              <a:defRPr/>
            </a:pPr>
            <a:r>
              <a:rPr lang="en-GB" sz="2000" dirty="0">
                <a:latin typeface="Century Gothic" panose="020B0502020202020204" pitchFamily="34" charset="0"/>
              </a:rPr>
              <a:t>= (item of ) clothing</a:t>
            </a:r>
          </a:p>
        </p:txBody>
      </p:sp>
      <p:pic>
        <p:nvPicPr>
          <p:cNvPr id="34" name="Picture 33" descr="A person wearing a striped shirt&#10;&#10;Description automatically generated with medium confidence">
            <a:extLst>
              <a:ext uri="{FF2B5EF4-FFF2-40B4-BE49-F238E27FC236}">
                <a16:creationId xmlns:a16="http://schemas.microsoft.com/office/drawing/2014/main" id="{FE62DF4D-2856-4918-AD21-E63E95C48D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03263" y="5744360"/>
            <a:ext cx="1339690" cy="1360301"/>
          </a:xfrm>
          <a:prstGeom prst="rect">
            <a:avLst/>
          </a:prstGeom>
        </p:spPr>
      </p:pic>
      <p:pic>
        <p:nvPicPr>
          <p:cNvPr id="35" name="Picture 34" descr="A picture containing clipart&#10;&#10;Description automatically generated">
            <a:extLst>
              <a:ext uri="{FF2B5EF4-FFF2-40B4-BE49-F238E27FC236}">
                <a16:creationId xmlns:a16="http://schemas.microsoft.com/office/drawing/2014/main" id="{78AEEDD3-A26F-4B69-9048-9860B691F977}"/>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67148" y="2067543"/>
            <a:ext cx="1234174" cy="2252740"/>
          </a:xfrm>
          <a:prstGeom prst="rect">
            <a:avLst/>
          </a:prstGeom>
        </p:spPr>
      </p:pic>
      <p:pic>
        <p:nvPicPr>
          <p:cNvPr id="36" name="Picture 35" descr="A picture containing clipart&#10;&#10;Description automatically generated">
            <a:extLst>
              <a:ext uri="{FF2B5EF4-FFF2-40B4-BE49-F238E27FC236}">
                <a16:creationId xmlns:a16="http://schemas.microsoft.com/office/drawing/2014/main" id="{2F67B9F2-A969-421A-BCE0-EBF6400EFED6}"/>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52242" y="1812602"/>
            <a:ext cx="1010749" cy="711688"/>
          </a:xfrm>
          <a:prstGeom prst="rect">
            <a:avLst/>
          </a:prstGeom>
        </p:spPr>
      </p:pic>
      <p:pic>
        <p:nvPicPr>
          <p:cNvPr id="37" name="Picture 36" descr="Logo, company name&#10;&#10;Description automatically generated">
            <a:extLst>
              <a:ext uri="{FF2B5EF4-FFF2-40B4-BE49-F238E27FC236}">
                <a16:creationId xmlns:a16="http://schemas.microsoft.com/office/drawing/2014/main" id="{C6641842-2706-4E11-8B3A-A3EAC46B5B77}"/>
              </a:ext>
            </a:extLst>
          </p:cNvPr>
          <p:cNvPicPr>
            <a:picLocks noChangeAspect="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b="19342"/>
          <a:stretch/>
        </p:blipFill>
        <p:spPr>
          <a:xfrm>
            <a:off x="9067241" y="5700185"/>
            <a:ext cx="797741" cy="675763"/>
          </a:xfrm>
          <a:prstGeom prst="rect">
            <a:avLst/>
          </a:prstGeom>
        </p:spPr>
      </p:pic>
    </p:spTree>
    <p:extLst>
      <p:ext uri="{BB962C8B-B14F-4D97-AF65-F5344CB8AC3E}">
        <p14:creationId xmlns:p14="http://schemas.microsoft.com/office/powerpoint/2010/main" val="862825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9" y="149979"/>
            <a:ext cx="6899734"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GB" sz="2800" b="1" spc="-1" dirty="0">
                <a:solidFill>
                  <a:schemeClr val="bg1"/>
                </a:solidFill>
                <a:latin typeface="Century Gothic" panose="020B0502020202020204" pitchFamily="34" charset="0"/>
                <a:ea typeface="Century Gothic"/>
              </a:rPr>
              <a:t>Saying where you are going and what there is there</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7126460" y="214537"/>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7</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64" name="Rectangle: Rounded Corners 63">
            <a:extLst>
              <a:ext uri="{FF2B5EF4-FFF2-40B4-BE49-F238E27FC236}">
                <a16:creationId xmlns:a16="http://schemas.microsoft.com/office/drawing/2014/main" id="{1F79EBAD-74C2-479B-84C8-19712270B7D9}"/>
              </a:ext>
            </a:extLst>
          </p:cNvPr>
          <p:cNvSpPr/>
          <p:nvPr/>
        </p:nvSpPr>
        <p:spPr>
          <a:xfrm>
            <a:off x="361940" y="1173246"/>
            <a:ext cx="3470947" cy="3126609"/>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5" name="Group 64">
            <a:extLst>
              <a:ext uri="{FF2B5EF4-FFF2-40B4-BE49-F238E27FC236}">
                <a16:creationId xmlns:a16="http://schemas.microsoft.com/office/drawing/2014/main" id="{0D91B217-F51B-4E44-90CA-487A9D2DA9EB}"/>
              </a:ext>
            </a:extLst>
          </p:cNvPr>
          <p:cNvGrpSpPr/>
          <p:nvPr/>
        </p:nvGrpSpPr>
        <p:grpSpPr>
          <a:xfrm>
            <a:off x="499548" y="1233491"/>
            <a:ext cx="2957045" cy="672351"/>
            <a:chOff x="1639842" y="1416995"/>
            <a:chExt cx="1801949" cy="409714"/>
          </a:xfrm>
        </p:grpSpPr>
        <p:sp>
          <p:nvSpPr>
            <p:cNvPr id="66" name="Google Shape;112;p3">
              <a:extLst>
                <a:ext uri="{FF2B5EF4-FFF2-40B4-BE49-F238E27FC236}">
                  <a16:creationId xmlns:a16="http://schemas.microsoft.com/office/drawing/2014/main" id="{D3FCA9E5-70BC-42AA-8034-653D58695684}"/>
                </a:ext>
              </a:extLst>
            </p:cNvPr>
            <p:cNvSpPr txBox="1"/>
            <p:nvPr/>
          </p:nvSpPr>
          <p:spPr>
            <a:xfrm>
              <a:off x="1871346" y="1463927"/>
              <a:ext cx="1540408" cy="338532"/>
            </a:xfrm>
            <a:prstGeom prst="rect">
              <a:avLst/>
            </a:prstGeom>
            <a:solidFill>
              <a:srgbClr val="FF6DA8"/>
            </a:solidFill>
            <a:ln>
              <a:noFill/>
            </a:ln>
          </p:spPr>
          <p:txBody>
            <a:bodyPr spcFirstLastPara="1" wrap="square" lIns="150031" tIns="74995" rIns="150031" bIns="74995" anchor="t" anchorCtr="0">
              <a:spAutoFit/>
            </a:bodyPr>
            <a:lstStyle/>
            <a:p>
              <a:pPr marL="0" marR="0" lvl="0" indent="0" algn="l" defTabSz="457200" rtl="0" eaLnBrk="1" fontAlgn="auto" latinLnBrk="0" hangingPunct="1">
                <a:lnSpc>
                  <a:spcPct val="100000"/>
                </a:lnSpc>
                <a:spcBef>
                  <a:spcPts val="0"/>
                </a:spcBef>
                <a:spcAft>
                  <a:spcPts val="0"/>
                </a:spcAft>
                <a:buClr>
                  <a:srgbClr val="FFFFFF"/>
                </a:buClr>
                <a:buSzPts val="2000"/>
                <a:buFontTx/>
                <a:buNone/>
                <a:tabLst/>
                <a:defRPr/>
              </a:pPr>
              <a:endParaRPr kumimoji="0" sz="2626"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67" name="Google Shape;111;p3" descr="Speech Icon, Voice, Talking, Audio, Speech">
              <a:extLst>
                <a:ext uri="{FF2B5EF4-FFF2-40B4-BE49-F238E27FC236}">
                  <a16:creationId xmlns:a16="http://schemas.microsoft.com/office/drawing/2014/main" id="{2A3F3CE0-B4ED-4568-8F8B-1D270D57007C}"/>
                </a:ext>
              </a:extLst>
            </p:cNvPr>
            <p:cNvPicPr preferRelativeResize="0"/>
            <p:nvPr/>
          </p:nvPicPr>
          <p:blipFill rotWithShape="1">
            <a:blip r:embed="rId3">
              <a:alphaModFix/>
            </a:blip>
            <a:srcRect/>
            <a:stretch/>
          </p:blipFill>
          <p:spPr>
            <a:xfrm>
              <a:off x="1639842" y="1416995"/>
              <a:ext cx="520475" cy="409714"/>
            </a:xfrm>
            <a:prstGeom prst="rect">
              <a:avLst/>
            </a:prstGeom>
            <a:noFill/>
            <a:ln>
              <a:noFill/>
            </a:ln>
          </p:spPr>
        </p:pic>
        <p:sp>
          <p:nvSpPr>
            <p:cNvPr id="68" name="TextBox 67">
              <a:extLst>
                <a:ext uri="{FF2B5EF4-FFF2-40B4-BE49-F238E27FC236}">
                  <a16:creationId xmlns:a16="http://schemas.microsoft.com/office/drawing/2014/main" id="{F4763015-9B93-4A54-8397-A6CAFA1DCF0C}"/>
                </a:ext>
              </a:extLst>
            </p:cNvPr>
            <p:cNvSpPr txBox="1"/>
            <p:nvPr/>
          </p:nvSpPr>
          <p:spPr>
            <a:xfrm>
              <a:off x="2131035" y="1456663"/>
              <a:ext cx="1310756" cy="3025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626"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prononcer</a:t>
              </a:r>
              <a:endParaRPr kumimoji="0" lang="en-GB" sz="2626"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pSp>
        <p:nvGrpSpPr>
          <p:cNvPr id="72" name="Group 71">
            <a:extLst>
              <a:ext uri="{FF2B5EF4-FFF2-40B4-BE49-F238E27FC236}">
                <a16:creationId xmlns:a16="http://schemas.microsoft.com/office/drawing/2014/main" id="{E22795CF-2EDF-4CC2-A534-7A793475FE49}"/>
              </a:ext>
            </a:extLst>
          </p:cNvPr>
          <p:cNvGrpSpPr/>
          <p:nvPr/>
        </p:nvGrpSpPr>
        <p:grpSpPr>
          <a:xfrm>
            <a:off x="8967738" y="892965"/>
            <a:ext cx="3001610" cy="1793979"/>
            <a:chOff x="4876029" y="582476"/>
            <a:chExt cx="1829106" cy="1093206"/>
          </a:xfrm>
        </p:grpSpPr>
        <p:grpSp>
          <p:nvGrpSpPr>
            <p:cNvPr id="81" name="Group 80">
              <a:extLst>
                <a:ext uri="{FF2B5EF4-FFF2-40B4-BE49-F238E27FC236}">
                  <a16:creationId xmlns:a16="http://schemas.microsoft.com/office/drawing/2014/main" id="{536B9091-CDE6-4AE7-80F0-D1FF334DA659}"/>
                </a:ext>
              </a:extLst>
            </p:cNvPr>
            <p:cNvGrpSpPr/>
            <p:nvPr/>
          </p:nvGrpSpPr>
          <p:grpSpPr>
            <a:xfrm>
              <a:off x="4876029" y="582476"/>
              <a:ext cx="1822690" cy="1093206"/>
              <a:chOff x="4310576" y="875609"/>
              <a:chExt cx="2558030" cy="1479563"/>
            </a:xfrm>
          </p:grpSpPr>
          <p:sp>
            <p:nvSpPr>
              <p:cNvPr id="89" name="Rectangle 88">
                <a:extLst>
                  <a:ext uri="{FF2B5EF4-FFF2-40B4-BE49-F238E27FC236}">
                    <a16:creationId xmlns:a16="http://schemas.microsoft.com/office/drawing/2014/main" id="{198A0DF6-5650-48A4-9D66-FF292679478A}"/>
                  </a:ext>
                </a:extLst>
              </p:cNvPr>
              <p:cNvSpPr/>
              <p:nvPr/>
            </p:nvSpPr>
            <p:spPr>
              <a:xfrm>
                <a:off x="4318195" y="953424"/>
                <a:ext cx="2539805" cy="140174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Rounded Corners 89">
                <a:extLst>
                  <a:ext uri="{FF2B5EF4-FFF2-40B4-BE49-F238E27FC236}">
                    <a16:creationId xmlns:a16="http://schemas.microsoft.com/office/drawing/2014/main" id="{AFB0E7BE-E93D-419B-9D53-9C94433E9D73}"/>
                  </a:ext>
                </a:extLst>
              </p:cNvPr>
              <p:cNvSpPr/>
              <p:nvPr/>
            </p:nvSpPr>
            <p:spPr>
              <a:xfrm>
                <a:off x="4310576" y="875609"/>
                <a:ext cx="2558030" cy="536242"/>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sp>
          <p:nvSpPr>
            <p:cNvPr id="85" name="Rectangle 84">
              <a:extLst>
                <a:ext uri="{FF2B5EF4-FFF2-40B4-BE49-F238E27FC236}">
                  <a16:creationId xmlns:a16="http://schemas.microsoft.com/office/drawing/2014/main" id="{54161CDE-A538-49A5-BF24-6D9B4E062B3A}"/>
                </a:ext>
              </a:extLst>
            </p:cNvPr>
            <p:cNvSpPr/>
            <p:nvPr/>
          </p:nvSpPr>
          <p:spPr>
            <a:xfrm>
              <a:off x="4961589" y="1047640"/>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TextBox 85">
              <a:extLst>
                <a:ext uri="{FF2B5EF4-FFF2-40B4-BE49-F238E27FC236}">
                  <a16:creationId xmlns:a16="http://schemas.microsoft.com/office/drawing/2014/main" id="{FC3B0965-A2A2-46E4-A121-D9401A05FADF}"/>
                </a:ext>
              </a:extLst>
            </p:cNvPr>
            <p:cNvSpPr txBox="1"/>
            <p:nvPr/>
          </p:nvSpPr>
          <p:spPr>
            <a:xfrm>
              <a:off x="5115488" y="1002801"/>
              <a:ext cx="1447029" cy="22506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Using numbers 1-31</a:t>
              </a: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44F9DAD9-0BFF-4351-B663-48ADA057D82E}"/>
                </a:ext>
              </a:extLst>
            </p:cNvPr>
            <p:cNvSpPr/>
            <p:nvPr/>
          </p:nvSpPr>
          <p:spPr>
            <a:xfrm>
              <a:off x="4958695" y="1302171"/>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TextBox 87">
              <a:extLst>
                <a:ext uri="{FF2B5EF4-FFF2-40B4-BE49-F238E27FC236}">
                  <a16:creationId xmlns:a16="http://schemas.microsoft.com/office/drawing/2014/main" id="{98912F1D-B471-4D7A-BBE6-4DA4FB92AB67}"/>
                </a:ext>
              </a:extLst>
            </p:cNvPr>
            <p:cNvSpPr txBox="1"/>
            <p:nvPr/>
          </p:nvSpPr>
          <p:spPr>
            <a:xfrm>
              <a:off x="5129785" y="1254944"/>
              <a:ext cx="1575350" cy="39385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Saying what there is and isn’t in a town</a:t>
              </a:r>
            </a:p>
          </p:txBody>
        </p:sp>
      </p:grpSp>
      <p:pic>
        <p:nvPicPr>
          <p:cNvPr id="95" name="Picture 94">
            <a:extLst>
              <a:ext uri="{FF2B5EF4-FFF2-40B4-BE49-F238E27FC236}">
                <a16:creationId xmlns:a16="http://schemas.microsoft.com/office/drawing/2014/main" id="{04CD4CEB-8453-479C-86D2-463262A7D113}"/>
              </a:ext>
            </a:extLst>
          </p:cNvPr>
          <p:cNvPicPr>
            <a:picLocks noChangeAspect="1"/>
          </p:cNvPicPr>
          <p:nvPr/>
        </p:nvPicPr>
        <p:blipFill>
          <a:blip r:embed="rId4"/>
          <a:stretch>
            <a:fillRect/>
          </a:stretch>
        </p:blipFill>
        <p:spPr>
          <a:xfrm>
            <a:off x="4823924" y="1687052"/>
            <a:ext cx="3346994" cy="2237426"/>
          </a:xfrm>
          <a:prstGeom prst="rect">
            <a:avLst/>
          </a:prstGeom>
        </p:spPr>
      </p:pic>
      <p:pic>
        <p:nvPicPr>
          <p:cNvPr id="96" name="Picture 95">
            <a:extLst>
              <a:ext uri="{FF2B5EF4-FFF2-40B4-BE49-F238E27FC236}">
                <a16:creationId xmlns:a16="http://schemas.microsoft.com/office/drawing/2014/main" id="{C87A5066-4709-4568-9112-17F7921CCB11}"/>
              </a:ext>
            </a:extLst>
          </p:cNvPr>
          <p:cNvPicPr>
            <a:picLocks noChangeAspect="1"/>
          </p:cNvPicPr>
          <p:nvPr/>
        </p:nvPicPr>
        <p:blipFill>
          <a:blip r:embed="rId5"/>
          <a:stretch>
            <a:fillRect/>
          </a:stretch>
        </p:blipFill>
        <p:spPr>
          <a:xfrm>
            <a:off x="1411160" y="2069447"/>
            <a:ext cx="1464432" cy="2189539"/>
          </a:xfrm>
          <a:prstGeom prst="rect">
            <a:avLst/>
          </a:prstGeom>
        </p:spPr>
      </p:pic>
      <p:grpSp>
        <p:nvGrpSpPr>
          <p:cNvPr id="112" name="Group 111">
            <a:extLst>
              <a:ext uri="{FF2B5EF4-FFF2-40B4-BE49-F238E27FC236}">
                <a16:creationId xmlns:a16="http://schemas.microsoft.com/office/drawing/2014/main" id="{50985E57-48BF-4557-890C-4F3D312F01CA}"/>
              </a:ext>
            </a:extLst>
          </p:cNvPr>
          <p:cNvGrpSpPr/>
          <p:nvPr/>
        </p:nvGrpSpPr>
        <p:grpSpPr>
          <a:xfrm>
            <a:off x="450256" y="4764523"/>
            <a:ext cx="2957045" cy="672351"/>
            <a:chOff x="1639842" y="1416995"/>
            <a:chExt cx="1801949" cy="409714"/>
          </a:xfrm>
        </p:grpSpPr>
        <p:sp>
          <p:nvSpPr>
            <p:cNvPr id="113" name="Google Shape;112;p3">
              <a:extLst>
                <a:ext uri="{FF2B5EF4-FFF2-40B4-BE49-F238E27FC236}">
                  <a16:creationId xmlns:a16="http://schemas.microsoft.com/office/drawing/2014/main" id="{F79BC151-A0CA-41C5-A61F-2FE9F73A22FE}"/>
                </a:ext>
              </a:extLst>
            </p:cNvPr>
            <p:cNvSpPr txBox="1"/>
            <p:nvPr/>
          </p:nvSpPr>
          <p:spPr>
            <a:xfrm>
              <a:off x="1871346" y="1463927"/>
              <a:ext cx="1540408" cy="338532"/>
            </a:xfrm>
            <a:prstGeom prst="rect">
              <a:avLst/>
            </a:prstGeom>
            <a:solidFill>
              <a:srgbClr val="FF6DA8"/>
            </a:solidFill>
            <a:ln>
              <a:noFill/>
            </a:ln>
          </p:spPr>
          <p:txBody>
            <a:bodyPr spcFirstLastPara="1" wrap="square" lIns="150031" tIns="74995" rIns="150031" bIns="74995" anchor="t" anchorCtr="0">
              <a:spAutoFit/>
            </a:bodyPr>
            <a:lstStyle/>
            <a:p>
              <a:pPr marL="0" marR="0" lvl="0" indent="0" algn="l" defTabSz="457200" rtl="0" eaLnBrk="1" fontAlgn="auto" latinLnBrk="0" hangingPunct="1">
                <a:lnSpc>
                  <a:spcPct val="100000"/>
                </a:lnSpc>
                <a:spcBef>
                  <a:spcPts val="0"/>
                </a:spcBef>
                <a:spcAft>
                  <a:spcPts val="0"/>
                </a:spcAft>
                <a:buClr>
                  <a:srgbClr val="FFFFFF"/>
                </a:buClr>
                <a:buSzPts val="2000"/>
                <a:buFontTx/>
                <a:buNone/>
                <a:tabLst/>
                <a:defRPr/>
              </a:pPr>
              <a:endParaRPr kumimoji="0" sz="2626"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114" name="Google Shape;111;p3" descr="Speech Icon, Voice, Talking, Audio, Speech">
              <a:extLst>
                <a:ext uri="{FF2B5EF4-FFF2-40B4-BE49-F238E27FC236}">
                  <a16:creationId xmlns:a16="http://schemas.microsoft.com/office/drawing/2014/main" id="{F3908360-6492-4E51-8EFA-BA2605395E28}"/>
                </a:ext>
              </a:extLst>
            </p:cNvPr>
            <p:cNvPicPr preferRelativeResize="0"/>
            <p:nvPr/>
          </p:nvPicPr>
          <p:blipFill rotWithShape="1">
            <a:blip r:embed="rId3">
              <a:alphaModFix/>
            </a:blip>
            <a:srcRect/>
            <a:stretch/>
          </p:blipFill>
          <p:spPr>
            <a:xfrm>
              <a:off x="1639842" y="1416995"/>
              <a:ext cx="520475" cy="409714"/>
            </a:xfrm>
            <a:prstGeom prst="rect">
              <a:avLst/>
            </a:prstGeom>
            <a:noFill/>
            <a:ln>
              <a:noFill/>
            </a:ln>
          </p:spPr>
        </p:pic>
        <p:sp>
          <p:nvSpPr>
            <p:cNvPr id="115" name="TextBox 114">
              <a:extLst>
                <a:ext uri="{FF2B5EF4-FFF2-40B4-BE49-F238E27FC236}">
                  <a16:creationId xmlns:a16="http://schemas.microsoft.com/office/drawing/2014/main" id="{6A0E7C98-D4E9-42E0-B4BB-26C94A606A8E}"/>
                </a:ext>
              </a:extLst>
            </p:cNvPr>
            <p:cNvSpPr txBox="1"/>
            <p:nvPr/>
          </p:nvSpPr>
          <p:spPr>
            <a:xfrm>
              <a:off x="2131035" y="1456663"/>
              <a:ext cx="1310756" cy="3025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626"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prononcer</a:t>
              </a:r>
              <a:endParaRPr kumimoji="0" lang="en-GB" sz="2626"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119" name="Rectangle: Rounded Corners 118">
            <a:extLst>
              <a:ext uri="{FF2B5EF4-FFF2-40B4-BE49-F238E27FC236}">
                <a16:creationId xmlns:a16="http://schemas.microsoft.com/office/drawing/2014/main" id="{0913A6C5-5B79-4F8C-A894-20C384288E68}"/>
              </a:ext>
            </a:extLst>
          </p:cNvPr>
          <p:cNvSpPr/>
          <p:nvPr/>
        </p:nvSpPr>
        <p:spPr>
          <a:xfrm>
            <a:off x="373208" y="12191509"/>
            <a:ext cx="11723927" cy="3687048"/>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0" name="Title 1">
            <a:extLst>
              <a:ext uri="{FF2B5EF4-FFF2-40B4-BE49-F238E27FC236}">
                <a16:creationId xmlns:a16="http://schemas.microsoft.com/office/drawing/2014/main" id="{E7FFAB9B-12BA-4348-91AB-8117E8BFC8D1}"/>
              </a:ext>
            </a:extLst>
          </p:cNvPr>
          <p:cNvSpPr txBox="1">
            <a:spLocks/>
          </p:cNvSpPr>
          <p:nvPr/>
        </p:nvSpPr>
        <p:spPr>
          <a:xfrm>
            <a:off x="9981319" y="12398262"/>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pic>
        <p:nvPicPr>
          <p:cNvPr id="121" name="Google Shape;170;p8" descr="Jigsaw, Puzzle, Piece, Game, Concept, Solution">
            <a:extLst>
              <a:ext uri="{FF2B5EF4-FFF2-40B4-BE49-F238E27FC236}">
                <a16:creationId xmlns:a16="http://schemas.microsoft.com/office/drawing/2014/main" id="{CC849C6C-AF47-4A7D-B926-76E347F30B22}"/>
              </a:ext>
            </a:extLst>
          </p:cNvPr>
          <p:cNvPicPr preferRelativeResize="0"/>
          <p:nvPr/>
        </p:nvPicPr>
        <p:blipFill rotWithShape="1">
          <a:blip r:embed="rId6">
            <a:alphaModFix/>
          </a:blip>
          <a:srcRect/>
          <a:stretch/>
        </p:blipFill>
        <p:spPr>
          <a:xfrm>
            <a:off x="9698982" y="12239327"/>
            <a:ext cx="564673" cy="593358"/>
          </a:xfrm>
          <a:prstGeom prst="rect">
            <a:avLst/>
          </a:prstGeom>
          <a:noFill/>
          <a:ln>
            <a:noFill/>
          </a:ln>
        </p:spPr>
      </p:pic>
      <p:sp>
        <p:nvSpPr>
          <p:cNvPr id="122" name="Title 1">
            <a:extLst>
              <a:ext uri="{FF2B5EF4-FFF2-40B4-BE49-F238E27FC236}">
                <a16:creationId xmlns:a16="http://schemas.microsoft.com/office/drawing/2014/main" id="{240843B0-4FDD-48F7-B3B0-CDEBD7C6B5C1}"/>
              </a:ext>
            </a:extLst>
          </p:cNvPr>
          <p:cNvSpPr txBox="1">
            <a:spLocks/>
          </p:cNvSpPr>
          <p:nvPr/>
        </p:nvSpPr>
        <p:spPr>
          <a:xfrm>
            <a:off x="564791" y="12218374"/>
            <a:ext cx="8156791" cy="479433"/>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2400" b="1" spc="-1" dirty="0">
                <a:solidFill>
                  <a:schemeClr val="tx1">
                    <a:lumMod val="65000"/>
                    <a:lumOff val="35000"/>
                  </a:schemeClr>
                </a:solidFill>
                <a:latin typeface="Century Gothic" panose="020B0502020202020204" pitchFamily="34" charset="0"/>
                <a:ea typeface="Century Gothic"/>
              </a:rPr>
              <a:t>Il y a </a:t>
            </a:r>
            <a:r>
              <a:rPr lang="en-GB" sz="2400" spc="-1" dirty="0">
                <a:solidFill>
                  <a:schemeClr val="tx1">
                    <a:lumMod val="65000"/>
                    <a:lumOff val="35000"/>
                  </a:schemeClr>
                </a:solidFill>
                <a:latin typeface="Century Gothic" panose="020B0502020202020204" pitchFamily="34" charset="0"/>
                <a:ea typeface="Century Gothic"/>
              </a:rPr>
              <a:t>(there is, there are)</a:t>
            </a:r>
            <a:endParaRPr lang="en-GB" sz="2400" dirty="0">
              <a:solidFill>
                <a:schemeClr val="tx1">
                  <a:lumMod val="65000"/>
                  <a:lumOff val="35000"/>
                </a:schemeClr>
              </a:solidFill>
            </a:endParaRPr>
          </a:p>
        </p:txBody>
      </p:sp>
      <p:sp>
        <p:nvSpPr>
          <p:cNvPr id="123" name="Rectangle 122">
            <a:extLst>
              <a:ext uri="{FF2B5EF4-FFF2-40B4-BE49-F238E27FC236}">
                <a16:creationId xmlns:a16="http://schemas.microsoft.com/office/drawing/2014/main" id="{87D506F0-10C8-4458-8D87-196225933FDC}"/>
              </a:ext>
            </a:extLst>
          </p:cNvPr>
          <p:cNvSpPr/>
          <p:nvPr/>
        </p:nvSpPr>
        <p:spPr>
          <a:xfrm>
            <a:off x="1119116" y="13153996"/>
            <a:ext cx="595093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There </a:t>
            </a:r>
            <a:r>
              <a:rPr lang="en-GB" sz="2400" b="1" spc="-1" dirty="0">
                <a:solidFill>
                  <a:schemeClr val="tx1">
                    <a:lumMod val="65000"/>
                    <a:lumOff val="35000"/>
                  </a:schemeClr>
                </a:solidFill>
                <a:latin typeface="Century Gothic" panose="020B0502020202020204" pitchFamily="34" charset="0"/>
              </a:rPr>
              <a:t>is</a:t>
            </a:r>
            <a:r>
              <a:rPr lang="en-GB" sz="2400" spc="-1" dirty="0">
                <a:solidFill>
                  <a:schemeClr val="tx1">
                    <a:lumMod val="65000"/>
                    <a:lumOff val="35000"/>
                  </a:schemeClr>
                </a:solidFill>
                <a:latin typeface="Century Gothic" panose="020B0502020202020204" pitchFamily="34" charset="0"/>
              </a:rPr>
              <a:t> </a:t>
            </a:r>
            <a:r>
              <a:rPr lang="en-GB" sz="2400" b="1" spc="-1" dirty="0">
                <a:solidFill>
                  <a:schemeClr val="tx1">
                    <a:lumMod val="65000"/>
                    <a:lumOff val="35000"/>
                  </a:schemeClr>
                </a:solidFill>
                <a:latin typeface="Century Gothic" panose="020B0502020202020204" pitchFamily="34" charset="0"/>
              </a:rPr>
              <a:t>a/one </a:t>
            </a:r>
            <a:r>
              <a:rPr lang="en-GB" sz="2400" spc="-1" dirty="0">
                <a:solidFill>
                  <a:schemeClr val="tx1">
                    <a:lumMod val="65000"/>
                    <a:lumOff val="35000"/>
                  </a:schemeClr>
                </a:solidFill>
                <a:latin typeface="Century Gothic" panose="020B0502020202020204" pitchFamily="34" charset="0"/>
              </a:rPr>
              <a:t>market.</a:t>
            </a:r>
            <a:endParaRPr lang="en-GB" sz="2400" dirty="0">
              <a:solidFill>
                <a:schemeClr val="tx1">
                  <a:lumMod val="65000"/>
                  <a:lumOff val="35000"/>
                </a:schemeClr>
              </a:solidFill>
            </a:endParaRPr>
          </a:p>
        </p:txBody>
      </p:sp>
      <p:sp>
        <p:nvSpPr>
          <p:cNvPr id="124" name="Rectangle 123">
            <a:extLst>
              <a:ext uri="{FF2B5EF4-FFF2-40B4-BE49-F238E27FC236}">
                <a16:creationId xmlns:a16="http://schemas.microsoft.com/office/drawing/2014/main" id="{8FFF5CAC-F03B-4E57-83EB-058B75B0C1ED}"/>
              </a:ext>
            </a:extLst>
          </p:cNvPr>
          <p:cNvSpPr/>
          <p:nvPr/>
        </p:nvSpPr>
        <p:spPr>
          <a:xfrm>
            <a:off x="5294672" y="13153084"/>
            <a:ext cx="595093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There is </a:t>
            </a:r>
            <a:r>
              <a:rPr lang="en-GB" sz="2400" b="1" spc="-1" dirty="0">
                <a:solidFill>
                  <a:schemeClr val="tx1">
                    <a:lumMod val="65000"/>
                    <a:lumOff val="35000"/>
                  </a:schemeClr>
                </a:solidFill>
                <a:latin typeface="Century Gothic" panose="020B0502020202020204" pitchFamily="34" charset="0"/>
              </a:rPr>
              <a:t>a/one </a:t>
            </a:r>
            <a:r>
              <a:rPr lang="en-GB" sz="2400" spc="-1" dirty="0">
                <a:solidFill>
                  <a:schemeClr val="tx1">
                    <a:lumMod val="65000"/>
                    <a:lumOff val="35000"/>
                  </a:schemeClr>
                </a:solidFill>
                <a:latin typeface="Century Gothic" panose="020B0502020202020204" pitchFamily="34" charset="0"/>
              </a:rPr>
              <a:t>post office.</a:t>
            </a:r>
            <a:endParaRPr lang="en-GB" sz="2400" dirty="0">
              <a:solidFill>
                <a:schemeClr val="tx1">
                  <a:lumMod val="65000"/>
                  <a:lumOff val="35000"/>
                </a:schemeClr>
              </a:solidFill>
            </a:endParaRPr>
          </a:p>
        </p:txBody>
      </p:sp>
      <p:sp>
        <p:nvSpPr>
          <p:cNvPr id="125" name="Google Shape;433;p6">
            <a:extLst>
              <a:ext uri="{FF2B5EF4-FFF2-40B4-BE49-F238E27FC236}">
                <a16:creationId xmlns:a16="http://schemas.microsoft.com/office/drawing/2014/main" id="{F21AAFAF-4E1D-4521-A6D8-94E432241FE7}"/>
              </a:ext>
            </a:extLst>
          </p:cNvPr>
          <p:cNvSpPr txBox="1"/>
          <p:nvPr/>
        </p:nvSpPr>
        <p:spPr>
          <a:xfrm>
            <a:off x="719334" y="13167567"/>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26" name="Rectangle: Rounded Corners 125">
            <a:extLst>
              <a:ext uri="{FF2B5EF4-FFF2-40B4-BE49-F238E27FC236}">
                <a16:creationId xmlns:a16="http://schemas.microsoft.com/office/drawing/2014/main" id="{D196608E-B955-4854-970A-B6A616FD233A}"/>
              </a:ext>
            </a:extLst>
          </p:cNvPr>
          <p:cNvSpPr/>
          <p:nvPr/>
        </p:nvSpPr>
        <p:spPr>
          <a:xfrm>
            <a:off x="1197829" y="12710078"/>
            <a:ext cx="3231245" cy="46166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7" name="TextBox 126">
            <a:extLst>
              <a:ext uri="{FF2B5EF4-FFF2-40B4-BE49-F238E27FC236}">
                <a16:creationId xmlns:a16="http://schemas.microsoft.com/office/drawing/2014/main" id="{C107F24D-28FD-4DAB-ACC1-B2CE72E04EDB}"/>
              </a:ext>
            </a:extLst>
          </p:cNvPr>
          <p:cNvSpPr txBox="1"/>
          <p:nvPr/>
        </p:nvSpPr>
        <p:spPr>
          <a:xfrm>
            <a:off x="1172128" y="12710079"/>
            <a:ext cx="325694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Il y a un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marché</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a:t>
            </a:r>
          </a:p>
        </p:txBody>
      </p:sp>
      <p:sp>
        <p:nvSpPr>
          <p:cNvPr id="128" name="Google Shape;433;p6">
            <a:extLst>
              <a:ext uri="{FF2B5EF4-FFF2-40B4-BE49-F238E27FC236}">
                <a16:creationId xmlns:a16="http://schemas.microsoft.com/office/drawing/2014/main" id="{D49B2C3F-81BF-44FC-86D8-C477A8BD8730}"/>
              </a:ext>
            </a:extLst>
          </p:cNvPr>
          <p:cNvSpPr txBox="1"/>
          <p:nvPr/>
        </p:nvSpPr>
        <p:spPr>
          <a:xfrm>
            <a:off x="4812555" y="13099950"/>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29" name="Rectangle: Rounded Corners 128">
            <a:extLst>
              <a:ext uri="{FF2B5EF4-FFF2-40B4-BE49-F238E27FC236}">
                <a16:creationId xmlns:a16="http://schemas.microsoft.com/office/drawing/2014/main" id="{B3C761FE-F9EB-40C9-942A-4FE64CB59B9F}"/>
              </a:ext>
            </a:extLst>
          </p:cNvPr>
          <p:cNvSpPr/>
          <p:nvPr/>
        </p:nvSpPr>
        <p:spPr>
          <a:xfrm>
            <a:off x="5360606" y="12691953"/>
            <a:ext cx="4183624" cy="48822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0" name="TextBox 129">
            <a:extLst>
              <a:ext uri="{FF2B5EF4-FFF2-40B4-BE49-F238E27FC236}">
                <a16:creationId xmlns:a16="http://schemas.microsoft.com/office/drawing/2014/main" id="{A356C943-8F31-4F7C-983F-1DAAE94D6A64}"/>
              </a:ext>
            </a:extLst>
          </p:cNvPr>
          <p:cNvSpPr txBox="1"/>
          <p:nvPr/>
        </p:nvSpPr>
        <p:spPr>
          <a:xfrm>
            <a:off x="5334905" y="12691954"/>
            <a:ext cx="418362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Il y a </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une</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poste.</a:t>
            </a:r>
          </a:p>
        </p:txBody>
      </p:sp>
      <p:sp>
        <p:nvSpPr>
          <p:cNvPr id="131" name="Rectangle 130">
            <a:extLst>
              <a:ext uri="{FF2B5EF4-FFF2-40B4-BE49-F238E27FC236}">
                <a16:creationId xmlns:a16="http://schemas.microsoft.com/office/drawing/2014/main" id="{E69BA6C6-6D25-43F4-9EB7-9629EF85E399}"/>
              </a:ext>
            </a:extLst>
          </p:cNvPr>
          <p:cNvSpPr/>
          <p:nvPr/>
        </p:nvSpPr>
        <p:spPr>
          <a:xfrm>
            <a:off x="1119116" y="14200570"/>
            <a:ext cx="5950938" cy="461665"/>
          </a:xfrm>
          <a:prstGeom prst="rect">
            <a:avLst/>
          </a:prstGeom>
        </p:spPr>
        <p:txBody>
          <a:bodyPr wrap="square">
            <a:spAutoFit/>
          </a:bodyPr>
          <a:lstStyle/>
          <a:p>
            <a:r>
              <a:rPr lang="en-GB" sz="2400" b="1" spc="-1" dirty="0">
                <a:solidFill>
                  <a:schemeClr val="tx1">
                    <a:lumMod val="65000"/>
                    <a:lumOff val="35000"/>
                  </a:schemeClr>
                </a:solidFill>
                <a:latin typeface="Century Gothic" panose="020B0502020202020204" pitchFamily="34" charset="0"/>
              </a:rPr>
              <a:t>There are eight </a:t>
            </a:r>
            <a:r>
              <a:rPr lang="en-GB" sz="2400" spc="-1" dirty="0">
                <a:solidFill>
                  <a:schemeClr val="tx1">
                    <a:lumMod val="65000"/>
                    <a:lumOff val="35000"/>
                  </a:schemeClr>
                </a:solidFill>
                <a:latin typeface="Century Gothic" panose="020B0502020202020204" pitchFamily="34" charset="0"/>
              </a:rPr>
              <a:t>shop</a:t>
            </a:r>
            <a:r>
              <a:rPr lang="en-GB" sz="2400" b="1" spc="-1" dirty="0">
                <a:solidFill>
                  <a:schemeClr val="tx1">
                    <a:lumMod val="65000"/>
                    <a:lumOff val="35000"/>
                  </a:schemeClr>
                </a:solidFill>
                <a:latin typeface="Century Gothic" panose="020B0502020202020204" pitchFamily="34" charset="0"/>
              </a:rPr>
              <a:t>s.</a:t>
            </a:r>
            <a:endParaRPr lang="en-GB" sz="2400" b="1" dirty="0">
              <a:solidFill>
                <a:schemeClr val="tx1">
                  <a:lumMod val="65000"/>
                  <a:lumOff val="35000"/>
                </a:schemeClr>
              </a:solidFill>
            </a:endParaRPr>
          </a:p>
        </p:txBody>
      </p:sp>
      <p:sp>
        <p:nvSpPr>
          <p:cNvPr id="132" name="Google Shape;433;p6">
            <a:extLst>
              <a:ext uri="{FF2B5EF4-FFF2-40B4-BE49-F238E27FC236}">
                <a16:creationId xmlns:a16="http://schemas.microsoft.com/office/drawing/2014/main" id="{71ACB475-2B65-4276-B036-47A0BF1F72F8}"/>
              </a:ext>
            </a:extLst>
          </p:cNvPr>
          <p:cNvSpPr txBox="1"/>
          <p:nvPr/>
        </p:nvSpPr>
        <p:spPr>
          <a:xfrm>
            <a:off x="719334" y="14214141"/>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33" name="Rectangle: Rounded Corners 132">
            <a:extLst>
              <a:ext uri="{FF2B5EF4-FFF2-40B4-BE49-F238E27FC236}">
                <a16:creationId xmlns:a16="http://schemas.microsoft.com/office/drawing/2014/main" id="{A5DC823D-ECB2-43A0-83BB-575ABD85DC8A}"/>
              </a:ext>
            </a:extLst>
          </p:cNvPr>
          <p:cNvSpPr/>
          <p:nvPr/>
        </p:nvSpPr>
        <p:spPr>
          <a:xfrm>
            <a:off x="1197829" y="13756652"/>
            <a:ext cx="3231245" cy="46166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4" name="TextBox 133">
            <a:extLst>
              <a:ext uri="{FF2B5EF4-FFF2-40B4-BE49-F238E27FC236}">
                <a16:creationId xmlns:a16="http://schemas.microsoft.com/office/drawing/2014/main" id="{AF9E3114-C7F3-46E4-B1E0-70198728798B}"/>
              </a:ext>
            </a:extLst>
          </p:cNvPr>
          <p:cNvSpPr txBox="1"/>
          <p:nvPr/>
        </p:nvSpPr>
        <p:spPr>
          <a:xfrm>
            <a:off x="1172128" y="13756653"/>
            <a:ext cx="325694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Il y a </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huit</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magasin</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s</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a:t>
            </a:r>
          </a:p>
        </p:txBody>
      </p:sp>
      <p:sp>
        <p:nvSpPr>
          <p:cNvPr id="135" name="Google Shape;433;p6">
            <a:extLst>
              <a:ext uri="{FF2B5EF4-FFF2-40B4-BE49-F238E27FC236}">
                <a16:creationId xmlns:a16="http://schemas.microsoft.com/office/drawing/2014/main" id="{8D68485F-A7EB-4F27-AFDC-85CC7D468C2D}"/>
              </a:ext>
            </a:extLst>
          </p:cNvPr>
          <p:cNvSpPr txBox="1"/>
          <p:nvPr/>
        </p:nvSpPr>
        <p:spPr>
          <a:xfrm>
            <a:off x="4812555" y="14146524"/>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36" name="Rectangle: Rounded Corners 135">
            <a:extLst>
              <a:ext uri="{FF2B5EF4-FFF2-40B4-BE49-F238E27FC236}">
                <a16:creationId xmlns:a16="http://schemas.microsoft.com/office/drawing/2014/main" id="{AF693514-8CA7-4E61-BBF0-5672A97869A0}"/>
              </a:ext>
            </a:extLst>
          </p:cNvPr>
          <p:cNvSpPr/>
          <p:nvPr/>
        </p:nvSpPr>
        <p:spPr>
          <a:xfrm>
            <a:off x="5360606" y="13738527"/>
            <a:ext cx="4183624" cy="48822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7" name="TextBox 136">
            <a:extLst>
              <a:ext uri="{FF2B5EF4-FFF2-40B4-BE49-F238E27FC236}">
                <a16:creationId xmlns:a16="http://schemas.microsoft.com/office/drawing/2014/main" id="{0CA928B3-C005-44E3-BB5F-D50D2DE7CC75}"/>
              </a:ext>
            </a:extLst>
          </p:cNvPr>
          <p:cNvSpPr txBox="1"/>
          <p:nvPr/>
        </p:nvSpPr>
        <p:spPr>
          <a:xfrm>
            <a:off x="5334905" y="13738528"/>
            <a:ext cx="418362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Il y a trois </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é</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glise</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s</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138" name="Rectangle 137">
            <a:extLst>
              <a:ext uri="{FF2B5EF4-FFF2-40B4-BE49-F238E27FC236}">
                <a16:creationId xmlns:a16="http://schemas.microsoft.com/office/drawing/2014/main" id="{A8EED5E1-A9F4-47CE-8041-31342FDEFB83}"/>
              </a:ext>
            </a:extLst>
          </p:cNvPr>
          <p:cNvSpPr/>
          <p:nvPr/>
        </p:nvSpPr>
        <p:spPr>
          <a:xfrm>
            <a:off x="5305830" y="14256083"/>
            <a:ext cx="5950938" cy="461665"/>
          </a:xfrm>
          <a:prstGeom prst="rect">
            <a:avLst/>
          </a:prstGeom>
        </p:spPr>
        <p:txBody>
          <a:bodyPr wrap="square">
            <a:spAutoFit/>
          </a:bodyPr>
          <a:lstStyle/>
          <a:p>
            <a:r>
              <a:rPr lang="en-GB" sz="2400" b="1" spc="-1" dirty="0">
                <a:solidFill>
                  <a:schemeClr val="tx1">
                    <a:lumMod val="65000"/>
                    <a:lumOff val="35000"/>
                  </a:schemeClr>
                </a:solidFill>
                <a:latin typeface="Century Gothic" panose="020B0502020202020204" pitchFamily="34" charset="0"/>
              </a:rPr>
              <a:t>There are three </a:t>
            </a:r>
            <a:r>
              <a:rPr lang="en-GB" sz="2400" spc="-1" dirty="0">
                <a:solidFill>
                  <a:schemeClr val="tx1">
                    <a:lumMod val="65000"/>
                    <a:lumOff val="35000"/>
                  </a:schemeClr>
                </a:solidFill>
                <a:latin typeface="Century Gothic" panose="020B0502020202020204" pitchFamily="34" charset="0"/>
              </a:rPr>
              <a:t>churche</a:t>
            </a:r>
            <a:r>
              <a:rPr lang="en-GB" sz="2400" b="1" spc="-1" dirty="0">
                <a:solidFill>
                  <a:schemeClr val="tx1">
                    <a:lumMod val="65000"/>
                    <a:lumOff val="35000"/>
                  </a:schemeClr>
                </a:solidFill>
                <a:latin typeface="Century Gothic" panose="020B0502020202020204" pitchFamily="34" charset="0"/>
              </a:rPr>
              <a:t>s.</a:t>
            </a:r>
            <a:endParaRPr lang="en-GB" sz="2400" b="1" dirty="0">
              <a:solidFill>
                <a:schemeClr val="tx1">
                  <a:lumMod val="65000"/>
                  <a:lumOff val="35000"/>
                </a:schemeClr>
              </a:solidFill>
            </a:endParaRPr>
          </a:p>
        </p:txBody>
      </p:sp>
      <p:sp>
        <p:nvSpPr>
          <p:cNvPr id="139" name="Speech Bubble: Rectangle with Corners Rounded 138">
            <a:extLst>
              <a:ext uri="{FF2B5EF4-FFF2-40B4-BE49-F238E27FC236}">
                <a16:creationId xmlns:a16="http://schemas.microsoft.com/office/drawing/2014/main" id="{6ED30D84-1B9B-40D6-A4CB-0D133E17290E}"/>
              </a:ext>
            </a:extLst>
          </p:cNvPr>
          <p:cNvSpPr/>
          <p:nvPr/>
        </p:nvSpPr>
        <p:spPr>
          <a:xfrm>
            <a:off x="9452510" y="12883704"/>
            <a:ext cx="2561148" cy="1049822"/>
          </a:xfrm>
          <a:prstGeom prst="wedgeRoundRectCallout">
            <a:avLst>
              <a:gd name="adj1" fmla="val -149716"/>
              <a:gd name="adj2" fmla="val 42459"/>
              <a:gd name="adj3" fmla="val 16667"/>
            </a:avLst>
          </a:prstGeom>
          <a:solidFill>
            <a:srgbClr val="F2F7F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000" i="0" u="none" strike="noStrike" kern="1200" cap="none" spc="0" normalizeH="0" baseline="0" noProof="0" dirty="0">
                <a:ln>
                  <a:noFill/>
                </a:ln>
                <a:solidFill>
                  <a:schemeClr val="tx1"/>
                </a:solidFill>
                <a:effectLst/>
                <a:uLnTx/>
                <a:uFillTx/>
                <a:latin typeface="Century Gothic" panose="020B0502020202020204" pitchFamily="34" charset="0"/>
              </a:rPr>
              <a:t>Liaison </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rPr>
              <a:t>s-</a:t>
            </a:r>
            <a:r>
              <a:rPr kumimoji="0" lang="en-GB" sz="2000"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rPr>
              <a:t>x- </a:t>
            </a:r>
            <a:r>
              <a:rPr kumimoji="0" lang="en-GB" sz="2000" i="0" u="none" strike="noStrike" kern="1200" cap="none" spc="0" normalizeH="0" baseline="0" noProof="0" dirty="0">
                <a:ln>
                  <a:noFill/>
                </a:ln>
                <a:solidFill>
                  <a:schemeClr val="tx1"/>
                </a:solidFill>
                <a:effectLst/>
                <a:uLnTx/>
                <a:uFillTx/>
                <a:latin typeface="Century Gothic" panose="020B0502020202020204" pitchFamily="34" charset="0"/>
              </a:rPr>
              <a:t>if</a:t>
            </a:r>
            <a:r>
              <a:rPr kumimoji="0" lang="en-GB" sz="2000" i="0" u="none" strike="noStrike" kern="1200" cap="none" spc="0" normalizeH="0" noProof="0" dirty="0">
                <a:ln>
                  <a:noFill/>
                </a:ln>
                <a:solidFill>
                  <a:schemeClr val="tx1"/>
                </a:solidFill>
                <a:effectLst/>
                <a:uLnTx/>
                <a:uFillTx/>
                <a:latin typeface="Century Gothic" panose="020B0502020202020204" pitchFamily="34" charset="0"/>
              </a:rPr>
              <a:t> the noun starts with a vowel or h-.</a:t>
            </a:r>
            <a:endParaRPr lang="en-GB" sz="2000" dirty="0">
              <a:solidFill>
                <a:schemeClr val="tx1"/>
              </a:solidFill>
              <a:latin typeface="Century Gothic" panose="020F0302020204030204"/>
            </a:endParaRPr>
          </a:p>
        </p:txBody>
      </p:sp>
      <p:sp>
        <p:nvSpPr>
          <p:cNvPr id="140" name="Rectangle 139">
            <a:extLst>
              <a:ext uri="{FF2B5EF4-FFF2-40B4-BE49-F238E27FC236}">
                <a16:creationId xmlns:a16="http://schemas.microsoft.com/office/drawing/2014/main" id="{0AAC7570-0D01-433B-8579-25D085B5246E}"/>
              </a:ext>
            </a:extLst>
          </p:cNvPr>
          <p:cNvSpPr/>
          <p:nvPr/>
        </p:nvSpPr>
        <p:spPr>
          <a:xfrm>
            <a:off x="1066104" y="15227227"/>
            <a:ext cx="5950938" cy="461665"/>
          </a:xfrm>
          <a:prstGeom prst="rect">
            <a:avLst/>
          </a:prstGeom>
        </p:spPr>
        <p:txBody>
          <a:bodyPr wrap="square">
            <a:spAutoFit/>
          </a:bodyPr>
          <a:lstStyle/>
          <a:p>
            <a:r>
              <a:rPr lang="en-GB" sz="2400" b="1" spc="-1" dirty="0">
                <a:solidFill>
                  <a:schemeClr val="tx1">
                    <a:lumMod val="65000"/>
                    <a:lumOff val="35000"/>
                  </a:schemeClr>
                </a:solidFill>
                <a:latin typeface="Century Gothic" panose="020B0502020202020204" pitchFamily="34" charset="0"/>
              </a:rPr>
              <a:t>There are some </a:t>
            </a:r>
            <a:r>
              <a:rPr lang="en-GB" sz="2400" spc="-1" dirty="0">
                <a:solidFill>
                  <a:schemeClr val="tx1">
                    <a:lumMod val="65000"/>
                    <a:lumOff val="35000"/>
                  </a:schemeClr>
                </a:solidFill>
                <a:latin typeface="Century Gothic" panose="020B0502020202020204" pitchFamily="34" charset="0"/>
              </a:rPr>
              <a:t>desk</a:t>
            </a:r>
            <a:r>
              <a:rPr lang="en-GB" sz="2400" b="1" spc="-1" dirty="0">
                <a:solidFill>
                  <a:schemeClr val="tx1">
                    <a:lumMod val="65000"/>
                    <a:lumOff val="35000"/>
                  </a:schemeClr>
                </a:solidFill>
                <a:latin typeface="Century Gothic" panose="020B0502020202020204" pitchFamily="34" charset="0"/>
              </a:rPr>
              <a:t>s.</a:t>
            </a:r>
            <a:endParaRPr lang="en-GB" sz="2400" b="1" dirty="0">
              <a:solidFill>
                <a:schemeClr val="tx1">
                  <a:lumMod val="65000"/>
                  <a:lumOff val="35000"/>
                </a:schemeClr>
              </a:solidFill>
            </a:endParaRPr>
          </a:p>
        </p:txBody>
      </p:sp>
      <p:sp>
        <p:nvSpPr>
          <p:cNvPr id="141" name="Google Shape;433;p6">
            <a:extLst>
              <a:ext uri="{FF2B5EF4-FFF2-40B4-BE49-F238E27FC236}">
                <a16:creationId xmlns:a16="http://schemas.microsoft.com/office/drawing/2014/main" id="{A8261186-6F03-4A2C-8C5A-17423DFDB1A8}"/>
              </a:ext>
            </a:extLst>
          </p:cNvPr>
          <p:cNvSpPr txBox="1"/>
          <p:nvPr/>
        </p:nvSpPr>
        <p:spPr>
          <a:xfrm>
            <a:off x="666322" y="15240798"/>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42" name="Rectangle: Rounded Corners 141">
            <a:extLst>
              <a:ext uri="{FF2B5EF4-FFF2-40B4-BE49-F238E27FC236}">
                <a16:creationId xmlns:a16="http://schemas.microsoft.com/office/drawing/2014/main" id="{1B0F878D-F341-471F-B374-B2DC721D8BAF}"/>
              </a:ext>
            </a:extLst>
          </p:cNvPr>
          <p:cNvSpPr/>
          <p:nvPr/>
        </p:nvSpPr>
        <p:spPr>
          <a:xfrm>
            <a:off x="1144817" y="14783309"/>
            <a:ext cx="3231245" cy="46166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3" name="TextBox 142">
            <a:extLst>
              <a:ext uri="{FF2B5EF4-FFF2-40B4-BE49-F238E27FC236}">
                <a16:creationId xmlns:a16="http://schemas.microsoft.com/office/drawing/2014/main" id="{A01B57D5-9D90-4D27-9D21-FD67405C369D}"/>
              </a:ext>
            </a:extLst>
          </p:cNvPr>
          <p:cNvSpPr txBox="1"/>
          <p:nvPr/>
        </p:nvSpPr>
        <p:spPr>
          <a:xfrm>
            <a:off x="1119116" y="14783310"/>
            <a:ext cx="325694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Il y a des </a:t>
            </a:r>
            <a:r>
              <a:rPr lang="en-GB" sz="2400" kern="0" dirty="0" err="1">
                <a:solidFill>
                  <a:schemeClr val="bg2">
                    <a:lumMod val="25000"/>
                  </a:schemeClr>
                </a:solidFill>
                <a:latin typeface="Century Gothic" panose="020F0302020204030204"/>
              </a:rPr>
              <a:t>animau</a:t>
            </a:r>
            <a:r>
              <a:rPr lang="en-GB" sz="2400" b="1" kern="0" dirty="0" err="1">
                <a:solidFill>
                  <a:schemeClr val="bg2">
                    <a:lumMod val="25000"/>
                  </a:schemeClr>
                </a:solidFill>
                <a:latin typeface="Century Gothic" panose="020F0302020204030204"/>
              </a:rPr>
              <a:t>x</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a:t>
            </a:r>
          </a:p>
        </p:txBody>
      </p:sp>
      <p:sp>
        <p:nvSpPr>
          <p:cNvPr id="144" name="Speech Bubble: Rectangle with Corners Rounded 143">
            <a:extLst>
              <a:ext uri="{FF2B5EF4-FFF2-40B4-BE49-F238E27FC236}">
                <a16:creationId xmlns:a16="http://schemas.microsoft.com/office/drawing/2014/main" id="{435DF02A-BC81-494D-BD81-4E842236D3A4}"/>
              </a:ext>
            </a:extLst>
          </p:cNvPr>
          <p:cNvSpPr/>
          <p:nvPr/>
        </p:nvSpPr>
        <p:spPr>
          <a:xfrm>
            <a:off x="4693875" y="14721690"/>
            <a:ext cx="4622712" cy="1049822"/>
          </a:xfrm>
          <a:prstGeom prst="wedgeRoundRectCallout">
            <a:avLst>
              <a:gd name="adj1" fmla="val -65396"/>
              <a:gd name="adj2" fmla="val -22866"/>
              <a:gd name="adj3" fmla="val 16667"/>
            </a:avLst>
          </a:prstGeom>
          <a:solidFill>
            <a:srgbClr val="F2F7F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000" i="0" u="none" strike="noStrike" kern="1200" cap="none" spc="0" normalizeH="0" baseline="0" noProof="0" dirty="0">
                <a:ln>
                  <a:noFill/>
                </a:ln>
                <a:solidFill>
                  <a:schemeClr val="tx1"/>
                </a:solidFill>
                <a:effectLst/>
                <a:uLnTx/>
                <a:uFillTx/>
                <a:latin typeface="Century Gothic" panose="020B0502020202020204" pitchFamily="34" charset="0"/>
              </a:rPr>
              <a:t>Remember! Many French nouns add</a:t>
            </a:r>
            <a:r>
              <a:rPr kumimoji="0" lang="en-GB" sz="2000" i="0" u="none" strike="noStrike" kern="1200" cap="none" spc="0" normalizeH="0" noProof="0" dirty="0">
                <a:ln>
                  <a:noFill/>
                </a:ln>
                <a:solidFill>
                  <a:schemeClr val="tx1"/>
                </a:solidFill>
                <a:effectLst/>
                <a:uLnTx/>
                <a:uFillTx/>
                <a:latin typeface="Century Gothic" panose="020B0502020202020204" pitchFamily="34" charset="0"/>
              </a:rPr>
              <a:t> –</a:t>
            </a:r>
            <a:r>
              <a:rPr kumimoji="0" lang="en-GB" sz="2000" b="1" i="0" u="none" strike="noStrike" kern="1200" cap="none" spc="0" normalizeH="0" noProof="0" dirty="0">
                <a:ln>
                  <a:noFill/>
                </a:ln>
                <a:solidFill>
                  <a:schemeClr val="tx1"/>
                </a:solidFill>
                <a:effectLst/>
                <a:uLnTx/>
                <a:uFillTx/>
                <a:latin typeface="Century Gothic" panose="020B0502020202020204" pitchFamily="34" charset="0"/>
              </a:rPr>
              <a:t>s </a:t>
            </a:r>
            <a:r>
              <a:rPr kumimoji="0" lang="en-GB" sz="2000" i="0" u="none" strike="noStrike" kern="1200" cap="none" spc="0" normalizeH="0" noProof="0" dirty="0">
                <a:ln>
                  <a:noFill/>
                </a:ln>
                <a:solidFill>
                  <a:schemeClr val="tx1"/>
                </a:solidFill>
                <a:effectLst/>
                <a:uLnTx/>
                <a:uFillTx/>
                <a:latin typeface="Century Gothic" panose="020B0502020202020204" pitchFamily="34" charset="0"/>
              </a:rPr>
              <a:t>for plural but nouns ending in </a:t>
            </a:r>
            <a:r>
              <a:rPr kumimoji="0" lang="en-GB" sz="2000" b="1" i="0" u="none" strike="noStrike" kern="1200" cap="none" spc="0" normalizeH="0" noProof="0" dirty="0">
                <a:ln>
                  <a:noFill/>
                </a:ln>
                <a:solidFill>
                  <a:schemeClr val="tx1"/>
                </a:solidFill>
                <a:effectLst/>
                <a:uLnTx/>
                <a:uFillTx/>
                <a:latin typeface="Century Gothic" panose="020B0502020202020204" pitchFamily="34" charset="0"/>
              </a:rPr>
              <a:t>–al </a:t>
            </a:r>
            <a:r>
              <a:rPr kumimoji="0" lang="en-GB" sz="2000" i="0" u="none" strike="noStrike" kern="1200" cap="none" spc="0" normalizeH="0" noProof="0" dirty="0">
                <a:ln>
                  <a:noFill/>
                </a:ln>
                <a:solidFill>
                  <a:schemeClr val="tx1"/>
                </a:solidFill>
                <a:effectLst/>
                <a:uLnTx/>
                <a:uFillTx/>
                <a:latin typeface="Century Gothic" panose="020B0502020202020204" pitchFamily="34" charset="0"/>
              </a:rPr>
              <a:t>change to </a:t>
            </a:r>
            <a:r>
              <a:rPr kumimoji="0" lang="en-GB" sz="2000" b="1" i="0" u="none" strike="noStrike" kern="1200" cap="none" spc="0" normalizeH="0" noProof="0" dirty="0">
                <a:ln>
                  <a:noFill/>
                </a:ln>
                <a:solidFill>
                  <a:schemeClr val="tx1"/>
                </a:solidFill>
                <a:effectLst/>
                <a:uLnTx/>
                <a:uFillTx/>
                <a:latin typeface="Century Gothic" panose="020B0502020202020204" pitchFamily="34" charset="0"/>
              </a:rPr>
              <a:t>–aux.</a:t>
            </a:r>
            <a:endParaRPr lang="en-GB" sz="2000" dirty="0">
              <a:solidFill>
                <a:schemeClr val="tx1"/>
              </a:solidFill>
              <a:latin typeface="Century Gothic" panose="020F0302020204030204"/>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461532" y="15208878"/>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611065"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30</a:t>
              </a:r>
            </a:p>
          </p:txBody>
        </p:sp>
      </p:grpSp>
      <p:graphicFrame>
        <p:nvGraphicFramePr>
          <p:cNvPr id="148" name="Table 5">
            <a:extLst>
              <a:ext uri="{FF2B5EF4-FFF2-40B4-BE49-F238E27FC236}">
                <a16:creationId xmlns:a16="http://schemas.microsoft.com/office/drawing/2014/main" id="{7F4974E3-E51B-4ABE-B825-F68CB2AFAA2E}"/>
              </a:ext>
            </a:extLst>
          </p:cNvPr>
          <p:cNvGraphicFramePr>
            <a:graphicFrameLocks noGrp="1"/>
          </p:cNvGraphicFramePr>
          <p:nvPr>
            <p:extLst>
              <p:ext uri="{D42A27DB-BD31-4B8C-83A1-F6EECF244321}">
                <p14:modId xmlns:p14="http://schemas.microsoft.com/office/powerpoint/2010/main" val="1725536351"/>
              </p:ext>
            </p:extLst>
          </p:nvPr>
        </p:nvGraphicFramePr>
        <p:xfrm>
          <a:off x="457460" y="6341387"/>
          <a:ext cx="10583333" cy="4937550"/>
        </p:xfrm>
        <a:graphic>
          <a:graphicData uri="http://schemas.openxmlformats.org/drawingml/2006/table">
            <a:tbl>
              <a:tblPr firstRow="1" bandRow="1"/>
              <a:tblGrid>
                <a:gridCol w="2550708">
                  <a:extLst>
                    <a:ext uri="{9D8B030D-6E8A-4147-A177-3AD203B41FA5}">
                      <a16:colId xmlns:a16="http://schemas.microsoft.com/office/drawing/2014/main" val="263989154"/>
                    </a:ext>
                  </a:extLst>
                </a:gridCol>
                <a:gridCol w="1157692">
                  <a:extLst>
                    <a:ext uri="{9D8B030D-6E8A-4147-A177-3AD203B41FA5}">
                      <a16:colId xmlns:a16="http://schemas.microsoft.com/office/drawing/2014/main" val="3790133055"/>
                    </a:ext>
                  </a:extLst>
                </a:gridCol>
                <a:gridCol w="1354667">
                  <a:extLst>
                    <a:ext uri="{9D8B030D-6E8A-4147-A177-3AD203B41FA5}">
                      <a16:colId xmlns:a16="http://schemas.microsoft.com/office/drawing/2014/main" val="903938679"/>
                    </a:ext>
                  </a:extLst>
                </a:gridCol>
                <a:gridCol w="5520266">
                  <a:extLst>
                    <a:ext uri="{9D8B030D-6E8A-4147-A177-3AD203B41FA5}">
                      <a16:colId xmlns:a16="http://schemas.microsoft.com/office/drawing/2014/main" val="1514312633"/>
                    </a:ext>
                  </a:extLst>
                </a:gridCol>
              </a:tblGrid>
              <a:tr h="822925">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r>
                        <a:rPr lang="en-GB" sz="3600" dirty="0">
                          <a:latin typeface="Century Gothic" panose="020B0502020202020204" pitchFamily="34" charset="0"/>
                        </a:rPr>
                        <a:t>un </a:t>
                      </a:r>
                      <a:r>
                        <a:rPr lang="en-GB" sz="3600" dirty="0" err="1">
                          <a:latin typeface="Century Gothic" panose="020B0502020202020204" pitchFamily="34" charset="0"/>
                        </a:rPr>
                        <a:t>p</a:t>
                      </a:r>
                      <a:r>
                        <a:rPr lang="en-GB" sz="3600" b="1" dirty="0" err="1">
                          <a:solidFill>
                            <a:srgbClr val="FF0066"/>
                          </a:solidFill>
                          <a:latin typeface="Century Gothic" panose="020B0502020202020204" pitchFamily="34" charset="0"/>
                        </a:rPr>
                        <a:t>oi</a:t>
                      </a:r>
                      <a:r>
                        <a:rPr lang="en-GB" sz="3600" dirty="0" err="1">
                          <a:latin typeface="Century Gothic" panose="020B0502020202020204" pitchFamily="34" charset="0"/>
                        </a:rPr>
                        <a:t>sson</a:t>
                      </a:r>
                      <a:endParaRPr lang="en-GB" sz="3600" dirty="0">
                        <a:latin typeface="Century Gothic" panose="020B0502020202020204" pitchFamily="34" charset="0"/>
                      </a:endParaRPr>
                    </a:p>
                  </a:txBody>
                  <a:tcPr anchor="b">
                    <a:lnL w="12700" cap="flat" cmpd="sng" algn="ctr">
                      <a:solidFill>
                        <a:sysClr val="windowText" lastClr="000000"/>
                      </a:solidFill>
                      <a:prstDash val="dot"/>
                      <a:round/>
                      <a:headEnd type="none" w="med" len="med"/>
                      <a:tailEnd type="none" w="med" len="med"/>
                    </a:lnL>
                    <a:lnR w="12700" cap="flat" cmpd="sng" algn="ctr">
                      <a:solidFill>
                        <a:sysClr val="windowText" lastClr="000000"/>
                      </a:solidFill>
                      <a:prstDash val="dot"/>
                      <a:round/>
                      <a:headEnd type="none" w="med" len="med"/>
                      <a:tailEnd type="none" w="med" len="med"/>
                    </a:lnR>
                    <a:lnT w="12700" cap="flat" cmpd="sng" algn="ctr">
                      <a:solidFill>
                        <a:sysClr val="windowText" lastClr="000000"/>
                      </a:solidFill>
                      <a:prstDash val="dot"/>
                      <a:round/>
                      <a:headEnd type="none" w="med" len="med"/>
                      <a:tailEnd type="none" w="med" len="med"/>
                    </a:lnT>
                    <a:lnB w="1270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noFill/>
                  </a:tcPr>
                </a:tc>
                <a:tc rowSpan="6">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GB" sz="3600" dirty="0" err="1">
                          <a:solidFill>
                            <a:srgbClr val="002060"/>
                          </a:solidFill>
                          <a:latin typeface="Century Gothic" panose="020B0502020202020204" pitchFamily="34" charset="0"/>
                        </a:rPr>
                        <a:t>v</a:t>
                      </a:r>
                      <a:r>
                        <a:rPr lang="en-GB" sz="3600" b="1" dirty="0" err="1">
                          <a:solidFill>
                            <a:srgbClr val="FF0066"/>
                          </a:solidFill>
                          <a:latin typeface="Century Gothic" panose="020B0502020202020204" pitchFamily="34" charset="0"/>
                        </a:rPr>
                        <a:t>oi</a:t>
                      </a:r>
                      <a:r>
                        <a:rPr lang="en-GB" sz="3600" dirty="0" err="1">
                          <a:solidFill>
                            <a:srgbClr val="002060"/>
                          </a:solidFill>
                          <a:latin typeface="Century Gothic" panose="020B0502020202020204" pitchFamily="34" charset="0"/>
                        </a:rPr>
                        <a:t>t</a:t>
                      </a:r>
                      <a:endParaRPr lang="en-GB" sz="3600" dirty="0">
                        <a:solidFill>
                          <a:srgbClr val="002060"/>
                        </a:solidFill>
                        <a:latin typeface="Century Gothic" panose="020B0502020202020204" pitchFamily="34" charset="0"/>
                      </a:endParaRPr>
                    </a:p>
                  </a:txBody>
                  <a:tcPr anchor="ctr">
                    <a:lnL w="12700" cap="flat" cmpd="sng" algn="ctr">
                      <a:solidFill>
                        <a:sysClr val="windowText" lastClr="000000"/>
                      </a:solidFill>
                      <a:prstDash val="dot"/>
                      <a:round/>
                      <a:headEnd type="none" w="med" len="med"/>
                      <a:tailEnd type="none" w="med" len="med"/>
                    </a:lnL>
                    <a:lnR w="12700" cap="flat" cmpd="sng" algn="ctr">
                      <a:solidFill>
                        <a:sysClr val="windowText" lastClr="000000"/>
                      </a:solidFill>
                      <a:prstDash val="dot"/>
                      <a:round/>
                      <a:headEnd type="none" w="med" len="med"/>
                      <a:tailEnd type="none" w="med" len="med"/>
                    </a:lnR>
                    <a:lnT w="12700" cap="flat" cmpd="sng" algn="ctr">
                      <a:solidFill>
                        <a:sysClr val="windowText" lastClr="000000"/>
                      </a:solidFill>
                      <a:prstDash val="dot"/>
                      <a:round/>
                      <a:headEnd type="none" w="med" len="med"/>
                      <a:tailEnd type="none" w="med" len="med"/>
                    </a:lnT>
                    <a:lnB w="1270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noFill/>
                  </a:tcPr>
                </a:tc>
                <a:tc rowSpan="6">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GB" sz="3600" dirty="0">
                          <a:solidFill>
                            <a:srgbClr val="002060"/>
                          </a:solidFill>
                          <a:latin typeface="Century Gothic" panose="020B0502020202020204" pitchFamily="34" charset="0"/>
                        </a:rPr>
                        <a:t>tr</a:t>
                      </a:r>
                      <a:r>
                        <a:rPr lang="en-GB" sz="3600" b="1" dirty="0">
                          <a:solidFill>
                            <a:srgbClr val="FF0066"/>
                          </a:solidFill>
                          <a:latin typeface="Century Gothic" panose="020B0502020202020204" pitchFamily="34" charset="0"/>
                        </a:rPr>
                        <a:t>oi</a:t>
                      </a:r>
                      <a:r>
                        <a:rPr lang="en-GB" sz="3600" dirty="0">
                          <a:solidFill>
                            <a:srgbClr val="002060"/>
                          </a:solidFill>
                          <a:latin typeface="Century Gothic" panose="020B0502020202020204" pitchFamily="34" charset="0"/>
                        </a:rPr>
                        <a:t>s</a:t>
                      </a:r>
                    </a:p>
                  </a:txBody>
                  <a:tcPr anchor="ctr">
                    <a:lnL w="12700" cap="flat" cmpd="sng" algn="ctr">
                      <a:solidFill>
                        <a:sysClr val="windowText" lastClr="000000"/>
                      </a:solidFill>
                      <a:prstDash val="dot"/>
                      <a:round/>
                      <a:headEnd type="none" w="med" len="med"/>
                      <a:tailEnd type="none" w="med" len="med"/>
                    </a:lnL>
                    <a:lnR w="12700" cap="flat" cmpd="sng" algn="ctr">
                      <a:solidFill>
                        <a:sysClr val="windowText" lastClr="000000"/>
                      </a:solidFill>
                      <a:prstDash val="dot"/>
                      <a:round/>
                      <a:headEnd type="none" w="med" len="med"/>
                      <a:tailEnd type="none" w="med" len="med"/>
                    </a:lnR>
                    <a:lnT w="12700" cap="flat" cmpd="sng" algn="ctr">
                      <a:solidFill>
                        <a:sysClr val="windowText" lastClr="000000"/>
                      </a:solidFill>
                      <a:prstDash val="dot"/>
                      <a:round/>
                      <a:headEnd type="none" w="med" len="med"/>
                      <a:tailEnd type="none" w="med" len="med"/>
                    </a:lnT>
                    <a:lnB w="1270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r>
                        <a:rPr lang="en-GB" sz="3600" dirty="0">
                          <a:solidFill>
                            <a:srgbClr val="002060"/>
                          </a:solidFill>
                          <a:latin typeface="Century Gothic" panose="020B0502020202020204" pitchFamily="34" charset="0"/>
                        </a:rPr>
                        <a:t>cr</a:t>
                      </a:r>
                      <a:r>
                        <a:rPr lang="en-GB" sz="3600" b="1" dirty="0">
                          <a:solidFill>
                            <a:srgbClr val="FF0066"/>
                          </a:solidFill>
                          <a:latin typeface="Century Gothic" panose="020B0502020202020204" pitchFamily="34" charset="0"/>
                        </a:rPr>
                        <a:t>oi</a:t>
                      </a:r>
                      <a:r>
                        <a:rPr lang="en-GB" sz="3600" dirty="0">
                          <a:solidFill>
                            <a:srgbClr val="002060"/>
                          </a:solidFill>
                          <a:latin typeface="Century Gothic" panose="020B0502020202020204" pitchFamily="34" charset="0"/>
                        </a:rPr>
                        <a:t>ssants.</a:t>
                      </a:r>
                    </a:p>
                  </a:txBody>
                  <a:tcPr anchor="ctr">
                    <a:lnL w="12700" cap="flat" cmpd="sng" algn="ctr">
                      <a:solidFill>
                        <a:sysClr val="windowText" lastClr="000000"/>
                      </a:solidFill>
                      <a:prstDash val="dot"/>
                      <a:round/>
                      <a:headEnd type="none" w="med" len="med"/>
                      <a:tailEnd type="none" w="med" len="med"/>
                    </a:lnL>
                    <a:lnR w="12700" cap="flat" cmpd="sng" algn="ctr">
                      <a:solidFill>
                        <a:sysClr val="windowText" lastClr="000000"/>
                      </a:solidFill>
                      <a:prstDash val="dot"/>
                      <a:round/>
                      <a:headEnd type="none" w="med" len="med"/>
                      <a:tailEnd type="none" w="med" len="med"/>
                    </a:lnR>
                    <a:lnT w="12700" cap="flat" cmpd="sng" algn="ctr">
                      <a:solidFill>
                        <a:sysClr val="windowText" lastClr="000000"/>
                      </a:solidFill>
                      <a:prstDash val="dot"/>
                      <a:round/>
                      <a:headEnd type="none" w="med" len="med"/>
                      <a:tailEnd type="none" w="med" len="med"/>
                    </a:lnT>
                    <a:lnB w="1270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7456675"/>
                  </a:ext>
                </a:extLst>
              </a:tr>
              <a:tr h="822925">
                <a:tc vMerge="1">
                  <a:txBody>
                    <a:bodyPr/>
                    <a:lstStyle/>
                    <a:p>
                      <a:endParaRPr lang="en-GB" dirty="0"/>
                    </a:p>
                  </a:txBody>
                  <a:tcPr/>
                </a:tc>
                <a:tc vMerge="1">
                  <a:txBody>
                    <a:bodyPr/>
                    <a:lstStyle/>
                    <a:p>
                      <a:endParaRPr lang="en-GB" dirty="0"/>
                    </a:p>
                  </a:txBody>
                  <a:tcPr/>
                </a:tc>
                <a:tc vMerge="1">
                  <a:txBody>
                    <a:bodyPr/>
                    <a:lstStyle/>
                    <a:p>
                      <a:endParaRPr lang="en-GB" dirty="0"/>
                    </a:p>
                  </a:txBody>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r>
                        <a:rPr lang="en-GB" sz="3600" dirty="0">
                          <a:solidFill>
                            <a:srgbClr val="002060"/>
                          </a:solidFill>
                          <a:latin typeface="Century Gothic" panose="020B0502020202020204" pitchFamily="34" charset="0"/>
                        </a:rPr>
                        <a:t>v</a:t>
                      </a:r>
                      <a:r>
                        <a:rPr lang="en-GB" sz="3600" b="1" dirty="0">
                          <a:solidFill>
                            <a:srgbClr val="FF0066"/>
                          </a:solidFill>
                          <a:latin typeface="Century Gothic" panose="020B0502020202020204" pitchFamily="34" charset="0"/>
                        </a:rPr>
                        <a:t>oi</a:t>
                      </a:r>
                      <a:r>
                        <a:rPr lang="en-GB" sz="3600" dirty="0">
                          <a:solidFill>
                            <a:srgbClr val="002060"/>
                          </a:solidFill>
                          <a:latin typeface="Century Gothic" panose="020B0502020202020204" pitchFamily="34" charset="0"/>
                        </a:rPr>
                        <a:t>tures.</a:t>
                      </a:r>
                    </a:p>
                  </a:txBody>
                  <a:tcPr anchor="ctr">
                    <a:lnL w="12700" cap="flat" cmpd="sng" algn="ctr">
                      <a:solidFill>
                        <a:sysClr val="windowText" lastClr="000000"/>
                      </a:solidFill>
                      <a:prstDash val="dot"/>
                      <a:round/>
                      <a:headEnd type="none" w="med" len="med"/>
                      <a:tailEnd type="none" w="med" len="med"/>
                    </a:lnL>
                    <a:lnR w="12700" cap="flat" cmpd="sng" algn="ctr">
                      <a:solidFill>
                        <a:sysClr val="windowText" lastClr="000000"/>
                      </a:solidFill>
                      <a:prstDash val="dot"/>
                      <a:round/>
                      <a:headEnd type="none" w="med" len="med"/>
                      <a:tailEnd type="none" w="med" len="med"/>
                    </a:lnR>
                    <a:lnT w="12700" cap="flat" cmpd="sng" algn="ctr">
                      <a:solidFill>
                        <a:sysClr val="windowText" lastClr="000000"/>
                      </a:solidFill>
                      <a:prstDash val="dot"/>
                      <a:round/>
                      <a:headEnd type="none" w="med" len="med"/>
                      <a:tailEnd type="none" w="med" len="med"/>
                    </a:lnT>
                    <a:lnB w="1270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3889150"/>
                  </a:ext>
                </a:extLst>
              </a:tr>
              <a:tr h="822925">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r>
                        <a:rPr lang="en-GB" sz="3600" dirty="0">
                          <a:latin typeface="Century Gothic" panose="020B0502020202020204" pitchFamily="34" charset="0"/>
                        </a:rPr>
                        <a:t>un </a:t>
                      </a:r>
                      <a:r>
                        <a:rPr lang="en-GB" sz="3600" dirty="0" err="1">
                          <a:latin typeface="Century Gothic" panose="020B0502020202020204" pitchFamily="34" charset="0"/>
                        </a:rPr>
                        <a:t>r</a:t>
                      </a:r>
                      <a:r>
                        <a:rPr lang="en-GB" sz="3600" b="1" dirty="0" err="1">
                          <a:solidFill>
                            <a:srgbClr val="FF0066"/>
                          </a:solidFill>
                          <a:latin typeface="Century Gothic" panose="020B0502020202020204" pitchFamily="34" charset="0"/>
                        </a:rPr>
                        <a:t>oi</a:t>
                      </a:r>
                      <a:endParaRPr lang="en-GB" sz="3600" dirty="0">
                        <a:latin typeface="Century Gothic" panose="020B0502020202020204" pitchFamily="34" charset="0"/>
                      </a:endParaRPr>
                    </a:p>
                  </a:txBody>
                  <a:tcPr anchor="b">
                    <a:lnL w="12700" cap="flat" cmpd="sng" algn="ctr">
                      <a:solidFill>
                        <a:sysClr val="windowText" lastClr="000000"/>
                      </a:solidFill>
                      <a:prstDash val="dot"/>
                      <a:round/>
                      <a:headEnd type="none" w="med" len="med"/>
                      <a:tailEnd type="none" w="med" len="med"/>
                    </a:lnL>
                    <a:lnR w="12700" cap="flat" cmpd="sng" algn="ctr">
                      <a:solidFill>
                        <a:sysClr val="windowText" lastClr="000000"/>
                      </a:solidFill>
                      <a:prstDash val="dot"/>
                      <a:round/>
                      <a:headEnd type="none" w="med" len="med"/>
                      <a:tailEnd type="none" w="med" len="med"/>
                    </a:lnR>
                    <a:lnT w="12700" cap="flat" cmpd="sng" algn="ctr">
                      <a:solidFill>
                        <a:sysClr val="windowText" lastClr="000000"/>
                      </a:solidFill>
                      <a:prstDash val="dot"/>
                      <a:round/>
                      <a:headEnd type="none" w="med" len="med"/>
                      <a:tailEnd type="none" w="med" len="med"/>
                    </a:lnT>
                    <a:lnB w="1270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noFill/>
                  </a:tcPr>
                </a:tc>
                <a:tc vMerge="1">
                  <a:txBody>
                    <a:bodyPr/>
                    <a:lstStyle/>
                    <a:p>
                      <a:endParaRPr lang="en-GB" dirty="0"/>
                    </a:p>
                  </a:txBody>
                  <a:tcPr/>
                </a:tc>
                <a:tc vMerge="1">
                  <a:txBody>
                    <a:bodyPr/>
                    <a:lstStyle/>
                    <a:p>
                      <a:endParaRPr lang="en-GB" dirty="0"/>
                    </a:p>
                  </a:txBody>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r>
                        <a:rPr lang="en-GB" sz="3600" dirty="0" err="1">
                          <a:solidFill>
                            <a:srgbClr val="002060"/>
                          </a:solidFill>
                          <a:latin typeface="Century Gothic" panose="020B0502020202020204" pitchFamily="34" charset="0"/>
                        </a:rPr>
                        <a:t>p</a:t>
                      </a:r>
                      <a:r>
                        <a:rPr lang="en-GB" sz="3600" b="1" dirty="0" err="1">
                          <a:solidFill>
                            <a:srgbClr val="FF0066"/>
                          </a:solidFill>
                          <a:latin typeface="Century Gothic" panose="020B0502020202020204" pitchFamily="34" charset="0"/>
                        </a:rPr>
                        <a:t>oi</a:t>
                      </a:r>
                      <a:r>
                        <a:rPr lang="en-GB" sz="3600" dirty="0" err="1">
                          <a:solidFill>
                            <a:srgbClr val="002060"/>
                          </a:solidFill>
                          <a:latin typeface="Century Gothic" panose="020B0502020202020204" pitchFamily="34" charset="0"/>
                        </a:rPr>
                        <a:t>res</a:t>
                      </a:r>
                      <a:r>
                        <a:rPr lang="en-GB" sz="3600" dirty="0">
                          <a:solidFill>
                            <a:srgbClr val="002060"/>
                          </a:solidFill>
                          <a:latin typeface="Century Gothic" panose="020B0502020202020204" pitchFamily="34" charset="0"/>
                        </a:rPr>
                        <a:t>.</a:t>
                      </a:r>
                    </a:p>
                  </a:txBody>
                  <a:tcPr anchor="ctr">
                    <a:lnL w="12700" cap="flat" cmpd="sng" algn="ctr">
                      <a:solidFill>
                        <a:sysClr val="windowText" lastClr="000000"/>
                      </a:solidFill>
                      <a:prstDash val="dot"/>
                      <a:round/>
                      <a:headEnd type="none" w="med" len="med"/>
                      <a:tailEnd type="none" w="med" len="med"/>
                    </a:lnL>
                    <a:lnR w="12700" cap="flat" cmpd="sng" algn="ctr">
                      <a:solidFill>
                        <a:sysClr val="windowText" lastClr="000000"/>
                      </a:solidFill>
                      <a:prstDash val="dot"/>
                      <a:round/>
                      <a:headEnd type="none" w="med" len="med"/>
                      <a:tailEnd type="none" w="med" len="med"/>
                    </a:lnR>
                    <a:lnT w="12700" cap="flat" cmpd="sng" algn="ctr">
                      <a:solidFill>
                        <a:sysClr val="windowText" lastClr="000000"/>
                      </a:solidFill>
                      <a:prstDash val="dot"/>
                      <a:round/>
                      <a:headEnd type="none" w="med" len="med"/>
                      <a:tailEnd type="none" w="med" len="med"/>
                    </a:lnT>
                    <a:lnB w="1270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0210683"/>
                  </a:ext>
                </a:extLst>
              </a:tr>
              <a:tr h="822925">
                <a:tc vMerge="1">
                  <a:txBody>
                    <a:bodyPr/>
                    <a:lstStyle/>
                    <a:p>
                      <a:endParaRPr lang="en-GB" dirty="0"/>
                    </a:p>
                  </a:txBody>
                  <a:tcPr/>
                </a:tc>
                <a:tc vMerge="1">
                  <a:txBody>
                    <a:bodyPr/>
                    <a:lstStyle/>
                    <a:p>
                      <a:endParaRPr lang="en-GB" dirty="0"/>
                    </a:p>
                  </a:txBody>
                  <a:tcPr/>
                </a:tc>
                <a:tc vMerge="1">
                  <a:txBody>
                    <a:bodyPr/>
                    <a:lstStyle/>
                    <a:p>
                      <a:endParaRPr lang="en-GB" dirty="0"/>
                    </a:p>
                  </a:txBody>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r>
                        <a:rPr lang="en-GB" sz="3600" dirty="0">
                          <a:solidFill>
                            <a:srgbClr val="002060"/>
                          </a:solidFill>
                          <a:latin typeface="Century Gothic" panose="020B0502020202020204" pitchFamily="34" charset="0"/>
                        </a:rPr>
                        <a:t>ét</a:t>
                      </a:r>
                      <a:r>
                        <a:rPr lang="en-GB" sz="3600" b="1" dirty="0">
                          <a:solidFill>
                            <a:srgbClr val="FF0066"/>
                          </a:solidFill>
                          <a:latin typeface="Century Gothic" panose="020B0502020202020204" pitchFamily="34" charset="0"/>
                        </a:rPr>
                        <a:t>oi</a:t>
                      </a:r>
                      <a:r>
                        <a:rPr lang="en-GB" sz="3600" dirty="0">
                          <a:solidFill>
                            <a:srgbClr val="002060"/>
                          </a:solidFill>
                          <a:latin typeface="Century Gothic" panose="020B0502020202020204" pitchFamily="34" charset="0"/>
                        </a:rPr>
                        <a:t>les.</a:t>
                      </a:r>
                    </a:p>
                  </a:txBody>
                  <a:tcPr anchor="ctr">
                    <a:lnL w="12700" cap="flat" cmpd="sng" algn="ctr">
                      <a:solidFill>
                        <a:sysClr val="windowText" lastClr="000000"/>
                      </a:solidFill>
                      <a:prstDash val="dot"/>
                      <a:round/>
                      <a:headEnd type="none" w="med" len="med"/>
                      <a:tailEnd type="none" w="med" len="med"/>
                    </a:lnL>
                    <a:lnR w="12700" cap="flat" cmpd="sng" algn="ctr">
                      <a:solidFill>
                        <a:sysClr val="windowText" lastClr="000000"/>
                      </a:solidFill>
                      <a:prstDash val="dot"/>
                      <a:round/>
                      <a:headEnd type="none" w="med" len="med"/>
                      <a:tailEnd type="none" w="med" len="med"/>
                    </a:lnR>
                    <a:lnT w="12700" cap="flat" cmpd="sng" algn="ctr">
                      <a:solidFill>
                        <a:sysClr val="windowText" lastClr="000000"/>
                      </a:solidFill>
                      <a:prstDash val="dot"/>
                      <a:round/>
                      <a:headEnd type="none" w="med" len="med"/>
                      <a:tailEnd type="none" w="med" len="med"/>
                    </a:lnT>
                    <a:lnB w="1270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416163"/>
                  </a:ext>
                </a:extLst>
              </a:tr>
              <a:tr h="822925">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r>
                        <a:rPr lang="en-GB" sz="3600" dirty="0">
                          <a:latin typeface="Century Gothic" panose="020B0502020202020204" pitchFamily="34" charset="0"/>
                        </a:rPr>
                        <a:t>un </a:t>
                      </a:r>
                      <a:r>
                        <a:rPr lang="en-GB" sz="3600" b="1" dirty="0" err="1">
                          <a:solidFill>
                            <a:srgbClr val="FF0066"/>
                          </a:solidFill>
                          <a:latin typeface="Century Gothic" panose="020B0502020202020204" pitchFamily="34" charset="0"/>
                        </a:rPr>
                        <a:t>oi</a:t>
                      </a:r>
                      <a:r>
                        <a:rPr lang="en-GB" sz="3600" dirty="0" err="1">
                          <a:latin typeface="Century Gothic" panose="020B0502020202020204" pitchFamily="34" charset="0"/>
                        </a:rPr>
                        <a:t>seau</a:t>
                      </a:r>
                      <a:endParaRPr lang="en-GB" sz="3600" dirty="0">
                        <a:latin typeface="Century Gothic" panose="020B0502020202020204" pitchFamily="34" charset="0"/>
                      </a:endParaRPr>
                    </a:p>
                  </a:txBody>
                  <a:tcPr anchor="b">
                    <a:lnL w="12700" cap="flat" cmpd="sng" algn="ctr">
                      <a:solidFill>
                        <a:sysClr val="windowText" lastClr="000000"/>
                      </a:solidFill>
                      <a:prstDash val="dot"/>
                      <a:round/>
                      <a:headEnd type="none" w="med" len="med"/>
                      <a:tailEnd type="none" w="med" len="med"/>
                    </a:lnL>
                    <a:lnR w="12700" cap="flat" cmpd="sng" algn="ctr">
                      <a:solidFill>
                        <a:sysClr val="windowText" lastClr="000000"/>
                      </a:solidFill>
                      <a:prstDash val="dot"/>
                      <a:round/>
                      <a:headEnd type="none" w="med" len="med"/>
                      <a:tailEnd type="none" w="med" len="med"/>
                    </a:lnR>
                    <a:lnT w="12700" cap="flat" cmpd="sng" algn="ctr">
                      <a:solidFill>
                        <a:sysClr val="windowText" lastClr="000000"/>
                      </a:solidFill>
                      <a:prstDash val="dot"/>
                      <a:round/>
                      <a:headEnd type="none" w="med" len="med"/>
                      <a:tailEnd type="none" w="med" len="med"/>
                    </a:lnT>
                    <a:lnB w="1270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noFill/>
                  </a:tcPr>
                </a:tc>
                <a:tc vMerge="1">
                  <a:txBody>
                    <a:bodyPr/>
                    <a:lstStyle/>
                    <a:p>
                      <a:endParaRPr lang="en-GB" dirty="0"/>
                    </a:p>
                  </a:txBody>
                  <a:tcPr/>
                </a:tc>
                <a:tc vMerge="1">
                  <a:txBody>
                    <a:bodyPr/>
                    <a:lstStyle/>
                    <a:p>
                      <a:endParaRPr lang="en-GB" dirty="0"/>
                    </a:p>
                  </a:txBody>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r>
                        <a:rPr lang="en-GB" sz="3600" dirty="0" err="1">
                          <a:solidFill>
                            <a:srgbClr val="002060"/>
                          </a:solidFill>
                          <a:latin typeface="Century Gothic" panose="020B0502020202020204" pitchFamily="34" charset="0"/>
                        </a:rPr>
                        <a:t>p</a:t>
                      </a:r>
                      <a:r>
                        <a:rPr lang="en-GB" sz="3600" b="1" dirty="0" err="1">
                          <a:solidFill>
                            <a:srgbClr val="FF0066"/>
                          </a:solidFill>
                          <a:latin typeface="Century Gothic" panose="020B0502020202020204" pitchFamily="34" charset="0"/>
                        </a:rPr>
                        <a:t>oi</a:t>
                      </a:r>
                      <a:r>
                        <a:rPr lang="en-GB" sz="3600" dirty="0" err="1">
                          <a:solidFill>
                            <a:srgbClr val="002060"/>
                          </a:solidFill>
                          <a:latin typeface="Century Gothic" panose="020B0502020202020204" pitchFamily="34" charset="0"/>
                        </a:rPr>
                        <a:t>vrons</a:t>
                      </a:r>
                      <a:r>
                        <a:rPr lang="en-GB" sz="3600" dirty="0">
                          <a:solidFill>
                            <a:srgbClr val="002060"/>
                          </a:solidFill>
                          <a:latin typeface="Century Gothic" panose="020B0502020202020204" pitchFamily="34" charset="0"/>
                        </a:rPr>
                        <a:t>.</a:t>
                      </a:r>
                    </a:p>
                  </a:txBody>
                  <a:tcPr anchor="ctr">
                    <a:lnL w="12700" cap="flat" cmpd="sng" algn="ctr">
                      <a:solidFill>
                        <a:sysClr val="windowText" lastClr="000000"/>
                      </a:solidFill>
                      <a:prstDash val="dot"/>
                      <a:round/>
                      <a:headEnd type="none" w="med" len="med"/>
                      <a:tailEnd type="none" w="med" len="med"/>
                    </a:lnL>
                    <a:lnR w="12700" cap="flat" cmpd="sng" algn="ctr">
                      <a:solidFill>
                        <a:sysClr val="windowText" lastClr="000000"/>
                      </a:solidFill>
                      <a:prstDash val="dot"/>
                      <a:round/>
                      <a:headEnd type="none" w="med" len="med"/>
                      <a:tailEnd type="none" w="med" len="med"/>
                    </a:lnR>
                    <a:lnT w="12700" cap="flat" cmpd="sng" algn="ctr">
                      <a:solidFill>
                        <a:sysClr val="windowText" lastClr="000000"/>
                      </a:solidFill>
                      <a:prstDash val="dot"/>
                      <a:round/>
                      <a:headEnd type="none" w="med" len="med"/>
                      <a:tailEnd type="none" w="med" len="med"/>
                    </a:lnT>
                    <a:lnB w="1270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4848140"/>
                  </a:ext>
                </a:extLst>
              </a:tr>
              <a:tr h="822925">
                <a:tc vMerge="1">
                  <a:txBody>
                    <a:bodyPr/>
                    <a:lstStyle/>
                    <a:p>
                      <a:endParaRPr lang="en-GB" dirty="0"/>
                    </a:p>
                  </a:txBody>
                  <a:tcPr/>
                </a:tc>
                <a:tc vMerge="1">
                  <a:txBody>
                    <a:bodyPr/>
                    <a:lstStyle/>
                    <a:p>
                      <a:endParaRPr lang="en-GB" dirty="0"/>
                    </a:p>
                  </a:txBody>
                  <a:tcPr/>
                </a:tc>
                <a:tc vMerge="1">
                  <a:txBody>
                    <a:bodyPr/>
                    <a:lstStyle/>
                    <a:p>
                      <a:endParaRPr lang="en-GB" dirty="0"/>
                    </a:p>
                  </a:txBody>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r>
                        <a:rPr lang="en-GB" sz="3600" dirty="0" err="1">
                          <a:solidFill>
                            <a:srgbClr val="002060"/>
                          </a:solidFill>
                          <a:latin typeface="Century Gothic" panose="020B0502020202020204" pitchFamily="34" charset="0"/>
                        </a:rPr>
                        <a:t>n</a:t>
                      </a:r>
                      <a:r>
                        <a:rPr lang="en-GB" sz="3600" b="1" dirty="0" err="1">
                          <a:solidFill>
                            <a:srgbClr val="FF0066"/>
                          </a:solidFill>
                          <a:latin typeface="Century Gothic" panose="020B0502020202020204" pitchFamily="34" charset="0"/>
                        </a:rPr>
                        <a:t>oi</a:t>
                      </a:r>
                      <a:r>
                        <a:rPr lang="en-GB" sz="3600" dirty="0" err="1">
                          <a:solidFill>
                            <a:srgbClr val="002060"/>
                          </a:solidFill>
                          <a:latin typeface="Century Gothic" panose="020B0502020202020204" pitchFamily="34" charset="0"/>
                        </a:rPr>
                        <a:t>x</a:t>
                      </a:r>
                      <a:r>
                        <a:rPr lang="en-GB" sz="3600" dirty="0">
                          <a:solidFill>
                            <a:srgbClr val="002060"/>
                          </a:solidFill>
                          <a:latin typeface="Century Gothic" panose="020B0502020202020204" pitchFamily="34" charset="0"/>
                        </a:rPr>
                        <a:t>.</a:t>
                      </a:r>
                    </a:p>
                  </a:txBody>
                  <a:tcPr anchor="ctr">
                    <a:lnL w="12700" cap="flat" cmpd="sng" algn="ctr">
                      <a:solidFill>
                        <a:sysClr val="windowText" lastClr="000000"/>
                      </a:solidFill>
                      <a:prstDash val="dot"/>
                      <a:round/>
                      <a:headEnd type="none" w="med" len="med"/>
                      <a:tailEnd type="none" w="med" len="med"/>
                    </a:lnL>
                    <a:lnR w="12700" cap="flat" cmpd="sng" algn="ctr">
                      <a:solidFill>
                        <a:sysClr val="windowText" lastClr="000000"/>
                      </a:solidFill>
                      <a:prstDash val="dot"/>
                      <a:round/>
                      <a:headEnd type="none" w="med" len="med"/>
                      <a:tailEnd type="none" w="med" len="med"/>
                    </a:lnR>
                    <a:lnT w="12700" cap="flat" cmpd="sng" algn="ctr">
                      <a:solidFill>
                        <a:sysClr val="windowText" lastClr="000000"/>
                      </a:solidFill>
                      <a:prstDash val="dot"/>
                      <a:round/>
                      <a:headEnd type="none" w="med" len="med"/>
                      <a:tailEnd type="none" w="med" len="med"/>
                    </a:lnT>
                    <a:lnB w="1270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4075240"/>
                  </a:ext>
                </a:extLst>
              </a:tr>
            </a:tbl>
          </a:graphicData>
        </a:graphic>
      </p:graphicFrame>
      <p:pic>
        <p:nvPicPr>
          <p:cNvPr id="149" name="Picture 148" descr="Shape&#10;&#10;Description automatically generated">
            <a:extLst>
              <a:ext uri="{FF2B5EF4-FFF2-40B4-BE49-F238E27FC236}">
                <a16:creationId xmlns:a16="http://schemas.microsoft.com/office/drawing/2014/main" id="{0E5B4404-3E90-4D4E-A130-423779D823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247286" y="6378387"/>
            <a:ext cx="1310937" cy="958144"/>
          </a:xfrm>
          <a:prstGeom prst="rect">
            <a:avLst/>
          </a:prstGeom>
        </p:spPr>
      </p:pic>
      <p:pic>
        <p:nvPicPr>
          <p:cNvPr id="150" name="Picture 149" descr="A picture containing vector graphics&#10;&#10;Description automatically generated">
            <a:extLst>
              <a:ext uri="{FF2B5EF4-FFF2-40B4-BE49-F238E27FC236}">
                <a16:creationId xmlns:a16="http://schemas.microsoft.com/office/drawing/2014/main" id="{FB8CBBF1-3A13-4C52-97F3-04B12073BD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04583" y="9728563"/>
            <a:ext cx="630122" cy="717679"/>
          </a:xfrm>
          <a:prstGeom prst="rect">
            <a:avLst/>
          </a:prstGeom>
        </p:spPr>
      </p:pic>
      <p:pic>
        <p:nvPicPr>
          <p:cNvPr id="151" name="Picture 150" descr="A picture containing clipart&#10;&#10;Description automatically generated">
            <a:extLst>
              <a:ext uri="{FF2B5EF4-FFF2-40B4-BE49-F238E27FC236}">
                <a16:creationId xmlns:a16="http://schemas.microsoft.com/office/drawing/2014/main" id="{3DFB8D94-5D5A-46C2-BE97-DF5AEBB707FE}"/>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94742" y="8856808"/>
            <a:ext cx="819682" cy="780480"/>
          </a:xfrm>
          <a:prstGeom prst="rect">
            <a:avLst/>
          </a:prstGeom>
        </p:spPr>
      </p:pic>
      <p:pic>
        <p:nvPicPr>
          <p:cNvPr id="152" name="Picture 151" descr="A green apple with a black handle&#10;&#10;Description automatically generated with low confidence">
            <a:extLst>
              <a:ext uri="{FF2B5EF4-FFF2-40B4-BE49-F238E27FC236}">
                <a16:creationId xmlns:a16="http://schemas.microsoft.com/office/drawing/2014/main" id="{D70EA18E-966E-4602-93B3-DC0C42893551}"/>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04583" y="8060210"/>
            <a:ext cx="600205" cy="731724"/>
          </a:xfrm>
          <a:prstGeom prst="rect">
            <a:avLst/>
          </a:prstGeom>
        </p:spPr>
      </p:pic>
      <p:pic>
        <p:nvPicPr>
          <p:cNvPr id="153" name="Picture 152" descr="Logo&#10;&#10;Description automatically generated">
            <a:extLst>
              <a:ext uri="{FF2B5EF4-FFF2-40B4-BE49-F238E27FC236}">
                <a16:creationId xmlns:a16="http://schemas.microsoft.com/office/drawing/2014/main" id="{EC48C59B-D823-4B15-BB20-059B3B4077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99477" y="7278796"/>
            <a:ext cx="1272673" cy="635561"/>
          </a:xfrm>
          <a:prstGeom prst="rect">
            <a:avLst/>
          </a:prstGeom>
        </p:spPr>
      </p:pic>
      <p:pic>
        <p:nvPicPr>
          <p:cNvPr id="154" name="Picture 153" descr="A picture containing slice, orange, bread&#10;&#10;Description automatically generated">
            <a:extLst>
              <a:ext uri="{FF2B5EF4-FFF2-40B4-BE49-F238E27FC236}">
                <a16:creationId xmlns:a16="http://schemas.microsoft.com/office/drawing/2014/main" id="{5CC7B223-7F55-4B69-9B7F-8ECE2B3DDCCD}"/>
              </a:ext>
            </a:extLst>
          </p:cNvPr>
          <p:cNvPicPr>
            <a:picLocks noChangeAspect="1"/>
          </p:cNvPicPr>
          <p:nvPr/>
        </p:nvPicPr>
        <p:blipFill>
          <a:blip r:embed="rId14">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7870425" y="6434185"/>
            <a:ext cx="1068726" cy="800383"/>
          </a:xfrm>
          <a:prstGeom prst="rect">
            <a:avLst/>
          </a:prstGeom>
        </p:spPr>
      </p:pic>
      <p:pic>
        <p:nvPicPr>
          <p:cNvPr id="155" name="Picture 154" descr="Icon&#10;&#10;Description automatically generated">
            <a:extLst>
              <a:ext uri="{FF2B5EF4-FFF2-40B4-BE49-F238E27FC236}">
                <a16:creationId xmlns:a16="http://schemas.microsoft.com/office/drawing/2014/main" id="{90F1244D-171E-4DD2-B100-34344137CC3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033200" y="9718121"/>
            <a:ext cx="1261130" cy="1134533"/>
          </a:xfrm>
          <a:prstGeom prst="rect">
            <a:avLst/>
          </a:prstGeom>
        </p:spPr>
      </p:pic>
      <p:pic>
        <p:nvPicPr>
          <p:cNvPr id="156" name="Picture 155" descr="A person wearing a garment&#10;&#10;Description automatically generated with low confidence">
            <a:extLst>
              <a:ext uri="{FF2B5EF4-FFF2-40B4-BE49-F238E27FC236}">
                <a16:creationId xmlns:a16="http://schemas.microsoft.com/office/drawing/2014/main" id="{2460162F-78FC-4F4B-BF0D-0C2F20F3713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1247286" y="7986274"/>
            <a:ext cx="1119533" cy="1126947"/>
          </a:xfrm>
          <a:prstGeom prst="rect">
            <a:avLst/>
          </a:prstGeom>
        </p:spPr>
      </p:pic>
      <p:pic>
        <p:nvPicPr>
          <p:cNvPr id="157" name="Picture 156" descr="Logo, company name&#10;&#10;Description automatically generated">
            <a:extLst>
              <a:ext uri="{FF2B5EF4-FFF2-40B4-BE49-F238E27FC236}">
                <a16:creationId xmlns:a16="http://schemas.microsoft.com/office/drawing/2014/main" id="{E02C2F96-D5A6-4220-B382-69B863D0F6AD}"/>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23597" y="10762440"/>
            <a:ext cx="592093" cy="498269"/>
          </a:xfrm>
          <a:prstGeom prst="rect">
            <a:avLst/>
          </a:prstGeom>
        </p:spPr>
      </p:pic>
      <p:pic>
        <p:nvPicPr>
          <p:cNvPr id="158" name="Picture 157" descr="A picture containing clipart&#10;&#10;Description automatically generated">
            <a:extLst>
              <a:ext uri="{FF2B5EF4-FFF2-40B4-BE49-F238E27FC236}">
                <a16:creationId xmlns:a16="http://schemas.microsoft.com/office/drawing/2014/main" id="{CCAC6F59-29AB-47F8-845E-844889534E6D}"/>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19469" y="8856808"/>
            <a:ext cx="819682" cy="780480"/>
          </a:xfrm>
          <a:prstGeom prst="rect">
            <a:avLst/>
          </a:prstGeom>
        </p:spPr>
      </p:pic>
      <p:pic>
        <p:nvPicPr>
          <p:cNvPr id="159" name="Picture 158" descr="A picture containing clipart&#10;&#10;Description automatically generated">
            <a:extLst>
              <a:ext uri="{FF2B5EF4-FFF2-40B4-BE49-F238E27FC236}">
                <a16:creationId xmlns:a16="http://schemas.microsoft.com/office/drawing/2014/main" id="{1C455BE5-94F3-4B4F-A402-D200ADBBED36}"/>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44709" y="8856808"/>
            <a:ext cx="819682" cy="780480"/>
          </a:xfrm>
          <a:prstGeom prst="rect">
            <a:avLst/>
          </a:prstGeom>
        </p:spPr>
      </p:pic>
      <p:pic>
        <p:nvPicPr>
          <p:cNvPr id="160" name="Picture 159" descr="A picture containing slice, orange, bread&#10;&#10;Description automatically generated">
            <a:extLst>
              <a:ext uri="{FF2B5EF4-FFF2-40B4-BE49-F238E27FC236}">
                <a16:creationId xmlns:a16="http://schemas.microsoft.com/office/drawing/2014/main" id="{84907994-FEE9-420E-9B3B-8DDE2DD8DFFE}"/>
              </a:ext>
            </a:extLst>
          </p:cNvPr>
          <p:cNvPicPr>
            <a:picLocks noChangeAspect="1"/>
          </p:cNvPicPr>
          <p:nvPr/>
        </p:nvPicPr>
        <p:blipFill>
          <a:blip r:embed="rId14">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8819674" y="6459991"/>
            <a:ext cx="1068726" cy="800383"/>
          </a:xfrm>
          <a:prstGeom prst="rect">
            <a:avLst/>
          </a:prstGeom>
        </p:spPr>
      </p:pic>
      <p:pic>
        <p:nvPicPr>
          <p:cNvPr id="161" name="Picture 160" descr="A picture containing slice, orange, bread&#10;&#10;Description automatically generated">
            <a:extLst>
              <a:ext uri="{FF2B5EF4-FFF2-40B4-BE49-F238E27FC236}">
                <a16:creationId xmlns:a16="http://schemas.microsoft.com/office/drawing/2014/main" id="{8123081D-3C14-405E-9B04-52F060734973}"/>
              </a:ext>
            </a:extLst>
          </p:cNvPr>
          <p:cNvPicPr>
            <a:picLocks noChangeAspect="1"/>
          </p:cNvPicPr>
          <p:nvPr/>
        </p:nvPicPr>
        <p:blipFill>
          <a:blip r:embed="rId14">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9768923" y="6459991"/>
            <a:ext cx="1068726" cy="800383"/>
          </a:xfrm>
          <a:prstGeom prst="rect">
            <a:avLst/>
          </a:prstGeom>
        </p:spPr>
      </p:pic>
      <p:pic>
        <p:nvPicPr>
          <p:cNvPr id="162" name="Picture 161" descr="Logo&#10;&#10;Description automatically generated">
            <a:extLst>
              <a:ext uri="{FF2B5EF4-FFF2-40B4-BE49-F238E27FC236}">
                <a16:creationId xmlns:a16="http://schemas.microsoft.com/office/drawing/2014/main" id="{22E75355-5694-48C8-B4A4-1BF2FA7428C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91718" y="7277987"/>
            <a:ext cx="1272673" cy="635561"/>
          </a:xfrm>
          <a:prstGeom prst="rect">
            <a:avLst/>
          </a:prstGeom>
        </p:spPr>
      </p:pic>
      <p:pic>
        <p:nvPicPr>
          <p:cNvPr id="163" name="Picture 162" descr="Logo&#10;&#10;Description automatically generated">
            <a:extLst>
              <a:ext uri="{FF2B5EF4-FFF2-40B4-BE49-F238E27FC236}">
                <a16:creationId xmlns:a16="http://schemas.microsoft.com/office/drawing/2014/main" id="{E1D9D067-5C61-4CDD-83E8-EBC0F85FE4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00240" y="7277178"/>
            <a:ext cx="1272673" cy="635561"/>
          </a:xfrm>
          <a:prstGeom prst="rect">
            <a:avLst/>
          </a:prstGeom>
        </p:spPr>
      </p:pic>
      <p:pic>
        <p:nvPicPr>
          <p:cNvPr id="164" name="Picture 163" descr="A green apple with a black handle&#10;&#10;Description automatically generated with low confidence">
            <a:extLst>
              <a:ext uri="{FF2B5EF4-FFF2-40B4-BE49-F238E27FC236}">
                <a16:creationId xmlns:a16="http://schemas.microsoft.com/office/drawing/2014/main" id="{B8BD72F3-7690-4A29-97CC-C3513C19E718}"/>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04788" y="8092647"/>
            <a:ext cx="600205" cy="731724"/>
          </a:xfrm>
          <a:prstGeom prst="rect">
            <a:avLst/>
          </a:prstGeom>
        </p:spPr>
      </p:pic>
      <p:pic>
        <p:nvPicPr>
          <p:cNvPr id="165" name="Picture 164" descr="A green apple with a black handle&#10;&#10;Description automatically generated with low confidence">
            <a:extLst>
              <a:ext uri="{FF2B5EF4-FFF2-40B4-BE49-F238E27FC236}">
                <a16:creationId xmlns:a16="http://schemas.microsoft.com/office/drawing/2014/main" id="{1D3188CF-556A-40DA-80BA-64F45AFAF29D}"/>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04993" y="8081059"/>
            <a:ext cx="600205" cy="731724"/>
          </a:xfrm>
          <a:prstGeom prst="rect">
            <a:avLst/>
          </a:prstGeom>
        </p:spPr>
      </p:pic>
      <p:pic>
        <p:nvPicPr>
          <p:cNvPr id="166" name="Picture 165" descr="A picture containing vector graphics&#10;&#10;Description automatically generated">
            <a:extLst>
              <a:ext uri="{FF2B5EF4-FFF2-40B4-BE49-F238E27FC236}">
                <a16:creationId xmlns:a16="http://schemas.microsoft.com/office/drawing/2014/main" id="{669E75F3-CF85-4936-8B06-3CAD140D51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68603" y="9710343"/>
            <a:ext cx="630122" cy="717679"/>
          </a:xfrm>
          <a:prstGeom prst="rect">
            <a:avLst/>
          </a:prstGeom>
        </p:spPr>
      </p:pic>
      <p:pic>
        <p:nvPicPr>
          <p:cNvPr id="167" name="Picture 166" descr="A picture containing vector graphics&#10;&#10;Description automatically generated">
            <a:extLst>
              <a:ext uri="{FF2B5EF4-FFF2-40B4-BE49-F238E27FC236}">
                <a16:creationId xmlns:a16="http://schemas.microsoft.com/office/drawing/2014/main" id="{4580108F-FE27-4031-8EF2-BD67297F9B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88573" y="9710343"/>
            <a:ext cx="630122" cy="717679"/>
          </a:xfrm>
          <a:prstGeom prst="rect">
            <a:avLst/>
          </a:prstGeom>
        </p:spPr>
      </p:pic>
      <p:pic>
        <p:nvPicPr>
          <p:cNvPr id="168" name="Picture 167" descr="Logo, company name&#10;&#10;Description automatically generated">
            <a:extLst>
              <a:ext uri="{FF2B5EF4-FFF2-40B4-BE49-F238E27FC236}">
                <a16:creationId xmlns:a16="http://schemas.microsoft.com/office/drawing/2014/main" id="{40024B50-DC0C-424A-83CD-E082A19FC28A}"/>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01126" y="10756788"/>
            <a:ext cx="592093" cy="498269"/>
          </a:xfrm>
          <a:prstGeom prst="rect">
            <a:avLst/>
          </a:prstGeom>
        </p:spPr>
      </p:pic>
      <p:pic>
        <p:nvPicPr>
          <p:cNvPr id="169" name="Picture 168" descr="Logo, company name&#10;&#10;Description automatically generated">
            <a:extLst>
              <a:ext uri="{FF2B5EF4-FFF2-40B4-BE49-F238E27FC236}">
                <a16:creationId xmlns:a16="http://schemas.microsoft.com/office/drawing/2014/main" id="{39D98540-9CF9-4357-8679-79849C84653D}"/>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26596" y="10765686"/>
            <a:ext cx="592093" cy="498269"/>
          </a:xfrm>
          <a:prstGeom prst="rect">
            <a:avLst/>
          </a:prstGeom>
        </p:spPr>
      </p:pic>
      <p:grpSp>
        <p:nvGrpSpPr>
          <p:cNvPr id="170" name="Group 169">
            <a:extLst>
              <a:ext uri="{FF2B5EF4-FFF2-40B4-BE49-F238E27FC236}">
                <a16:creationId xmlns:a16="http://schemas.microsoft.com/office/drawing/2014/main" id="{7A4EA568-0C32-44CF-8154-C2D6AC46B814}"/>
              </a:ext>
            </a:extLst>
          </p:cNvPr>
          <p:cNvGrpSpPr/>
          <p:nvPr/>
        </p:nvGrpSpPr>
        <p:grpSpPr>
          <a:xfrm>
            <a:off x="3040680" y="7912739"/>
            <a:ext cx="1119533" cy="1097650"/>
            <a:chOff x="4344172" y="3403305"/>
            <a:chExt cx="3227514" cy="3299778"/>
          </a:xfrm>
        </p:grpSpPr>
        <p:pic>
          <p:nvPicPr>
            <p:cNvPr id="171" name="Picture 170" descr="Icon&#10;&#10;Description automatically generated">
              <a:extLst>
                <a:ext uri="{FF2B5EF4-FFF2-40B4-BE49-F238E27FC236}">
                  <a16:creationId xmlns:a16="http://schemas.microsoft.com/office/drawing/2014/main" id="{E0DE1221-22F0-4A66-9988-BD0B957FCE7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344172" y="3403305"/>
              <a:ext cx="3227514" cy="1613757"/>
            </a:xfrm>
            <a:prstGeom prst="rect">
              <a:avLst/>
            </a:prstGeom>
          </p:spPr>
        </p:pic>
        <p:sp>
          <p:nvSpPr>
            <p:cNvPr id="172" name="TextBox 171">
              <a:extLst>
                <a:ext uri="{FF2B5EF4-FFF2-40B4-BE49-F238E27FC236}">
                  <a16:creationId xmlns:a16="http://schemas.microsoft.com/office/drawing/2014/main" id="{1C8F971C-2F1D-43EE-AB3C-ABCDBCCCCFCD}"/>
                </a:ext>
              </a:extLst>
            </p:cNvPr>
            <p:cNvSpPr txBox="1"/>
            <p:nvPr/>
          </p:nvSpPr>
          <p:spPr>
            <a:xfrm>
              <a:off x="4415912" y="5141466"/>
              <a:ext cx="3012249" cy="1561617"/>
            </a:xfrm>
            <a:prstGeom prst="rect">
              <a:avLst/>
            </a:prstGeom>
            <a:noFill/>
          </p:spPr>
          <p:txBody>
            <a:bodyPr wrap="square" rtlCol="0">
              <a:spAutoFit/>
            </a:bodyPr>
            <a:lstStyle/>
            <a:p>
              <a:pPr algn="ctr" defTabSz="914400">
                <a:defRPr/>
              </a:pPr>
              <a:endParaRPr lang="en-GB" sz="2800" dirty="0">
                <a:solidFill>
                  <a:srgbClr val="002060"/>
                </a:solidFill>
                <a:latin typeface="Century Gothic" panose="020B0502020202020204" pitchFamily="34" charset="0"/>
              </a:endParaRPr>
            </a:p>
          </p:txBody>
        </p:sp>
      </p:grpSp>
      <p:pic>
        <p:nvPicPr>
          <p:cNvPr id="173" name="Picture 172" descr="A picture containing light&#10;&#10;Description automatically generated">
            <a:extLst>
              <a:ext uri="{FF2B5EF4-FFF2-40B4-BE49-F238E27FC236}">
                <a16:creationId xmlns:a16="http://schemas.microsoft.com/office/drawing/2014/main" id="{DF0DC7E6-CAAC-47F3-A06B-41952C5820B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77249" y="7797059"/>
            <a:ext cx="591386" cy="803679"/>
          </a:xfrm>
          <a:prstGeom prst="rect">
            <a:avLst/>
          </a:prstGeom>
        </p:spPr>
      </p:pic>
      <p:sp>
        <p:nvSpPr>
          <p:cNvPr id="174" name="TextBox 173">
            <a:extLst>
              <a:ext uri="{FF2B5EF4-FFF2-40B4-BE49-F238E27FC236}">
                <a16:creationId xmlns:a16="http://schemas.microsoft.com/office/drawing/2014/main" id="{8687E5C4-F5A6-4D5A-826B-A862A0055F29}"/>
              </a:ext>
            </a:extLst>
          </p:cNvPr>
          <p:cNvSpPr txBox="1"/>
          <p:nvPr/>
        </p:nvSpPr>
        <p:spPr>
          <a:xfrm>
            <a:off x="3336232" y="4855648"/>
            <a:ext cx="77964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effectLst/>
                <a:uLnTx/>
                <a:uFillTx/>
                <a:latin typeface="Century Gothic"/>
                <a:ea typeface="Century Gothic"/>
              </a:rPr>
              <a:t>Parle avec ton ou ta partenaire.</a:t>
            </a:r>
            <a:r>
              <a:rPr kumimoji="0" lang="en-GB" sz="2400" b="1" i="0" u="none" strike="noStrike" kern="1200" cap="none" spc="-1" normalizeH="0" baseline="0" noProof="0" dirty="0">
                <a:ln>
                  <a:noFill/>
                </a:ln>
                <a:effectLst/>
                <a:uLnTx/>
                <a:uFillTx/>
                <a:latin typeface="Century Gothic"/>
                <a:ea typeface="Century Gothic"/>
              </a:rPr>
              <a:t> </a:t>
            </a:r>
            <a:endParaRPr kumimoji="0" lang="en-GB" sz="2400" b="1" i="0" u="none" strike="noStrike" kern="1200" cap="none" spc="-1" normalizeH="0" baseline="0" noProof="0" dirty="0">
              <a:ln>
                <a:noFill/>
              </a:ln>
              <a:effectLst/>
              <a:uLnTx/>
              <a:uFillTx/>
              <a:latin typeface="Arial"/>
            </a:endParaRPr>
          </a:p>
        </p:txBody>
      </p:sp>
      <p:sp>
        <p:nvSpPr>
          <p:cNvPr id="175" name="TextBox 174">
            <a:extLst>
              <a:ext uri="{FF2B5EF4-FFF2-40B4-BE49-F238E27FC236}">
                <a16:creationId xmlns:a16="http://schemas.microsoft.com/office/drawing/2014/main" id="{F3850167-8E1C-4A55-AACE-6296500E344C}"/>
              </a:ext>
            </a:extLst>
          </p:cNvPr>
          <p:cNvSpPr txBox="1"/>
          <p:nvPr/>
        </p:nvSpPr>
        <p:spPr>
          <a:xfrm>
            <a:off x="402257" y="5440551"/>
            <a:ext cx="1172392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1" normalizeH="0" baseline="0" noProof="0" dirty="0">
                <a:ln>
                  <a:noFill/>
                </a:ln>
                <a:effectLst/>
                <a:uLnTx/>
                <a:uFillTx/>
                <a:latin typeface="Century Gothic"/>
                <a:ea typeface="Century Gothic"/>
              </a:rPr>
              <a:t>Make sentences with words containing the [</a:t>
            </a:r>
            <a:r>
              <a:rPr kumimoji="0" lang="en-GB" sz="2400" b="1" i="0" u="none" strike="noStrike" kern="1200" cap="none" spc="-1" normalizeH="0" baseline="0" noProof="0" dirty="0">
                <a:ln>
                  <a:noFill/>
                </a:ln>
                <a:effectLst/>
                <a:uLnTx/>
                <a:uFillTx/>
                <a:latin typeface="Century Gothic"/>
                <a:ea typeface="Century Gothic"/>
              </a:rPr>
              <a:t>oi</a:t>
            </a:r>
            <a:r>
              <a:rPr kumimoji="0" lang="en-GB" sz="2400" i="0" u="none" strike="noStrike" kern="1200" cap="none" spc="-1" normalizeH="0" baseline="0" noProof="0" dirty="0">
                <a:ln>
                  <a:noFill/>
                </a:ln>
                <a:effectLst/>
                <a:uLnTx/>
                <a:uFillTx/>
                <a:latin typeface="Century Gothic"/>
                <a:ea typeface="Century Gothic"/>
              </a:rPr>
              <a:t>] sound. Your partner will translate your sentence into English.</a:t>
            </a:r>
            <a:endParaRPr kumimoji="0" lang="en-GB" sz="2400" i="0" u="none" strike="noStrike" kern="1200" cap="none" spc="-1" normalizeH="0" baseline="0" noProof="0" dirty="0">
              <a:ln>
                <a:noFill/>
              </a:ln>
              <a:effectLst/>
              <a:uLnTx/>
              <a:uFillTx/>
              <a:latin typeface="Arial"/>
            </a:endParaRPr>
          </a:p>
        </p:txBody>
      </p:sp>
    </p:spTree>
    <p:extLst>
      <p:ext uri="{BB962C8B-B14F-4D97-AF65-F5344CB8AC3E}">
        <p14:creationId xmlns:p14="http://schemas.microsoft.com/office/powerpoint/2010/main" val="15874505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9" y="149979"/>
            <a:ext cx="6899734"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GB" sz="2800" b="1" spc="-1" dirty="0">
                <a:solidFill>
                  <a:schemeClr val="bg1"/>
                </a:solidFill>
                <a:latin typeface="Century Gothic" panose="020B0502020202020204" pitchFamily="34" charset="0"/>
                <a:ea typeface="Century Gothic"/>
              </a:rPr>
              <a:t>Saying where you are going and what there is there</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7126460" y="214537"/>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7</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192977" y="15638766"/>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53357"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31</a:t>
              </a:r>
            </a:p>
          </p:txBody>
        </p:sp>
      </p:grpSp>
      <p:pic>
        <p:nvPicPr>
          <p:cNvPr id="15" name="Picture 14">
            <a:extLst>
              <a:ext uri="{FF2B5EF4-FFF2-40B4-BE49-F238E27FC236}">
                <a16:creationId xmlns:a16="http://schemas.microsoft.com/office/drawing/2014/main" id="{00426AC3-AD43-411F-B4CF-F210333B68E0}"/>
              </a:ext>
            </a:extLst>
          </p:cNvPr>
          <p:cNvPicPr>
            <a:picLocks noChangeAspect="1"/>
          </p:cNvPicPr>
          <p:nvPr/>
        </p:nvPicPr>
        <p:blipFill>
          <a:blip r:embed="rId5"/>
          <a:stretch>
            <a:fillRect/>
          </a:stretch>
        </p:blipFill>
        <p:spPr>
          <a:xfrm>
            <a:off x="274878" y="1026402"/>
            <a:ext cx="2377646" cy="853514"/>
          </a:xfrm>
          <a:prstGeom prst="rect">
            <a:avLst/>
          </a:prstGeom>
        </p:spPr>
      </p:pic>
      <p:sp>
        <p:nvSpPr>
          <p:cNvPr id="16" name="TextBox 15">
            <a:extLst>
              <a:ext uri="{FF2B5EF4-FFF2-40B4-BE49-F238E27FC236}">
                <a16:creationId xmlns:a16="http://schemas.microsoft.com/office/drawing/2014/main" id="{5A6FA6BC-39FC-4BB2-A3AD-A0C969782451}"/>
              </a:ext>
            </a:extLst>
          </p:cNvPr>
          <p:cNvSpPr txBox="1"/>
          <p:nvPr/>
        </p:nvSpPr>
        <p:spPr>
          <a:xfrm>
            <a:off x="2638704" y="1189880"/>
            <a:ext cx="987277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le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nombre</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et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l’objet</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anglais</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17" name="Table 16">
            <a:extLst>
              <a:ext uri="{FF2B5EF4-FFF2-40B4-BE49-F238E27FC236}">
                <a16:creationId xmlns:a16="http://schemas.microsoft.com/office/drawing/2014/main" id="{BD9BB20B-71AF-4013-A13D-70D0B8044788}"/>
              </a:ext>
            </a:extLst>
          </p:cNvPr>
          <p:cNvGraphicFramePr>
            <a:graphicFrameLocks noGrp="1"/>
          </p:cNvGraphicFramePr>
          <p:nvPr>
            <p:extLst>
              <p:ext uri="{D42A27DB-BD31-4B8C-83A1-F6EECF244321}">
                <p14:modId xmlns:p14="http://schemas.microsoft.com/office/powerpoint/2010/main" val="3031294138"/>
              </p:ext>
            </p:extLst>
          </p:nvPr>
        </p:nvGraphicFramePr>
        <p:xfrm>
          <a:off x="496167" y="1851323"/>
          <a:ext cx="5779941" cy="2743200"/>
        </p:xfrm>
        <a:graphic>
          <a:graphicData uri="http://schemas.openxmlformats.org/drawingml/2006/table">
            <a:tbl>
              <a:tblPr firstRow="1" bandRow="1"/>
              <a:tblGrid>
                <a:gridCol w="584488">
                  <a:extLst>
                    <a:ext uri="{9D8B030D-6E8A-4147-A177-3AD203B41FA5}">
                      <a16:colId xmlns:a16="http://schemas.microsoft.com/office/drawing/2014/main" val="3094247030"/>
                    </a:ext>
                  </a:extLst>
                </a:gridCol>
                <a:gridCol w="1163781">
                  <a:extLst>
                    <a:ext uri="{9D8B030D-6E8A-4147-A177-3AD203B41FA5}">
                      <a16:colId xmlns:a16="http://schemas.microsoft.com/office/drawing/2014/main" val="3175228224"/>
                    </a:ext>
                  </a:extLst>
                </a:gridCol>
                <a:gridCol w="4031672">
                  <a:extLst>
                    <a:ext uri="{9D8B030D-6E8A-4147-A177-3AD203B41FA5}">
                      <a16:colId xmlns:a16="http://schemas.microsoft.com/office/drawing/2014/main" val="4079885252"/>
                    </a:ext>
                  </a:extLst>
                </a:gridCol>
              </a:tblGrid>
              <a:tr h="444780">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1</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rgbClr val="00B050"/>
                          </a:solidFill>
                        </a:rPr>
                        <a:t>13</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en-GB" sz="2400" b="1" dirty="0">
                          <a:solidFill>
                            <a:srgbClr val="00B050"/>
                          </a:solidFill>
                        </a:rPr>
                        <a:t>bridges</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5719355"/>
                  </a:ext>
                </a:extLst>
              </a:tr>
              <a:tr h="444780">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2</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endParaRPr lang="en-GB" sz="2400" dirty="0">
                        <a:solidFill>
                          <a:srgbClr val="00B050"/>
                        </a:solidFill>
                      </a:endParaRP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dirty="0">
                        <a:solidFill>
                          <a:srgbClr val="00B050"/>
                        </a:solidFill>
                      </a:endParaRP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4058159"/>
                  </a:ext>
                </a:extLst>
              </a:tr>
              <a:tr h="444780">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3</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endParaRPr lang="en-GB" sz="2400" dirty="0">
                        <a:solidFill>
                          <a:srgbClr val="00B050"/>
                        </a:solidFill>
                      </a:endParaRP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dirty="0">
                        <a:solidFill>
                          <a:srgbClr val="00B050"/>
                        </a:solidFill>
                      </a:endParaRP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6414756"/>
                  </a:ext>
                </a:extLst>
              </a:tr>
              <a:tr h="444780">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4</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endParaRPr lang="en-GB" sz="2400" dirty="0">
                        <a:solidFill>
                          <a:srgbClr val="00B050"/>
                        </a:solidFill>
                      </a:endParaRP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dirty="0">
                        <a:solidFill>
                          <a:srgbClr val="00B050"/>
                        </a:solidFill>
                      </a:endParaRP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8506348"/>
                  </a:ext>
                </a:extLst>
              </a:tr>
              <a:tr h="444780">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5</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endParaRPr lang="en-GB" sz="2400" dirty="0">
                        <a:solidFill>
                          <a:srgbClr val="00B050"/>
                        </a:solidFill>
                      </a:endParaRP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dirty="0">
                        <a:solidFill>
                          <a:srgbClr val="00B050"/>
                        </a:solidFill>
                      </a:endParaRP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6278608"/>
                  </a:ext>
                </a:extLst>
              </a:tr>
              <a:tr h="444780">
                <a:tc>
                  <a:txBody>
                    <a:bodyPr/>
                    <a:lstStyle/>
                    <a:p>
                      <a:pPr algn="ctr"/>
                      <a:r>
                        <a:rPr lang="en-GB" sz="2400" b="1" dirty="0">
                          <a:solidFill>
                            <a:schemeClr val="tx1"/>
                          </a:solidFill>
                          <a:latin typeface="Century Gothic" panose="020B0502020202020204" pitchFamily="34" charset="0"/>
                        </a:rPr>
                        <a:t>6</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dirty="0">
                        <a:solidFill>
                          <a:srgbClr val="00B050"/>
                        </a:solidFill>
                      </a:endParaRP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dirty="0">
                        <a:solidFill>
                          <a:srgbClr val="00B050"/>
                        </a:solidFill>
                      </a:endParaRP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7465900"/>
                  </a:ext>
                </a:extLst>
              </a:tr>
            </a:tbl>
          </a:graphicData>
        </a:graphic>
      </p:graphicFrame>
      <p:sp>
        <p:nvSpPr>
          <p:cNvPr id="18" name="Rectangle: Rounded Corners 17">
            <a:extLst>
              <a:ext uri="{FF2B5EF4-FFF2-40B4-BE49-F238E27FC236}">
                <a16:creationId xmlns:a16="http://schemas.microsoft.com/office/drawing/2014/main" id="{0BA6F829-9A44-40C2-83FE-019CE4F2BBA6}"/>
              </a:ext>
            </a:extLst>
          </p:cNvPr>
          <p:cNvSpPr/>
          <p:nvPr/>
        </p:nvSpPr>
        <p:spPr>
          <a:xfrm>
            <a:off x="274878" y="4794301"/>
            <a:ext cx="11723927" cy="3525220"/>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itle 1">
            <a:extLst>
              <a:ext uri="{FF2B5EF4-FFF2-40B4-BE49-F238E27FC236}">
                <a16:creationId xmlns:a16="http://schemas.microsoft.com/office/drawing/2014/main" id="{5C6514B8-77A5-4C32-80C2-2B0FF80DD2C6}"/>
              </a:ext>
            </a:extLst>
          </p:cNvPr>
          <p:cNvSpPr txBox="1">
            <a:spLocks/>
          </p:cNvSpPr>
          <p:nvPr/>
        </p:nvSpPr>
        <p:spPr>
          <a:xfrm>
            <a:off x="9882989" y="5001054"/>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pic>
        <p:nvPicPr>
          <p:cNvPr id="20" name="Google Shape;170;p8" descr="Jigsaw, Puzzle, Piece, Game, Concept, Solution">
            <a:extLst>
              <a:ext uri="{FF2B5EF4-FFF2-40B4-BE49-F238E27FC236}">
                <a16:creationId xmlns:a16="http://schemas.microsoft.com/office/drawing/2014/main" id="{D5D54ACA-1921-4909-86F3-8FC86B0A5F40}"/>
              </a:ext>
            </a:extLst>
          </p:cNvPr>
          <p:cNvPicPr preferRelativeResize="0"/>
          <p:nvPr/>
        </p:nvPicPr>
        <p:blipFill rotWithShape="1">
          <a:blip r:embed="rId6">
            <a:alphaModFix/>
          </a:blip>
          <a:srcRect/>
          <a:stretch/>
        </p:blipFill>
        <p:spPr>
          <a:xfrm>
            <a:off x="9600652" y="4842119"/>
            <a:ext cx="564673" cy="593358"/>
          </a:xfrm>
          <a:prstGeom prst="rect">
            <a:avLst/>
          </a:prstGeom>
          <a:noFill/>
          <a:ln>
            <a:noFill/>
          </a:ln>
        </p:spPr>
      </p:pic>
      <p:sp>
        <p:nvSpPr>
          <p:cNvPr id="21" name="Title 1">
            <a:extLst>
              <a:ext uri="{FF2B5EF4-FFF2-40B4-BE49-F238E27FC236}">
                <a16:creationId xmlns:a16="http://schemas.microsoft.com/office/drawing/2014/main" id="{13ACCCA1-9C81-4702-9596-E8035EDC5039}"/>
              </a:ext>
            </a:extLst>
          </p:cNvPr>
          <p:cNvSpPr txBox="1">
            <a:spLocks/>
          </p:cNvSpPr>
          <p:nvPr/>
        </p:nvSpPr>
        <p:spPr>
          <a:xfrm>
            <a:off x="466461" y="4821166"/>
            <a:ext cx="8156791" cy="479433"/>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2400" b="1" spc="-1" dirty="0">
                <a:solidFill>
                  <a:schemeClr val="tx1">
                    <a:lumMod val="65000"/>
                    <a:lumOff val="35000"/>
                  </a:schemeClr>
                </a:solidFill>
                <a:latin typeface="Century Gothic" panose="020B0502020202020204" pitchFamily="34" charset="0"/>
                <a:ea typeface="Century Gothic"/>
              </a:rPr>
              <a:t>Il </a:t>
            </a:r>
            <a:r>
              <a:rPr lang="en-GB" sz="2400" b="1" spc="-1" dirty="0" err="1">
                <a:solidFill>
                  <a:schemeClr val="tx1">
                    <a:lumMod val="65000"/>
                    <a:lumOff val="35000"/>
                  </a:schemeClr>
                </a:solidFill>
                <a:latin typeface="Century Gothic" panose="020B0502020202020204" pitchFamily="34" charset="0"/>
                <a:ea typeface="Century Gothic"/>
              </a:rPr>
              <a:t>n’y</a:t>
            </a:r>
            <a:r>
              <a:rPr lang="en-GB" sz="2400" b="1" spc="-1" dirty="0">
                <a:solidFill>
                  <a:schemeClr val="tx1">
                    <a:lumMod val="65000"/>
                    <a:lumOff val="35000"/>
                  </a:schemeClr>
                </a:solidFill>
                <a:latin typeface="Century Gothic" panose="020B0502020202020204" pitchFamily="34" charset="0"/>
                <a:ea typeface="Century Gothic"/>
              </a:rPr>
              <a:t> a pas de </a:t>
            </a:r>
            <a:r>
              <a:rPr lang="en-GB" sz="2400" spc="-1" dirty="0">
                <a:solidFill>
                  <a:schemeClr val="tx1">
                    <a:lumMod val="65000"/>
                    <a:lumOff val="35000"/>
                  </a:schemeClr>
                </a:solidFill>
                <a:latin typeface="Century Gothic" panose="020B0502020202020204" pitchFamily="34" charset="0"/>
                <a:ea typeface="Century Gothic"/>
              </a:rPr>
              <a:t>(there isn’t/aren’t, there is/are no…)</a:t>
            </a:r>
            <a:endParaRPr lang="en-GB" sz="2400" dirty="0">
              <a:solidFill>
                <a:schemeClr val="tx1">
                  <a:lumMod val="65000"/>
                  <a:lumOff val="35000"/>
                </a:schemeClr>
              </a:solidFill>
            </a:endParaRPr>
          </a:p>
        </p:txBody>
      </p:sp>
      <p:sp>
        <p:nvSpPr>
          <p:cNvPr id="22" name="Rectangle 21">
            <a:extLst>
              <a:ext uri="{FF2B5EF4-FFF2-40B4-BE49-F238E27FC236}">
                <a16:creationId xmlns:a16="http://schemas.microsoft.com/office/drawing/2014/main" id="{3FC7AA2E-3F1F-4305-86EB-7952A9F0C2A6}"/>
              </a:ext>
            </a:extLst>
          </p:cNvPr>
          <p:cNvSpPr/>
          <p:nvPr/>
        </p:nvSpPr>
        <p:spPr>
          <a:xfrm>
            <a:off x="1020786" y="5756788"/>
            <a:ext cx="595093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There </a:t>
            </a:r>
            <a:r>
              <a:rPr lang="en-GB" sz="2400" b="1" spc="-1" dirty="0">
                <a:solidFill>
                  <a:schemeClr val="tx1">
                    <a:lumMod val="65000"/>
                    <a:lumOff val="35000"/>
                  </a:schemeClr>
                </a:solidFill>
                <a:latin typeface="Century Gothic" panose="020B0502020202020204" pitchFamily="34" charset="0"/>
              </a:rPr>
              <a:t>is</a:t>
            </a:r>
            <a:r>
              <a:rPr lang="en-GB" sz="2400" spc="-1" dirty="0">
                <a:solidFill>
                  <a:schemeClr val="tx1">
                    <a:lumMod val="65000"/>
                    <a:lumOff val="35000"/>
                  </a:schemeClr>
                </a:solidFill>
                <a:latin typeface="Century Gothic" panose="020B0502020202020204" pitchFamily="34" charset="0"/>
              </a:rPr>
              <a:t> </a:t>
            </a:r>
            <a:r>
              <a:rPr lang="en-GB" sz="2400" b="1" spc="-1" dirty="0">
                <a:solidFill>
                  <a:schemeClr val="tx1">
                    <a:lumMod val="65000"/>
                    <a:lumOff val="35000"/>
                  </a:schemeClr>
                </a:solidFill>
                <a:latin typeface="Century Gothic" panose="020B0502020202020204" pitchFamily="34" charset="0"/>
              </a:rPr>
              <a:t>no </a:t>
            </a:r>
            <a:r>
              <a:rPr lang="en-GB" sz="2400" spc="-1" dirty="0">
                <a:solidFill>
                  <a:schemeClr val="tx1">
                    <a:lumMod val="65000"/>
                    <a:lumOff val="35000"/>
                  </a:schemeClr>
                </a:solidFill>
                <a:latin typeface="Century Gothic" panose="020B0502020202020204" pitchFamily="34" charset="0"/>
              </a:rPr>
              <a:t>post office.</a:t>
            </a:r>
            <a:endParaRPr lang="en-GB" sz="2400" dirty="0">
              <a:solidFill>
                <a:schemeClr val="tx1">
                  <a:lumMod val="65000"/>
                  <a:lumOff val="35000"/>
                </a:schemeClr>
              </a:solidFill>
            </a:endParaRPr>
          </a:p>
        </p:txBody>
      </p:sp>
      <p:sp>
        <p:nvSpPr>
          <p:cNvPr id="23" name="Rectangle 22">
            <a:extLst>
              <a:ext uri="{FF2B5EF4-FFF2-40B4-BE49-F238E27FC236}">
                <a16:creationId xmlns:a16="http://schemas.microsoft.com/office/drawing/2014/main" id="{086401AE-9CC1-42BF-BC4B-FEDAACC53FF6}"/>
              </a:ext>
            </a:extLst>
          </p:cNvPr>
          <p:cNvSpPr/>
          <p:nvPr/>
        </p:nvSpPr>
        <p:spPr>
          <a:xfrm>
            <a:off x="5196342" y="5755876"/>
            <a:ext cx="595093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There is</a:t>
            </a:r>
            <a:r>
              <a:rPr lang="en-GB" sz="2400" b="1" spc="-1" dirty="0">
                <a:solidFill>
                  <a:schemeClr val="tx1">
                    <a:lumMod val="65000"/>
                    <a:lumOff val="35000"/>
                  </a:schemeClr>
                </a:solidFill>
                <a:latin typeface="Century Gothic" panose="020B0502020202020204" pitchFamily="34" charset="0"/>
              </a:rPr>
              <a:t>n’t</a:t>
            </a:r>
            <a:r>
              <a:rPr lang="en-GB" sz="2400" spc="-1" dirty="0">
                <a:solidFill>
                  <a:schemeClr val="tx1">
                    <a:lumMod val="65000"/>
                    <a:lumOff val="35000"/>
                  </a:schemeClr>
                </a:solidFill>
                <a:latin typeface="Century Gothic" panose="020B0502020202020204" pitchFamily="34" charset="0"/>
              </a:rPr>
              <a:t> </a:t>
            </a:r>
            <a:r>
              <a:rPr lang="en-GB" sz="2400" b="1" spc="-1" dirty="0">
                <a:solidFill>
                  <a:schemeClr val="tx1">
                    <a:lumMod val="65000"/>
                    <a:lumOff val="35000"/>
                  </a:schemeClr>
                </a:solidFill>
                <a:latin typeface="Century Gothic" panose="020B0502020202020204" pitchFamily="34" charset="0"/>
              </a:rPr>
              <a:t>a </a:t>
            </a:r>
            <a:r>
              <a:rPr lang="en-GB" sz="2400" spc="-1" dirty="0">
                <a:solidFill>
                  <a:schemeClr val="tx1">
                    <a:lumMod val="65000"/>
                    <a:lumOff val="35000"/>
                  </a:schemeClr>
                </a:solidFill>
                <a:latin typeface="Century Gothic" panose="020B0502020202020204" pitchFamily="34" charset="0"/>
              </a:rPr>
              <a:t>post office.</a:t>
            </a:r>
            <a:endParaRPr lang="en-GB" sz="2400" dirty="0">
              <a:solidFill>
                <a:schemeClr val="tx1">
                  <a:lumMod val="65000"/>
                  <a:lumOff val="35000"/>
                </a:schemeClr>
              </a:solidFill>
            </a:endParaRPr>
          </a:p>
        </p:txBody>
      </p:sp>
      <p:sp>
        <p:nvSpPr>
          <p:cNvPr id="24" name="Google Shape;433;p6">
            <a:extLst>
              <a:ext uri="{FF2B5EF4-FFF2-40B4-BE49-F238E27FC236}">
                <a16:creationId xmlns:a16="http://schemas.microsoft.com/office/drawing/2014/main" id="{DF1C4E80-A686-43B9-BC44-AD3EA7398BB2}"/>
              </a:ext>
            </a:extLst>
          </p:cNvPr>
          <p:cNvSpPr txBox="1"/>
          <p:nvPr/>
        </p:nvSpPr>
        <p:spPr>
          <a:xfrm>
            <a:off x="621004" y="5770359"/>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25" name="Rectangle: Rounded Corners 24">
            <a:extLst>
              <a:ext uri="{FF2B5EF4-FFF2-40B4-BE49-F238E27FC236}">
                <a16:creationId xmlns:a16="http://schemas.microsoft.com/office/drawing/2014/main" id="{77144A71-0B11-4E7B-9AF5-9DAB25E015AB}"/>
              </a:ext>
            </a:extLst>
          </p:cNvPr>
          <p:cNvSpPr/>
          <p:nvPr/>
        </p:nvSpPr>
        <p:spPr>
          <a:xfrm>
            <a:off x="1099499" y="5312870"/>
            <a:ext cx="3231245" cy="46166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6" name="TextBox 25">
            <a:extLst>
              <a:ext uri="{FF2B5EF4-FFF2-40B4-BE49-F238E27FC236}">
                <a16:creationId xmlns:a16="http://schemas.microsoft.com/office/drawing/2014/main" id="{0EBBE160-C404-46EB-8A41-F8EA46968CE5}"/>
              </a:ext>
            </a:extLst>
          </p:cNvPr>
          <p:cNvSpPr txBox="1"/>
          <p:nvPr/>
        </p:nvSpPr>
        <p:spPr>
          <a:xfrm>
            <a:off x="1073798" y="5312871"/>
            <a:ext cx="325694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Il </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n’</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y</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a</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pas de </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poste.</a:t>
            </a:r>
          </a:p>
        </p:txBody>
      </p:sp>
      <p:sp>
        <p:nvSpPr>
          <p:cNvPr id="27" name="Google Shape;433;p6">
            <a:extLst>
              <a:ext uri="{FF2B5EF4-FFF2-40B4-BE49-F238E27FC236}">
                <a16:creationId xmlns:a16="http://schemas.microsoft.com/office/drawing/2014/main" id="{96C01DDF-D421-4220-8E2C-DE71745922EC}"/>
              </a:ext>
            </a:extLst>
          </p:cNvPr>
          <p:cNvSpPr txBox="1"/>
          <p:nvPr/>
        </p:nvSpPr>
        <p:spPr>
          <a:xfrm>
            <a:off x="4714225" y="5702742"/>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28" name="Rectangle 27">
            <a:extLst>
              <a:ext uri="{FF2B5EF4-FFF2-40B4-BE49-F238E27FC236}">
                <a16:creationId xmlns:a16="http://schemas.microsoft.com/office/drawing/2014/main" id="{635B6D95-52DF-4955-9C21-651A7A20FBBB}"/>
              </a:ext>
            </a:extLst>
          </p:cNvPr>
          <p:cNvSpPr/>
          <p:nvPr/>
        </p:nvSpPr>
        <p:spPr>
          <a:xfrm>
            <a:off x="1020786" y="6803362"/>
            <a:ext cx="595093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There is </a:t>
            </a:r>
            <a:r>
              <a:rPr lang="en-GB" sz="2400" b="1" spc="-1" dirty="0">
                <a:solidFill>
                  <a:schemeClr val="tx1">
                    <a:lumMod val="65000"/>
                    <a:lumOff val="35000"/>
                  </a:schemeClr>
                </a:solidFill>
                <a:latin typeface="Century Gothic" panose="020B0502020202020204" pitchFamily="34" charset="0"/>
              </a:rPr>
              <a:t>no </a:t>
            </a:r>
            <a:r>
              <a:rPr lang="en-GB" sz="2400" spc="-1" dirty="0">
                <a:solidFill>
                  <a:schemeClr val="tx1">
                    <a:lumMod val="65000"/>
                    <a:lumOff val="35000"/>
                  </a:schemeClr>
                </a:solidFill>
                <a:latin typeface="Century Gothic" panose="020B0502020202020204" pitchFamily="34" charset="0"/>
              </a:rPr>
              <a:t>park.</a:t>
            </a:r>
            <a:endParaRPr lang="en-GB" sz="2400" dirty="0">
              <a:solidFill>
                <a:schemeClr val="tx1">
                  <a:lumMod val="65000"/>
                  <a:lumOff val="35000"/>
                </a:schemeClr>
              </a:solidFill>
            </a:endParaRPr>
          </a:p>
        </p:txBody>
      </p:sp>
      <p:sp>
        <p:nvSpPr>
          <p:cNvPr id="29" name="Google Shape;433;p6">
            <a:extLst>
              <a:ext uri="{FF2B5EF4-FFF2-40B4-BE49-F238E27FC236}">
                <a16:creationId xmlns:a16="http://schemas.microsoft.com/office/drawing/2014/main" id="{4BCED929-3B2E-42B8-9F4F-6BEE949AF34E}"/>
              </a:ext>
            </a:extLst>
          </p:cNvPr>
          <p:cNvSpPr txBox="1"/>
          <p:nvPr/>
        </p:nvSpPr>
        <p:spPr>
          <a:xfrm>
            <a:off x="621004" y="6816933"/>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30" name="Rectangle: Rounded Corners 29">
            <a:extLst>
              <a:ext uri="{FF2B5EF4-FFF2-40B4-BE49-F238E27FC236}">
                <a16:creationId xmlns:a16="http://schemas.microsoft.com/office/drawing/2014/main" id="{D74F5481-FE3C-4DF3-9E7A-76775335CB51}"/>
              </a:ext>
            </a:extLst>
          </p:cNvPr>
          <p:cNvSpPr/>
          <p:nvPr/>
        </p:nvSpPr>
        <p:spPr>
          <a:xfrm>
            <a:off x="1099499" y="6359444"/>
            <a:ext cx="3231245" cy="46166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1" name="TextBox 30">
            <a:extLst>
              <a:ext uri="{FF2B5EF4-FFF2-40B4-BE49-F238E27FC236}">
                <a16:creationId xmlns:a16="http://schemas.microsoft.com/office/drawing/2014/main" id="{28B4B657-8EE2-40A9-90D6-3231B90E6B11}"/>
              </a:ext>
            </a:extLst>
          </p:cNvPr>
          <p:cNvSpPr txBox="1"/>
          <p:nvPr/>
        </p:nvSpPr>
        <p:spPr>
          <a:xfrm>
            <a:off x="1073797" y="6359445"/>
            <a:ext cx="363729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Il</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n’ </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y</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a</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pas de </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parc.</a:t>
            </a:r>
          </a:p>
        </p:txBody>
      </p:sp>
      <p:sp>
        <p:nvSpPr>
          <p:cNvPr id="32" name="Google Shape;433;p6">
            <a:extLst>
              <a:ext uri="{FF2B5EF4-FFF2-40B4-BE49-F238E27FC236}">
                <a16:creationId xmlns:a16="http://schemas.microsoft.com/office/drawing/2014/main" id="{5BD88647-275A-43A2-AF31-1FC2B4AB0299}"/>
              </a:ext>
            </a:extLst>
          </p:cNvPr>
          <p:cNvSpPr txBox="1"/>
          <p:nvPr/>
        </p:nvSpPr>
        <p:spPr>
          <a:xfrm>
            <a:off x="4714225" y="6749316"/>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33" name="Rectangle 32">
            <a:extLst>
              <a:ext uri="{FF2B5EF4-FFF2-40B4-BE49-F238E27FC236}">
                <a16:creationId xmlns:a16="http://schemas.microsoft.com/office/drawing/2014/main" id="{1F46D127-9B6E-4BA6-BAC3-DCB91C92FDB1}"/>
              </a:ext>
            </a:extLst>
          </p:cNvPr>
          <p:cNvSpPr/>
          <p:nvPr/>
        </p:nvSpPr>
        <p:spPr>
          <a:xfrm>
            <a:off x="5129831" y="6753750"/>
            <a:ext cx="595093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There is</a:t>
            </a:r>
            <a:r>
              <a:rPr lang="en-GB" sz="2400" b="1" spc="-1" dirty="0">
                <a:solidFill>
                  <a:schemeClr val="tx1">
                    <a:lumMod val="65000"/>
                    <a:lumOff val="35000"/>
                  </a:schemeClr>
                </a:solidFill>
                <a:latin typeface="Century Gothic" panose="020B0502020202020204" pitchFamily="34" charset="0"/>
              </a:rPr>
              <a:t>n’t a </a:t>
            </a:r>
            <a:r>
              <a:rPr lang="en-GB" sz="2400" spc="-1" dirty="0">
                <a:solidFill>
                  <a:schemeClr val="tx1">
                    <a:lumMod val="65000"/>
                    <a:lumOff val="35000"/>
                  </a:schemeClr>
                </a:solidFill>
                <a:latin typeface="Century Gothic" panose="020B0502020202020204" pitchFamily="34" charset="0"/>
              </a:rPr>
              <a:t>park.</a:t>
            </a:r>
            <a:endParaRPr lang="en-GB" sz="2400" b="1" dirty="0">
              <a:solidFill>
                <a:schemeClr val="tx1">
                  <a:lumMod val="65000"/>
                  <a:lumOff val="35000"/>
                </a:schemeClr>
              </a:solidFill>
            </a:endParaRPr>
          </a:p>
        </p:txBody>
      </p:sp>
      <p:sp>
        <p:nvSpPr>
          <p:cNvPr id="34" name="Rectangle 33">
            <a:extLst>
              <a:ext uri="{FF2B5EF4-FFF2-40B4-BE49-F238E27FC236}">
                <a16:creationId xmlns:a16="http://schemas.microsoft.com/office/drawing/2014/main" id="{5F505DC5-B0BF-4579-BA93-4DBD10897D56}"/>
              </a:ext>
            </a:extLst>
          </p:cNvPr>
          <p:cNvSpPr/>
          <p:nvPr/>
        </p:nvSpPr>
        <p:spPr>
          <a:xfrm>
            <a:off x="967774" y="7830019"/>
            <a:ext cx="595093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There are </a:t>
            </a:r>
            <a:r>
              <a:rPr lang="en-GB" sz="2400" b="1" spc="-1" dirty="0">
                <a:solidFill>
                  <a:schemeClr val="tx1">
                    <a:lumMod val="65000"/>
                    <a:lumOff val="35000"/>
                  </a:schemeClr>
                </a:solidFill>
                <a:latin typeface="Century Gothic" panose="020B0502020202020204" pitchFamily="34" charset="0"/>
              </a:rPr>
              <a:t>no </a:t>
            </a:r>
            <a:r>
              <a:rPr lang="en-GB" sz="2400" spc="-1" dirty="0">
                <a:solidFill>
                  <a:schemeClr val="tx1">
                    <a:lumMod val="65000"/>
                    <a:lumOff val="35000"/>
                  </a:schemeClr>
                </a:solidFill>
                <a:latin typeface="Century Gothic" panose="020B0502020202020204" pitchFamily="34" charset="0"/>
              </a:rPr>
              <a:t>hotels.</a:t>
            </a:r>
            <a:endParaRPr lang="en-GB" sz="2400" b="1" dirty="0">
              <a:solidFill>
                <a:schemeClr val="tx1">
                  <a:lumMod val="65000"/>
                  <a:lumOff val="35000"/>
                </a:schemeClr>
              </a:solidFill>
            </a:endParaRPr>
          </a:p>
        </p:txBody>
      </p:sp>
      <p:sp>
        <p:nvSpPr>
          <p:cNvPr id="35" name="Google Shape;433;p6">
            <a:extLst>
              <a:ext uri="{FF2B5EF4-FFF2-40B4-BE49-F238E27FC236}">
                <a16:creationId xmlns:a16="http://schemas.microsoft.com/office/drawing/2014/main" id="{1043BC11-31D1-4D46-9399-79E336694D09}"/>
              </a:ext>
            </a:extLst>
          </p:cNvPr>
          <p:cNvSpPr txBox="1"/>
          <p:nvPr/>
        </p:nvSpPr>
        <p:spPr>
          <a:xfrm>
            <a:off x="567992" y="7843590"/>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36" name="Rectangle: Rounded Corners 35">
            <a:extLst>
              <a:ext uri="{FF2B5EF4-FFF2-40B4-BE49-F238E27FC236}">
                <a16:creationId xmlns:a16="http://schemas.microsoft.com/office/drawing/2014/main" id="{074906AB-8F27-4FBE-A17B-B0EDEC47C2E4}"/>
              </a:ext>
            </a:extLst>
          </p:cNvPr>
          <p:cNvSpPr/>
          <p:nvPr/>
        </p:nvSpPr>
        <p:spPr>
          <a:xfrm>
            <a:off x="1046487" y="7386101"/>
            <a:ext cx="4813986" cy="46383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7" name="TextBox 36">
            <a:extLst>
              <a:ext uri="{FF2B5EF4-FFF2-40B4-BE49-F238E27FC236}">
                <a16:creationId xmlns:a16="http://schemas.microsoft.com/office/drawing/2014/main" id="{5861343F-6BF0-47A0-AD63-1DE64DA1648C}"/>
              </a:ext>
            </a:extLst>
          </p:cNvPr>
          <p:cNvSpPr txBox="1"/>
          <p:nvPr/>
        </p:nvSpPr>
        <p:spPr>
          <a:xfrm>
            <a:off x="1075405" y="7367077"/>
            <a:ext cx="4571674" cy="4729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Il</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n’</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y</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a</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pas d’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hôtels</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a:t>
            </a:r>
          </a:p>
        </p:txBody>
      </p:sp>
      <p:sp>
        <p:nvSpPr>
          <p:cNvPr id="38" name="Speech Bubble: Rectangle with Corners Rounded 37">
            <a:extLst>
              <a:ext uri="{FF2B5EF4-FFF2-40B4-BE49-F238E27FC236}">
                <a16:creationId xmlns:a16="http://schemas.microsoft.com/office/drawing/2014/main" id="{85A42C8A-344C-4972-AA16-4BA3AD453F89}"/>
              </a:ext>
            </a:extLst>
          </p:cNvPr>
          <p:cNvSpPr/>
          <p:nvPr/>
        </p:nvSpPr>
        <p:spPr>
          <a:xfrm>
            <a:off x="8433255" y="6233337"/>
            <a:ext cx="3483867" cy="1049822"/>
          </a:xfrm>
          <a:prstGeom prst="wedgeRoundRectCallout">
            <a:avLst>
              <a:gd name="adj1" fmla="val -27816"/>
              <a:gd name="adj2" fmla="val 80071"/>
              <a:gd name="adj3" fmla="val 16667"/>
            </a:avLst>
          </a:prstGeom>
          <a:solidFill>
            <a:srgbClr val="F2F7F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000" i="0" u="none" strike="noStrike" kern="1200" cap="none" spc="0" normalizeH="0" baseline="0" noProof="0" dirty="0">
                <a:ln>
                  <a:noFill/>
                </a:ln>
                <a:solidFill>
                  <a:schemeClr val="tx1"/>
                </a:solidFill>
                <a:effectLst/>
                <a:uLnTx/>
                <a:uFillTx/>
                <a:latin typeface="Century Gothic" panose="020B0502020202020204" pitchFamily="34" charset="0"/>
              </a:rPr>
              <a:t>Note that </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rPr>
              <a:t>pas </a:t>
            </a:r>
            <a:r>
              <a:rPr kumimoji="0" lang="en-GB" sz="2000" i="0" u="none" strike="noStrike" kern="1200" cap="none" spc="0" normalizeH="0" baseline="0" noProof="0" dirty="0">
                <a:ln>
                  <a:noFill/>
                </a:ln>
                <a:solidFill>
                  <a:schemeClr val="tx1"/>
                </a:solidFill>
                <a:effectLst/>
                <a:uLnTx/>
                <a:uFillTx/>
                <a:latin typeface="Century Gothic" panose="020B0502020202020204" pitchFamily="34" charset="0"/>
              </a:rPr>
              <a:t>is always followed by </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rPr>
              <a:t>de </a:t>
            </a:r>
            <a:r>
              <a:rPr kumimoji="0" lang="en-GB" sz="2000" i="0" u="none" strike="noStrike" kern="1200" cap="none" spc="0" normalizeH="0" baseline="0" noProof="0" dirty="0">
                <a:ln>
                  <a:noFill/>
                </a:ln>
                <a:solidFill>
                  <a:schemeClr val="tx1"/>
                </a:solidFill>
                <a:effectLst/>
                <a:uLnTx/>
                <a:uFillTx/>
                <a:latin typeface="Century Gothic" panose="020B0502020202020204" pitchFamily="34" charset="0"/>
              </a:rPr>
              <a:t>(or </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rPr>
              <a:t>d’</a:t>
            </a:r>
            <a:r>
              <a:rPr kumimoji="0" lang="en-GB" sz="2000" i="0" u="none" strike="noStrike" kern="1200" cap="none" spc="0" normalizeH="0" baseline="0" noProof="0" dirty="0">
                <a:ln>
                  <a:noFill/>
                </a:ln>
                <a:solidFill>
                  <a:schemeClr val="tx1"/>
                </a:solidFill>
                <a:effectLst/>
                <a:uLnTx/>
                <a:uFillTx/>
                <a:latin typeface="Century Gothic" panose="020B0502020202020204" pitchFamily="34" charset="0"/>
              </a:rPr>
              <a:t>), not un/</a:t>
            </a:r>
            <a:r>
              <a:rPr kumimoji="0" lang="en-GB" sz="2000" i="0" u="none" strike="noStrike" kern="1200" cap="none" spc="0" normalizeH="0" baseline="0" noProof="0" dirty="0" err="1">
                <a:ln>
                  <a:noFill/>
                </a:ln>
                <a:solidFill>
                  <a:schemeClr val="tx1"/>
                </a:solidFill>
                <a:effectLst/>
                <a:uLnTx/>
                <a:uFillTx/>
                <a:latin typeface="Century Gothic" panose="020B0502020202020204" pitchFamily="34" charset="0"/>
              </a:rPr>
              <a:t>une</a:t>
            </a:r>
            <a:r>
              <a:rPr kumimoji="0" lang="en-GB" sz="2000" i="0" u="none" strike="noStrike" kern="1200" cap="none" spc="0" normalizeH="0" baseline="0" noProof="0" dirty="0">
                <a:ln>
                  <a:noFill/>
                </a:ln>
                <a:solidFill>
                  <a:schemeClr val="tx1"/>
                </a:solidFill>
                <a:effectLst/>
                <a:uLnTx/>
                <a:uFillTx/>
                <a:latin typeface="Century Gothic" panose="020B0502020202020204" pitchFamily="34" charset="0"/>
              </a:rPr>
              <a:t>/des.</a:t>
            </a:r>
            <a:endParaRPr lang="en-GB" sz="2000" dirty="0">
              <a:solidFill>
                <a:schemeClr val="tx1"/>
              </a:solidFill>
              <a:latin typeface="Century Gothic" panose="020F0302020204030204"/>
            </a:endParaRPr>
          </a:p>
        </p:txBody>
      </p:sp>
      <p:sp>
        <p:nvSpPr>
          <p:cNvPr id="39" name="Google Shape;433;p6">
            <a:extLst>
              <a:ext uri="{FF2B5EF4-FFF2-40B4-BE49-F238E27FC236}">
                <a16:creationId xmlns:a16="http://schemas.microsoft.com/office/drawing/2014/main" id="{1479947B-D60E-4132-B3B6-CC45682AFDE7}"/>
              </a:ext>
            </a:extLst>
          </p:cNvPr>
          <p:cNvSpPr txBox="1"/>
          <p:nvPr/>
        </p:nvSpPr>
        <p:spPr>
          <a:xfrm>
            <a:off x="4682416" y="7795890"/>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40" name="Rectangle 39">
            <a:extLst>
              <a:ext uri="{FF2B5EF4-FFF2-40B4-BE49-F238E27FC236}">
                <a16:creationId xmlns:a16="http://schemas.microsoft.com/office/drawing/2014/main" id="{2740FE0B-3444-425E-9568-AEACE8E3208F}"/>
              </a:ext>
            </a:extLst>
          </p:cNvPr>
          <p:cNvSpPr/>
          <p:nvPr/>
        </p:nvSpPr>
        <p:spPr>
          <a:xfrm>
            <a:off x="5098022" y="7800324"/>
            <a:ext cx="595093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There are</a:t>
            </a:r>
            <a:r>
              <a:rPr lang="en-GB" sz="2400" b="1" spc="-1" dirty="0">
                <a:solidFill>
                  <a:schemeClr val="tx1">
                    <a:lumMod val="65000"/>
                    <a:lumOff val="35000"/>
                  </a:schemeClr>
                </a:solidFill>
                <a:latin typeface="Century Gothic" panose="020B0502020202020204" pitchFamily="34" charset="0"/>
              </a:rPr>
              <a:t>n’t any </a:t>
            </a:r>
            <a:r>
              <a:rPr lang="en-GB" sz="2400" spc="-1" dirty="0">
                <a:solidFill>
                  <a:schemeClr val="tx1">
                    <a:lumMod val="65000"/>
                    <a:lumOff val="35000"/>
                  </a:schemeClr>
                </a:solidFill>
                <a:latin typeface="Century Gothic" panose="020B0502020202020204" pitchFamily="34" charset="0"/>
              </a:rPr>
              <a:t>hotels.</a:t>
            </a:r>
            <a:endParaRPr lang="en-GB" sz="2400" b="1" dirty="0">
              <a:solidFill>
                <a:schemeClr val="tx1">
                  <a:lumMod val="65000"/>
                  <a:lumOff val="35000"/>
                </a:schemeClr>
              </a:solidFill>
            </a:endParaRPr>
          </a:p>
        </p:txBody>
      </p:sp>
      <p:grpSp>
        <p:nvGrpSpPr>
          <p:cNvPr id="41" name="Group 40">
            <a:extLst>
              <a:ext uri="{FF2B5EF4-FFF2-40B4-BE49-F238E27FC236}">
                <a16:creationId xmlns:a16="http://schemas.microsoft.com/office/drawing/2014/main" id="{311CB0C0-BE15-4D0D-8986-C4614288C2B2}"/>
              </a:ext>
            </a:extLst>
          </p:cNvPr>
          <p:cNvGrpSpPr/>
          <p:nvPr/>
        </p:nvGrpSpPr>
        <p:grpSpPr>
          <a:xfrm>
            <a:off x="351222" y="8346702"/>
            <a:ext cx="2268556" cy="862054"/>
            <a:chOff x="314909" y="12083263"/>
            <a:chExt cx="2268556" cy="862054"/>
          </a:xfrm>
        </p:grpSpPr>
        <p:sp>
          <p:nvSpPr>
            <p:cNvPr id="42" name="Title 1">
              <a:extLst>
                <a:ext uri="{FF2B5EF4-FFF2-40B4-BE49-F238E27FC236}">
                  <a16:creationId xmlns:a16="http://schemas.microsoft.com/office/drawing/2014/main" id="{048573DC-48DE-4745-9DE4-5C18C8A25826}"/>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43" name="Picture 42" descr="A logo of a book&#10;&#10;Description automatically generated with low confidence">
              <a:extLst>
                <a:ext uri="{FF2B5EF4-FFF2-40B4-BE49-F238E27FC236}">
                  <a16:creationId xmlns:a16="http://schemas.microsoft.com/office/drawing/2014/main" id="{A0DA6245-8B1A-4884-80D4-B2BE72CA96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sp>
        <p:nvSpPr>
          <p:cNvPr id="44" name="TextBox 43">
            <a:extLst>
              <a:ext uri="{FF2B5EF4-FFF2-40B4-BE49-F238E27FC236}">
                <a16:creationId xmlns:a16="http://schemas.microsoft.com/office/drawing/2014/main" id="{3BB87655-50FC-4630-953A-08486BEE2939}"/>
              </a:ext>
            </a:extLst>
          </p:cNvPr>
          <p:cNvSpPr txBox="1"/>
          <p:nvPr/>
        </p:nvSpPr>
        <p:spPr>
          <a:xfrm>
            <a:off x="2595309" y="8504103"/>
            <a:ext cx="469712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Il y a quoi ?  Il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n’y</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 pas quoi ?</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45" name="Table 44">
            <a:extLst>
              <a:ext uri="{FF2B5EF4-FFF2-40B4-BE49-F238E27FC236}">
                <a16:creationId xmlns:a16="http://schemas.microsoft.com/office/drawing/2014/main" id="{6B8F7D92-7FEF-404A-ABDB-A0008F2081A2}"/>
              </a:ext>
            </a:extLst>
          </p:cNvPr>
          <p:cNvGraphicFramePr>
            <a:graphicFrameLocks noGrp="1"/>
          </p:cNvGraphicFramePr>
          <p:nvPr>
            <p:extLst>
              <p:ext uri="{D42A27DB-BD31-4B8C-83A1-F6EECF244321}">
                <p14:modId xmlns:p14="http://schemas.microsoft.com/office/powerpoint/2010/main" val="274675417"/>
              </p:ext>
            </p:extLst>
          </p:nvPr>
        </p:nvGraphicFramePr>
        <p:xfrm>
          <a:off x="367600" y="9243630"/>
          <a:ext cx="6673118" cy="3657600"/>
        </p:xfrm>
        <a:graphic>
          <a:graphicData uri="http://schemas.openxmlformats.org/drawingml/2006/table">
            <a:tbl>
              <a:tblPr firstRow="1" bandRow="1"/>
              <a:tblGrid>
                <a:gridCol w="612594">
                  <a:extLst>
                    <a:ext uri="{9D8B030D-6E8A-4147-A177-3AD203B41FA5}">
                      <a16:colId xmlns:a16="http://schemas.microsoft.com/office/drawing/2014/main" val="3094247030"/>
                    </a:ext>
                  </a:extLst>
                </a:gridCol>
                <a:gridCol w="6060524">
                  <a:extLst>
                    <a:ext uri="{9D8B030D-6E8A-4147-A177-3AD203B41FA5}">
                      <a16:colId xmlns:a16="http://schemas.microsoft.com/office/drawing/2014/main" val="4079885252"/>
                    </a:ext>
                  </a:extLst>
                </a:gridCol>
              </a:tblGrid>
              <a:tr h="444780">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1</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rPr>
                        <a:t>_______________ des </a:t>
                      </a:r>
                      <a:r>
                        <a:rPr kumimoji="0" lang="en-GB" sz="2400" b="0" i="0" u="none" strike="noStrike" kern="1200" cap="none" spc="0" normalizeH="0" baseline="0" noProof="0" dirty="0" err="1">
                          <a:ln>
                            <a:noFill/>
                          </a:ln>
                          <a:effectLst/>
                          <a:uLnTx/>
                          <a:uFillTx/>
                          <a:latin typeface="Century Gothic" panose="020B0502020202020204" pitchFamily="34" charset="0"/>
                        </a:rPr>
                        <a:t>bâtiments</a:t>
                      </a:r>
                      <a:r>
                        <a:rPr kumimoji="0" lang="en-GB" sz="2400" b="0" i="0" u="none" strike="noStrike" kern="1200" cap="none" spc="0" normalizeH="0" baseline="0" noProof="0" dirty="0">
                          <a:ln>
                            <a:noFill/>
                          </a:ln>
                          <a:effectLst/>
                          <a:uLnTx/>
                          <a:uFillTx/>
                          <a:latin typeface="Century Gothic" panose="020B0502020202020204" pitchFamily="34" charset="0"/>
                        </a:rPr>
                        <a:t>.</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extLst>
                  <a:ext uri="{0D108BD9-81ED-4DB2-BD59-A6C34878D82A}">
                    <a16:rowId xmlns:a16="http://schemas.microsoft.com/office/drawing/2014/main" val="2725719355"/>
                  </a:ext>
                </a:extLst>
              </a:tr>
              <a:tr h="444780">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2</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rPr>
                        <a:t>_______________ </a:t>
                      </a:r>
                      <a:r>
                        <a:rPr kumimoji="0" lang="en-GB" sz="2400" b="0" i="0" u="none" strike="noStrike" kern="1200" cap="none" spc="0" normalizeH="0" baseline="0" noProof="0" dirty="0" err="1">
                          <a:ln>
                            <a:noFill/>
                          </a:ln>
                          <a:effectLst/>
                          <a:uLnTx/>
                          <a:uFillTx/>
                          <a:latin typeface="Century Gothic" panose="020B0502020202020204" pitchFamily="34" charset="0"/>
                        </a:rPr>
                        <a:t>d’</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hôtels</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a:t>
                      </a:r>
                      <a:endParaRPr kumimoji="0" lang="en-GB" sz="2400" b="0" i="0" u="none" strike="noStrike" kern="1200" cap="none" spc="0" normalizeH="0" baseline="0" noProof="0" dirty="0">
                        <a:ln>
                          <a:noFill/>
                        </a:ln>
                        <a:effectLst/>
                        <a:uLnTx/>
                        <a:uFillTx/>
                        <a:latin typeface="Century Gothic" panose="020B0502020202020204" pitchFamily="34" charset="0"/>
                      </a:endParaRP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extLst>
                  <a:ext uri="{0D108BD9-81ED-4DB2-BD59-A6C34878D82A}">
                    <a16:rowId xmlns:a16="http://schemas.microsoft.com/office/drawing/2014/main" val="3474058159"/>
                  </a:ext>
                </a:extLst>
              </a:tr>
              <a:tr h="444780">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3</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rPr>
                        <a:t>_______________ des </a:t>
                      </a:r>
                      <a:r>
                        <a:rPr kumimoji="0" lang="en-GB" sz="2400" b="0" i="0" u="none" strike="noStrike" kern="1200" cap="none" spc="0" normalizeH="0" baseline="0" noProof="0" dirty="0" err="1">
                          <a:ln>
                            <a:noFill/>
                          </a:ln>
                          <a:effectLst/>
                          <a:uLnTx/>
                          <a:uFillTx/>
                          <a:latin typeface="Century Gothic" panose="020B0502020202020204" pitchFamily="34" charset="0"/>
                        </a:rPr>
                        <a:t>magasins</a:t>
                      </a:r>
                      <a:r>
                        <a:rPr kumimoji="0" lang="en-GB" sz="2400" b="0" i="0" u="none" strike="noStrike" kern="1200" cap="none" spc="0" normalizeH="0" baseline="0" noProof="0" dirty="0">
                          <a:ln>
                            <a:noFill/>
                          </a:ln>
                          <a:effectLst/>
                          <a:uLnTx/>
                          <a:uFillTx/>
                          <a:latin typeface="Century Gothic" panose="020B0502020202020204" pitchFamily="34" charset="0"/>
                        </a:rPr>
                        <a:t>.</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extLst>
                  <a:ext uri="{0D108BD9-81ED-4DB2-BD59-A6C34878D82A}">
                    <a16:rowId xmlns:a16="http://schemas.microsoft.com/office/drawing/2014/main" val="976414756"/>
                  </a:ext>
                </a:extLst>
              </a:tr>
              <a:tr h="444780">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4</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rPr>
                        <a:t>_______________ </a:t>
                      </a:r>
                      <a:r>
                        <a:rPr kumimoji="0" lang="en-GB" sz="2400" b="0" i="0" u="none" strike="noStrike" kern="1200" cap="none" spc="0" normalizeH="0" baseline="0" noProof="0" dirty="0" err="1">
                          <a:ln>
                            <a:noFill/>
                          </a:ln>
                          <a:effectLst/>
                          <a:uLnTx/>
                          <a:uFillTx/>
                          <a:latin typeface="Century Gothic" panose="020B0502020202020204" pitchFamily="34" charset="0"/>
                        </a:rPr>
                        <a:t>une</a:t>
                      </a:r>
                      <a:r>
                        <a:rPr kumimoji="0" lang="en-GB" sz="2400" b="0" i="0" u="none" strike="noStrike" kern="1200" cap="none" spc="0" normalizeH="0" baseline="0" noProof="0" dirty="0">
                          <a:ln>
                            <a:noFill/>
                          </a:ln>
                          <a:effectLst/>
                          <a:uLnTx/>
                          <a:uFillTx/>
                          <a:latin typeface="Century Gothic" panose="020B0502020202020204" pitchFamily="34" charset="0"/>
                        </a:rPr>
                        <a:t> </a:t>
                      </a:r>
                      <a:r>
                        <a:rPr kumimoji="0" lang="en-GB" sz="2400" b="0" i="0" u="none" strike="noStrike" kern="1200" cap="none" spc="0" normalizeH="0" baseline="0" noProof="0" dirty="0" err="1">
                          <a:ln>
                            <a:noFill/>
                          </a:ln>
                          <a:effectLst/>
                          <a:uLnTx/>
                          <a:uFillTx/>
                          <a:latin typeface="Century Gothic" panose="020B0502020202020204" pitchFamily="34" charset="0"/>
                        </a:rPr>
                        <a:t>église</a:t>
                      </a:r>
                      <a:r>
                        <a:rPr kumimoji="0" lang="en-GB" sz="2400" b="0" i="0" u="none" strike="noStrike" kern="1200" cap="none" spc="0" normalizeH="0" baseline="0" noProof="0" dirty="0">
                          <a:ln>
                            <a:noFill/>
                          </a:ln>
                          <a:effectLst/>
                          <a:uLnTx/>
                          <a:uFillTx/>
                          <a:latin typeface="Century Gothic" panose="020B0502020202020204" pitchFamily="34" charset="0"/>
                        </a:rPr>
                        <a:t>.</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extLst>
                  <a:ext uri="{0D108BD9-81ED-4DB2-BD59-A6C34878D82A}">
                    <a16:rowId xmlns:a16="http://schemas.microsoft.com/office/drawing/2014/main" val="3228506348"/>
                  </a:ext>
                </a:extLst>
              </a:tr>
              <a:tr h="444780">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5</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rPr>
                        <a:t>_______________ de centre commercial.</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extLst>
                  <a:ext uri="{0D108BD9-81ED-4DB2-BD59-A6C34878D82A}">
                    <a16:rowId xmlns:a16="http://schemas.microsoft.com/office/drawing/2014/main" val="2376278608"/>
                  </a:ext>
                </a:extLst>
              </a:tr>
              <a:tr h="444780">
                <a:tc>
                  <a:txBody>
                    <a:bodyPr/>
                    <a:lstStyle/>
                    <a:p>
                      <a:pPr algn="ctr"/>
                      <a:r>
                        <a:rPr lang="en-GB" sz="2400" b="1" dirty="0">
                          <a:solidFill>
                            <a:schemeClr val="tx1"/>
                          </a:solidFill>
                          <a:latin typeface="Century Gothic" panose="020B0502020202020204" pitchFamily="34" charset="0"/>
                        </a:rPr>
                        <a:t>6</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rPr>
                        <a:t>_______________ de parcs.</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extLst>
                  <a:ext uri="{0D108BD9-81ED-4DB2-BD59-A6C34878D82A}">
                    <a16:rowId xmlns:a16="http://schemas.microsoft.com/office/drawing/2014/main" val="3747465900"/>
                  </a:ext>
                </a:extLst>
              </a:tr>
              <a:tr h="444780">
                <a:tc>
                  <a:txBody>
                    <a:bodyPr/>
                    <a:lstStyle/>
                    <a:p>
                      <a:pPr algn="ctr"/>
                      <a:r>
                        <a:rPr lang="en-GB" sz="2400" b="1" dirty="0">
                          <a:solidFill>
                            <a:schemeClr val="tx1"/>
                          </a:solidFill>
                          <a:latin typeface="Century Gothic" panose="020B0502020202020204" pitchFamily="34" charset="0"/>
                        </a:rPr>
                        <a:t>7</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rPr>
                        <a:t>_______________ de cinema.</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extLst>
                  <a:ext uri="{0D108BD9-81ED-4DB2-BD59-A6C34878D82A}">
                    <a16:rowId xmlns:a16="http://schemas.microsoft.com/office/drawing/2014/main" val="2210706215"/>
                  </a:ext>
                </a:extLst>
              </a:tr>
              <a:tr h="444780">
                <a:tc>
                  <a:txBody>
                    <a:bodyPr/>
                    <a:lstStyle/>
                    <a:p>
                      <a:pPr algn="ctr"/>
                      <a:r>
                        <a:rPr lang="en-GB" sz="2400" b="1" dirty="0">
                          <a:solidFill>
                            <a:schemeClr val="tx1"/>
                          </a:solidFill>
                          <a:latin typeface="Century Gothic" panose="020B0502020202020204" pitchFamily="34" charset="0"/>
                        </a:rPr>
                        <a:t>8</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rPr>
                        <a:t>_______________ des cafés.</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extLst>
                  <a:ext uri="{0D108BD9-81ED-4DB2-BD59-A6C34878D82A}">
                    <a16:rowId xmlns:a16="http://schemas.microsoft.com/office/drawing/2014/main" val="3399278526"/>
                  </a:ext>
                </a:extLst>
              </a:tr>
            </a:tbl>
          </a:graphicData>
        </a:graphic>
      </p:graphicFrame>
      <p:sp>
        <p:nvSpPr>
          <p:cNvPr id="46" name="TextBox 45">
            <a:extLst>
              <a:ext uri="{FF2B5EF4-FFF2-40B4-BE49-F238E27FC236}">
                <a16:creationId xmlns:a16="http://schemas.microsoft.com/office/drawing/2014/main" id="{F53454A4-51BE-4EC7-A8D6-9E5CFDF3FDEB}"/>
              </a:ext>
            </a:extLst>
          </p:cNvPr>
          <p:cNvSpPr txBox="1"/>
          <p:nvPr/>
        </p:nvSpPr>
        <p:spPr>
          <a:xfrm>
            <a:off x="2146042" y="9173718"/>
            <a:ext cx="1546543" cy="46166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alibri" panose="020F0502020204030204"/>
                <a:ea typeface="+mn-ea"/>
                <a:cs typeface="+mn-cs"/>
              </a:rPr>
              <a:t>Il y a</a:t>
            </a:r>
          </a:p>
        </p:txBody>
      </p:sp>
      <p:pic>
        <p:nvPicPr>
          <p:cNvPr id="48" name="Picture 47">
            <a:extLst>
              <a:ext uri="{FF2B5EF4-FFF2-40B4-BE49-F238E27FC236}">
                <a16:creationId xmlns:a16="http://schemas.microsoft.com/office/drawing/2014/main" id="{1A4B6AA9-EA64-4B3C-9CFB-E581EF133025}"/>
              </a:ext>
            </a:extLst>
          </p:cNvPr>
          <p:cNvPicPr>
            <a:picLocks noChangeAspect="1"/>
          </p:cNvPicPr>
          <p:nvPr/>
        </p:nvPicPr>
        <p:blipFill>
          <a:blip r:embed="rId5"/>
          <a:stretch>
            <a:fillRect/>
          </a:stretch>
        </p:blipFill>
        <p:spPr>
          <a:xfrm>
            <a:off x="231483" y="12901230"/>
            <a:ext cx="2377646" cy="853514"/>
          </a:xfrm>
          <a:prstGeom prst="rect">
            <a:avLst/>
          </a:prstGeom>
        </p:spPr>
      </p:pic>
      <p:sp>
        <p:nvSpPr>
          <p:cNvPr id="49" name="TextBox 48">
            <a:extLst>
              <a:ext uri="{FF2B5EF4-FFF2-40B4-BE49-F238E27FC236}">
                <a16:creationId xmlns:a16="http://schemas.microsoft.com/office/drawing/2014/main" id="{2C24960F-9508-40A6-941B-FC7CA453E9B4}"/>
              </a:ext>
            </a:extLst>
          </p:cNvPr>
          <p:cNvSpPr txBox="1"/>
          <p:nvPr/>
        </p:nvSpPr>
        <p:spPr>
          <a:xfrm>
            <a:off x="2595309" y="13064708"/>
            <a:ext cx="9872779" cy="461665"/>
          </a:xfrm>
          <a:prstGeom prst="rect">
            <a:avLst/>
          </a:prstGeom>
          <a:noFill/>
        </p:spPr>
        <p:txBody>
          <a:bodyPr wrap="square" rtlCol="0">
            <a:spAutoFit/>
          </a:bodyPr>
          <a:lstStyle/>
          <a:p>
            <a:pPr>
              <a:defRPr/>
            </a:pPr>
            <a:r>
              <a:rPr kumimoji="0" lang="fr-FR" sz="2400" b="1" i="0" u="none" strike="noStrike" kern="1200" cap="none" spc="0" normalizeH="0" baseline="0" noProof="0" dirty="0">
                <a:ln>
                  <a:noFill/>
                </a:ln>
                <a:effectLst/>
                <a:uLnTx/>
                <a:uFillTx/>
                <a:latin typeface="Century Gothic" panose="020B0502020202020204" pitchFamily="34" charset="0"/>
              </a:rPr>
              <a:t>Écoute </a:t>
            </a:r>
            <a:r>
              <a:rPr kumimoji="0" lang="en-GB" sz="2400" b="1" i="0" u="none" strike="noStrike" kern="1200" cap="none" spc="0" normalizeH="0" baseline="0" noProof="0" dirty="0">
                <a:ln>
                  <a:noFill/>
                </a:ln>
                <a:effectLst/>
                <a:uLnTx/>
                <a:uFillTx/>
                <a:latin typeface="Century Gothic" panose="020F0302020204030204"/>
                <a:ea typeface="+mn-ea"/>
                <a:cs typeface="Arial"/>
                <a:sym typeface="Arial"/>
              </a:rPr>
              <a:t>le </a:t>
            </a:r>
            <a:r>
              <a:rPr kumimoji="0" lang="en-GB" sz="2400" b="1" i="0" u="none" strike="noStrike" kern="1200" cap="none" spc="0" normalizeH="0" baseline="0" noProof="0" dirty="0" err="1">
                <a:ln>
                  <a:noFill/>
                </a:ln>
                <a:effectLst/>
                <a:uLnTx/>
                <a:uFillTx/>
                <a:latin typeface="Century Gothic" panose="020F0302020204030204"/>
                <a:ea typeface="+mn-ea"/>
                <a:cs typeface="Arial"/>
                <a:sym typeface="Arial"/>
              </a:rPr>
              <a:t>poème</a:t>
            </a:r>
            <a:r>
              <a:rPr kumimoji="0" lang="en-GB" sz="2400" b="1" i="0" u="none" strike="noStrike" kern="1200" cap="none" spc="0" normalizeH="0" baseline="0" noProof="0" dirty="0">
                <a:ln>
                  <a:noFill/>
                </a:ln>
                <a:effectLst/>
                <a:uLnTx/>
                <a:uFillTx/>
                <a:latin typeface="Century Gothic" panose="020F0302020204030204"/>
                <a:ea typeface="+mn-ea"/>
                <a:cs typeface="Arial"/>
                <a:sym typeface="Arial"/>
              </a:rPr>
              <a:t>. La rime </a:t>
            </a:r>
            <a:r>
              <a:rPr kumimoji="0" lang="en-GB" sz="2400" b="1" i="0" u="none" strike="noStrike" kern="1200" cap="none" spc="0" normalizeH="0" baseline="0" noProof="0" dirty="0" err="1">
                <a:ln>
                  <a:noFill/>
                </a:ln>
                <a:effectLst/>
                <a:uLnTx/>
                <a:uFillTx/>
                <a:latin typeface="Century Gothic" panose="020F0302020204030204"/>
                <a:ea typeface="+mn-ea"/>
                <a:cs typeface="Arial"/>
                <a:sym typeface="Arial"/>
              </a:rPr>
              <a:t>est</a:t>
            </a:r>
            <a:r>
              <a:rPr kumimoji="0" lang="en-GB" sz="2400" b="1" i="0" u="none" strike="noStrike" kern="1200" cap="none" spc="0" normalizeH="0" baseline="0" noProof="0" dirty="0">
                <a:ln>
                  <a:noFill/>
                </a:ln>
                <a:effectLst/>
                <a:uLnTx/>
                <a:uFillTx/>
                <a:latin typeface="Century Gothic" panose="020F0302020204030204"/>
                <a:ea typeface="+mn-ea"/>
                <a:cs typeface="Arial"/>
                <a:sym typeface="Arial"/>
              </a:rPr>
              <a:t> bonne </a:t>
            </a:r>
            <a:r>
              <a:rPr kumimoji="0" lang="en-GB" sz="2400" b="1" i="0" u="none" strike="noStrike" kern="1200" cap="none" spc="0" normalizeH="0" baseline="0" noProof="0" dirty="0" err="1">
                <a:ln>
                  <a:noFill/>
                </a:ln>
                <a:effectLst/>
                <a:uLnTx/>
                <a:uFillTx/>
                <a:latin typeface="Century Gothic" panose="020F0302020204030204"/>
                <a:ea typeface="+mn-ea"/>
                <a:cs typeface="Arial"/>
                <a:sym typeface="Arial"/>
              </a:rPr>
              <a:t>ou</a:t>
            </a:r>
            <a:r>
              <a:rPr kumimoji="0" lang="en-GB" sz="2400" b="1" i="0" u="none" strike="noStrike" kern="1200" cap="none" spc="0" normalizeH="0" baseline="0" noProof="0" dirty="0">
                <a:ln>
                  <a:noFill/>
                </a:ln>
                <a:effectLst/>
                <a:uLnTx/>
                <a:uFillTx/>
                <a:latin typeface="Century Gothic" panose="020F0302020204030204"/>
                <a:ea typeface="+mn-ea"/>
                <a:cs typeface="Arial"/>
                <a:sym typeface="Arial"/>
              </a:rPr>
              <a:t> </a:t>
            </a:r>
            <a:r>
              <a:rPr kumimoji="0" lang="en-GB" sz="2400" b="1" i="0" u="none" strike="noStrike" kern="1200" cap="none" spc="0" normalizeH="0" baseline="0" noProof="0" dirty="0" err="1">
                <a:ln>
                  <a:noFill/>
                </a:ln>
                <a:effectLst/>
                <a:uLnTx/>
                <a:uFillTx/>
                <a:latin typeface="Century Gothic" panose="020F0302020204030204"/>
                <a:ea typeface="+mn-ea"/>
                <a:cs typeface="Arial"/>
                <a:sym typeface="Arial"/>
              </a:rPr>
              <a:t>mauvaise</a:t>
            </a:r>
            <a:r>
              <a:rPr kumimoji="0" lang="en-GB" sz="2400" b="1" i="0" u="none" strike="noStrike" kern="1200" cap="none" spc="0" normalizeH="0" baseline="0" noProof="0" dirty="0">
                <a:ln>
                  <a:noFill/>
                </a:ln>
                <a:effectLst/>
                <a:uLnTx/>
                <a:uFillTx/>
                <a:latin typeface="Century Gothic" panose="020F0302020204030204"/>
                <a:ea typeface="+mn-ea"/>
                <a:cs typeface="Arial"/>
                <a:sym typeface="Arial"/>
              </a:rPr>
              <a:t> ?</a:t>
            </a:r>
            <a:r>
              <a:rPr kumimoji="0" lang="fr-FR" sz="2400" b="1" i="0" u="none" strike="noStrike" kern="1200" cap="none" spc="0" normalizeH="0" baseline="0" noProof="0" dirty="0">
                <a:ln>
                  <a:noFill/>
                </a:ln>
                <a:effectLst/>
                <a:uLnTx/>
                <a:uFillTx/>
                <a:latin typeface="Century Gothic" panose="020B0502020202020204" pitchFamily="34" charset="0"/>
              </a:rPr>
              <a:t> </a:t>
            </a:r>
            <a:endParaRPr kumimoji="0" lang="fr-FR" sz="2400" b="1" i="0" u="none" strike="noStrike" kern="1200" cap="none" spc="0" normalizeH="0" baseline="0" noProof="0" dirty="0">
              <a:ln>
                <a:noFill/>
              </a:ln>
              <a:effectLst/>
              <a:uLnTx/>
              <a:uFillTx/>
              <a:latin typeface="Century Gothic" panose="020B0502020202020204" pitchFamily="34" charset="0"/>
              <a:ea typeface="Calibri"/>
              <a:cs typeface="Calibri"/>
              <a:sym typeface="Calibri"/>
            </a:endParaRPr>
          </a:p>
        </p:txBody>
      </p:sp>
      <p:graphicFrame>
        <p:nvGraphicFramePr>
          <p:cNvPr id="50" name="Table 49">
            <a:extLst>
              <a:ext uri="{FF2B5EF4-FFF2-40B4-BE49-F238E27FC236}">
                <a16:creationId xmlns:a16="http://schemas.microsoft.com/office/drawing/2014/main" id="{F4F4D5F0-28FC-4106-B403-73E31A050FDD}"/>
              </a:ext>
            </a:extLst>
          </p:cNvPr>
          <p:cNvGraphicFramePr>
            <a:graphicFrameLocks noGrp="1"/>
          </p:cNvGraphicFramePr>
          <p:nvPr>
            <p:extLst>
              <p:ext uri="{D42A27DB-BD31-4B8C-83A1-F6EECF244321}">
                <p14:modId xmlns:p14="http://schemas.microsoft.com/office/powerpoint/2010/main" val="2511801721"/>
              </p:ext>
            </p:extLst>
          </p:nvPr>
        </p:nvGraphicFramePr>
        <p:xfrm>
          <a:off x="372465" y="13707922"/>
          <a:ext cx="5643228" cy="2072640"/>
        </p:xfrm>
        <a:graphic>
          <a:graphicData uri="http://schemas.openxmlformats.org/drawingml/2006/table">
            <a:tbl>
              <a:tblPr firstRow="1" bandRow="1"/>
              <a:tblGrid>
                <a:gridCol w="540089">
                  <a:extLst>
                    <a:ext uri="{9D8B030D-6E8A-4147-A177-3AD203B41FA5}">
                      <a16:colId xmlns:a16="http://schemas.microsoft.com/office/drawing/2014/main" val="3094247030"/>
                    </a:ext>
                  </a:extLst>
                </a:gridCol>
                <a:gridCol w="2574758">
                  <a:extLst>
                    <a:ext uri="{9D8B030D-6E8A-4147-A177-3AD203B41FA5}">
                      <a16:colId xmlns:a16="http://schemas.microsoft.com/office/drawing/2014/main" val="3175228224"/>
                    </a:ext>
                  </a:extLst>
                </a:gridCol>
                <a:gridCol w="2528381">
                  <a:extLst>
                    <a:ext uri="{9D8B030D-6E8A-4147-A177-3AD203B41FA5}">
                      <a16:colId xmlns:a16="http://schemas.microsoft.com/office/drawing/2014/main" val="4079885252"/>
                    </a:ext>
                  </a:extLst>
                </a:gridCol>
              </a:tblGrid>
              <a:tr h="444780">
                <a:tc>
                  <a:txBody>
                    <a:bodyPr/>
                    <a:lstStyle/>
                    <a:p>
                      <a:pPr algn="ctr"/>
                      <a:endParaRPr lang="en-GB" sz="2400" b="1" dirty="0">
                        <a:solidFill>
                          <a:schemeClr val="tx1"/>
                        </a:solidFill>
                        <a:latin typeface="Century Gothic" panose="020B0502020202020204" pitchFamily="34" charset="0"/>
                      </a:endParaRP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en-GB" sz="2000" b="0" dirty="0">
                          <a:solidFill>
                            <a:schemeClr val="tx1"/>
                          </a:solidFill>
                          <a:latin typeface="Century Gothic" panose="020B0502020202020204" pitchFamily="34" charset="0"/>
                        </a:rPr>
                        <a:t>La rime </a:t>
                      </a:r>
                      <a:r>
                        <a:rPr lang="en-GB" sz="2000" b="0" dirty="0" err="1">
                          <a:solidFill>
                            <a:schemeClr val="tx1"/>
                          </a:solidFill>
                          <a:latin typeface="Century Gothic" panose="020B0502020202020204" pitchFamily="34" charset="0"/>
                        </a:rPr>
                        <a:t>est</a:t>
                      </a:r>
                      <a:r>
                        <a:rPr lang="en-GB" sz="2000" b="0" dirty="0">
                          <a:solidFill>
                            <a:schemeClr val="tx1"/>
                          </a:solidFill>
                          <a:latin typeface="Century Gothic" panose="020B0502020202020204" pitchFamily="34" charset="0"/>
                        </a:rPr>
                        <a:t> </a:t>
                      </a:r>
                      <a:br>
                        <a:rPr lang="en-GB" sz="2000" b="0" dirty="0">
                          <a:solidFill>
                            <a:schemeClr val="tx1"/>
                          </a:solidFill>
                          <a:latin typeface="Century Gothic" panose="020B0502020202020204" pitchFamily="34" charset="0"/>
                        </a:rPr>
                      </a:br>
                      <a:r>
                        <a:rPr lang="en-GB" sz="2000" b="0" dirty="0">
                          <a:solidFill>
                            <a:schemeClr val="tx1"/>
                          </a:solidFill>
                          <a:latin typeface="Century Gothic" panose="020B0502020202020204" pitchFamily="34" charset="0"/>
                        </a:rPr>
                        <a:t>bonne.</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2000" b="0" dirty="0">
                          <a:solidFill>
                            <a:schemeClr val="tx1"/>
                          </a:solidFill>
                          <a:latin typeface="Century Gothic" panose="020B0502020202020204" pitchFamily="34" charset="0"/>
                        </a:rPr>
                        <a:t>La rime </a:t>
                      </a:r>
                      <a:r>
                        <a:rPr lang="en-GB" sz="2000" b="0" dirty="0" err="1">
                          <a:solidFill>
                            <a:schemeClr val="tx1"/>
                          </a:solidFill>
                          <a:latin typeface="Century Gothic" panose="020B0502020202020204" pitchFamily="34" charset="0"/>
                        </a:rPr>
                        <a:t>est</a:t>
                      </a:r>
                      <a:r>
                        <a:rPr lang="en-GB" sz="2000" b="0" dirty="0">
                          <a:solidFill>
                            <a:schemeClr val="tx1"/>
                          </a:solidFill>
                          <a:latin typeface="Century Gothic" panose="020B0502020202020204" pitchFamily="34" charset="0"/>
                        </a:rPr>
                        <a:t> </a:t>
                      </a:r>
                      <a:r>
                        <a:rPr lang="en-GB" sz="2000" b="0" dirty="0" err="1">
                          <a:solidFill>
                            <a:schemeClr val="tx1"/>
                          </a:solidFill>
                          <a:latin typeface="Century Gothic" panose="020B0502020202020204" pitchFamily="34" charset="0"/>
                        </a:rPr>
                        <a:t>mauvaise</a:t>
                      </a:r>
                      <a:r>
                        <a:rPr lang="en-GB" sz="2000" b="0" dirty="0">
                          <a:solidFill>
                            <a:schemeClr val="tx1"/>
                          </a:solidFill>
                          <a:latin typeface="Century Gothic" panose="020B0502020202020204" pitchFamily="34" charset="0"/>
                        </a:rPr>
                        <a:t>.</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9953373"/>
                  </a:ext>
                </a:extLst>
              </a:tr>
              <a:tr h="444780">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1</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endParaRPr lang="en-GB" sz="2400" b="1" dirty="0">
                        <a:solidFill>
                          <a:srgbClr val="00B050"/>
                        </a:solidFill>
                        <a:latin typeface="Century Gothic" panose="020B0502020202020204" pitchFamily="34" charset="0"/>
                      </a:endParaRP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rgbClr val="00B050"/>
                        </a:solidFill>
                        <a:latin typeface="Century Gothic" panose="020B0502020202020204" pitchFamily="34" charset="0"/>
                      </a:endParaRP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5719355"/>
                  </a:ext>
                </a:extLst>
              </a:tr>
              <a:tr h="444780">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2</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endParaRPr lang="en-GB" sz="2400" dirty="0">
                        <a:solidFill>
                          <a:srgbClr val="00B050"/>
                        </a:solidFill>
                      </a:endParaRP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dirty="0">
                        <a:solidFill>
                          <a:srgbClr val="00B050"/>
                        </a:solidFill>
                      </a:endParaRP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4058159"/>
                  </a:ext>
                </a:extLst>
              </a:tr>
              <a:tr h="444780">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3</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endParaRPr lang="en-GB" sz="2400" dirty="0">
                        <a:solidFill>
                          <a:srgbClr val="00B050"/>
                        </a:solidFill>
                      </a:endParaRP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dirty="0">
                        <a:solidFill>
                          <a:srgbClr val="00B050"/>
                        </a:solidFill>
                      </a:endParaRP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6414756"/>
                  </a:ext>
                </a:extLst>
              </a:tr>
            </a:tbl>
          </a:graphicData>
        </a:graphic>
      </p:graphicFrame>
      <p:pic>
        <p:nvPicPr>
          <p:cNvPr id="51" name="Google Shape;111;p3">
            <a:extLst>
              <a:ext uri="{FF2B5EF4-FFF2-40B4-BE49-F238E27FC236}">
                <a16:creationId xmlns:a16="http://schemas.microsoft.com/office/drawing/2014/main" id="{71D0D197-A1AA-4A92-B68D-8D2A9A8381F7}"/>
              </a:ext>
            </a:extLst>
          </p:cNvPr>
          <p:cNvPicPr/>
          <p:nvPr/>
        </p:nvPicPr>
        <p:blipFill>
          <a:blip r:embed="rId8"/>
          <a:stretch/>
        </p:blipFill>
        <p:spPr>
          <a:xfrm>
            <a:off x="10326360" y="12812510"/>
            <a:ext cx="775440" cy="775440"/>
          </a:xfrm>
          <a:prstGeom prst="rect">
            <a:avLst/>
          </a:prstGeom>
          <a:ln>
            <a:noFill/>
          </a:ln>
        </p:spPr>
      </p:pic>
      <p:pic>
        <p:nvPicPr>
          <p:cNvPr id="53" name="Picture 52" descr="Map&#10;&#10;Description automatically generated">
            <a:extLst>
              <a:ext uri="{FF2B5EF4-FFF2-40B4-BE49-F238E27FC236}">
                <a16:creationId xmlns:a16="http://schemas.microsoft.com/office/drawing/2014/main" id="{A2251752-6456-4E11-802A-BE00B0210E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27076" y="8774798"/>
            <a:ext cx="5133163" cy="3759134"/>
          </a:xfrm>
          <a:prstGeom prst="rect">
            <a:avLst/>
          </a:prstGeom>
        </p:spPr>
      </p:pic>
      <p:pic>
        <p:nvPicPr>
          <p:cNvPr id="54" name="Graphic 53" descr="Sad face outline with solid fill">
            <a:extLst>
              <a:ext uri="{FF2B5EF4-FFF2-40B4-BE49-F238E27FC236}">
                <a16:creationId xmlns:a16="http://schemas.microsoft.com/office/drawing/2014/main" id="{4DB1598C-4CA3-4D8D-91EA-E62B7C3E040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294650" y="13689851"/>
            <a:ext cx="700791" cy="700791"/>
          </a:xfrm>
          <a:prstGeom prst="rect">
            <a:avLst/>
          </a:prstGeom>
        </p:spPr>
      </p:pic>
      <p:pic>
        <p:nvPicPr>
          <p:cNvPr id="55" name="Graphic 54" descr="Smiling face outline with solid fill">
            <a:extLst>
              <a:ext uri="{FF2B5EF4-FFF2-40B4-BE49-F238E27FC236}">
                <a16:creationId xmlns:a16="http://schemas.microsoft.com/office/drawing/2014/main" id="{72679EE8-C944-48B4-9235-D8B6AACA5C4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715121" y="13709784"/>
            <a:ext cx="694893" cy="694893"/>
          </a:xfrm>
          <a:prstGeom prst="rect">
            <a:avLst/>
          </a:prstGeom>
        </p:spPr>
      </p:pic>
      <p:pic>
        <p:nvPicPr>
          <p:cNvPr id="56" name="Picture 55" descr="Shape, arrow&#10;&#10;Description automatically generated">
            <a:extLst>
              <a:ext uri="{FF2B5EF4-FFF2-40B4-BE49-F238E27FC236}">
                <a16:creationId xmlns:a16="http://schemas.microsoft.com/office/drawing/2014/main" id="{5D59FD95-AAD5-433C-8C37-9185B334DD93}"/>
              </a:ext>
            </a:extLst>
          </p:cNvPr>
          <p:cNvPicPr>
            <a:picLocks noChangeAspect="1"/>
          </p:cNvPicPr>
          <p:nvPr/>
        </p:nvPicPr>
        <p:blipFill>
          <a:blip r:embed="rId14"/>
          <a:stretch>
            <a:fillRect/>
          </a:stretch>
        </p:blipFill>
        <p:spPr>
          <a:xfrm>
            <a:off x="1896377" y="14193241"/>
            <a:ext cx="594672" cy="551001"/>
          </a:xfrm>
          <a:prstGeom prst="rect">
            <a:avLst/>
          </a:prstGeom>
        </p:spPr>
      </p:pic>
      <p:graphicFrame>
        <p:nvGraphicFramePr>
          <p:cNvPr id="57" name="Table 56">
            <a:extLst>
              <a:ext uri="{FF2B5EF4-FFF2-40B4-BE49-F238E27FC236}">
                <a16:creationId xmlns:a16="http://schemas.microsoft.com/office/drawing/2014/main" id="{B9881F41-8F80-41CA-9FA1-9466C997992A}"/>
              </a:ext>
            </a:extLst>
          </p:cNvPr>
          <p:cNvGraphicFramePr>
            <a:graphicFrameLocks noGrp="1"/>
          </p:cNvGraphicFramePr>
          <p:nvPr>
            <p:extLst>
              <p:ext uri="{D42A27DB-BD31-4B8C-83A1-F6EECF244321}">
                <p14:modId xmlns:p14="http://schemas.microsoft.com/office/powerpoint/2010/main" val="2244063189"/>
              </p:ext>
            </p:extLst>
          </p:nvPr>
        </p:nvGraphicFramePr>
        <p:xfrm>
          <a:off x="6115447" y="13689851"/>
          <a:ext cx="5643228" cy="2072640"/>
        </p:xfrm>
        <a:graphic>
          <a:graphicData uri="http://schemas.openxmlformats.org/drawingml/2006/table">
            <a:tbl>
              <a:tblPr firstRow="1" bandRow="1"/>
              <a:tblGrid>
                <a:gridCol w="540089">
                  <a:extLst>
                    <a:ext uri="{9D8B030D-6E8A-4147-A177-3AD203B41FA5}">
                      <a16:colId xmlns:a16="http://schemas.microsoft.com/office/drawing/2014/main" val="3094247030"/>
                    </a:ext>
                  </a:extLst>
                </a:gridCol>
                <a:gridCol w="2574758">
                  <a:extLst>
                    <a:ext uri="{9D8B030D-6E8A-4147-A177-3AD203B41FA5}">
                      <a16:colId xmlns:a16="http://schemas.microsoft.com/office/drawing/2014/main" val="3175228224"/>
                    </a:ext>
                  </a:extLst>
                </a:gridCol>
                <a:gridCol w="2528381">
                  <a:extLst>
                    <a:ext uri="{9D8B030D-6E8A-4147-A177-3AD203B41FA5}">
                      <a16:colId xmlns:a16="http://schemas.microsoft.com/office/drawing/2014/main" val="4079885252"/>
                    </a:ext>
                  </a:extLst>
                </a:gridCol>
              </a:tblGrid>
              <a:tr h="444780">
                <a:tc>
                  <a:txBody>
                    <a:bodyPr/>
                    <a:lstStyle/>
                    <a:p>
                      <a:pPr algn="ctr"/>
                      <a:endParaRPr lang="en-GB" sz="2400" b="1" dirty="0">
                        <a:solidFill>
                          <a:schemeClr val="tx1"/>
                        </a:solidFill>
                        <a:latin typeface="Century Gothic" panose="020B0502020202020204" pitchFamily="34" charset="0"/>
                      </a:endParaRP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en-GB" sz="2000" b="0" dirty="0">
                          <a:solidFill>
                            <a:schemeClr val="tx1"/>
                          </a:solidFill>
                          <a:latin typeface="Century Gothic" panose="020B0502020202020204" pitchFamily="34" charset="0"/>
                        </a:rPr>
                        <a:t>La rime </a:t>
                      </a:r>
                      <a:r>
                        <a:rPr lang="en-GB" sz="2000" b="0" dirty="0" err="1">
                          <a:solidFill>
                            <a:schemeClr val="tx1"/>
                          </a:solidFill>
                          <a:latin typeface="Century Gothic" panose="020B0502020202020204" pitchFamily="34" charset="0"/>
                        </a:rPr>
                        <a:t>est</a:t>
                      </a:r>
                      <a:r>
                        <a:rPr lang="en-GB" sz="2000" b="0" dirty="0">
                          <a:solidFill>
                            <a:schemeClr val="tx1"/>
                          </a:solidFill>
                          <a:latin typeface="Century Gothic" panose="020B0502020202020204" pitchFamily="34" charset="0"/>
                        </a:rPr>
                        <a:t> </a:t>
                      </a:r>
                      <a:br>
                        <a:rPr lang="en-GB" sz="2000" b="0" dirty="0">
                          <a:solidFill>
                            <a:schemeClr val="tx1"/>
                          </a:solidFill>
                          <a:latin typeface="Century Gothic" panose="020B0502020202020204" pitchFamily="34" charset="0"/>
                        </a:rPr>
                      </a:br>
                      <a:r>
                        <a:rPr lang="en-GB" sz="2000" b="0" dirty="0">
                          <a:solidFill>
                            <a:schemeClr val="tx1"/>
                          </a:solidFill>
                          <a:latin typeface="Century Gothic" panose="020B0502020202020204" pitchFamily="34" charset="0"/>
                        </a:rPr>
                        <a:t>bonne.</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2000" b="0" dirty="0">
                          <a:solidFill>
                            <a:schemeClr val="tx1"/>
                          </a:solidFill>
                          <a:latin typeface="Century Gothic" panose="020B0502020202020204" pitchFamily="34" charset="0"/>
                        </a:rPr>
                        <a:t>La rime </a:t>
                      </a:r>
                      <a:r>
                        <a:rPr lang="en-GB" sz="2000" b="0" dirty="0" err="1">
                          <a:solidFill>
                            <a:schemeClr val="tx1"/>
                          </a:solidFill>
                          <a:latin typeface="Century Gothic" panose="020B0502020202020204" pitchFamily="34" charset="0"/>
                        </a:rPr>
                        <a:t>est</a:t>
                      </a:r>
                      <a:r>
                        <a:rPr lang="en-GB" sz="2000" b="0" dirty="0">
                          <a:solidFill>
                            <a:schemeClr val="tx1"/>
                          </a:solidFill>
                          <a:latin typeface="Century Gothic" panose="020B0502020202020204" pitchFamily="34" charset="0"/>
                        </a:rPr>
                        <a:t> </a:t>
                      </a:r>
                      <a:r>
                        <a:rPr lang="en-GB" sz="2000" b="0" dirty="0" err="1">
                          <a:solidFill>
                            <a:schemeClr val="tx1"/>
                          </a:solidFill>
                          <a:latin typeface="Century Gothic" panose="020B0502020202020204" pitchFamily="34" charset="0"/>
                        </a:rPr>
                        <a:t>mauvaise</a:t>
                      </a:r>
                      <a:r>
                        <a:rPr lang="en-GB" sz="2000" b="0" dirty="0">
                          <a:solidFill>
                            <a:schemeClr val="tx1"/>
                          </a:solidFill>
                          <a:latin typeface="Century Gothic" panose="020B0502020202020204" pitchFamily="34" charset="0"/>
                        </a:rPr>
                        <a:t>.</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9953373"/>
                  </a:ext>
                </a:extLst>
              </a:tr>
              <a:tr h="444780">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4</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endParaRPr lang="en-GB" sz="2400" b="1" dirty="0">
                        <a:solidFill>
                          <a:srgbClr val="00B050"/>
                        </a:solidFill>
                        <a:latin typeface="Century Gothic" panose="020B0502020202020204" pitchFamily="34" charset="0"/>
                      </a:endParaRP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rgbClr val="00B050"/>
                        </a:solidFill>
                        <a:latin typeface="Century Gothic" panose="020B0502020202020204" pitchFamily="34" charset="0"/>
                      </a:endParaRP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5719355"/>
                  </a:ext>
                </a:extLst>
              </a:tr>
              <a:tr h="444780">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5</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endParaRPr lang="en-GB" sz="2400" dirty="0">
                        <a:solidFill>
                          <a:srgbClr val="00B050"/>
                        </a:solidFill>
                      </a:endParaRP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dirty="0">
                        <a:solidFill>
                          <a:srgbClr val="00B050"/>
                        </a:solidFill>
                      </a:endParaRP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4058159"/>
                  </a:ext>
                </a:extLst>
              </a:tr>
              <a:tr h="444780">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6</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endParaRPr lang="en-GB" sz="2400" dirty="0">
                        <a:solidFill>
                          <a:srgbClr val="00B050"/>
                        </a:solidFill>
                      </a:endParaRP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dirty="0">
                        <a:solidFill>
                          <a:srgbClr val="00B050"/>
                        </a:solidFill>
                      </a:endParaRP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6414756"/>
                  </a:ext>
                </a:extLst>
              </a:tr>
            </a:tbl>
          </a:graphicData>
        </a:graphic>
      </p:graphicFrame>
      <p:pic>
        <p:nvPicPr>
          <p:cNvPr id="58" name="Graphic 57" descr="Sad face outline with solid fill">
            <a:extLst>
              <a:ext uri="{FF2B5EF4-FFF2-40B4-BE49-F238E27FC236}">
                <a16:creationId xmlns:a16="http://schemas.microsoft.com/office/drawing/2014/main" id="{AE8D850F-5195-4352-AEE5-F6C3FC19CEF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037632" y="13671780"/>
            <a:ext cx="700791" cy="700791"/>
          </a:xfrm>
          <a:prstGeom prst="rect">
            <a:avLst/>
          </a:prstGeom>
        </p:spPr>
      </p:pic>
      <p:pic>
        <p:nvPicPr>
          <p:cNvPr id="59" name="Graphic 58" descr="Smiling face outline with solid fill">
            <a:extLst>
              <a:ext uri="{FF2B5EF4-FFF2-40B4-BE49-F238E27FC236}">
                <a16:creationId xmlns:a16="http://schemas.microsoft.com/office/drawing/2014/main" id="{4CF60FC6-BE56-4E84-ACC5-F40472E0439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58103" y="13691713"/>
            <a:ext cx="694893" cy="694893"/>
          </a:xfrm>
          <a:prstGeom prst="rect">
            <a:avLst/>
          </a:prstGeom>
        </p:spPr>
      </p:pic>
    </p:spTree>
    <p:extLst>
      <p:ext uri="{BB962C8B-B14F-4D97-AF65-F5344CB8AC3E}">
        <p14:creationId xmlns:p14="http://schemas.microsoft.com/office/powerpoint/2010/main" val="1943070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9" y="149979"/>
            <a:ext cx="6899734"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GB" sz="2800" b="1" spc="-1" dirty="0">
                <a:solidFill>
                  <a:schemeClr val="bg1"/>
                </a:solidFill>
                <a:latin typeface="Century Gothic" panose="020B0502020202020204" pitchFamily="34" charset="0"/>
                <a:ea typeface="Century Gothic"/>
              </a:rPr>
              <a:t>Saying where you are going and what there is there</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7126460" y="214537"/>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7</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399815" y="15424339"/>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77402"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32</a:t>
              </a:r>
            </a:p>
          </p:txBody>
        </p:sp>
      </p:grpSp>
      <p:pic>
        <p:nvPicPr>
          <p:cNvPr id="12" name="Picture 11">
            <a:extLst>
              <a:ext uri="{FF2B5EF4-FFF2-40B4-BE49-F238E27FC236}">
                <a16:creationId xmlns:a16="http://schemas.microsoft.com/office/drawing/2014/main" id="{63E1F489-22E3-4977-BA4B-254AA768DFA6}"/>
              </a:ext>
            </a:extLst>
          </p:cNvPr>
          <p:cNvPicPr>
            <a:picLocks noChangeAspect="1"/>
          </p:cNvPicPr>
          <p:nvPr/>
        </p:nvPicPr>
        <p:blipFill>
          <a:blip r:embed="rId5"/>
          <a:stretch>
            <a:fillRect/>
          </a:stretch>
        </p:blipFill>
        <p:spPr>
          <a:xfrm>
            <a:off x="274878" y="1026402"/>
            <a:ext cx="2377646" cy="853514"/>
          </a:xfrm>
          <a:prstGeom prst="rect">
            <a:avLst/>
          </a:prstGeom>
        </p:spPr>
      </p:pic>
      <p:sp>
        <p:nvSpPr>
          <p:cNvPr id="13" name="TextBox 12">
            <a:extLst>
              <a:ext uri="{FF2B5EF4-FFF2-40B4-BE49-F238E27FC236}">
                <a16:creationId xmlns:a16="http://schemas.microsoft.com/office/drawing/2014/main" id="{0A0CD9CA-E03C-46EF-9CF6-0577818B988D}"/>
              </a:ext>
            </a:extLst>
          </p:cNvPr>
          <p:cNvSpPr txBox="1"/>
          <p:nvPr/>
        </p:nvSpPr>
        <p:spPr>
          <a:xfrm>
            <a:off x="2638704" y="1189880"/>
            <a:ext cx="987277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Il y a quoi ? Il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n’y</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 pas quoi ?</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14" name="Table 5">
            <a:extLst>
              <a:ext uri="{FF2B5EF4-FFF2-40B4-BE49-F238E27FC236}">
                <a16:creationId xmlns:a16="http://schemas.microsoft.com/office/drawing/2014/main" id="{BD624B50-87AD-4634-A063-2302B6420AC9}"/>
              </a:ext>
            </a:extLst>
          </p:cNvPr>
          <p:cNvGraphicFramePr>
            <a:graphicFrameLocks noGrp="1"/>
          </p:cNvGraphicFramePr>
          <p:nvPr>
            <p:extLst>
              <p:ext uri="{D42A27DB-BD31-4B8C-83A1-F6EECF244321}">
                <p14:modId xmlns:p14="http://schemas.microsoft.com/office/powerpoint/2010/main" val="1912690165"/>
              </p:ext>
            </p:extLst>
          </p:nvPr>
        </p:nvGraphicFramePr>
        <p:xfrm>
          <a:off x="284318" y="1837682"/>
          <a:ext cx="7297685" cy="4114800"/>
        </p:xfrm>
        <a:graphic>
          <a:graphicData uri="http://schemas.openxmlformats.org/drawingml/2006/table">
            <a:tbl>
              <a:tblPr firstRow="1" bandRow="1">
                <a:tableStyleId>{5940675A-B579-460E-94D1-54222C63F5DA}</a:tableStyleId>
              </a:tblPr>
              <a:tblGrid>
                <a:gridCol w="567834">
                  <a:extLst>
                    <a:ext uri="{9D8B030D-6E8A-4147-A177-3AD203B41FA5}">
                      <a16:colId xmlns:a16="http://schemas.microsoft.com/office/drawing/2014/main" val="778387399"/>
                    </a:ext>
                  </a:extLst>
                </a:gridCol>
                <a:gridCol w="1828800">
                  <a:extLst>
                    <a:ext uri="{9D8B030D-6E8A-4147-A177-3AD203B41FA5}">
                      <a16:colId xmlns:a16="http://schemas.microsoft.com/office/drawing/2014/main" val="723933871"/>
                    </a:ext>
                  </a:extLst>
                </a:gridCol>
                <a:gridCol w="1937657">
                  <a:extLst>
                    <a:ext uri="{9D8B030D-6E8A-4147-A177-3AD203B41FA5}">
                      <a16:colId xmlns:a16="http://schemas.microsoft.com/office/drawing/2014/main" val="1778506353"/>
                    </a:ext>
                  </a:extLst>
                </a:gridCol>
                <a:gridCol w="2963394">
                  <a:extLst>
                    <a:ext uri="{9D8B030D-6E8A-4147-A177-3AD203B41FA5}">
                      <a16:colId xmlns:a16="http://schemas.microsoft.com/office/drawing/2014/main" val="822646392"/>
                    </a:ext>
                  </a:extLst>
                </a:gridCol>
              </a:tblGrid>
              <a:tr h="0">
                <a:tc>
                  <a:txBody>
                    <a:bodyPr/>
                    <a:lstStyle/>
                    <a:p>
                      <a:pPr algn="ctr"/>
                      <a:endParaRPr lang="en-GB" sz="2400">
                        <a:solidFill>
                          <a:schemeClr val="tx1"/>
                        </a:solidFill>
                        <a:latin typeface="Century Gothic" panose="020B0502020202020204" pitchFamily="34" charset="0"/>
                      </a:endParaRPr>
                    </a:p>
                  </a:txBody>
                  <a:tcPr anchor="ctr">
                    <a:solidFill>
                      <a:srgbClr val="FEF8F4"/>
                    </a:solidFill>
                  </a:tcPr>
                </a:tc>
                <a:tc>
                  <a:txBody>
                    <a:bodyPr/>
                    <a:lstStyle/>
                    <a:p>
                      <a:pPr algn="ctr"/>
                      <a:r>
                        <a:rPr lang="en-GB" sz="2400" dirty="0">
                          <a:solidFill>
                            <a:schemeClr val="tx1"/>
                          </a:solidFill>
                          <a:latin typeface="Century Gothic" panose="020B0502020202020204" pitchFamily="34" charset="0"/>
                        </a:rPr>
                        <a:t>Il y a</a:t>
                      </a:r>
                    </a:p>
                  </a:txBody>
                  <a:tcPr anchor="ctr">
                    <a:solidFill>
                      <a:srgbClr val="FEF8F4"/>
                    </a:solidFill>
                  </a:tcPr>
                </a:tc>
                <a:tc>
                  <a:txBody>
                    <a:bodyPr/>
                    <a:lstStyle/>
                    <a:p>
                      <a:pPr algn="ctr"/>
                      <a:r>
                        <a:rPr lang="en-GB" sz="2400" dirty="0" err="1">
                          <a:solidFill>
                            <a:schemeClr val="tx1"/>
                          </a:solidFill>
                          <a:latin typeface="Century Gothic" panose="020B0502020202020204" pitchFamily="34" charset="0"/>
                        </a:rPr>
                        <a:t>il</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n’y</a:t>
                      </a:r>
                      <a:r>
                        <a:rPr lang="en-GB" sz="2400" dirty="0">
                          <a:solidFill>
                            <a:schemeClr val="tx1"/>
                          </a:solidFill>
                          <a:latin typeface="Century Gothic" panose="020B0502020202020204" pitchFamily="34" charset="0"/>
                        </a:rPr>
                        <a:t> a pas</a:t>
                      </a:r>
                    </a:p>
                  </a:txBody>
                  <a:tcPr anchor="ctr">
                    <a:solidFill>
                      <a:srgbClr val="FEF8F4"/>
                    </a:solidFill>
                  </a:tcPr>
                </a:tc>
                <a:tc>
                  <a:txBody>
                    <a:bodyPr/>
                    <a:lstStyle/>
                    <a:p>
                      <a:pPr algn="ctr"/>
                      <a:r>
                        <a:rPr lang="en-GB" sz="2400" dirty="0" err="1">
                          <a:solidFill>
                            <a:schemeClr val="tx1"/>
                          </a:solidFill>
                          <a:latin typeface="Century Gothic" panose="020B0502020202020204" pitchFamily="34" charset="0"/>
                        </a:rPr>
                        <a:t>en</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anglais</a:t>
                      </a:r>
                      <a:endParaRPr lang="en-GB" sz="2400" dirty="0">
                        <a:solidFill>
                          <a:schemeClr val="tx1"/>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2728980100"/>
                  </a:ext>
                </a:extLst>
              </a:tr>
              <a:tr h="0">
                <a:tc>
                  <a:txBody>
                    <a:bodyPr/>
                    <a:lstStyle/>
                    <a:p>
                      <a:pPr algn="ctr"/>
                      <a:r>
                        <a:rPr lang="en-GB" sz="2400" b="1" dirty="0">
                          <a:solidFill>
                            <a:schemeClr val="tx1"/>
                          </a:solidFill>
                          <a:latin typeface="Century Gothic" panose="020B0502020202020204" pitchFamily="34" charset="0"/>
                        </a:rPr>
                        <a:t>1</a:t>
                      </a:r>
                    </a:p>
                  </a:txBody>
                  <a:tcPr anchor="ctr">
                    <a:solidFill>
                      <a:srgbClr val="FEF8F4"/>
                    </a:solidFill>
                  </a:tcPr>
                </a:tc>
                <a:tc>
                  <a:txBody>
                    <a:bodyPr/>
                    <a:lstStyle/>
                    <a:p>
                      <a:pPr algn="ctr"/>
                      <a:endParaRPr lang="en-GB" sz="2400">
                        <a:solidFill>
                          <a:schemeClr val="tx1"/>
                        </a:solidFill>
                        <a:latin typeface="Century Gothic" panose="020B0502020202020204" pitchFamily="34" charset="0"/>
                      </a:endParaRPr>
                    </a:p>
                  </a:txBody>
                  <a:tcPr anchor="ctr">
                    <a:solidFill>
                      <a:srgbClr val="FEF8F4"/>
                    </a:solidFill>
                  </a:tcPr>
                </a:tc>
                <a:tc>
                  <a:txBody>
                    <a:bodyPr/>
                    <a:lstStyle/>
                    <a:p>
                      <a:pPr algn="ctr"/>
                      <a:endParaRPr lang="en-GB" sz="2400" dirty="0">
                        <a:solidFill>
                          <a:schemeClr val="tx1"/>
                        </a:solidFill>
                        <a:latin typeface="Century Gothic" panose="020B0502020202020204" pitchFamily="34" charset="0"/>
                      </a:endParaRPr>
                    </a:p>
                  </a:txBody>
                  <a:tcPr anchor="ctr">
                    <a:solidFill>
                      <a:srgbClr val="FEF8F4"/>
                    </a:solidFill>
                  </a:tcPr>
                </a:tc>
                <a:tc>
                  <a:txBody>
                    <a:bodyPr/>
                    <a:lstStyle/>
                    <a:p>
                      <a:pPr algn="ctr"/>
                      <a:r>
                        <a:rPr lang="en-GB" sz="2400" b="1" dirty="0">
                          <a:solidFill>
                            <a:schemeClr val="tx1"/>
                          </a:solidFill>
                          <a:latin typeface="Century Gothic" panose="020B0502020202020204" pitchFamily="34" charset="0"/>
                        </a:rPr>
                        <a:t>a market</a:t>
                      </a:r>
                    </a:p>
                  </a:txBody>
                  <a:tcPr anchor="ctr">
                    <a:solidFill>
                      <a:srgbClr val="FEF8F4"/>
                    </a:solidFill>
                  </a:tcPr>
                </a:tc>
                <a:extLst>
                  <a:ext uri="{0D108BD9-81ED-4DB2-BD59-A6C34878D82A}">
                    <a16:rowId xmlns:a16="http://schemas.microsoft.com/office/drawing/2014/main" val="694496890"/>
                  </a:ext>
                </a:extLst>
              </a:tr>
              <a:tr h="0">
                <a:tc>
                  <a:txBody>
                    <a:bodyPr/>
                    <a:lstStyle/>
                    <a:p>
                      <a:pPr algn="ctr"/>
                      <a:r>
                        <a:rPr lang="en-GB" sz="2400" b="1" dirty="0">
                          <a:solidFill>
                            <a:schemeClr val="tx1"/>
                          </a:solidFill>
                          <a:latin typeface="Century Gothic" panose="020B0502020202020204" pitchFamily="34" charset="0"/>
                        </a:rPr>
                        <a:t>2</a:t>
                      </a:r>
                    </a:p>
                  </a:txBody>
                  <a:tcPr anchor="ctr">
                    <a:solidFill>
                      <a:srgbClr val="FEF8F4"/>
                    </a:solidFill>
                  </a:tcPr>
                </a:tc>
                <a:tc>
                  <a:txBody>
                    <a:bodyPr/>
                    <a:lstStyle/>
                    <a:p>
                      <a:pPr algn="ctr"/>
                      <a:endParaRPr lang="en-GB" sz="2400">
                        <a:solidFill>
                          <a:schemeClr val="tx1"/>
                        </a:solidFill>
                        <a:latin typeface="Century Gothic" panose="020B0502020202020204" pitchFamily="34" charset="0"/>
                      </a:endParaRPr>
                    </a:p>
                  </a:txBody>
                  <a:tcPr anchor="ctr">
                    <a:solidFill>
                      <a:srgbClr val="FEF8F4"/>
                    </a:solidFill>
                  </a:tcPr>
                </a:tc>
                <a:tc>
                  <a:txBody>
                    <a:bodyPr/>
                    <a:lstStyle/>
                    <a:p>
                      <a:pPr algn="ctr"/>
                      <a:endParaRPr lang="en-GB" sz="2400" dirty="0">
                        <a:solidFill>
                          <a:schemeClr val="tx1"/>
                        </a:solidFill>
                        <a:latin typeface="Century Gothic" panose="020B0502020202020204" pitchFamily="34" charset="0"/>
                      </a:endParaRPr>
                    </a:p>
                  </a:txBody>
                  <a:tcPr anchor="ctr">
                    <a:solidFill>
                      <a:srgbClr val="FEF8F4"/>
                    </a:solidFill>
                  </a:tcPr>
                </a:tc>
                <a:tc>
                  <a:txBody>
                    <a:bodyPr/>
                    <a:lstStyle/>
                    <a:p>
                      <a:pPr algn="ctr"/>
                      <a:endParaRPr lang="en-GB" sz="2400" dirty="0">
                        <a:solidFill>
                          <a:schemeClr val="tx1"/>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3901472736"/>
                  </a:ext>
                </a:extLst>
              </a:tr>
              <a:tr h="0">
                <a:tc>
                  <a:txBody>
                    <a:bodyPr/>
                    <a:lstStyle/>
                    <a:p>
                      <a:pPr algn="ctr"/>
                      <a:r>
                        <a:rPr lang="en-GB" sz="2400" b="1" dirty="0">
                          <a:solidFill>
                            <a:schemeClr val="tx1"/>
                          </a:solidFill>
                          <a:latin typeface="Century Gothic" panose="020B0502020202020204" pitchFamily="34" charset="0"/>
                        </a:rPr>
                        <a:t>3</a:t>
                      </a:r>
                    </a:p>
                  </a:txBody>
                  <a:tcPr anchor="ctr">
                    <a:solidFill>
                      <a:srgbClr val="FEF8F4"/>
                    </a:solidFill>
                  </a:tcPr>
                </a:tc>
                <a:tc>
                  <a:txBody>
                    <a:bodyPr/>
                    <a:lstStyle/>
                    <a:p>
                      <a:pPr algn="ctr"/>
                      <a:endParaRPr lang="en-GB" sz="2400">
                        <a:solidFill>
                          <a:schemeClr val="tx1"/>
                        </a:solidFill>
                        <a:latin typeface="Century Gothic" panose="020B0502020202020204" pitchFamily="34" charset="0"/>
                      </a:endParaRPr>
                    </a:p>
                  </a:txBody>
                  <a:tcPr anchor="ctr">
                    <a:solidFill>
                      <a:srgbClr val="FEF8F4"/>
                    </a:solidFill>
                  </a:tcPr>
                </a:tc>
                <a:tc>
                  <a:txBody>
                    <a:bodyPr/>
                    <a:lstStyle/>
                    <a:p>
                      <a:pPr algn="ctr"/>
                      <a:endParaRPr lang="en-GB" sz="2400">
                        <a:solidFill>
                          <a:schemeClr val="tx1"/>
                        </a:solidFill>
                        <a:latin typeface="Century Gothic" panose="020B0502020202020204" pitchFamily="34" charset="0"/>
                      </a:endParaRPr>
                    </a:p>
                  </a:txBody>
                  <a:tcPr anchor="ctr">
                    <a:solidFill>
                      <a:srgbClr val="FEF8F4"/>
                    </a:solidFill>
                  </a:tcPr>
                </a:tc>
                <a:tc>
                  <a:txBody>
                    <a:bodyPr/>
                    <a:lstStyle/>
                    <a:p>
                      <a:pPr algn="ctr"/>
                      <a:endParaRPr lang="en-GB" sz="2400">
                        <a:solidFill>
                          <a:schemeClr val="tx1"/>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3442427629"/>
                  </a:ext>
                </a:extLst>
              </a:tr>
              <a:tr h="0">
                <a:tc>
                  <a:txBody>
                    <a:bodyPr/>
                    <a:lstStyle/>
                    <a:p>
                      <a:pPr algn="ctr"/>
                      <a:r>
                        <a:rPr lang="en-GB" sz="2400" b="1" dirty="0">
                          <a:solidFill>
                            <a:schemeClr val="tx1"/>
                          </a:solidFill>
                          <a:latin typeface="Century Gothic" panose="020B0502020202020204" pitchFamily="34" charset="0"/>
                        </a:rPr>
                        <a:t>4</a:t>
                      </a:r>
                    </a:p>
                  </a:txBody>
                  <a:tcPr anchor="ctr">
                    <a:solidFill>
                      <a:srgbClr val="FEF8F4"/>
                    </a:solidFill>
                  </a:tcPr>
                </a:tc>
                <a:tc>
                  <a:txBody>
                    <a:bodyPr/>
                    <a:lstStyle/>
                    <a:p>
                      <a:pPr algn="ctr"/>
                      <a:endParaRPr lang="en-GB" sz="2400">
                        <a:solidFill>
                          <a:schemeClr val="tx1"/>
                        </a:solidFill>
                        <a:latin typeface="Century Gothic" panose="020B0502020202020204" pitchFamily="34" charset="0"/>
                      </a:endParaRPr>
                    </a:p>
                  </a:txBody>
                  <a:tcPr anchor="ctr">
                    <a:solidFill>
                      <a:srgbClr val="FEF8F4"/>
                    </a:solidFill>
                  </a:tcPr>
                </a:tc>
                <a:tc>
                  <a:txBody>
                    <a:bodyPr/>
                    <a:lstStyle/>
                    <a:p>
                      <a:pPr algn="ctr"/>
                      <a:endParaRPr lang="en-GB" sz="2400" dirty="0">
                        <a:solidFill>
                          <a:schemeClr val="tx1"/>
                        </a:solidFill>
                        <a:latin typeface="Century Gothic" panose="020B0502020202020204" pitchFamily="34" charset="0"/>
                      </a:endParaRPr>
                    </a:p>
                  </a:txBody>
                  <a:tcPr anchor="ctr">
                    <a:solidFill>
                      <a:srgbClr val="FEF8F4"/>
                    </a:solidFill>
                  </a:tcPr>
                </a:tc>
                <a:tc>
                  <a:txBody>
                    <a:bodyPr/>
                    <a:lstStyle/>
                    <a:p>
                      <a:pPr algn="ctr"/>
                      <a:endParaRPr lang="en-GB" sz="2400" dirty="0">
                        <a:solidFill>
                          <a:schemeClr val="tx1"/>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176985696"/>
                  </a:ext>
                </a:extLst>
              </a:tr>
              <a:tr h="0">
                <a:tc>
                  <a:txBody>
                    <a:bodyPr/>
                    <a:lstStyle/>
                    <a:p>
                      <a:pPr algn="ctr"/>
                      <a:r>
                        <a:rPr lang="en-GB" sz="2400" b="1" dirty="0">
                          <a:solidFill>
                            <a:schemeClr val="tx1"/>
                          </a:solidFill>
                          <a:latin typeface="Century Gothic" panose="020B0502020202020204" pitchFamily="34" charset="0"/>
                        </a:rPr>
                        <a:t>5</a:t>
                      </a:r>
                    </a:p>
                  </a:txBody>
                  <a:tcPr anchor="ctr">
                    <a:solidFill>
                      <a:srgbClr val="FEF8F4"/>
                    </a:solidFill>
                  </a:tcPr>
                </a:tc>
                <a:tc>
                  <a:txBody>
                    <a:bodyPr/>
                    <a:lstStyle/>
                    <a:p>
                      <a:pPr algn="ctr"/>
                      <a:endParaRPr lang="en-GB" sz="2400">
                        <a:solidFill>
                          <a:schemeClr val="tx1"/>
                        </a:solidFill>
                        <a:latin typeface="Century Gothic" panose="020B0502020202020204" pitchFamily="34" charset="0"/>
                      </a:endParaRPr>
                    </a:p>
                  </a:txBody>
                  <a:tcPr anchor="ctr">
                    <a:solidFill>
                      <a:srgbClr val="FEF8F4"/>
                    </a:solidFill>
                  </a:tcPr>
                </a:tc>
                <a:tc>
                  <a:txBody>
                    <a:bodyPr/>
                    <a:lstStyle/>
                    <a:p>
                      <a:pPr algn="ctr"/>
                      <a:endParaRPr lang="en-GB" sz="2400">
                        <a:solidFill>
                          <a:schemeClr val="tx1"/>
                        </a:solidFill>
                        <a:latin typeface="Century Gothic" panose="020B0502020202020204" pitchFamily="34" charset="0"/>
                      </a:endParaRPr>
                    </a:p>
                  </a:txBody>
                  <a:tcPr anchor="ctr">
                    <a:solidFill>
                      <a:srgbClr val="FEF8F4"/>
                    </a:solidFill>
                  </a:tcPr>
                </a:tc>
                <a:tc>
                  <a:txBody>
                    <a:bodyPr/>
                    <a:lstStyle/>
                    <a:p>
                      <a:pPr algn="ctr"/>
                      <a:endParaRPr lang="en-GB" sz="2400">
                        <a:solidFill>
                          <a:schemeClr val="tx1"/>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571752253"/>
                  </a:ext>
                </a:extLst>
              </a:tr>
              <a:tr h="0">
                <a:tc>
                  <a:txBody>
                    <a:bodyPr/>
                    <a:lstStyle/>
                    <a:p>
                      <a:pPr algn="ctr"/>
                      <a:r>
                        <a:rPr lang="en-GB" sz="2400" b="1" dirty="0">
                          <a:solidFill>
                            <a:schemeClr val="tx1"/>
                          </a:solidFill>
                          <a:latin typeface="Century Gothic" panose="020B0502020202020204" pitchFamily="34" charset="0"/>
                        </a:rPr>
                        <a:t>6</a:t>
                      </a:r>
                    </a:p>
                  </a:txBody>
                  <a:tcPr anchor="ctr">
                    <a:solidFill>
                      <a:srgbClr val="FEF8F4"/>
                    </a:solidFill>
                  </a:tcPr>
                </a:tc>
                <a:tc>
                  <a:txBody>
                    <a:bodyPr/>
                    <a:lstStyle/>
                    <a:p>
                      <a:pPr algn="ctr"/>
                      <a:endParaRPr lang="en-GB" sz="2400" dirty="0">
                        <a:solidFill>
                          <a:schemeClr val="tx1"/>
                        </a:solidFill>
                        <a:latin typeface="Century Gothic" panose="020B0502020202020204" pitchFamily="34" charset="0"/>
                      </a:endParaRPr>
                    </a:p>
                  </a:txBody>
                  <a:tcPr anchor="ctr">
                    <a:solidFill>
                      <a:srgbClr val="FEF8F4"/>
                    </a:solidFill>
                  </a:tcPr>
                </a:tc>
                <a:tc>
                  <a:txBody>
                    <a:bodyPr/>
                    <a:lstStyle/>
                    <a:p>
                      <a:pPr algn="ctr"/>
                      <a:endParaRPr lang="en-GB" sz="2400" dirty="0">
                        <a:solidFill>
                          <a:schemeClr val="tx1"/>
                        </a:solidFill>
                        <a:latin typeface="Century Gothic" panose="020B0502020202020204" pitchFamily="34" charset="0"/>
                      </a:endParaRPr>
                    </a:p>
                  </a:txBody>
                  <a:tcPr anchor="ctr">
                    <a:solidFill>
                      <a:srgbClr val="FEF8F4"/>
                    </a:solidFill>
                  </a:tcPr>
                </a:tc>
                <a:tc>
                  <a:txBody>
                    <a:bodyPr/>
                    <a:lstStyle/>
                    <a:p>
                      <a:pPr algn="ctr"/>
                      <a:endParaRPr lang="en-GB" sz="2400" dirty="0">
                        <a:solidFill>
                          <a:schemeClr val="tx1"/>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1625291966"/>
                  </a:ext>
                </a:extLst>
              </a:tr>
              <a:tr h="0">
                <a:tc>
                  <a:txBody>
                    <a:bodyPr/>
                    <a:lstStyle/>
                    <a:p>
                      <a:pPr algn="ctr"/>
                      <a:r>
                        <a:rPr lang="en-GB" sz="2400" b="1" dirty="0">
                          <a:solidFill>
                            <a:schemeClr val="tx1"/>
                          </a:solidFill>
                          <a:latin typeface="Century Gothic" panose="020B0502020202020204" pitchFamily="34" charset="0"/>
                        </a:rPr>
                        <a:t>7</a:t>
                      </a:r>
                    </a:p>
                  </a:txBody>
                  <a:tcPr anchor="ctr">
                    <a:solidFill>
                      <a:srgbClr val="FEF8F4"/>
                    </a:solidFill>
                  </a:tcPr>
                </a:tc>
                <a:tc>
                  <a:txBody>
                    <a:bodyPr/>
                    <a:lstStyle/>
                    <a:p>
                      <a:pPr algn="ctr"/>
                      <a:endParaRPr lang="en-GB" sz="2400" dirty="0">
                        <a:solidFill>
                          <a:schemeClr val="tx1"/>
                        </a:solidFill>
                        <a:latin typeface="Century Gothic" panose="020B0502020202020204" pitchFamily="34" charset="0"/>
                      </a:endParaRPr>
                    </a:p>
                  </a:txBody>
                  <a:tcPr anchor="ctr">
                    <a:solidFill>
                      <a:srgbClr val="FEF8F4"/>
                    </a:solidFill>
                  </a:tcPr>
                </a:tc>
                <a:tc>
                  <a:txBody>
                    <a:bodyPr/>
                    <a:lstStyle/>
                    <a:p>
                      <a:pPr algn="ctr"/>
                      <a:endParaRPr lang="en-GB" sz="2400" dirty="0">
                        <a:solidFill>
                          <a:schemeClr val="tx1"/>
                        </a:solidFill>
                        <a:latin typeface="Century Gothic" panose="020B0502020202020204" pitchFamily="34" charset="0"/>
                      </a:endParaRPr>
                    </a:p>
                  </a:txBody>
                  <a:tcPr anchor="ctr">
                    <a:solidFill>
                      <a:srgbClr val="FEF8F4"/>
                    </a:solidFill>
                  </a:tcPr>
                </a:tc>
                <a:tc>
                  <a:txBody>
                    <a:bodyPr/>
                    <a:lstStyle/>
                    <a:p>
                      <a:pPr algn="ctr"/>
                      <a:endParaRPr lang="en-GB" sz="2400" dirty="0">
                        <a:solidFill>
                          <a:schemeClr val="tx1"/>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698362545"/>
                  </a:ext>
                </a:extLst>
              </a:tr>
              <a:tr h="0">
                <a:tc>
                  <a:txBody>
                    <a:bodyPr/>
                    <a:lstStyle/>
                    <a:p>
                      <a:pPr algn="ctr"/>
                      <a:r>
                        <a:rPr lang="en-GB" sz="2400" b="1" dirty="0">
                          <a:solidFill>
                            <a:schemeClr val="tx1"/>
                          </a:solidFill>
                          <a:latin typeface="Century Gothic" panose="020B0502020202020204" pitchFamily="34" charset="0"/>
                        </a:rPr>
                        <a:t>8</a:t>
                      </a:r>
                    </a:p>
                  </a:txBody>
                  <a:tcPr anchor="ctr">
                    <a:solidFill>
                      <a:srgbClr val="FEF8F4"/>
                    </a:solidFill>
                  </a:tcPr>
                </a:tc>
                <a:tc>
                  <a:txBody>
                    <a:bodyPr/>
                    <a:lstStyle/>
                    <a:p>
                      <a:pPr algn="ctr"/>
                      <a:endParaRPr lang="en-GB" sz="2400" dirty="0">
                        <a:solidFill>
                          <a:schemeClr val="tx1"/>
                        </a:solidFill>
                        <a:latin typeface="Century Gothic" panose="020B0502020202020204" pitchFamily="34" charset="0"/>
                      </a:endParaRPr>
                    </a:p>
                  </a:txBody>
                  <a:tcPr anchor="ctr">
                    <a:solidFill>
                      <a:srgbClr val="FEF8F4"/>
                    </a:solidFill>
                  </a:tcPr>
                </a:tc>
                <a:tc>
                  <a:txBody>
                    <a:bodyPr/>
                    <a:lstStyle/>
                    <a:p>
                      <a:pPr algn="ctr"/>
                      <a:endParaRPr lang="en-GB" sz="2400" dirty="0">
                        <a:solidFill>
                          <a:schemeClr val="tx1"/>
                        </a:solidFill>
                        <a:latin typeface="Century Gothic" panose="020B0502020202020204" pitchFamily="34" charset="0"/>
                      </a:endParaRPr>
                    </a:p>
                  </a:txBody>
                  <a:tcPr anchor="ctr">
                    <a:solidFill>
                      <a:srgbClr val="FEF8F4"/>
                    </a:solidFill>
                  </a:tcPr>
                </a:tc>
                <a:tc>
                  <a:txBody>
                    <a:bodyPr/>
                    <a:lstStyle/>
                    <a:p>
                      <a:pPr algn="ctr"/>
                      <a:endParaRPr lang="en-GB" sz="2400" dirty="0">
                        <a:solidFill>
                          <a:schemeClr val="tx1"/>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3638243469"/>
                  </a:ext>
                </a:extLst>
              </a:tr>
            </a:tbl>
          </a:graphicData>
        </a:graphic>
      </p:graphicFrame>
      <p:pic>
        <p:nvPicPr>
          <p:cNvPr id="15" name="Picture 14" descr="Shape, arrow&#10;&#10;Description automatically generated">
            <a:extLst>
              <a:ext uri="{FF2B5EF4-FFF2-40B4-BE49-F238E27FC236}">
                <a16:creationId xmlns:a16="http://schemas.microsoft.com/office/drawing/2014/main" id="{5962441D-703F-47FC-803A-5C6581E55EA3}"/>
              </a:ext>
            </a:extLst>
          </p:cNvPr>
          <p:cNvPicPr>
            <a:picLocks noChangeAspect="1"/>
          </p:cNvPicPr>
          <p:nvPr/>
        </p:nvPicPr>
        <p:blipFill>
          <a:blip r:embed="rId6"/>
          <a:stretch>
            <a:fillRect/>
          </a:stretch>
        </p:blipFill>
        <p:spPr>
          <a:xfrm>
            <a:off x="1470611" y="2121536"/>
            <a:ext cx="594672" cy="551001"/>
          </a:xfrm>
          <a:prstGeom prst="rect">
            <a:avLst/>
          </a:prstGeom>
        </p:spPr>
      </p:pic>
      <p:sp>
        <p:nvSpPr>
          <p:cNvPr id="17" name="Rectangle: Rounded Corners 16">
            <a:extLst>
              <a:ext uri="{FF2B5EF4-FFF2-40B4-BE49-F238E27FC236}">
                <a16:creationId xmlns:a16="http://schemas.microsoft.com/office/drawing/2014/main" id="{5A45128D-BDCC-4E0C-B29E-FFB25BD9D0E1}"/>
              </a:ext>
            </a:extLst>
          </p:cNvPr>
          <p:cNvSpPr/>
          <p:nvPr/>
        </p:nvSpPr>
        <p:spPr>
          <a:xfrm>
            <a:off x="274878" y="6473610"/>
            <a:ext cx="11723927" cy="3525220"/>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itle 1">
            <a:extLst>
              <a:ext uri="{FF2B5EF4-FFF2-40B4-BE49-F238E27FC236}">
                <a16:creationId xmlns:a16="http://schemas.microsoft.com/office/drawing/2014/main" id="{99923C25-F3D3-4FA9-8395-4429EF40286D}"/>
              </a:ext>
            </a:extLst>
          </p:cNvPr>
          <p:cNvSpPr txBox="1">
            <a:spLocks/>
          </p:cNvSpPr>
          <p:nvPr/>
        </p:nvSpPr>
        <p:spPr>
          <a:xfrm>
            <a:off x="9882989" y="6680363"/>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pic>
        <p:nvPicPr>
          <p:cNvPr id="19" name="Google Shape;170;p8" descr="Jigsaw, Puzzle, Piece, Game, Concept, Solution">
            <a:extLst>
              <a:ext uri="{FF2B5EF4-FFF2-40B4-BE49-F238E27FC236}">
                <a16:creationId xmlns:a16="http://schemas.microsoft.com/office/drawing/2014/main" id="{D1748EA4-4B11-44CB-B361-AA8ECAF177D1}"/>
              </a:ext>
            </a:extLst>
          </p:cNvPr>
          <p:cNvPicPr preferRelativeResize="0"/>
          <p:nvPr/>
        </p:nvPicPr>
        <p:blipFill rotWithShape="1">
          <a:blip r:embed="rId7">
            <a:alphaModFix/>
          </a:blip>
          <a:srcRect/>
          <a:stretch/>
        </p:blipFill>
        <p:spPr>
          <a:xfrm>
            <a:off x="9600652" y="6521428"/>
            <a:ext cx="564673" cy="593358"/>
          </a:xfrm>
          <a:prstGeom prst="rect">
            <a:avLst/>
          </a:prstGeom>
          <a:noFill/>
          <a:ln>
            <a:noFill/>
          </a:ln>
        </p:spPr>
      </p:pic>
      <p:sp>
        <p:nvSpPr>
          <p:cNvPr id="20" name="Title 1">
            <a:extLst>
              <a:ext uri="{FF2B5EF4-FFF2-40B4-BE49-F238E27FC236}">
                <a16:creationId xmlns:a16="http://schemas.microsoft.com/office/drawing/2014/main" id="{97984E59-5B80-4A52-86F6-6B66CB9FD8AC}"/>
              </a:ext>
            </a:extLst>
          </p:cNvPr>
          <p:cNvSpPr txBox="1">
            <a:spLocks/>
          </p:cNvSpPr>
          <p:nvPr/>
        </p:nvSpPr>
        <p:spPr>
          <a:xfrm>
            <a:off x="466461" y="6500475"/>
            <a:ext cx="8156791" cy="479433"/>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2400" b="1" spc="-1" dirty="0">
                <a:solidFill>
                  <a:schemeClr val="tx1">
                    <a:lumMod val="65000"/>
                    <a:lumOff val="35000"/>
                  </a:schemeClr>
                </a:solidFill>
                <a:latin typeface="Century Gothic" panose="020B0502020202020204" pitchFamily="34" charset="0"/>
                <a:ea typeface="Century Gothic"/>
              </a:rPr>
              <a:t>They have and they are</a:t>
            </a:r>
            <a:endParaRPr lang="en-GB" sz="2400" dirty="0">
              <a:solidFill>
                <a:schemeClr val="tx1">
                  <a:lumMod val="65000"/>
                  <a:lumOff val="35000"/>
                </a:schemeClr>
              </a:solidFill>
            </a:endParaRPr>
          </a:p>
        </p:txBody>
      </p:sp>
      <p:sp>
        <p:nvSpPr>
          <p:cNvPr id="21" name="Rectangle 20">
            <a:extLst>
              <a:ext uri="{FF2B5EF4-FFF2-40B4-BE49-F238E27FC236}">
                <a16:creationId xmlns:a16="http://schemas.microsoft.com/office/drawing/2014/main" id="{87D729D5-EB60-4901-ACDD-B3EAA0C1FC57}"/>
              </a:ext>
            </a:extLst>
          </p:cNvPr>
          <p:cNvSpPr/>
          <p:nvPr/>
        </p:nvSpPr>
        <p:spPr>
          <a:xfrm>
            <a:off x="533076" y="8218893"/>
            <a:ext cx="6908128" cy="461665"/>
          </a:xfrm>
          <a:prstGeom prst="rect">
            <a:avLst/>
          </a:prstGeom>
        </p:spPr>
        <p:txBody>
          <a:bodyPr wrap="square">
            <a:spAutoFit/>
          </a:bodyPr>
          <a:lstStyle/>
          <a:p>
            <a:r>
              <a:rPr lang="en-GB" sz="2400" b="1" spc="-1" dirty="0">
                <a:solidFill>
                  <a:schemeClr val="tx1">
                    <a:lumMod val="65000"/>
                    <a:lumOff val="35000"/>
                  </a:schemeClr>
                </a:solidFill>
                <a:latin typeface="Century Gothic" panose="020B0502020202020204" pitchFamily="34" charset="0"/>
              </a:rPr>
              <a:t>They have </a:t>
            </a:r>
            <a:r>
              <a:rPr lang="en-GB" sz="2400" spc="-1" dirty="0">
                <a:solidFill>
                  <a:schemeClr val="tx1">
                    <a:lumMod val="65000"/>
                    <a:lumOff val="35000"/>
                  </a:schemeClr>
                </a:solidFill>
                <a:latin typeface="Century Gothic" panose="020B0502020202020204" pitchFamily="34" charset="0"/>
              </a:rPr>
              <a:t>some churches but </a:t>
            </a:r>
            <a:r>
              <a:rPr lang="en-GB" sz="2400" b="1" spc="-1" dirty="0">
                <a:solidFill>
                  <a:schemeClr val="tx1">
                    <a:lumMod val="65000"/>
                    <a:lumOff val="35000"/>
                  </a:schemeClr>
                </a:solidFill>
                <a:latin typeface="Century Gothic" panose="020B0502020202020204" pitchFamily="34" charset="0"/>
              </a:rPr>
              <a:t>they are </a:t>
            </a:r>
            <a:r>
              <a:rPr lang="en-GB" sz="2400" spc="-1" dirty="0">
                <a:solidFill>
                  <a:schemeClr val="tx1">
                    <a:lumMod val="65000"/>
                    <a:lumOff val="35000"/>
                  </a:schemeClr>
                </a:solidFill>
                <a:latin typeface="Century Gothic" panose="020B0502020202020204" pitchFamily="34" charset="0"/>
              </a:rPr>
              <a:t>old.</a:t>
            </a:r>
            <a:endParaRPr lang="en-GB" sz="2400" b="1" dirty="0">
              <a:solidFill>
                <a:schemeClr val="tx1">
                  <a:lumMod val="65000"/>
                  <a:lumOff val="35000"/>
                </a:schemeClr>
              </a:solidFill>
            </a:endParaRPr>
          </a:p>
        </p:txBody>
      </p:sp>
      <p:sp>
        <p:nvSpPr>
          <p:cNvPr id="22" name="Google Shape;433;p6">
            <a:extLst>
              <a:ext uri="{FF2B5EF4-FFF2-40B4-BE49-F238E27FC236}">
                <a16:creationId xmlns:a16="http://schemas.microsoft.com/office/drawing/2014/main" id="{2B464A72-58C8-402D-BC88-C46B6BB97B6E}"/>
              </a:ext>
            </a:extLst>
          </p:cNvPr>
          <p:cNvSpPr txBox="1"/>
          <p:nvPr/>
        </p:nvSpPr>
        <p:spPr>
          <a:xfrm>
            <a:off x="186539" y="8211876"/>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23" name="Rectangle: Rounded Corners 22">
            <a:extLst>
              <a:ext uri="{FF2B5EF4-FFF2-40B4-BE49-F238E27FC236}">
                <a16:creationId xmlns:a16="http://schemas.microsoft.com/office/drawing/2014/main" id="{4CB6955F-056B-4F6F-92A9-F07C80588F5C}"/>
              </a:ext>
            </a:extLst>
          </p:cNvPr>
          <p:cNvSpPr/>
          <p:nvPr/>
        </p:nvSpPr>
        <p:spPr>
          <a:xfrm>
            <a:off x="466460" y="7797997"/>
            <a:ext cx="6089225" cy="46166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4" name="TextBox 23">
            <a:extLst>
              <a:ext uri="{FF2B5EF4-FFF2-40B4-BE49-F238E27FC236}">
                <a16:creationId xmlns:a16="http://schemas.microsoft.com/office/drawing/2014/main" id="{621B54A8-9342-4B2B-860A-142E74462B65}"/>
              </a:ext>
            </a:extLst>
          </p:cNvPr>
          <p:cNvSpPr txBox="1"/>
          <p:nvPr/>
        </p:nvSpPr>
        <p:spPr>
          <a:xfrm>
            <a:off x="518851" y="7817860"/>
            <a:ext cx="686996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Ils</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ont</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des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églises</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mais</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elles</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sont</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vieilles</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a:t>
            </a:r>
            <a:endPar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25" name="Speech Bubble: Rectangle with Corners Rounded 24">
            <a:extLst>
              <a:ext uri="{FF2B5EF4-FFF2-40B4-BE49-F238E27FC236}">
                <a16:creationId xmlns:a16="http://schemas.microsoft.com/office/drawing/2014/main" id="{C754864F-636D-46F3-BC48-1B235F412DE2}"/>
              </a:ext>
            </a:extLst>
          </p:cNvPr>
          <p:cNvSpPr/>
          <p:nvPr/>
        </p:nvSpPr>
        <p:spPr>
          <a:xfrm>
            <a:off x="7863574" y="8332238"/>
            <a:ext cx="4034399" cy="1574119"/>
          </a:xfrm>
          <a:prstGeom prst="wedgeRoundRectCallout">
            <a:avLst>
              <a:gd name="adj1" fmla="val -56147"/>
              <a:gd name="adj2" fmla="val 33445"/>
              <a:gd name="adj3" fmla="val 16667"/>
            </a:avLst>
          </a:prstGeom>
          <a:solidFill>
            <a:srgbClr val="F2F7F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GB" sz="2000" b="1" dirty="0">
                <a:solidFill>
                  <a:schemeClr val="tx1"/>
                </a:solidFill>
                <a:latin typeface="Century Gothic" panose="020B0502020202020204" pitchFamily="34" charset="0"/>
              </a:rPr>
              <a:t>⚠ </a:t>
            </a:r>
            <a:r>
              <a:rPr lang="en-GB" sz="2000" dirty="0">
                <a:solidFill>
                  <a:schemeClr val="tx1"/>
                </a:solidFill>
                <a:latin typeface="Century Gothic" panose="020B0502020202020204" pitchFamily="34" charset="0"/>
              </a:rPr>
              <a:t>Adjectives match the gender and number of the noun. </a:t>
            </a:r>
            <a:br>
              <a:rPr lang="en-GB" sz="2000" dirty="0">
                <a:solidFill>
                  <a:schemeClr val="tx1"/>
                </a:solidFill>
                <a:latin typeface="Century Gothic" panose="020B0502020202020204" pitchFamily="34" charset="0"/>
              </a:rPr>
            </a:br>
            <a:r>
              <a:rPr lang="en-GB" sz="2000" dirty="0" err="1">
                <a:solidFill>
                  <a:schemeClr val="tx1"/>
                </a:solidFill>
                <a:latin typeface="Century Gothic" panose="020B0502020202020204" pitchFamily="34" charset="0"/>
              </a:rPr>
              <a:t>vieux</a:t>
            </a:r>
            <a:r>
              <a:rPr lang="en-GB" sz="2000" dirty="0">
                <a:solidFill>
                  <a:schemeClr val="tx1"/>
                </a:solidFill>
                <a:latin typeface="Century Gothic" panose="020B0502020202020204" pitchFamily="34" charset="0"/>
              </a:rPr>
              <a:t> = m, </a:t>
            </a:r>
            <a:r>
              <a:rPr lang="en-GB" sz="2000" dirty="0" err="1">
                <a:solidFill>
                  <a:schemeClr val="tx1"/>
                </a:solidFill>
                <a:latin typeface="Century Gothic" panose="020B0502020202020204" pitchFamily="34" charset="0"/>
              </a:rPr>
              <a:t>mpl</a:t>
            </a:r>
            <a:br>
              <a:rPr lang="en-GB" sz="2000" dirty="0">
                <a:solidFill>
                  <a:schemeClr val="tx1"/>
                </a:solidFill>
                <a:latin typeface="Century Gothic" panose="020B0502020202020204" pitchFamily="34" charset="0"/>
              </a:rPr>
            </a:br>
            <a:r>
              <a:rPr lang="en-GB" sz="2000" dirty="0" err="1">
                <a:solidFill>
                  <a:schemeClr val="tx1"/>
                </a:solidFill>
                <a:latin typeface="Century Gothic" panose="020B0502020202020204" pitchFamily="34" charset="0"/>
              </a:rPr>
              <a:t>vieille</a:t>
            </a:r>
            <a:r>
              <a:rPr lang="en-GB" sz="2000" dirty="0">
                <a:solidFill>
                  <a:schemeClr val="tx1"/>
                </a:solidFill>
                <a:latin typeface="Century Gothic" panose="020B0502020202020204" pitchFamily="34" charset="0"/>
              </a:rPr>
              <a:t> = f, </a:t>
            </a:r>
            <a:r>
              <a:rPr lang="en-GB" sz="2000" dirty="0" err="1">
                <a:solidFill>
                  <a:schemeClr val="tx1"/>
                </a:solidFill>
                <a:latin typeface="Century Gothic" panose="020B0502020202020204" pitchFamily="34" charset="0"/>
              </a:rPr>
              <a:t>vieilles</a:t>
            </a:r>
            <a:r>
              <a:rPr lang="en-GB" sz="2000" dirty="0">
                <a:solidFill>
                  <a:schemeClr val="tx1"/>
                </a:solidFill>
                <a:latin typeface="Century Gothic" panose="020B0502020202020204" pitchFamily="34" charset="0"/>
              </a:rPr>
              <a:t> = </a:t>
            </a:r>
            <a:r>
              <a:rPr lang="en-GB" sz="2000" dirty="0" err="1">
                <a:solidFill>
                  <a:schemeClr val="tx1"/>
                </a:solidFill>
                <a:latin typeface="Century Gothic" panose="020B0502020202020204" pitchFamily="34" charset="0"/>
              </a:rPr>
              <a:t>fpl</a:t>
            </a:r>
            <a:endParaRPr lang="en-GB" sz="2000" dirty="0">
              <a:solidFill>
                <a:schemeClr val="tx1"/>
              </a:solidFill>
              <a:latin typeface="Century Gothic" panose="020F0302020204030204"/>
            </a:endParaRPr>
          </a:p>
        </p:txBody>
      </p:sp>
      <p:sp>
        <p:nvSpPr>
          <p:cNvPr id="26" name="Rectangle 25">
            <a:extLst>
              <a:ext uri="{FF2B5EF4-FFF2-40B4-BE49-F238E27FC236}">
                <a16:creationId xmlns:a16="http://schemas.microsoft.com/office/drawing/2014/main" id="{0894EDD6-3183-4F5B-AC0A-218AB910AD7F}"/>
              </a:ext>
            </a:extLst>
          </p:cNvPr>
          <p:cNvSpPr/>
          <p:nvPr/>
        </p:nvSpPr>
        <p:spPr>
          <a:xfrm>
            <a:off x="533076" y="6896830"/>
            <a:ext cx="9064443" cy="830997"/>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Remember, to mean ‘they have’ use </a:t>
            </a:r>
            <a:r>
              <a:rPr lang="en-GB" sz="2400" b="1" spc="-1" dirty="0" err="1">
                <a:solidFill>
                  <a:schemeClr val="tx1">
                    <a:lumMod val="65000"/>
                    <a:lumOff val="35000"/>
                  </a:schemeClr>
                </a:solidFill>
                <a:latin typeface="Century Gothic" panose="020B0502020202020204" pitchFamily="34" charset="0"/>
              </a:rPr>
              <a:t>ils</a:t>
            </a:r>
            <a:r>
              <a:rPr lang="en-GB" sz="2400" b="1" spc="-1" dirty="0">
                <a:solidFill>
                  <a:schemeClr val="tx1">
                    <a:lumMod val="65000"/>
                    <a:lumOff val="35000"/>
                  </a:schemeClr>
                </a:solidFill>
                <a:latin typeface="Century Gothic" panose="020B0502020202020204" pitchFamily="34" charset="0"/>
              </a:rPr>
              <a:t> </a:t>
            </a:r>
            <a:r>
              <a:rPr lang="en-GB" sz="2400" b="1" spc="-1" dirty="0" err="1">
                <a:solidFill>
                  <a:schemeClr val="tx1">
                    <a:lumMod val="65000"/>
                    <a:lumOff val="35000"/>
                  </a:schemeClr>
                </a:solidFill>
                <a:latin typeface="Century Gothic" panose="020B0502020202020204" pitchFamily="34" charset="0"/>
              </a:rPr>
              <a:t>ont</a:t>
            </a:r>
            <a:r>
              <a:rPr lang="en-GB" sz="2400" b="1" spc="-1" dirty="0">
                <a:solidFill>
                  <a:schemeClr val="tx1">
                    <a:lumMod val="65000"/>
                    <a:lumOff val="35000"/>
                  </a:schemeClr>
                </a:solidFill>
                <a:latin typeface="Century Gothic" panose="020B0502020202020204" pitchFamily="34" charset="0"/>
              </a:rPr>
              <a:t> </a:t>
            </a:r>
            <a:r>
              <a:rPr lang="en-GB" sz="2400" spc="-1" dirty="0">
                <a:solidFill>
                  <a:schemeClr val="tx1">
                    <a:lumMod val="65000"/>
                    <a:lumOff val="35000"/>
                  </a:schemeClr>
                </a:solidFill>
                <a:latin typeface="Century Gothic" panose="020B0502020202020204" pitchFamily="34" charset="0"/>
              </a:rPr>
              <a:t>or </a:t>
            </a:r>
            <a:r>
              <a:rPr lang="en-GB" sz="2400" b="1" spc="-1" dirty="0" err="1">
                <a:solidFill>
                  <a:schemeClr val="tx1">
                    <a:lumMod val="65000"/>
                    <a:lumOff val="35000"/>
                  </a:schemeClr>
                </a:solidFill>
                <a:latin typeface="Century Gothic" panose="020B0502020202020204" pitchFamily="34" charset="0"/>
              </a:rPr>
              <a:t>elles</a:t>
            </a:r>
            <a:r>
              <a:rPr lang="en-GB" sz="2400" b="1" spc="-1" dirty="0">
                <a:solidFill>
                  <a:schemeClr val="tx1">
                    <a:lumMod val="65000"/>
                    <a:lumOff val="35000"/>
                  </a:schemeClr>
                </a:solidFill>
                <a:latin typeface="Century Gothic" panose="020B0502020202020204" pitchFamily="34" charset="0"/>
              </a:rPr>
              <a:t> </a:t>
            </a:r>
            <a:r>
              <a:rPr lang="en-GB" sz="2400" b="1" spc="-1" dirty="0" err="1">
                <a:solidFill>
                  <a:schemeClr val="tx1">
                    <a:lumMod val="65000"/>
                    <a:lumOff val="35000"/>
                  </a:schemeClr>
                </a:solidFill>
                <a:latin typeface="Century Gothic" panose="020B0502020202020204" pitchFamily="34" charset="0"/>
              </a:rPr>
              <a:t>ont.</a:t>
            </a:r>
            <a:endParaRPr lang="en-GB" sz="2400" b="1" spc="-1" dirty="0">
              <a:solidFill>
                <a:schemeClr val="tx1">
                  <a:lumMod val="65000"/>
                  <a:lumOff val="35000"/>
                </a:schemeClr>
              </a:solidFill>
              <a:latin typeface="Century Gothic" panose="020B0502020202020204" pitchFamily="34" charset="0"/>
            </a:endParaRPr>
          </a:p>
          <a:p>
            <a:r>
              <a:rPr lang="en-GB" sz="2400" spc="-1" dirty="0">
                <a:solidFill>
                  <a:schemeClr val="tx1">
                    <a:lumMod val="65000"/>
                    <a:lumOff val="35000"/>
                  </a:schemeClr>
                </a:solidFill>
                <a:latin typeface="Century Gothic" panose="020B0502020202020204" pitchFamily="34" charset="0"/>
              </a:rPr>
              <a:t>To mean ‘they are’ use </a:t>
            </a:r>
            <a:r>
              <a:rPr lang="en-GB" sz="2400" b="1" spc="-1" dirty="0" err="1">
                <a:solidFill>
                  <a:schemeClr val="tx1">
                    <a:lumMod val="65000"/>
                    <a:lumOff val="35000"/>
                  </a:schemeClr>
                </a:solidFill>
                <a:latin typeface="Century Gothic" panose="020B0502020202020204" pitchFamily="34" charset="0"/>
              </a:rPr>
              <a:t>ils</a:t>
            </a:r>
            <a:r>
              <a:rPr lang="en-GB" sz="2400" b="1" spc="-1" dirty="0">
                <a:solidFill>
                  <a:schemeClr val="tx1">
                    <a:lumMod val="65000"/>
                    <a:lumOff val="35000"/>
                  </a:schemeClr>
                </a:solidFill>
                <a:latin typeface="Century Gothic" panose="020B0502020202020204" pitchFamily="34" charset="0"/>
              </a:rPr>
              <a:t> </a:t>
            </a:r>
            <a:r>
              <a:rPr lang="en-GB" sz="2400" b="1" spc="-1" dirty="0" err="1">
                <a:solidFill>
                  <a:schemeClr val="tx1">
                    <a:lumMod val="65000"/>
                    <a:lumOff val="35000"/>
                  </a:schemeClr>
                </a:solidFill>
                <a:latin typeface="Century Gothic" panose="020B0502020202020204" pitchFamily="34" charset="0"/>
              </a:rPr>
              <a:t>sont</a:t>
            </a:r>
            <a:r>
              <a:rPr lang="en-GB" sz="2400" b="1" spc="-1" dirty="0">
                <a:solidFill>
                  <a:schemeClr val="tx1">
                    <a:lumMod val="65000"/>
                    <a:lumOff val="35000"/>
                  </a:schemeClr>
                </a:solidFill>
                <a:latin typeface="Century Gothic" panose="020B0502020202020204" pitchFamily="34" charset="0"/>
              </a:rPr>
              <a:t> </a:t>
            </a:r>
            <a:r>
              <a:rPr lang="en-GB" sz="2400" spc="-1" dirty="0">
                <a:solidFill>
                  <a:schemeClr val="tx1">
                    <a:lumMod val="65000"/>
                    <a:lumOff val="35000"/>
                  </a:schemeClr>
                </a:solidFill>
                <a:latin typeface="Century Gothic" panose="020B0502020202020204" pitchFamily="34" charset="0"/>
              </a:rPr>
              <a:t>or </a:t>
            </a:r>
            <a:r>
              <a:rPr lang="en-GB" sz="2400" b="1" spc="-1" dirty="0">
                <a:solidFill>
                  <a:schemeClr val="tx1">
                    <a:lumMod val="65000"/>
                    <a:lumOff val="35000"/>
                  </a:schemeClr>
                </a:solidFill>
                <a:latin typeface="Century Gothic" panose="020B0502020202020204" pitchFamily="34" charset="0"/>
              </a:rPr>
              <a:t>ells </a:t>
            </a:r>
            <a:r>
              <a:rPr lang="en-GB" sz="2400" b="1" spc="-1" dirty="0" err="1">
                <a:solidFill>
                  <a:schemeClr val="tx1">
                    <a:lumMod val="65000"/>
                    <a:lumOff val="35000"/>
                  </a:schemeClr>
                </a:solidFill>
                <a:latin typeface="Century Gothic" panose="020B0502020202020204" pitchFamily="34" charset="0"/>
              </a:rPr>
              <a:t>sont</a:t>
            </a:r>
            <a:r>
              <a:rPr lang="en-GB" sz="2400" spc="-1" dirty="0">
                <a:solidFill>
                  <a:schemeClr val="tx1">
                    <a:lumMod val="65000"/>
                    <a:lumOff val="35000"/>
                  </a:schemeClr>
                </a:solidFill>
                <a:latin typeface="Century Gothic" panose="020B0502020202020204" pitchFamily="34" charset="0"/>
              </a:rPr>
              <a:t>.</a:t>
            </a:r>
            <a:endParaRPr lang="en-GB" sz="2400" dirty="0">
              <a:solidFill>
                <a:schemeClr val="tx1">
                  <a:lumMod val="65000"/>
                  <a:lumOff val="35000"/>
                </a:schemeClr>
              </a:solidFill>
            </a:endParaRPr>
          </a:p>
        </p:txBody>
      </p:sp>
      <p:sp>
        <p:nvSpPr>
          <p:cNvPr id="27" name="Rectangle 26">
            <a:extLst>
              <a:ext uri="{FF2B5EF4-FFF2-40B4-BE49-F238E27FC236}">
                <a16:creationId xmlns:a16="http://schemas.microsoft.com/office/drawing/2014/main" id="{00E6D004-8B32-49BA-A5B7-D6FFB5F05602}"/>
              </a:ext>
            </a:extLst>
          </p:cNvPr>
          <p:cNvSpPr/>
          <p:nvPr/>
        </p:nvSpPr>
        <p:spPr>
          <a:xfrm>
            <a:off x="533076" y="9222328"/>
            <a:ext cx="6908128" cy="461665"/>
          </a:xfrm>
          <a:prstGeom prst="rect">
            <a:avLst/>
          </a:prstGeom>
        </p:spPr>
        <p:txBody>
          <a:bodyPr wrap="square">
            <a:spAutoFit/>
          </a:bodyPr>
          <a:lstStyle/>
          <a:p>
            <a:r>
              <a:rPr lang="en-GB" sz="2400" b="1" spc="-1" dirty="0">
                <a:solidFill>
                  <a:schemeClr val="tx1">
                    <a:lumMod val="65000"/>
                    <a:lumOff val="35000"/>
                  </a:schemeClr>
                </a:solidFill>
                <a:latin typeface="Century Gothic" panose="020B0502020202020204" pitchFamily="34" charset="0"/>
              </a:rPr>
              <a:t>They have </a:t>
            </a:r>
            <a:r>
              <a:rPr lang="en-GB" sz="2400" spc="-1" dirty="0">
                <a:solidFill>
                  <a:schemeClr val="tx1">
                    <a:lumMod val="65000"/>
                    <a:lumOff val="35000"/>
                  </a:schemeClr>
                </a:solidFill>
                <a:latin typeface="Century Gothic" panose="020B0502020202020204" pitchFamily="34" charset="0"/>
              </a:rPr>
              <a:t>some shops but they are old.</a:t>
            </a:r>
            <a:endParaRPr lang="en-GB" sz="2400" b="1" dirty="0">
              <a:solidFill>
                <a:schemeClr val="tx1">
                  <a:lumMod val="65000"/>
                  <a:lumOff val="35000"/>
                </a:schemeClr>
              </a:solidFill>
            </a:endParaRPr>
          </a:p>
        </p:txBody>
      </p:sp>
      <p:sp>
        <p:nvSpPr>
          <p:cNvPr id="28" name="Google Shape;433;p6">
            <a:extLst>
              <a:ext uri="{FF2B5EF4-FFF2-40B4-BE49-F238E27FC236}">
                <a16:creationId xmlns:a16="http://schemas.microsoft.com/office/drawing/2014/main" id="{F1CD4A2B-691D-45FC-AE2F-6BD8A520AF8D}"/>
              </a:ext>
            </a:extLst>
          </p:cNvPr>
          <p:cNvSpPr txBox="1"/>
          <p:nvPr/>
        </p:nvSpPr>
        <p:spPr>
          <a:xfrm>
            <a:off x="186539" y="9215311"/>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29" name="Rectangle: Rounded Corners 28">
            <a:extLst>
              <a:ext uri="{FF2B5EF4-FFF2-40B4-BE49-F238E27FC236}">
                <a16:creationId xmlns:a16="http://schemas.microsoft.com/office/drawing/2014/main" id="{ADBE4985-6B35-4914-B312-072D9CAADF14}"/>
              </a:ext>
            </a:extLst>
          </p:cNvPr>
          <p:cNvSpPr/>
          <p:nvPr/>
        </p:nvSpPr>
        <p:spPr>
          <a:xfrm>
            <a:off x="466460" y="8801432"/>
            <a:ext cx="6974744" cy="446237"/>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0" name="TextBox 29">
            <a:extLst>
              <a:ext uri="{FF2B5EF4-FFF2-40B4-BE49-F238E27FC236}">
                <a16:creationId xmlns:a16="http://schemas.microsoft.com/office/drawing/2014/main" id="{FAE70167-0025-4AF0-A498-F30C5626BB8A}"/>
              </a:ext>
            </a:extLst>
          </p:cNvPr>
          <p:cNvSpPr txBox="1"/>
          <p:nvPr/>
        </p:nvSpPr>
        <p:spPr>
          <a:xfrm>
            <a:off x="463328" y="8798640"/>
            <a:ext cx="686996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Elles</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ont</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des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magasins</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mais</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ils</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sont</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vieux</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a:t>
            </a:r>
            <a:endPar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31" name="Speech Bubble: Rectangle with Corners Rounded 30">
            <a:extLst>
              <a:ext uri="{FF2B5EF4-FFF2-40B4-BE49-F238E27FC236}">
                <a16:creationId xmlns:a16="http://schemas.microsoft.com/office/drawing/2014/main" id="{6F229EFF-C491-4D39-BA71-7B6B355C8529}"/>
              </a:ext>
            </a:extLst>
          </p:cNvPr>
          <p:cNvSpPr/>
          <p:nvPr/>
        </p:nvSpPr>
        <p:spPr>
          <a:xfrm>
            <a:off x="7239273" y="6311885"/>
            <a:ext cx="2300719" cy="546946"/>
          </a:xfrm>
          <a:prstGeom prst="wedgeRoundRectCallout">
            <a:avLst>
              <a:gd name="adj1" fmla="val -9177"/>
              <a:gd name="adj2" fmla="val 82840"/>
              <a:gd name="adj3" fmla="val 16667"/>
            </a:avLst>
          </a:prstGeom>
          <a:solidFill>
            <a:srgbClr val="F2F7F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endParaRPr lang="en-GB" sz="2000" dirty="0">
              <a:solidFill>
                <a:srgbClr val="002060"/>
              </a:solidFill>
              <a:latin typeface="Century Gothic" panose="020F0302020204030204"/>
            </a:endParaRPr>
          </a:p>
        </p:txBody>
      </p:sp>
      <p:sp>
        <p:nvSpPr>
          <p:cNvPr id="32" name="Speech Bubble: Rectangle with Corners Rounded 31">
            <a:extLst>
              <a:ext uri="{FF2B5EF4-FFF2-40B4-BE49-F238E27FC236}">
                <a16:creationId xmlns:a16="http://schemas.microsoft.com/office/drawing/2014/main" id="{EF314F61-8379-4152-8EBA-42BD21E56790}"/>
              </a:ext>
            </a:extLst>
          </p:cNvPr>
          <p:cNvSpPr/>
          <p:nvPr/>
        </p:nvSpPr>
        <p:spPr>
          <a:xfrm>
            <a:off x="7239273" y="6304868"/>
            <a:ext cx="2300719" cy="546946"/>
          </a:xfrm>
          <a:prstGeom prst="wedgeRoundRectCallout">
            <a:avLst>
              <a:gd name="adj1" fmla="val -81439"/>
              <a:gd name="adj2" fmla="val 75241"/>
              <a:gd name="adj3" fmla="val 16667"/>
            </a:avLst>
          </a:prstGeom>
          <a:solidFill>
            <a:srgbClr val="F2F7F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GB" sz="2000" b="1" dirty="0">
                <a:solidFill>
                  <a:schemeClr val="tx1"/>
                </a:solidFill>
                <a:latin typeface="Century Gothic" panose="020B0502020202020204" pitchFamily="34" charset="0"/>
              </a:rPr>
              <a:t>⚠ </a:t>
            </a:r>
            <a:r>
              <a:rPr lang="en-GB" sz="2000" dirty="0">
                <a:solidFill>
                  <a:schemeClr val="tx1"/>
                </a:solidFill>
                <a:latin typeface="Century Gothic" panose="020B0502020202020204" pitchFamily="34" charset="0"/>
              </a:rPr>
              <a:t>Liaison here.</a:t>
            </a:r>
            <a:endParaRPr lang="en-GB" sz="2000" dirty="0">
              <a:solidFill>
                <a:schemeClr val="tx1"/>
              </a:solidFill>
              <a:latin typeface="Century Gothic" panose="020F0302020204030204"/>
            </a:endParaRPr>
          </a:p>
        </p:txBody>
      </p:sp>
      <p:sp>
        <p:nvSpPr>
          <p:cNvPr id="33" name="Speech Bubble: Rectangle with Corners Rounded 32">
            <a:extLst>
              <a:ext uri="{FF2B5EF4-FFF2-40B4-BE49-F238E27FC236}">
                <a16:creationId xmlns:a16="http://schemas.microsoft.com/office/drawing/2014/main" id="{EEA03CEF-5B93-4360-B10A-5A8EB3479DCC}"/>
              </a:ext>
            </a:extLst>
          </p:cNvPr>
          <p:cNvSpPr/>
          <p:nvPr/>
        </p:nvSpPr>
        <p:spPr>
          <a:xfrm>
            <a:off x="7297064" y="7315285"/>
            <a:ext cx="4600909" cy="965068"/>
          </a:xfrm>
          <a:prstGeom prst="wedgeRoundRectCallout">
            <a:avLst>
              <a:gd name="adj1" fmla="val -56147"/>
              <a:gd name="adj2" fmla="val 33445"/>
              <a:gd name="adj3" fmla="val 16667"/>
            </a:avLst>
          </a:prstGeom>
          <a:solidFill>
            <a:srgbClr val="F2F7F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GB" sz="2000" b="1" dirty="0">
                <a:solidFill>
                  <a:schemeClr val="tx1"/>
                </a:solidFill>
                <a:latin typeface="Century Gothic" panose="020B0502020202020204" pitchFamily="34" charset="0"/>
              </a:rPr>
              <a:t>⚠ </a:t>
            </a:r>
            <a:r>
              <a:rPr lang="en-GB" sz="2000" dirty="0">
                <a:solidFill>
                  <a:schemeClr val="tx1"/>
                </a:solidFill>
                <a:latin typeface="Century Gothic" panose="020B0502020202020204" pitchFamily="34" charset="0"/>
              </a:rPr>
              <a:t>Word for ‘they’ matches the gender of the noun it describes: </a:t>
            </a:r>
            <a:r>
              <a:rPr lang="en-GB" sz="2000" b="1" dirty="0">
                <a:solidFill>
                  <a:schemeClr val="tx1"/>
                </a:solidFill>
                <a:latin typeface="Century Gothic" panose="020B0502020202020204" pitchFamily="34" charset="0"/>
              </a:rPr>
              <a:t>they </a:t>
            </a:r>
            <a:r>
              <a:rPr lang="en-GB" sz="2000" dirty="0">
                <a:solidFill>
                  <a:schemeClr val="tx1"/>
                </a:solidFill>
                <a:latin typeface="Century Gothic" panose="020B0502020202020204" pitchFamily="34" charset="0"/>
              </a:rPr>
              <a:t>(the churches) = </a:t>
            </a:r>
            <a:r>
              <a:rPr lang="en-GB" sz="2000" b="1" dirty="0" err="1">
                <a:solidFill>
                  <a:schemeClr val="tx1"/>
                </a:solidFill>
                <a:latin typeface="Century Gothic" panose="020B0502020202020204" pitchFamily="34" charset="0"/>
              </a:rPr>
              <a:t>elles</a:t>
            </a:r>
            <a:r>
              <a:rPr lang="en-GB" sz="2000" b="1" dirty="0">
                <a:solidFill>
                  <a:schemeClr val="tx1"/>
                </a:solidFill>
                <a:latin typeface="Century Gothic" panose="020B0502020202020204" pitchFamily="34" charset="0"/>
              </a:rPr>
              <a:t>.</a:t>
            </a:r>
            <a:endParaRPr lang="en-GB" sz="2000" dirty="0">
              <a:solidFill>
                <a:schemeClr val="tx1"/>
              </a:solidFill>
              <a:latin typeface="Century Gothic" panose="020F0302020204030204"/>
            </a:endParaRPr>
          </a:p>
        </p:txBody>
      </p:sp>
      <p:grpSp>
        <p:nvGrpSpPr>
          <p:cNvPr id="34" name="Group 33">
            <a:extLst>
              <a:ext uri="{FF2B5EF4-FFF2-40B4-BE49-F238E27FC236}">
                <a16:creationId xmlns:a16="http://schemas.microsoft.com/office/drawing/2014/main" id="{86090E9E-1554-41B1-A598-FED07572AD4D}"/>
              </a:ext>
            </a:extLst>
          </p:cNvPr>
          <p:cNvGrpSpPr/>
          <p:nvPr/>
        </p:nvGrpSpPr>
        <p:grpSpPr>
          <a:xfrm>
            <a:off x="261736" y="10191331"/>
            <a:ext cx="2268556" cy="862054"/>
            <a:chOff x="314909" y="12083263"/>
            <a:chExt cx="2268556" cy="862054"/>
          </a:xfrm>
        </p:grpSpPr>
        <p:sp>
          <p:nvSpPr>
            <p:cNvPr id="35" name="Title 1">
              <a:extLst>
                <a:ext uri="{FF2B5EF4-FFF2-40B4-BE49-F238E27FC236}">
                  <a16:creationId xmlns:a16="http://schemas.microsoft.com/office/drawing/2014/main" id="{5FD4DC7D-7320-4E0A-9927-64F6EB604D62}"/>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36" name="Picture 35" descr="A logo of a book&#10;&#10;Description automatically generated with low confidence">
              <a:extLst>
                <a:ext uri="{FF2B5EF4-FFF2-40B4-BE49-F238E27FC236}">
                  <a16:creationId xmlns:a16="http://schemas.microsoft.com/office/drawing/2014/main" id="{690B5F41-6AB3-4FB6-8B60-2DFF2FE1C4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sp>
        <p:nvSpPr>
          <p:cNvPr id="37" name="TextBox 36">
            <a:extLst>
              <a:ext uri="{FF2B5EF4-FFF2-40B4-BE49-F238E27FC236}">
                <a16:creationId xmlns:a16="http://schemas.microsoft.com/office/drawing/2014/main" id="{02613873-E0EF-434D-B19D-973D39A44A4D}"/>
              </a:ext>
            </a:extLst>
          </p:cNvPr>
          <p:cNvSpPr txBox="1"/>
          <p:nvPr/>
        </p:nvSpPr>
        <p:spPr>
          <a:xfrm>
            <a:off x="2505823" y="10348732"/>
            <a:ext cx="945665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Help Max! Which adjective is it?           Write the English.</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38" name="Table 37">
            <a:extLst>
              <a:ext uri="{FF2B5EF4-FFF2-40B4-BE49-F238E27FC236}">
                <a16:creationId xmlns:a16="http://schemas.microsoft.com/office/drawing/2014/main" id="{5BB420F2-C561-4DA7-ABC7-804FFD7E96F2}"/>
              </a:ext>
            </a:extLst>
          </p:cNvPr>
          <p:cNvGraphicFramePr>
            <a:graphicFrameLocks noGrp="1"/>
          </p:cNvGraphicFramePr>
          <p:nvPr>
            <p:extLst>
              <p:ext uri="{D42A27DB-BD31-4B8C-83A1-F6EECF244321}">
                <p14:modId xmlns:p14="http://schemas.microsoft.com/office/powerpoint/2010/main" val="3637949287"/>
              </p:ext>
            </p:extLst>
          </p:nvPr>
        </p:nvGraphicFramePr>
        <p:xfrm>
          <a:off x="265014" y="11078149"/>
          <a:ext cx="7209024" cy="4507074"/>
        </p:xfrm>
        <a:graphic>
          <a:graphicData uri="http://schemas.openxmlformats.org/drawingml/2006/table">
            <a:tbl>
              <a:tblPr firstRow="1" bandRow="1"/>
              <a:tblGrid>
                <a:gridCol w="569004">
                  <a:extLst>
                    <a:ext uri="{9D8B030D-6E8A-4147-A177-3AD203B41FA5}">
                      <a16:colId xmlns:a16="http://schemas.microsoft.com/office/drawing/2014/main" val="3094247030"/>
                    </a:ext>
                  </a:extLst>
                </a:gridCol>
                <a:gridCol w="6640020">
                  <a:extLst>
                    <a:ext uri="{9D8B030D-6E8A-4147-A177-3AD203B41FA5}">
                      <a16:colId xmlns:a16="http://schemas.microsoft.com/office/drawing/2014/main" val="4079885252"/>
                    </a:ext>
                  </a:extLst>
                </a:gridCol>
              </a:tblGrid>
              <a:tr h="751179">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1</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Ils</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ont</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un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marché</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et il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est</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endPar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ndParaRPr>
                    </a:p>
                  </a:txBody>
                  <a:tcP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extLst>
                  <a:ext uri="{0D108BD9-81ED-4DB2-BD59-A6C34878D82A}">
                    <a16:rowId xmlns:a16="http://schemas.microsoft.com/office/drawing/2014/main" val="2725719355"/>
                  </a:ext>
                </a:extLst>
              </a:tr>
              <a:tr h="751179">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2</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Ils</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ont</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des magasins mais elles sont               .</a:t>
                      </a:r>
                      <a:endPar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ndParaRPr>
                    </a:p>
                  </a:txBody>
                  <a:tcP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extLst>
                  <a:ext uri="{0D108BD9-81ED-4DB2-BD59-A6C34878D82A}">
                    <a16:rowId xmlns:a16="http://schemas.microsoft.com/office/drawing/2014/main" val="3474058159"/>
                  </a:ext>
                </a:extLst>
              </a:tr>
              <a:tr h="751179">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3</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Ils ont des bâtiments et ils sont                .</a:t>
                      </a:r>
                      <a:endPar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ndParaRPr>
                    </a:p>
                  </a:txBody>
                  <a:tcP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extLst>
                  <a:ext uri="{0D108BD9-81ED-4DB2-BD59-A6C34878D82A}">
                    <a16:rowId xmlns:a16="http://schemas.microsoft.com/office/drawing/2014/main" val="976414756"/>
                  </a:ext>
                </a:extLst>
              </a:tr>
              <a:tr h="751179">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4</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Ils ont un café et il est                .</a:t>
                      </a:r>
                      <a:endPar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ndParaRPr>
                    </a:p>
                  </a:txBody>
                  <a:tcP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extLst>
                  <a:ext uri="{0D108BD9-81ED-4DB2-BD59-A6C34878D82A}">
                    <a16:rowId xmlns:a16="http://schemas.microsoft.com/office/drawing/2014/main" val="3228506348"/>
                  </a:ext>
                </a:extLst>
              </a:tr>
              <a:tr h="751179">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5</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Ils ont des églises et elles sont                .</a:t>
                      </a:r>
                      <a:endPar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ndParaRPr>
                    </a:p>
                  </a:txBody>
                  <a:tcP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extLst>
                  <a:ext uri="{0D108BD9-81ED-4DB2-BD59-A6C34878D82A}">
                    <a16:rowId xmlns:a16="http://schemas.microsoft.com/office/drawing/2014/main" val="2376278608"/>
                  </a:ext>
                </a:extLst>
              </a:tr>
              <a:tr h="751179">
                <a:tc>
                  <a:txBody>
                    <a:bodyPr/>
                    <a:lstStyle/>
                    <a:p>
                      <a:pPr algn="ctr"/>
                      <a:r>
                        <a:rPr lang="en-GB" sz="2400" b="1" dirty="0">
                          <a:solidFill>
                            <a:schemeClr val="tx1"/>
                          </a:solidFill>
                          <a:latin typeface="Century Gothic" panose="020B0502020202020204" pitchFamily="34" charset="0"/>
                        </a:rPr>
                        <a:t>6</a:t>
                      </a:r>
                    </a:p>
                  </a:txBody>
                  <a:tcPr anchor="ct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Ils ont une poste mais elle est                .</a:t>
                      </a:r>
                      <a:endPar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ndParaRPr>
                    </a:p>
                  </a:txBody>
                  <a:tcPr>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ysDot"/>
                      <a:round/>
                      <a:headEnd type="none" w="med" len="med"/>
                      <a:tailEnd type="none" w="med" len="med"/>
                    </a:lnT>
                    <a:lnB w="1270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extLst>
                  <a:ext uri="{0D108BD9-81ED-4DB2-BD59-A6C34878D82A}">
                    <a16:rowId xmlns:a16="http://schemas.microsoft.com/office/drawing/2014/main" val="3747465900"/>
                  </a:ext>
                </a:extLst>
              </a:tr>
            </a:tbl>
          </a:graphicData>
        </a:graphic>
      </p:graphicFrame>
      <p:sp>
        <p:nvSpPr>
          <p:cNvPr id="39" name="TextBox 38">
            <a:extLst>
              <a:ext uri="{FF2B5EF4-FFF2-40B4-BE49-F238E27FC236}">
                <a16:creationId xmlns:a16="http://schemas.microsoft.com/office/drawing/2014/main" id="{E7EBEBDC-A8B0-4D86-AC8D-4E3ACA00C342}"/>
              </a:ext>
            </a:extLst>
          </p:cNvPr>
          <p:cNvSpPr txBox="1"/>
          <p:nvPr/>
        </p:nvSpPr>
        <p:spPr>
          <a:xfrm>
            <a:off x="779586" y="11413783"/>
            <a:ext cx="6164785" cy="46166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2400" b="1" dirty="0">
                <a:solidFill>
                  <a:srgbClr val="00B050"/>
                </a:solidFill>
                <a:latin typeface="Calibri" panose="020F0502020204030204"/>
              </a:rPr>
              <a:t>They have a market and it is beautiful.</a:t>
            </a:r>
            <a:endParaRPr kumimoji="0" lang="en-GB" sz="24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0C1205D5-6BD3-4747-8510-2856765D4F45}"/>
              </a:ext>
            </a:extLst>
          </p:cNvPr>
          <p:cNvPicPr>
            <a:picLocks noChangeAspect="1"/>
          </p:cNvPicPr>
          <p:nvPr/>
        </p:nvPicPr>
        <p:blipFill rotWithShape="1">
          <a:blip r:embed="rId9">
            <a:extLst>
              <a:ext uri="{28A0092B-C50C-407E-A947-70E740481C1C}">
                <a14:useLocalDpi xmlns:a14="http://schemas.microsoft.com/office/drawing/2010/main" val="0"/>
              </a:ext>
            </a:extLst>
          </a:blip>
          <a:srcRect t="-1" b="61227"/>
          <a:stretch/>
        </p:blipFill>
        <p:spPr>
          <a:xfrm>
            <a:off x="7474038" y="10297317"/>
            <a:ext cx="757335" cy="676272"/>
          </a:xfrm>
          <a:prstGeom prst="rect">
            <a:avLst/>
          </a:prstGeom>
        </p:spPr>
      </p:pic>
      <p:pic>
        <p:nvPicPr>
          <p:cNvPr id="41" name="Picture 40">
            <a:extLst>
              <a:ext uri="{FF2B5EF4-FFF2-40B4-BE49-F238E27FC236}">
                <a16:creationId xmlns:a16="http://schemas.microsoft.com/office/drawing/2014/main" id="{A34F0814-D231-4E3E-AD8B-105009C86FAC}"/>
              </a:ext>
            </a:extLst>
          </p:cNvPr>
          <p:cNvPicPr>
            <a:picLocks noChangeAspect="1"/>
          </p:cNvPicPr>
          <p:nvPr/>
        </p:nvPicPr>
        <p:blipFill>
          <a:blip r:embed="rId10"/>
          <a:stretch>
            <a:fillRect/>
          </a:stretch>
        </p:blipFill>
        <p:spPr>
          <a:xfrm>
            <a:off x="4452526" y="10917476"/>
            <a:ext cx="1603387" cy="621846"/>
          </a:xfrm>
          <a:prstGeom prst="rect">
            <a:avLst/>
          </a:prstGeom>
        </p:spPr>
      </p:pic>
      <p:graphicFrame>
        <p:nvGraphicFramePr>
          <p:cNvPr id="42" name="Table 4">
            <a:extLst>
              <a:ext uri="{FF2B5EF4-FFF2-40B4-BE49-F238E27FC236}">
                <a16:creationId xmlns:a16="http://schemas.microsoft.com/office/drawing/2014/main" id="{20A5C013-2426-42C5-B3A3-EDC5C91251B8}"/>
              </a:ext>
            </a:extLst>
          </p:cNvPr>
          <p:cNvGraphicFramePr>
            <a:graphicFrameLocks noGrp="1"/>
          </p:cNvGraphicFramePr>
          <p:nvPr>
            <p:extLst>
              <p:ext uri="{D42A27DB-BD31-4B8C-83A1-F6EECF244321}">
                <p14:modId xmlns:p14="http://schemas.microsoft.com/office/powerpoint/2010/main" val="1975470704"/>
              </p:ext>
            </p:extLst>
          </p:nvPr>
        </p:nvGraphicFramePr>
        <p:xfrm>
          <a:off x="7714446" y="11066760"/>
          <a:ext cx="4013244" cy="2743200"/>
        </p:xfrm>
        <a:graphic>
          <a:graphicData uri="http://schemas.openxmlformats.org/drawingml/2006/table">
            <a:tbl>
              <a:tblPr firstRow="1" bandRow="1"/>
              <a:tblGrid>
                <a:gridCol w="2006622">
                  <a:extLst>
                    <a:ext uri="{9D8B030D-6E8A-4147-A177-3AD203B41FA5}">
                      <a16:colId xmlns:a16="http://schemas.microsoft.com/office/drawing/2014/main" val="1342374562"/>
                    </a:ext>
                  </a:extLst>
                </a:gridCol>
                <a:gridCol w="2006622">
                  <a:extLst>
                    <a:ext uri="{9D8B030D-6E8A-4147-A177-3AD203B41FA5}">
                      <a16:colId xmlns:a16="http://schemas.microsoft.com/office/drawing/2014/main" val="2167624441"/>
                    </a:ext>
                  </a:extLst>
                </a:gridCol>
              </a:tblGrid>
              <a:tr h="31864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400" dirty="0">
                          <a:solidFill>
                            <a:srgbClr val="002060"/>
                          </a:solidFill>
                          <a:latin typeface="Century Gothic" panose="020B0502020202020204" pitchFamily="34" charset="0"/>
                        </a:rPr>
                        <a:t>beau</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400" dirty="0">
                          <a:solidFill>
                            <a:srgbClr val="002060"/>
                          </a:solidFill>
                          <a:latin typeface="Century Gothic" panose="020B0502020202020204" pitchFamily="34" charset="0"/>
                        </a:rPr>
                        <a:t>belle</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extLst>
                  <a:ext uri="{0D108BD9-81ED-4DB2-BD59-A6C34878D82A}">
                    <a16:rowId xmlns:a16="http://schemas.microsoft.com/office/drawing/2014/main" val="2812746401"/>
                  </a:ext>
                </a:extLst>
              </a:tr>
              <a:tr h="31864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400" dirty="0">
                          <a:solidFill>
                            <a:srgbClr val="002060"/>
                          </a:solidFill>
                          <a:latin typeface="Century Gothic" panose="020B0502020202020204" pitchFamily="34" charset="0"/>
                        </a:rPr>
                        <a:t>petites</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400" dirty="0">
                          <a:solidFill>
                            <a:srgbClr val="002060"/>
                          </a:solidFill>
                          <a:latin typeface="Century Gothic" panose="020B0502020202020204" pitchFamily="34" charset="0"/>
                        </a:rPr>
                        <a:t>petits</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extLst>
                  <a:ext uri="{0D108BD9-81ED-4DB2-BD59-A6C34878D82A}">
                    <a16:rowId xmlns:a16="http://schemas.microsoft.com/office/drawing/2014/main" val="594194965"/>
                  </a:ext>
                </a:extLst>
              </a:tr>
              <a:tr h="31864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400" dirty="0" err="1">
                          <a:solidFill>
                            <a:srgbClr val="002060"/>
                          </a:solidFill>
                          <a:latin typeface="Century Gothic" panose="020B0502020202020204" pitchFamily="34" charset="0"/>
                        </a:rPr>
                        <a:t>nouvelles</a:t>
                      </a:r>
                      <a:endParaRPr lang="en-GB" sz="2400" dirty="0">
                        <a:solidFill>
                          <a:srgbClr val="002060"/>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400" dirty="0">
                          <a:solidFill>
                            <a:srgbClr val="002060"/>
                          </a:solidFill>
                          <a:latin typeface="Century Gothic" panose="020B0502020202020204" pitchFamily="34" charset="0"/>
                        </a:rPr>
                        <a:t>nouveaux</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extLst>
                  <a:ext uri="{0D108BD9-81ED-4DB2-BD59-A6C34878D82A}">
                    <a16:rowId xmlns:a16="http://schemas.microsoft.com/office/drawing/2014/main" val="2215675712"/>
                  </a:ext>
                </a:extLst>
              </a:tr>
              <a:tr h="31864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400" dirty="0">
                          <a:solidFill>
                            <a:srgbClr val="002060"/>
                          </a:solidFill>
                          <a:latin typeface="Century Gothic" panose="020B0502020202020204" pitchFamily="34" charset="0"/>
                        </a:rPr>
                        <a:t>grand</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400" dirty="0" err="1">
                          <a:solidFill>
                            <a:srgbClr val="002060"/>
                          </a:solidFill>
                          <a:latin typeface="Century Gothic" panose="020B0502020202020204" pitchFamily="34" charset="0"/>
                        </a:rPr>
                        <a:t>grande</a:t>
                      </a:r>
                      <a:endParaRPr lang="en-GB" sz="2400" dirty="0">
                        <a:solidFill>
                          <a:srgbClr val="002060"/>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extLst>
                  <a:ext uri="{0D108BD9-81ED-4DB2-BD59-A6C34878D82A}">
                    <a16:rowId xmlns:a16="http://schemas.microsoft.com/office/drawing/2014/main" val="186237118"/>
                  </a:ext>
                </a:extLst>
              </a:tr>
              <a:tr h="31864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400" dirty="0">
                          <a:solidFill>
                            <a:srgbClr val="002060"/>
                          </a:solidFill>
                          <a:latin typeface="Century Gothic" panose="020B0502020202020204" pitchFamily="34" charset="0"/>
                        </a:rPr>
                        <a:t>beaux</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400" dirty="0">
                          <a:solidFill>
                            <a:srgbClr val="002060"/>
                          </a:solidFill>
                          <a:latin typeface="Century Gothic" panose="020B0502020202020204" pitchFamily="34" charset="0"/>
                        </a:rPr>
                        <a:t>belles</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extLst>
                  <a:ext uri="{0D108BD9-81ED-4DB2-BD59-A6C34878D82A}">
                    <a16:rowId xmlns:a16="http://schemas.microsoft.com/office/drawing/2014/main" val="2137495264"/>
                  </a:ext>
                </a:extLst>
              </a:tr>
              <a:tr h="31864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400" dirty="0" err="1">
                          <a:solidFill>
                            <a:srgbClr val="002060"/>
                          </a:solidFill>
                          <a:latin typeface="Century Gothic" panose="020B0502020202020204" pitchFamily="34" charset="0"/>
                        </a:rPr>
                        <a:t>vieux</a:t>
                      </a:r>
                      <a:endParaRPr lang="en-GB" sz="2400" dirty="0">
                        <a:solidFill>
                          <a:srgbClr val="002060"/>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400" dirty="0" err="1">
                          <a:solidFill>
                            <a:srgbClr val="002060"/>
                          </a:solidFill>
                          <a:latin typeface="Century Gothic" panose="020B0502020202020204" pitchFamily="34" charset="0"/>
                        </a:rPr>
                        <a:t>vieille</a:t>
                      </a:r>
                      <a:endParaRPr lang="en-GB" sz="2400" dirty="0">
                        <a:solidFill>
                          <a:srgbClr val="002060"/>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BF9FD"/>
                    </a:solidFill>
                  </a:tcPr>
                </a:tc>
                <a:extLst>
                  <a:ext uri="{0D108BD9-81ED-4DB2-BD59-A6C34878D82A}">
                    <a16:rowId xmlns:a16="http://schemas.microsoft.com/office/drawing/2014/main" val="3607272777"/>
                  </a:ext>
                </a:extLst>
              </a:tr>
            </a:tbl>
          </a:graphicData>
        </a:graphic>
      </p:graphicFrame>
      <p:pic>
        <p:nvPicPr>
          <p:cNvPr id="43" name="Picture 42">
            <a:extLst>
              <a:ext uri="{FF2B5EF4-FFF2-40B4-BE49-F238E27FC236}">
                <a16:creationId xmlns:a16="http://schemas.microsoft.com/office/drawing/2014/main" id="{4A0144D2-1415-4FBF-8A54-C3B40D4C1910}"/>
              </a:ext>
            </a:extLst>
          </p:cNvPr>
          <p:cNvPicPr>
            <a:picLocks noChangeAspect="1"/>
          </p:cNvPicPr>
          <p:nvPr/>
        </p:nvPicPr>
        <p:blipFill>
          <a:blip r:embed="rId10"/>
          <a:stretch>
            <a:fillRect/>
          </a:stretch>
        </p:blipFill>
        <p:spPr>
          <a:xfrm>
            <a:off x="5799111" y="11720423"/>
            <a:ext cx="1603387" cy="621846"/>
          </a:xfrm>
          <a:prstGeom prst="rect">
            <a:avLst/>
          </a:prstGeom>
        </p:spPr>
      </p:pic>
      <p:pic>
        <p:nvPicPr>
          <p:cNvPr id="44" name="Picture 43">
            <a:extLst>
              <a:ext uri="{FF2B5EF4-FFF2-40B4-BE49-F238E27FC236}">
                <a16:creationId xmlns:a16="http://schemas.microsoft.com/office/drawing/2014/main" id="{FBE2D352-DE31-4F93-9919-95AB5327E34E}"/>
              </a:ext>
            </a:extLst>
          </p:cNvPr>
          <p:cNvPicPr>
            <a:picLocks noChangeAspect="1"/>
          </p:cNvPicPr>
          <p:nvPr/>
        </p:nvPicPr>
        <p:blipFill>
          <a:blip r:embed="rId10"/>
          <a:stretch>
            <a:fillRect/>
          </a:stretch>
        </p:blipFill>
        <p:spPr>
          <a:xfrm>
            <a:off x="5298817" y="12472894"/>
            <a:ext cx="1603387" cy="621846"/>
          </a:xfrm>
          <a:prstGeom prst="rect">
            <a:avLst/>
          </a:prstGeom>
        </p:spPr>
      </p:pic>
      <p:pic>
        <p:nvPicPr>
          <p:cNvPr id="45" name="Picture 44">
            <a:extLst>
              <a:ext uri="{FF2B5EF4-FFF2-40B4-BE49-F238E27FC236}">
                <a16:creationId xmlns:a16="http://schemas.microsoft.com/office/drawing/2014/main" id="{E91EAE19-6A50-4D3C-846B-DDB7ACDBBF0C}"/>
              </a:ext>
            </a:extLst>
          </p:cNvPr>
          <p:cNvPicPr>
            <a:picLocks noChangeAspect="1"/>
          </p:cNvPicPr>
          <p:nvPr/>
        </p:nvPicPr>
        <p:blipFill>
          <a:blip r:embed="rId10"/>
          <a:stretch>
            <a:fillRect/>
          </a:stretch>
        </p:blipFill>
        <p:spPr>
          <a:xfrm>
            <a:off x="3898309" y="13208652"/>
            <a:ext cx="1603387" cy="621846"/>
          </a:xfrm>
          <a:prstGeom prst="rect">
            <a:avLst/>
          </a:prstGeom>
        </p:spPr>
      </p:pic>
      <p:pic>
        <p:nvPicPr>
          <p:cNvPr id="46" name="Picture 45">
            <a:extLst>
              <a:ext uri="{FF2B5EF4-FFF2-40B4-BE49-F238E27FC236}">
                <a16:creationId xmlns:a16="http://schemas.microsoft.com/office/drawing/2014/main" id="{B39023F5-BB04-4109-AC46-2ACA35397D48}"/>
              </a:ext>
            </a:extLst>
          </p:cNvPr>
          <p:cNvPicPr>
            <a:picLocks noChangeAspect="1"/>
          </p:cNvPicPr>
          <p:nvPr/>
        </p:nvPicPr>
        <p:blipFill>
          <a:blip r:embed="rId10"/>
          <a:stretch>
            <a:fillRect/>
          </a:stretch>
        </p:blipFill>
        <p:spPr>
          <a:xfrm>
            <a:off x="5106874" y="13987671"/>
            <a:ext cx="1603387" cy="621846"/>
          </a:xfrm>
          <a:prstGeom prst="rect">
            <a:avLst/>
          </a:prstGeom>
        </p:spPr>
      </p:pic>
      <p:pic>
        <p:nvPicPr>
          <p:cNvPr id="47" name="Picture 46">
            <a:extLst>
              <a:ext uri="{FF2B5EF4-FFF2-40B4-BE49-F238E27FC236}">
                <a16:creationId xmlns:a16="http://schemas.microsoft.com/office/drawing/2014/main" id="{5E8D4E2F-BA14-4A91-9D26-88C6BC754419}"/>
              </a:ext>
            </a:extLst>
          </p:cNvPr>
          <p:cNvPicPr>
            <a:picLocks noChangeAspect="1"/>
          </p:cNvPicPr>
          <p:nvPr/>
        </p:nvPicPr>
        <p:blipFill>
          <a:blip r:embed="rId10"/>
          <a:stretch>
            <a:fillRect/>
          </a:stretch>
        </p:blipFill>
        <p:spPr>
          <a:xfrm>
            <a:off x="5034668" y="14764618"/>
            <a:ext cx="1603387" cy="621846"/>
          </a:xfrm>
          <a:prstGeom prst="rect">
            <a:avLst/>
          </a:prstGeom>
        </p:spPr>
      </p:pic>
      <p:sp>
        <p:nvSpPr>
          <p:cNvPr id="48" name="Rectangle: Rounded Corners 47">
            <a:extLst>
              <a:ext uri="{FF2B5EF4-FFF2-40B4-BE49-F238E27FC236}">
                <a16:creationId xmlns:a16="http://schemas.microsoft.com/office/drawing/2014/main" id="{02F083F2-23E4-4903-91E5-ED3684B21760}"/>
              </a:ext>
            </a:extLst>
          </p:cNvPr>
          <p:cNvSpPr/>
          <p:nvPr/>
        </p:nvSpPr>
        <p:spPr>
          <a:xfrm>
            <a:off x="8073752" y="11078151"/>
            <a:ext cx="1393372" cy="438960"/>
          </a:xfrm>
          <a:custGeom>
            <a:avLst/>
            <a:gdLst>
              <a:gd name="connsiteX0" fmla="*/ 0 w 1393372"/>
              <a:gd name="connsiteY0" fmla="*/ 73161 h 438960"/>
              <a:gd name="connsiteX1" fmla="*/ 73161 w 1393372"/>
              <a:gd name="connsiteY1" fmla="*/ 0 h 438960"/>
              <a:gd name="connsiteX2" fmla="*/ 501315 w 1393372"/>
              <a:gd name="connsiteY2" fmla="*/ 0 h 438960"/>
              <a:gd name="connsiteX3" fmla="*/ 892057 w 1393372"/>
              <a:gd name="connsiteY3" fmla="*/ 0 h 438960"/>
              <a:gd name="connsiteX4" fmla="*/ 1320211 w 1393372"/>
              <a:gd name="connsiteY4" fmla="*/ 0 h 438960"/>
              <a:gd name="connsiteX5" fmla="*/ 1393372 w 1393372"/>
              <a:gd name="connsiteY5" fmla="*/ 73161 h 438960"/>
              <a:gd name="connsiteX6" fmla="*/ 1393372 w 1393372"/>
              <a:gd name="connsiteY6" fmla="*/ 365799 h 438960"/>
              <a:gd name="connsiteX7" fmla="*/ 1320211 w 1393372"/>
              <a:gd name="connsiteY7" fmla="*/ 438960 h 438960"/>
              <a:gd name="connsiteX8" fmla="*/ 916998 w 1393372"/>
              <a:gd name="connsiteY8" fmla="*/ 438960 h 438960"/>
              <a:gd name="connsiteX9" fmla="*/ 538726 w 1393372"/>
              <a:gd name="connsiteY9" fmla="*/ 438960 h 438960"/>
              <a:gd name="connsiteX10" fmla="*/ 73161 w 1393372"/>
              <a:gd name="connsiteY10" fmla="*/ 438960 h 438960"/>
              <a:gd name="connsiteX11" fmla="*/ 0 w 1393372"/>
              <a:gd name="connsiteY11" fmla="*/ 365799 h 438960"/>
              <a:gd name="connsiteX12" fmla="*/ 0 w 1393372"/>
              <a:gd name="connsiteY12" fmla="*/ 73161 h 43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3372" h="438960" extrusionOk="0">
                <a:moveTo>
                  <a:pt x="0" y="73161"/>
                </a:moveTo>
                <a:cubicBezTo>
                  <a:pt x="1091" y="33523"/>
                  <a:pt x="41933" y="4070"/>
                  <a:pt x="73161" y="0"/>
                </a:cubicBezTo>
                <a:cubicBezTo>
                  <a:pt x="214951" y="-46876"/>
                  <a:pt x="292874" y="47374"/>
                  <a:pt x="501315" y="0"/>
                </a:cubicBezTo>
                <a:cubicBezTo>
                  <a:pt x="709756" y="-47374"/>
                  <a:pt x="748728" y="39802"/>
                  <a:pt x="892057" y="0"/>
                </a:cubicBezTo>
                <a:cubicBezTo>
                  <a:pt x="1035386" y="-39802"/>
                  <a:pt x="1150760" y="36799"/>
                  <a:pt x="1320211" y="0"/>
                </a:cubicBezTo>
                <a:cubicBezTo>
                  <a:pt x="1366575" y="5299"/>
                  <a:pt x="1401763" y="37408"/>
                  <a:pt x="1393372" y="73161"/>
                </a:cubicBezTo>
                <a:cubicBezTo>
                  <a:pt x="1425889" y="205295"/>
                  <a:pt x="1375467" y="275050"/>
                  <a:pt x="1393372" y="365799"/>
                </a:cubicBezTo>
                <a:cubicBezTo>
                  <a:pt x="1393716" y="400847"/>
                  <a:pt x="1356570" y="450339"/>
                  <a:pt x="1320211" y="438960"/>
                </a:cubicBezTo>
                <a:cubicBezTo>
                  <a:pt x="1199315" y="482195"/>
                  <a:pt x="1013878" y="420837"/>
                  <a:pt x="916998" y="438960"/>
                </a:cubicBezTo>
                <a:cubicBezTo>
                  <a:pt x="820118" y="457083"/>
                  <a:pt x="658241" y="431977"/>
                  <a:pt x="538726" y="438960"/>
                </a:cubicBezTo>
                <a:cubicBezTo>
                  <a:pt x="419211" y="445943"/>
                  <a:pt x="232824" y="414454"/>
                  <a:pt x="73161" y="438960"/>
                </a:cubicBezTo>
                <a:cubicBezTo>
                  <a:pt x="29389" y="436581"/>
                  <a:pt x="-631" y="414547"/>
                  <a:pt x="0" y="365799"/>
                </a:cubicBezTo>
                <a:cubicBezTo>
                  <a:pt x="-25890" y="259104"/>
                  <a:pt x="15901" y="140997"/>
                  <a:pt x="0" y="73161"/>
                </a:cubicBezTo>
                <a:close/>
              </a:path>
            </a:pathLst>
          </a:custGeom>
          <a:noFill/>
          <a:ln w="76200">
            <a:solidFill>
              <a:srgbClr val="00B050"/>
            </a:solidFill>
            <a:extLst>
              <a:ext uri="{C807C97D-BFC1-408E-A445-0C87EB9F89A2}">
                <ask:lineSketchStyleProps xmlns:ask="http://schemas.microsoft.com/office/drawing/2018/sketchyshapes" sd="352009323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9" name="Picture 48" descr="Map&#10;&#10;Description automatically generated">
            <a:extLst>
              <a:ext uri="{FF2B5EF4-FFF2-40B4-BE49-F238E27FC236}">
                <a16:creationId xmlns:a16="http://schemas.microsoft.com/office/drawing/2014/main" id="{AE301CE6-4103-4979-8AA6-2BC84618ECA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17846" y="2378317"/>
            <a:ext cx="4150983" cy="3039861"/>
          </a:xfrm>
          <a:prstGeom prst="rect">
            <a:avLst/>
          </a:prstGeom>
        </p:spPr>
      </p:pic>
    </p:spTree>
    <p:extLst>
      <p:ext uri="{BB962C8B-B14F-4D97-AF65-F5344CB8AC3E}">
        <p14:creationId xmlns:p14="http://schemas.microsoft.com/office/powerpoint/2010/main" val="1307094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9" y="149979"/>
            <a:ext cx="6899734"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GB" sz="2800" b="1" spc="-1" dirty="0">
                <a:solidFill>
                  <a:schemeClr val="bg1"/>
                </a:solidFill>
                <a:latin typeface="Century Gothic" panose="020B0502020202020204" pitchFamily="34" charset="0"/>
                <a:ea typeface="Century Gothic"/>
              </a:rPr>
              <a:t>Saying where you are going and what there is there</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7126460" y="214537"/>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7</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B22C8B3-3668-4BBC-AB0B-F92547E31285}"/>
              </a:ext>
            </a:extLst>
          </p:cNvPr>
          <p:cNvSpPr txBox="1"/>
          <p:nvPr/>
        </p:nvSpPr>
        <p:spPr>
          <a:xfrm>
            <a:off x="2611701" y="5719006"/>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anglais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23" name="Picture 22">
            <a:extLst>
              <a:ext uri="{FF2B5EF4-FFF2-40B4-BE49-F238E27FC236}">
                <a16:creationId xmlns:a16="http://schemas.microsoft.com/office/drawing/2014/main" id="{849AD4D4-49BD-40B0-89A3-E5E8D4818069}"/>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10992733" y="5649718"/>
            <a:ext cx="1234410" cy="1126549"/>
          </a:xfrm>
          <a:prstGeom prst="rect">
            <a:avLst/>
          </a:prstGeom>
        </p:spPr>
      </p:pic>
      <p:sp>
        <p:nvSpPr>
          <p:cNvPr id="24" name="CustomShape 3">
            <a:extLst>
              <a:ext uri="{FF2B5EF4-FFF2-40B4-BE49-F238E27FC236}">
                <a16:creationId xmlns:a16="http://schemas.microsoft.com/office/drawing/2014/main" id="{B3DA1930-2259-4808-807D-5D60FD1B0357}"/>
              </a:ext>
            </a:extLst>
          </p:cNvPr>
          <p:cNvSpPr/>
          <p:nvPr/>
        </p:nvSpPr>
        <p:spPr>
          <a:xfrm>
            <a:off x="263566" y="1738133"/>
            <a:ext cx="5094578" cy="518040"/>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Round 1 </a:t>
            </a:r>
            <a:r>
              <a:rPr kumimoji="0" lang="en-GB" sz="2000" i="0" u="none" strike="noStrike" kern="0" cap="none" spc="-1" normalizeH="0" baseline="0" noProof="0" dirty="0" err="1">
                <a:ln>
                  <a:noFill/>
                </a:ln>
                <a:solidFill>
                  <a:schemeClr val="tx1">
                    <a:lumMod val="65000"/>
                    <a:lumOff val="35000"/>
                  </a:schemeClr>
                </a:solidFill>
                <a:effectLst/>
                <a:uLnTx/>
                <a:uFillTx/>
                <a:latin typeface="Century Gothic" panose="020B0502020202020204" pitchFamily="34" charset="0"/>
                <a:ea typeface="Century Gothic"/>
                <a:cs typeface="+mn-cs"/>
              </a:rPr>
              <a:t>Décris</a:t>
            </a:r>
            <a:r>
              <a:rPr kumimoji="0" lang="en-GB" sz="200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 </a:t>
            </a:r>
            <a:r>
              <a:rPr kumimoji="0" lang="en-GB" sz="2000" i="0" u="none" strike="noStrike" kern="0" cap="none" spc="-1" normalizeH="0" baseline="0" noProof="0" dirty="0" err="1">
                <a:ln>
                  <a:noFill/>
                </a:ln>
                <a:solidFill>
                  <a:schemeClr val="tx1">
                    <a:lumMod val="65000"/>
                    <a:lumOff val="35000"/>
                  </a:schemeClr>
                </a:solidFill>
                <a:effectLst/>
                <a:uLnTx/>
                <a:uFillTx/>
                <a:latin typeface="Century Gothic" panose="020B0502020202020204" pitchFamily="34" charset="0"/>
                <a:ea typeface="Century Gothic"/>
                <a:cs typeface="+mn-cs"/>
              </a:rPr>
              <a:t>une</a:t>
            </a:r>
            <a:r>
              <a:rPr kumimoji="0" lang="en-GB" sz="200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 </a:t>
            </a:r>
            <a:r>
              <a:rPr kumimoji="0" lang="en-GB" sz="2000" i="0" u="none" strike="noStrike" kern="0" cap="none" spc="-1" normalizeH="0" baseline="0" noProof="0" dirty="0" err="1">
                <a:ln>
                  <a:noFill/>
                </a:ln>
                <a:solidFill>
                  <a:schemeClr val="tx1">
                    <a:lumMod val="65000"/>
                    <a:lumOff val="35000"/>
                  </a:schemeClr>
                </a:solidFill>
                <a:effectLst/>
                <a:uLnTx/>
                <a:uFillTx/>
                <a:latin typeface="Century Gothic" panose="020B0502020202020204" pitchFamily="34" charset="0"/>
                <a:ea typeface="Century Gothic"/>
                <a:cs typeface="+mn-cs"/>
              </a:rPr>
              <a:t>ville</a:t>
            </a:r>
            <a:r>
              <a:rPr kumimoji="0" lang="en-GB" sz="200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a:t>
            </a:r>
            <a:endParaRPr kumimoji="0" lang="en-GB" sz="20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grpSp>
        <p:nvGrpSpPr>
          <p:cNvPr id="25" name="Group 24">
            <a:extLst>
              <a:ext uri="{FF2B5EF4-FFF2-40B4-BE49-F238E27FC236}">
                <a16:creationId xmlns:a16="http://schemas.microsoft.com/office/drawing/2014/main" id="{449C6728-96C4-407E-8B7A-39E530217151}"/>
              </a:ext>
            </a:extLst>
          </p:cNvPr>
          <p:cNvGrpSpPr/>
          <p:nvPr/>
        </p:nvGrpSpPr>
        <p:grpSpPr>
          <a:xfrm>
            <a:off x="425335" y="978004"/>
            <a:ext cx="2161593" cy="852090"/>
            <a:chOff x="-3202503" y="7519765"/>
            <a:chExt cx="2161593" cy="852090"/>
          </a:xfrm>
        </p:grpSpPr>
        <p:sp>
          <p:nvSpPr>
            <p:cNvPr id="26" name="Title 1">
              <a:extLst>
                <a:ext uri="{FF2B5EF4-FFF2-40B4-BE49-F238E27FC236}">
                  <a16:creationId xmlns:a16="http://schemas.microsoft.com/office/drawing/2014/main" id="{3DF6EFE6-3B61-44C9-BF52-D1E1A96BC961}"/>
                </a:ext>
              </a:extLst>
            </p:cNvPr>
            <p:cNvSpPr txBox="1">
              <a:spLocks/>
            </p:cNvSpPr>
            <p:nvPr/>
          </p:nvSpPr>
          <p:spPr>
            <a:xfrm>
              <a:off x="-2702602" y="7717205"/>
              <a:ext cx="1661692" cy="424815"/>
            </a:xfrm>
            <a:prstGeom prst="rect">
              <a:avLst/>
            </a:prstGeom>
            <a:solidFill>
              <a:srgbClr val="FF3888"/>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cs typeface="Calibri"/>
                  <a:sym typeface="Calibri"/>
                </a:rPr>
                <a:t>parler</a:t>
              </a:r>
              <a:endPar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endParaRPr>
            </a:p>
          </p:txBody>
        </p:sp>
        <p:pic>
          <p:nvPicPr>
            <p:cNvPr id="27" name="Picture 26" descr="A pink and white circle with a megaphone in the middle&#10;&#10;Description automatically generated with low confidence">
              <a:extLst>
                <a:ext uri="{FF2B5EF4-FFF2-40B4-BE49-F238E27FC236}">
                  <a16:creationId xmlns:a16="http://schemas.microsoft.com/office/drawing/2014/main" id="{77FF70AA-BCFC-41F2-8921-65C57F4196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2503" y="7519765"/>
              <a:ext cx="849944" cy="852090"/>
            </a:xfrm>
            <a:prstGeom prst="rect">
              <a:avLst/>
            </a:prstGeom>
          </p:spPr>
        </p:pic>
      </p:grpSp>
      <p:sp>
        <p:nvSpPr>
          <p:cNvPr id="28" name="TextBox 27">
            <a:extLst>
              <a:ext uri="{FF2B5EF4-FFF2-40B4-BE49-F238E27FC236}">
                <a16:creationId xmlns:a16="http://schemas.microsoft.com/office/drawing/2014/main" id="{D6C8BC52-7D46-454F-9757-C0A70309BDD5}"/>
              </a:ext>
            </a:extLst>
          </p:cNvPr>
          <p:cNvSpPr txBox="1"/>
          <p:nvPr/>
        </p:nvSpPr>
        <p:spPr>
          <a:xfrm>
            <a:off x="2556927" y="1152540"/>
            <a:ext cx="9726626" cy="496418"/>
          </a:xfrm>
          <a:prstGeom prst="rect">
            <a:avLst/>
          </a:prstGeom>
          <a:noFill/>
        </p:spPr>
        <p:txBody>
          <a:bodyPr wrap="square" rtlCol="0">
            <a:spAutoFit/>
          </a:bodyPr>
          <a:lstStyle/>
          <a:p>
            <a:pPr>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A. </a:t>
            </a:r>
            <a:r>
              <a:rPr kumimoji="0" lang="en-GB" sz="2626"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erson B – turn to the next page.)</a:t>
            </a:r>
            <a:endPar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29" name="CustomShape 3">
            <a:extLst>
              <a:ext uri="{FF2B5EF4-FFF2-40B4-BE49-F238E27FC236}">
                <a16:creationId xmlns:a16="http://schemas.microsoft.com/office/drawing/2014/main" id="{F83D5B78-6397-4D4C-890A-59E81EB5E163}"/>
              </a:ext>
            </a:extLst>
          </p:cNvPr>
          <p:cNvSpPr/>
          <p:nvPr/>
        </p:nvSpPr>
        <p:spPr>
          <a:xfrm>
            <a:off x="6087196" y="1642148"/>
            <a:ext cx="6418155" cy="341646"/>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Round 2 </a:t>
            </a:r>
            <a:r>
              <a:rPr kumimoji="0" lang="en-GB" sz="200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Listen to your partner. </a:t>
            </a:r>
            <a:r>
              <a:rPr lang="en-GB" sz="2000" kern="0" spc="-1" dirty="0">
                <a:solidFill>
                  <a:schemeClr val="tx1">
                    <a:lumMod val="65000"/>
                    <a:lumOff val="35000"/>
                  </a:schemeClr>
                </a:solidFill>
                <a:latin typeface="Century Gothic" panose="020B0502020202020204" pitchFamily="34" charset="0"/>
                <a:ea typeface="Century Gothic"/>
              </a:rPr>
              <a:t> Choose the correct picture A, B, or C.</a:t>
            </a:r>
            <a:endParaRPr kumimoji="0" lang="en-GB" sz="20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CA43E39F-3D24-4F39-98AE-FB98BF7230E5}"/>
              </a:ext>
            </a:extLst>
          </p:cNvPr>
          <p:cNvSpPr txBox="1"/>
          <p:nvPr/>
        </p:nvSpPr>
        <p:spPr>
          <a:xfrm>
            <a:off x="292697" y="2169199"/>
            <a:ext cx="5550544" cy="3548472"/>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B0502020202020204" pitchFamily="34" charset="0"/>
              </a:rPr>
              <a:t>Say:</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1) </a:t>
            </a:r>
            <a:r>
              <a:rPr kumimoji="0" lang="es-ES_tradnl" sz="2000" b="0"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rPr>
              <a:t>There are two churches.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000" b="0"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rPr>
              <a:t>2) There are ten hotels.</a:t>
            </a:r>
            <a:br>
              <a:rPr kumimoji="0" lang="es-ES_tradnl" sz="2000" b="0"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rPr>
            </a:br>
            <a:r>
              <a:rPr kumimoji="0" lang="es-ES_tradnl" sz="2000" b="0"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rPr>
              <a:t>3) There </a:t>
            </a:r>
            <a:r>
              <a:rPr lang="es-ES_tradnl" sz="2000" dirty="0">
                <a:latin typeface="Cavolini" panose="03000502040302020204" pitchFamily="66" charset="0"/>
                <a:cs typeface="Cavolini" panose="03000502040302020204" pitchFamily="66" charset="0"/>
              </a:rPr>
              <a:t>isn</a:t>
            </a:r>
            <a:r>
              <a:rPr kumimoji="0" lang="es-ES_tradnl" sz="2000" b="0"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rPr>
              <a:t>’t any post office.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000" b="0"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rPr>
              <a:t>4) There isn’t a university.</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000" b="0"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rPr>
              <a:t>5) There are six parks.</a:t>
            </a:r>
            <a:endParaRPr kumimoji="0" lang="en-GB" sz="2000" b="0"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endParaRPr>
          </a:p>
        </p:txBody>
      </p:sp>
      <p:sp>
        <p:nvSpPr>
          <p:cNvPr id="32" name="Rectangle: Rounded Corners 31">
            <a:extLst>
              <a:ext uri="{FF2B5EF4-FFF2-40B4-BE49-F238E27FC236}">
                <a16:creationId xmlns:a16="http://schemas.microsoft.com/office/drawing/2014/main" id="{07CF6B51-FDB7-4073-8D0A-AC57207D219F}"/>
              </a:ext>
            </a:extLst>
          </p:cNvPr>
          <p:cNvSpPr/>
          <p:nvPr/>
        </p:nvSpPr>
        <p:spPr>
          <a:xfrm>
            <a:off x="274879" y="13295012"/>
            <a:ext cx="11577308" cy="2737042"/>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3" name="Picture 32" descr="A picture containing logo, sketch, white, black and white&#10;&#10;Description automatically generated">
            <a:extLst>
              <a:ext uri="{FF2B5EF4-FFF2-40B4-BE49-F238E27FC236}">
                <a16:creationId xmlns:a16="http://schemas.microsoft.com/office/drawing/2014/main" id="{B8DFCDE5-BEBF-4C2E-A363-BFBC85E6B5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9450" y="13240312"/>
            <a:ext cx="3746253" cy="2909215"/>
          </a:xfrm>
          <a:prstGeom prst="rect">
            <a:avLst/>
          </a:prstGeom>
        </p:spPr>
      </p:pic>
      <p:pic>
        <p:nvPicPr>
          <p:cNvPr id="37" name="Picture 36" descr="A picture containing logo, sketch, white, black and white&#10;&#10;Description automatically generated">
            <a:extLst>
              <a:ext uri="{FF2B5EF4-FFF2-40B4-BE49-F238E27FC236}">
                <a16:creationId xmlns:a16="http://schemas.microsoft.com/office/drawing/2014/main" id="{97A780C2-21AF-45F5-A4D6-AED285125E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4457" y="13225958"/>
            <a:ext cx="3746253" cy="2909215"/>
          </a:xfrm>
          <a:prstGeom prst="rect">
            <a:avLst/>
          </a:prstGeom>
        </p:spPr>
      </p:pic>
      <p:sp>
        <p:nvSpPr>
          <p:cNvPr id="38" name="TextBox 37">
            <a:extLst>
              <a:ext uri="{FF2B5EF4-FFF2-40B4-BE49-F238E27FC236}">
                <a16:creationId xmlns:a16="http://schemas.microsoft.com/office/drawing/2014/main" id="{2998FF8F-D2BB-4B57-9EF0-AA3D9F0B9687}"/>
              </a:ext>
            </a:extLst>
          </p:cNvPr>
          <p:cNvSpPr txBox="1"/>
          <p:nvPr/>
        </p:nvSpPr>
        <p:spPr>
          <a:xfrm>
            <a:off x="470248" y="13349788"/>
            <a:ext cx="9147346" cy="461665"/>
          </a:xfrm>
          <a:prstGeom prst="rect">
            <a:avLst/>
          </a:prstGeom>
          <a:noFill/>
        </p:spPr>
        <p:txBody>
          <a:bodyPr wrap="square" rtlCol="0">
            <a:spAutoFit/>
          </a:bodyPr>
          <a:lstStyle/>
          <a:p>
            <a:pPr>
              <a:defRPr/>
            </a:pP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Write two sentences describing your town or village.</a:t>
            </a:r>
            <a:endPar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511436" y="15397168"/>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601447"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33</a:t>
              </a:r>
            </a:p>
          </p:txBody>
        </p:sp>
      </p:grpSp>
      <p:graphicFrame>
        <p:nvGraphicFramePr>
          <p:cNvPr id="39" name="Table 4">
            <a:extLst>
              <a:ext uri="{FF2B5EF4-FFF2-40B4-BE49-F238E27FC236}">
                <a16:creationId xmlns:a16="http://schemas.microsoft.com/office/drawing/2014/main" id="{A7A33D77-B12A-4B76-8711-4CF47790016F}"/>
              </a:ext>
            </a:extLst>
          </p:cNvPr>
          <p:cNvGraphicFramePr>
            <a:graphicFrameLocks noGrp="1"/>
          </p:cNvGraphicFramePr>
          <p:nvPr>
            <p:extLst>
              <p:ext uri="{D42A27DB-BD31-4B8C-83A1-F6EECF244321}">
                <p14:modId xmlns:p14="http://schemas.microsoft.com/office/powerpoint/2010/main" val="1306951961"/>
              </p:ext>
            </p:extLst>
          </p:nvPr>
        </p:nvGraphicFramePr>
        <p:xfrm>
          <a:off x="502683" y="6310456"/>
          <a:ext cx="10681115" cy="6722360"/>
        </p:xfrm>
        <a:graphic>
          <a:graphicData uri="http://schemas.openxmlformats.org/drawingml/2006/table">
            <a:tbl>
              <a:tblPr firstRow="1" bandRow="1"/>
              <a:tblGrid>
                <a:gridCol w="1883959">
                  <a:extLst>
                    <a:ext uri="{9D8B030D-6E8A-4147-A177-3AD203B41FA5}">
                      <a16:colId xmlns:a16="http://schemas.microsoft.com/office/drawing/2014/main" val="1203737284"/>
                    </a:ext>
                  </a:extLst>
                </a:gridCol>
                <a:gridCol w="2611236">
                  <a:extLst>
                    <a:ext uri="{9D8B030D-6E8A-4147-A177-3AD203B41FA5}">
                      <a16:colId xmlns:a16="http://schemas.microsoft.com/office/drawing/2014/main" val="1810222861"/>
                    </a:ext>
                  </a:extLst>
                </a:gridCol>
                <a:gridCol w="3253534">
                  <a:extLst>
                    <a:ext uri="{9D8B030D-6E8A-4147-A177-3AD203B41FA5}">
                      <a16:colId xmlns:a16="http://schemas.microsoft.com/office/drawing/2014/main" val="274413866"/>
                    </a:ext>
                  </a:extLst>
                </a:gridCol>
                <a:gridCol w="2932386">
                  <a:extLst>
                    <a:ext uri="{9D8B030D-6E8A-4147-A177-3AD203B41FA5}">
                      <a16:colId xmlns:a16="http://schemas.microsoft.com/office/drawing/2014/main" val="2706468897"/>
                    </a:ext>
                  </a:extLst>
                </a:gridCol>
              </a:tblGrid>
              <a:tr h="840295">
                <a:tc rowSpan="3">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nouvelle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B0F0"/>
                          </a:solidFill>
                          <a:latin typeface="Century Gothic" panose="020B0502020202020204" pitchFamily="34" charset="0"/>
                        </a:rPr>
                        <a:t>vieux</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B0F0"/>
                          </a:solidFill>
                          <a:latin typeface="Century Gothic" panose="020B0502020202020204" pitchFamily="34" charset="0"/>
                        </a:rPr>
                        <a:t>vieille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40295">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nouveau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B0F0"/>
                          </a:solidFill>
                          <a:latin typeface="Century Gothic" panose="020B0502020202020204" pitchFamily="34" charset="0"/>
                        </a:rPr>
                        <a:t>mauvais</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bonne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40295">
                <a:tc vMerge="1">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bon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belle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beau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40295">
                <a:tc rowSpan="2">
                  <a:txBody>
                    <a:bodyPr/>
                    <a:lstStyle/>
                    <a:p>
                      <a:endParaRPr lang="en-GB" sz="24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err="1">
                          <a:solidFill>
                            <a:srgbClr val="92D050"/>
                          </a:solidFill>
                          <a:latin typeface="Century Gothic" panose="020B0502020202020204" pitchFamily="34" charset="0"/>
                        </a:rPr>
                        <a:t>Ils</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ont</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err="1">
                          <a:solidFill>
                            <a:srgbClr val="92D050"/>
                          </a:solidFill>
                          <a:latin typeface="Century Gothic" panose="020B0502020202020204" pitchFamily="34" charset="0"/>
                        </a:rPr>
                        <a:t>elles</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ont</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la rue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2160105"/>
                  </a:ext>
                </a:extLst>
              </a:tr>
              <a:tr h="840295">
                <a:tc vMerge="1">
                  <a:txBody>
                    <a:bodyPr/>
                    <a:lstStyle/>
                    <a:p>
                      <a:endParaRPr lang="en-GB" sz="24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soir</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300" b="1" dirty="0">
                          <a:solidFill>
                            <a:srgbClr val="92D050"/>
                          </a:solidFill>
                          <a:latin typeface="Century Gothic" panose="020B0502020202020204" pitchFamily="34" charset="0"/>
                        </a:rPr>
                        <a:t>la lumière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err="1">
                          <a:solidFill>
                            <a:srgbClr val="92D050"/>
                          </a:solidFill>
                          <a:latin typeface="Century Gothic" panose="020B0502020202020204" pitchFamily="34" charset="0"/>
                        </a:rPr>
                        <a:t>l’école</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4638448"/>
                  </a:ext>
                </a:extLst>
              </a:tr>
              <a:tr h="840295">
                <a:tc rowSpan="3">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trente</a:t>
                      </a:r>
                      <a:r>
                        <a:rPr lang="en-GB" sz="2400" b="1" dirty="0">
                          <a:solidFill>
                            <a:srgbClr val="FF3399"/>
                          </a:solidFill>
                          <a:latin typeface="Century Gothic" panose="020B0502020202020204" pitchFamily="34" charset="0"/>
                        </a:rPr>
                        <a:t>-et-un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vingt</a:t>
                      </a:r>
                      <a:r>
                        <a:rPr lang="en-GB" sz="2400" b="1" dirty="0">
                          <a:solidFill>
                            <a:srgbClr val="FF3399"/>
                          </a:solidFill>
                          <a:latin typeface="Century Gothic" panose="020B0502020202020204" pitchFamily="34" charset="0"/>
                        </a:rPr>
                        <a:t>-trois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seize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40295">
                <a:tc vMerge="1">
                  <a:txBody>
                    <a:body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dix-</a:t>
                      </a:r>
                      <a:r>
                        <a:rPr lang="en-GB" sz="2400" b="1" dirty="0" err="1">
                          <a:solidFill>
                            <a:srgbClr val="FF3399"/>
                          </a:solidFill>
                          <a:latin typeface="Century Gothic" panose="020B0502020202020204" pitchFamily="34" charset="0"/>
                        </a:rPr>
                        <a:t>neuf</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vingt</a:t>
                      </a:r>
                      <a:r>
                        <a:rPr lang="en-GB" sz="2400" b="1" dirty="0">
                          <a:solidFill>
                            <a:srgbClr val="FF3399"/>
                          </a:solidFill>
                          <a:latin typeface="Century Gothic" panose="020B0502020202020204" pitchFamily="34" charset="0"/>
                        </a:rPr>
                        <a:t>-sept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quatorze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2491163"/>
                  </a:ext>
                </a:extLst>
              </a:tr>
              <a:tr h="840295">
                <a:tc vMerge="1">
                  <a:txBody>
                    <a:body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Il y 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des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combien</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43557764"/>
                  </a:ext>
                </a:extLst>
              </a:tr>
            </a:tbl>
          </a:graphicData>
        </a:graphic>
      </p:graphicFrame>
      <p:pic>
        <p:nvPicPr>
          <p:cNvPr id="40" name="Picture 39">
            <a:extLst>
              <a:ext uri="{FF2B5EF4-FFF2-40B4-BE49-F238E27FC236}">
                <a16:creationId xmlns:a16="http://schemas.microsoft.com/office/drawing/2014/main" id="{DFEFFDCC-25BC-47BA-922B-08E767B17578}"/>
              </a:ext>
            </a:extLst>
          </p:cNvPr>
          <p:cNvPicPr>
            <a:picLocks noChangeAspect="1"/>
          </p:cNvPicPr>
          <p:nvPr/>
        </p:nvPicPr>
        <p:blipFill>
          <a:blip r:embed="rId8"/>
          <a:stretch>
            <a:fillRect/>
          </a:stretch>
        </p:blipFill>
        <p:spPr>
          <a:xfrm>
            <a:off x="877507" y="9005034"/>
            <a:ext cx="1186070" cy="1080360"/>
          </a:xfrm>
          <a:prstGeom prst="rect">
            <a:avLst/>
          </a:prstGeom>
        </p:spPr>
      </p:pic>
      <p:pic>
        <p:nvPicPr>
          <p:cNvPr id="41" name="Picture 40" descr="Icon&#10;&#10;Description automatically generated">
            <a:extLst>
              <a:ext uri="{FF2B5EF4-FFF2-40B4-BE49-F238E27FC236}">
                <a16:creationId xmlns:a16="http://schemas.microsoft.com/office/drawing/2014/main" id="{85BF37F6-9B40-4134-9CC9-375E9D680A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9386" y="6873627"/>
            <a:ext cx="1186070" cy="1186070"/>
          </a:xfrm>
          <a:prstGeom prst="rect">
            <a:avLst/>
          </a:prstGeom>
        </p:spPr>
      </p:pic>
      <p:pic>
        <p:nvPicPr>
          <p:cNvPr id="42" name="Picture 41">
            <a:extLst>
              <a:ext uri="{FF2B5EF4-FFF2-40B4-BE49-F238E27FC236}">
                <a16:creationId xmlns:a16="http://schemas.microsoft.com/office/drawing/2014/main" id="{910DEA46-4E18-4EFB-90DC-AB63AAC59650}"/>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877507" y="11393643"/>
            <a:ext cx="859157" cy="813938"/>
          </a:xfrm>
          <a:prstGeom prst="rect">
            <a:avLst/>
          </a:prstGeom>
        </p:spPr>
      </p:pic>
      <p:sp>
        <p:nvSpPr>
          <p:cNvPr id="43" name="TextBox 42">
            <a:extLst>
              <a:ext uri="{FF2B5EF4-FFF2-40B4-BE49-F238E27FC236}">
                <a16:creationId xmlns:a16="http://schemas.microsoft.com/office/drawing/2014/main" id="{8522D2D2-A2F5-4476-B5A9-7C8C99AFC7ED}"/>
              </a:ext>
            </a:extLst>
          </p:cNvPr>
          <p:cNvSpPr txBox="1"/>
          <p:nvPr/>
        </p:nvSpPr>
        <p:spPr>
          <a:xfrm>
            <a:off x="950108" y="8113480"/>
            <a:ext cx="1085347" cy="461665"/>
          </a:xfrm>
          <a:prstGeom prst="rect">
            <a:avLst/>
          </a:prstGeom>
          <a:noFill/>
        </p:spPr>
        <p:txBody>
          <a:bodyPr wrap="square" rtlCol="0">
            <a:spAutoFit/>
          </a:bodyPr>
          <a:lstStyle/>
          <a:p>
            <a:r>
              <a:rPr lang="en-GB" sz="2400" dirty="0">
                <a:latin typeface="Century Gothic" panose="020B0502020202020204" pitchFamily="34" charset="0"/>
              </a:rPr>
              <a:t> X 3</a:t>
            </a:r>
          </a:p>
        </p:txBody>
      </p:sp>
      <p:sp>
        <p:nvSpPr>
          <p:cNvPr id="44" name="TextBox 43">
            <a:extLst>
              <a:ext uri="{FF2B5EF4-FFF2-40B4-BE49-F238E27FC236}">
                <a16:creationId xmlns:a16="http://schemas.microsoft.com/office/drawing/2014/main" id="{4E576AFC-A368-44EF-B086-DC6EFC010320}"/>
              </a:ext>
            </a:extLst>
          </p:cNvPr>
          <p:cNvSpPr txBox="1"/>
          <p:nvPr/>
        </p:nvSpPr>
        <p:spPr>
          <a:xfrm>
            <a:off x="1040964" y="10137753"/>
            <a:ext cx="1085347" cy="461665"/>
          </a:xfrm>
          <a:prstGeom prst="rect">
            <a:avLst/>
          </a:prstGeom>
          <a:noFill/>
        </p:spPr>
        <p:txBody>
          <a:bodyPr wrap="square" rtlCol="0">
            <a:spAutoFit/>
          </a:bodyPr>
          <a:lstStyle/>
          <a:p>
            <a:r>
              <a:rPr lang="en-GB" sz="2400" dirty="0">
                <a:latin typeface="Century Gothic" panose="020B0502020202020204" pitchFamily="34" charset="0"/>
              </a:rPr>
              <a:t> X2</a:t>
            </a:r>
          </a:p>
        </p:txBody>
      </p:sp>
      <p:sp>
        <p:nvSpPr>
          <p:cNvPr id="45" name="TextBox 44">
            <a:extLst>
              <a:ext uri="{FF2B5EF4-FFF2-40B4-BE49-F238E27FC236}">
                <a16:creationId xmlns:a16="http://schemas.microsoft.com/office/drawing/2014/main" id="{FA2B8960-858B-4DBA-81C5-4490A0D03559}"/>
              </a:ext>
            </a:extLst>
          </p:cNvPr>
          <p:cNvSpPr txBox="1"/>
          <p:nvPr/>
        </p:nvSpPr>
        <p:spPr>
          <a:xfrm>
            <a:off x="950108" y="12113495"/>
            <a:ext cx="1085347" cy="461665"/>
          </a:xfrm>
          <a:prstGeom prst="rect">
            <a:avLst/>
          </a:prstGeom>
          <a:noFill/>
        </p:spPr>
        <p:txBody>
          <a:bodyPr wrap="square" rtlCol="0">
            <a:spAutoFit/>
          </a:bodyPr>
          <a:lstStyle/>
          <a:p>
            <a:r>
              <a:rPr lang="en-GB" sz="2400" dirty="0">
                <a:latin typeface="Century Gothic" panose="020B0502020202020204" pitchFamily="34" charset="0"/>
              </a:rPr>
              <a:t> X 1</a:t>
            </a:r>
          </a:p>
        </p:txBody>
      </p:sp>
      <p:grpSp>
        <p:nvGrpSpPr>
          <p:cNvPr id="20" name="Group 19">
            <a:extLst>
              <a:ext uri="{FF2B5EF4-FFF2-40B4-BE49-F238E27FC236}">
                <a16:creationId xmlns:a16="http://schemas.microsoft.com/office/drawing/2014/main" id="{B77F3542-8080-4AF0-BD12-6A54396D2F2D}"/>
              </a:ext>
            </a:extLst>
          </p:cNvPr>
          <p:cNvGrpSpPr/>
          <p:nvPr/>
        </p:nvGrpSpPr>
        <p:grpSpPr>
          <a:xfrm>
            <a:off x="330674" y="5719006"/>
            <a:ext cx="2268556" cy="862054"/>
            <a:chOff x="314909" y="12083263"/>
            <a:chExt cx="2268556" cy="862054"/>
          </a:xfrm>
        </p:grpSpPr>
        <p:sp>
          <p:nvSpPr>
            <p:cNvPr id="21" name="Title 1">
              <a:extLst>
                <a:ext uri="{FF2B5EF4-FFF2-40B4-BE49-F238E27FC236}">
                  <a16:creationId xmlns:a16="http://schemas.microsoft.com/office/drawing/2014/main" id="{32DEFEC9-9F4F-4A66-B20E-73EB633F9E6F}"/>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22" name="Picture 21" descr="A logo of a book&#10;&#10;Description automatically generated with low confidence">
              <a:extLst>
                <a:ext uri="{FF2B5EF4-FFF2-40B4-BE49-F238E27FC236}">
                  <a16:creationId xmlns:a16="http://schemas.microsoft.com/office/drawing/2014/main" id="{33198133-F61A-4C34-94CD-187F0481016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pic>
        <p:nvPicPr>
          <p:cNvPr id="3" name="Picture 2">
            <a:extLst>
              <a:ext uri="{FF2B5EF4-FFF2-40B4-BE49-F238E27FC236}">
                <a16:creationId xmlns:a16="http://schemas.microsoft.com/office/drawing/2014/main" id="{0FB85271-7675-4435-8267-D8962B4D9B1D}"/>
              </a:ext>
            </a:extLst>
          </p:cNvPr>
          <p:cNvPicPr>
            <a:picLocks noChangeAspect="1"/>
          </p:cNvPicPr>
          <p:nvPr/>
        </p:nvPicPr>
        <p:blipFill>
          <a:blip r:embed="rId12"/>
          <a:stretch>
            <a:fillRect/>
          </a:stretch>
        </p:blipFill>
        <p:spPr>
          <a:xfrm>
            <a:off x="5981777" y="2403479"/>
            <a:ext cx="6138486" cy="2685395"/>
          </a:xfrm>
          <a:prstGeom prst="rect">
            <a:avLst/>
          </a:prstGeom>
        </p:spPr>
      </p:pic>
    </p:spTree>
    <p:extLst>
      <p:ext uri="{BB962C8B-B14F-4D97-AF65-F5344CB8AC3E}">
        <p14:creationId xmlns:p14="http://schemas.microsoft.com/office/powerpoint/2010/main" val="14714090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9" y="149979"/>
            <a:ext cx="6899734"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GB" sz="2800" b="1" spc="-1" dirty="0">
                <a:solidFill>
                  <a:schemeClr val="bg1"/>
                </a:solidFill>
                <a:latin typeface="Century Gothic" panose="020B0502020202020204" pitchFamily="34" charset="0"/>
                <a:ea typeface="Century Gothic"/>
              </a:rPr>
              <a:t>Saying where you are going and what there is there</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7126460" y="214537"/>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7</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056228" y="15424339"/>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631904"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34</a:t>
              </a:r>
            </a:p>
          </p:txBody>
        </p:sp>
      </p:grpSp>
      <p:graphicFrame>
        <p:nvGraphicFramePr>
          <p:cNvPr id="12" name="Table 4">
            <a:extLst>
              <a:ext uri="{FF2B5EF4-FFF2-40B4-BE49-F238E27FC236}">
                <a16:creationId xmlns:a16="http://schemas.microsoft.com/office/drawing/2014/main" id="{EF6B6172-F5AB-4244-B7ED-3A93DB241697}"/>
              </a:ext>
            </a:extLst>
          </p:cNvPr>
          <p:cNvGraphicFramePr>
            <a:graphicFrameLocks noGrp="1"/>
          </p:cNvGraphicFramePr>
          <p:nvPr>
            <p:extLst>
              <p:ext uri="{D42A27DB-BD31-4B8C-83A1-F6EECF244321}">
                <p14:modId xmlns:p14="http://schemas.microsoft.com/office/powerpoint/2010/main" val="1121755325"/>
              </p:ext>
            </p:extLst>
          </p:nvPr>
        </p:nvGraphicFramePr>
        <p:xfrm>
          <a:off x="502148" y="7829902"/>
          <a:ext cx="10681115" cy="7516584"/>
        </p:xfrm>
        <a:graphic>
          <a:graphicData uri="http://schemas.openxmlformats.org/drawingml/2006/table">
            <a:tbl>
              <a:tblPr firstRow="1" bandRow="1"/>
              <a:tblGrid>
                <a:gridCol w="1883959">
                  <a:extLst>
                    <a:ext uri="{9D8B030D-6E8A-4147-A177-3AD203B41FA5}">
                      <a16:colId xmlns:a16="http://schemas.microsoft.com/office/drawing/2014/main" val="1203737284"/>
                    </a:ext>
                  </a:extLst>
                </a:gridCol>
                <a:gridCol w="2611236">
                  <a:extLst>
                    <a:ext uri="{9D8B030D-6E8A-4147-A177-3AD203B41FA5}">
                      <a16:colId xmlns:a16="http://schemas.microsoft.com/office/drawing/2014/main" val="1810222861"/>
                    </a:ext>
                  </a:extLst>
                </a:gridCol>
                <a:gridCol w="3253534">
                  <a:extLst>
                    <a:ext uri="{9D8B030D-6E8A-4147-A177-3AD203B41FA5}">
                      <a16:colId xmlns:a16="http://schemas.microsoft.com/office/drawing/2014/main" val="274413866"/>
                    </a:ext>
                  </a:extLst>
                </a:gridCol>
                <a:gridCol w="2932386">
                  <a:extLst>
                    <a:ext uri="{9D8B030D-6E8A-4147-A177-3AD203B41FA5}">
                      <a16:colId xmlns:a16="http://schemas.microsoft.com/office/drawing/2014/main" val="2706468897"/>
                    </a:ext>
                  </a:extLst>
                </a:gridCol>
              </a:tblGrid>
              <a:tr h="939573">
                <a:tc rowSpan="3">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new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old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old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3957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new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bad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good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39573">
                <a:tc vMerge="1">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good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beautiful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beautiful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39573">
                <a:tc rowSpan="2">
                  <a:txBody>
                    <a:bodyPr/>
                    <a:lstStyle/>
                    <a:p>
                      <a:endParaRPr lang="en-GB" sz="24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 school</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 light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 street</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2160105"/>
                  </a:ext>
                </a:extLst>
              </a:tr>
              <a:tr h="939573">
                <a:tc vMerge="1">
                  <a:txBody>
                    <a:bodyPr/>
                    <a:lstStyle/>
                    <a:p>
                      <a:endParaRPr lang="en-GB" sz="24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they have (f)</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they have (m)</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 evening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4638448"/>
                  </a:ext>
                </a:extLst>
              </a:tr>
              <a:tr h="939573">
                <a:tc rowSpan="3">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eighteen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thirty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eleven</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939573">
                <a:tc vMerge="1">
                  <a:txBody>
                    <a:body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fifteen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twenty-five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two</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2491163"/>
                  </a:ext>
                </a:extLst>
              </a:tr>
              <a:tr h="939573">
                <a:tc vMerge="1">
                  <a:txBody>
                    <a:body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1" dirty="0">
                          <a:solidFill>
                            <a:srgbClr val="FF3399"/>
                          </a:solidFill>
                          <a:latin typeface="Century Gothic" panose="020B0502020202020204" pitchFamily="34" charset="0"/>
                        </a:rPr>
                        <a:t>there is/there are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some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how many</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43557764"/>
                  </a:ext>
                </a:extLst>
              </a:tr>
            </a:tbl>
          </a:graphicData>
        </a:graphic>
      </p:graphicFrame>
      <p:pic>
        <p:nvPicPr>
          <p:cNvPr id="13" name="Picture 12">
            <a:extLst>
              <a:ext uri="{FF2B5EF4-FFF2-40B4-BE49-F238E27FC236}">
                <a16:creationId xmlns:a16="http://schemas.microsoft.com/office/drawing/2014/main" id="{63858A5C-AEEB-48F2-AF4B-94D5920D564E}"/>
              </a:ext>
            </a:extLst>
          </p:cNvPr>
          <p:cNvPicPr>
            <a:picLocks noChangeAspect="1"/>
          </p:cNvPicPr>
          <p:nvPr/>
        </p:nvPicPr>
        <p:blipFill>
          <a:blip r:embed="rId5"/>
          <a:stretch>
            <a:fillRect/>
          </a:stretch>
        </p:blipFill>
        <p:spPr>
          <a:xfrm>
            <a:off x="848851" y="10982134"/>
            <a:ext cx="1186070" cy="1080360"/>
          </a:xfrm>
          <a:prstGeom prst="rect">
            <a:avLst/>
          </a:prstGeom>
        </p:spPr>
      </p:pic>
      <p:pic>
        <p:nvPicPr>
          <p:cNvPr id="14" name="Picture 13" descr="Icon&#10;&#10;Description automatically generated">
            <a:extLst>
              <a:ext uri="{FF2B5EF4-FFF2-40B4-BE49-F238E27FC236}">
                <a16:creationId xmlns:a16="http://schemas.microsoft.com/office/drawing/2014/main" id="{EBF54E8E-1D39-4EC1-8D4E-4AED5DFDC8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851" y="8393073"/>
            <a:ext cx="1186070" cy="1186070"/>
          </a:xfrm>
          <a:prstGeom prst="rect">
            <a:avLst/>
          </a:prstGeom>
        </p:spPr>
      </p:pic>
      <p:pic>
        <p:nvPicPr>
          <p:cNvPr id="15" name="Picture 14">
            <a:extLst>
              <a:ext uri="{FF2B5EF4-FFF2-40B4-BE49-F238E27FC236}">
                <a16:creationId xmlns:a16="http://schemas.microsoft.com/office/drawing/2014/main" id="{0809CD3C-059D-45A3-A9A9-58236BC801A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48851" y="13370743"/>
            <a:ext cx="859157" cy="813938"/>
          </a:xfrm>
          <a:prstGeom prst="rect">
            <a:avLst/>
          </a:prstGeom>
        </p:spPr>
      </p:pic>
      <p:sp>
        <p:nvSpPr>
          <p:cNvPr id="16" name="TextBox 15">
            <a:extLst>
              <a:ext uri="{FF2B5EF4-FFF2-40B4-BE49-F238E27FC236}">
                <a16:creationId xmlns:a16="http://schemas.microsoft.com/office/drawing/2014/main" id="{E8273710-C274-492C-BD60-36A9D1E7ADE2}"/>
              </a:ext>
            </a:extLst>
          </p:cNvPr>
          <p:cNvSpPr txBox="1"/>
          <p:nvPr/>
        </p:nvSpPr>
        <p:spPr>
          <a:xfrm>
            <a:off x="949573" y="9632926"/>
            <a:ext cx="1085347" cy="461665"/>
          </a:xfrm>
          <a:prstGeom prst="rect">
            <a:avLst/>
          </a:prstGeom>
          <a:noFill/>
        </p:spPr>
        <p:txBody>
          <a:bodyPr wrap="square" rtlCol="0">
            <a:spAutoFit/>
          </a:bodyPr>
          <a:lstStyle/>
          <a:p>
            <a:r>
              <a:rPr lang="en-GB" sz="2400" dirty="0">
                <a:latin typeface="Century Gothic" panose="020B0502020202020204" pitchFamily="34" charset="0"/>
              </a:rPr>
              <a:t> X 3</a:t>
            </a:r>
          </a:p>
        </p:txBody>
      </p:sp>
      <p:sp>
        <p:nvSpPr>
          <p:cNvPr id="17" name="TextBox 16">
            <a:extLst>
              <a:ext uri="{FF2B5EF4-FFF2-40B4-BE49-F238E27FC236}">
                <a16:creationId xmlns:a16="http://schemas.microsoft.com/office/drawing/2014/main" id="{EC18DA36-BEEB-42D1-B2C0-73B65690A5E3}"/>
              </a:ext>
            </a:extLst>
          </p:cNvPr>
          <p:cNvSpPr txBox="1"/>
          <p:nvPr/>
        </p:nvSpPr>
        <p:spPr>
          <a:xfrm>
            <a:off x="1012308" y="12114853"/>
            <a:ext cx="1085347" cy="461665"/>
          </a:xfrm>
          <a:prstGeom prst="rect">
            <a:avLst/>
          </a:prstGeom>
          <a:noFill/>
        </p:spPr>
        <p:txBody>
          <a:bodyPr wrap="square" rtlCol="0">
            <a:spAutoFit/>
          </a:bodyPr>
          <a:lstStyle/>
          <a:p>
            <a:r>
              <a:rPr lang="en-GB" sz="2400" dirty="0">
                <a:latin typeface="Century Gothic" panose="020B0502020202020204" pitchFamily="34" charset="0"/>
              </a:rPr>
              <a:t> X2</a:t>
            </a:r>
          </a:p>
        </p:txBody>
      </p:sp>
      <p:sp>
        <p:nvSpPr>
          <p:cNvPr id="18" name="TextBox 17">
            <a:extLst>
              <a:ext uri="{FF2B5EF4-FFF2-40B4-BE49-F238E27FC236}">
                <a16:creationId xmlns:a16="http://schemas.microsoft.com/office/drawing/2014/main" id="{8AFBAA54-C3C8-4EFC-B8CB-EE674E78ABB8}"/>
              </a:ext>
            </a:extLst>
          </p:cNvPr>
          <p:cNvSpPr txBox="1"/>
          <p:nvPr/>
        </p:nvSpPr>
        <p:spPr>
          <a:xfrm>
            <a:off x="921452" y="14090595"/>
            <a:ext cx="1085347" cy="461665"/>
          </a:xfrm>
          <a:prstGeom prst="rect">
            <a:avLst/>
          </a:prstGeom>
          <a:noFill/>
        </p:spPr>
        <p:txBody>
          <a:bodyPr wrap="square" rtlCol="0">
            <a:spAutoFit/>
          </a:bodyPr>
          <a:lstStyle/>
          <a:p>
            <a:r>
              <a:rPr lang="en-GB" sz="2400" dirty="0">
                <a:latin typeface="Century Gothic" panose="020B0502020202020204" pitchFamily="34" charset="0"/>
              </a:rPr>
              <a:t> X 1</a:t>
            </a:r>
          </a:p>
        </p:txBody>
      </p:sp>
      <p:pic>
        <p:nvPicPr>
          <p:cNvPr id="19" name="Picture 18">
            <a:extLst>
              <a:ext uri="{FF2B5EF4-FFF2-40B4-BE49-F238E27FC236}">
                <a16:creationId xmlns:a16="http://schemas.microsoft.com/office/drawing/2014/main" id="{D938476C-9B7B-4C62-8A85-385FC109D8A8}"/>
              </a:ext>
            </a:extLst>
          </p:cNvPr>
          <p:cNvPicPr>
            <a:picLocks noChangeAspect="1"/>
          </p:cNvPicPr>
          <p:nvPr/>
        </p:nvPicPr>
        <p:blipFill>
          <a:blip r:embed="rId8">
            <a:clrChange>
              <a:clrFrom>
                <a:srgbClr val="000000">
                  <a:alpha val="0"/>
                </a:srgbClr>
              </a:clrFrom>
              <a:clrTo>
                <a:srgbClr val="000000">
                  <a:alpha val="0"/>
                </a:srgbClr>
              </a:clrTo>
            </a:clrChange>
          </a:blip>
          <a:stretch>
            <a:fillRect/>
          </a:stretch>
        </p:blipFill>
        <p:spPr>
          <a:xfrm>
            <a:off x="10679003" y="7200778"/>
            <a:ext cx="1234410" cy="1126549"/>
          </a:xfrm>
          <a:prstGeom prst="rect">
            <a:avLst/>
          </a:prstGeom>
        </p:spPr>
      </p:pic>
      <p:pic>
        <p:nvPicPr>
          <p:cNvPr id="20" name="Picture 19">
            <a:extLst>
              <a:ext uri="{FF2B5EF4-FFF2-40B4-BE49-F238E27FC236}">
                <a16:creationId xmlns:a16="http://schemas.microsoft.com/office/drawing/2014/main" id="{433CE9AA-3A65-4BFE-9B25-64F88F364947}"/>
              </a:ext>
            </a:extLst>
          </p:cNvPr>
          <p:cNvPicPr>
            <a:picLocks noChangeAspect="1"/>
          </p:cNvPicPr>
          <p:nvPr/>
        </p:nvPicPr>
        <p:blipFill>
          <a:blip r:embed="rId9"/>
          <a:stretch>
            <a:fillRect/>
          </a:stretch>
        </p:blipFill>
        <p:spPr>
          <a:xfrm>
            <a:off x="180781" y="7172684"/>
            <a:ext cx="2048434" cy="847417"/>
          </a:xfrm>
          <a:prstGeom prst="rect">
            <a:avLst/>
          </a:prstGeom>
        </p:spPr>
      </p:pic>
      <p:sp>
        <p:nvSpPr>
          <p:cNvPr id="21" name="TextBox 20">
            <a:extLst>
              <a:ext uri="{FF2B5EF4-FFF2-40B4-BE49-F238E27FC236}">
                <a16:creationId xmlns:a16="http://schemas.microsoft.com/office/drawing/2014/main" id="{43FD0496-C159-4116-B0D6-6C08966B157D}"/>
              </a:ext>
            </a:extLst>
          </p:cNvPr>
          <p:cNvSpPr txBox="1"/>
          <p:nvPr/>
        </p:nvSpPr>
        <p:spPr>
          <a:xfrm>
            <a:off x="2229215" y="7281125"/>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français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22" name="CustomShape 3">
            <a:extLst>
              <a:ext uri="{FF2B5EF4-FFF2-40B4-BE49-F238E27FC236}">
                <a16:creationId xmlns:a16="http://schemas.microsoft.com/office/drawing/2014/main" id="{066D81CE-5FCB-40CD-8A32-4249ABF080DE}"/>
              </a:ext>
            </a:extLst>
          </p:cNvPr>
          <p:cNvSpPr/>
          <p:nvPr/>
        </p:nvSpPr>
        <p:spPr>
          <a:xfrm>
            <a:off x="124683" y="1945072"/>
            <a:ext cx="5094578" cy="518040"/>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Round 1 </a:t>
            </a:r>
            <a:r>
              <a:rPr kumimoji="0" lang="en-GB" sz="200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Listen to your partner. </a:t>
            </a:r>
            <a:r>
              <a:rPr lang="en-GB" sz="2000" kern="0" spc="-1" dirty="0">
                <a:solidFill>
                  <a:schemeClr val="tx1">
                    <a:lumMod val="65000"/>
                    <a:lumOff val="35000"/>
                  </a:schemeClr>
                </a:solidFill>
                <a:latin typeface="Century Gothic" panose="020B0502020202020204" pitchFamily="34" charset="0"/>
                <a:ea typeface="Century Gothic"/>
              </a:rPr>
              <a:t> Choose the correct picture A, B, or C.</a:t>
            </a:r>
            <a:endParaRPr kumimoji="0" lang="en-GB" sz="20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grpSp>
        <p:nvGrpSpPr>
          <p:cNvPr id="23" name="Group 22">
            <a:extLst>
              <a:ext uri="{FF2B5EF4-FFF2-40B4-BE49-F238E27FC236}">
                <a16:creationId xmlns:a16="http://schemas.microsoft.com/office/drawing/2014/main" id="{12CAF437-2E66-415C-AB73-868A35C78A3E}"/>
              </a:ext>
            </a:extLst>
          </p:cNvPr>
          <p:cNvGrpSpPr/>
          <p:nvPr/>
        </p:nvGrpSpPr>
        <p:grpSpPr>
          <a:xfrm>
            <a:off x="286452" y="1184943"/>
            <a:ext cx="2161593" cy="852090"/>
            <a:chOff x="-3202503" y="7519765"/>
            <a:chExt cx="2161593" cy="852090"/>
          </a:xfrm>
        </p:grpSpPr>
        <p:sp>
          <p:nvSpPr>
            <p:cNvPr id="24" name="Title 1">
              <a:extLst>
                <a:ext uri="{FF2B5EF4-FFF2-40B4-BE49-F238E27FC236}">
                  <a16:creationId xmlns:a16="http://schemas.microsoft.com/office/drawing/2014/main" id="{7B13727E-2A39-4047-8A6B-B0D161B200E0}"/>
                </a:ext>
              </a:extLst>
            </p:cNvPr>
            <p:cNvSpPr txBox="1">
              <a:spLocks/>
            </p:cNvSpPr>
            <p:nvPr/>
          </p:nvSpPr>
          <p:spPr>
            <a:xfrm>
              <a:off x="-2702602" y="7717205"/>
              <a:ext cx="1661692" cy="424815"/>
            </a:xfrm>
            <a:prstGeom prst="rect">
              <a:avLst/>
            </a:prstGeom>
            <a:solidFill>
              <a:srgbClr val="FF3888"/>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cs typeface="Calibri"/>
                  <a:sym typeface="Calibri"/>
                </a:rPr>
                <a:t>parler</a:t>
              </a:r>
              <a:endPar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endParaRPr>
            </a:p>
          </p:txBody>
        </p:sp>
        <p:pic>
          <p:nvPicPr>
            <p:cNvPr id="25" name="Picture 24" descr="A pink and white circle with a megaphone in the middle&#10;&#10;Description automatically generated with low confidence">
              <a:extLst>
                <a:ext uri="{FF2B5EF4-FFF2-40B4-BE49-F238E27FC236}">
                  <a16:creationId xmlns:a16="http://schemas.microsoft.com/office/drawing/2014/main" id="{A9F6D401-A04B-4748-9940-E9AC835A16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02503" y="7519765"/>
              <a:ext cx="849944" cy="852090"/>
            </a:xfrm>
            <a:prstGeom prst="rect">
              <a:avLst/>
            </a:prstGeom>
          </p:spPr>
        </p:pic>
      </p:grpSp>
      <p:sp>
        <p:nvSpPr>
          <p:cNvPr id="26" name="TextBox 25">
            <a:extLst>
              <a:ext uri="{FF2B5EF4-FFF2-40B4-BE49-F238E27FC236}">
                <a16:creationId xmlns:a16="http://schemas.microsoft.com/office/drawing/2014/main" id="{DAD019A6-D041-4738-B936-2A8B53B91E0E}"/>
              </a:ext>
            </a:extLst>
          </p:cNvPr>
          <p:cNvSpPr txBox="1"/>
          <p:nvPr/>
        </p:nvSpPr>
        <p:spPr>
          <a:xfrm>
            <a:off x="2418044" y="1359479"/>
            <a:ext cx="9726626" cy="496418"/>
          </a:xfrm>
          <a:prstGeom prst="rect">
            <a:avLst/>
          </a:prstGeom>
          <a:noFill/>
        </p:spPr>
        <p:txBody>
          <a:bodyPr wrap="square" rtlCol="0">
            <a:spAutoFit/>
          </a:bodyPr>
          <a:lstStyle/>
          <a:p>
            <a:pPr>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B. </a:t>
            </a:r>
            <a:r>
              <a:rPr kumimoji="0" lang="en-GB" sz="2626"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erson A – turn to the previous page.)</a:t>
            </a:r>
            <a:endPar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27" name="CustomShape 3">
            <a:extLst>
              <a:ext uri="{FF2B5EF4-FFF2-40B4-BE49-F238E27FC236}">
                <a16:creationId xmlns:a16="http://schemas.microsoft.com/office/drawing/2014/main" id="{67641AA7-7791-4512-B1E4-22736F37656D}"/>
              </a:ext>
            </a:extLst>
          </p:cNvPr>
          <p:cNvSpPr/>
          <p:nvPr/>
        </p:nvSpPr>
        <p:spPr>
          <a:xfrm>
            <a:off x="7101483" y="1825198"/>
            <a:ext cx="6418155" cy="341646"/>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Round 2  </a:t>
            </a:r>
            <a:r>
              <a:rPr kumimoji="0" lang="en-GB" sz="2000" i="0" u="none" strike="noStrike" kern="0" cap="none" spc="-1" normalizeH="0" baseline="0" noProof="0" dirty="0" err="1">
                <a:ln>
                  <a:noFill/>
                </a:ln>
                <a:solidFill>
                  <a:schemeClr val="tx1">
                    <a:lumMod val="65000"/>
                    <a:lumOff val="35000"/>
                  </a:schemeClr>
                </a:solidFill>
                <a:effectLst/>
                <a:uLnTx/>
                <a:uFillTx/>
                <a:latin typeface="Century Gothic" panose="020B0502020202020204" pitchFamily="34" charset="0"/>
                <a:ea typeface="Century Gothic"/>
                <a:cs typeface="+mn-cs"/>
              </a:rPr>
              <a:t>Décris</a:t>
            </a:r>
            <a:r>
              <a:rPr kumimoji="0" lang="en-GB" sz="200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 </a:t>
            </a:r>
            <a:r>
              <a:rPr kumimoji="0" lang="en-GB" sz="2000" i="0" u="none" strike="noStrike" kern="0" cap="none" spc="-1" normalizeH="0" baseline="0" noProof="0" dirty="0" err="1">
                <a:ln>
                  <a:noFill/>
                </a:ln>
                <a:solidFill>
                  <a:schemeClr val="tx1">
                    <a:lumMod val="65000"/>
                    <a:lumOff val="35000"/>
                  </a:schemeClr>
                </a:solidFill>
                <a:effectLst/>
                <a:uLnTx/>
                <a:uFillTx/>
                <a:latin typeface="Century Gothic" panose="020B0502020202020204" pitchFamily="34" charset="0"/>
                <a:ea typeface="Century Gothic"/>
                <a:cs typeface="+mn-cs"/>
              </a:rPr>
              <a:t>une</a:t>
            </a:r>
            <a:r>
              <a:rPr kumimoji="0" lang="en-GB" sz="200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 </a:t>
            </a:r>
            <a:r>
              <a:rPr kumimoji="0" lang="en-GB" sz="2000" i="0" u="none" strike="noStrike" kern="0" cap="none" spc="-1" normalizeH="0" baseline="0" noProof="0" dirty="0" err="1">
                <a:ln>
                  <a:noFill/>
                </a:ln>
                <a:solidFill>
                  <a:schemeClr val="tx1">
                    <a:lumMod val="65000"/>
                    <a:lumOff val="35000"/>
                  </a:schemeClr>
                </a:solidFill>
                <a:effectLst/>
                <a:uLnTx/>
                <a:uFillTx/>
                <a:latin typeface="Century Gothic" panose="020B0502020202020204" pitchFamily="34" charset="0"/>
                <a:ea typeface="Century Gothic"/>
                <a:cs typeface="+mn-cs"/>
              </a:rPr>
              <a:t>ville</a:t>
            </a:r>
            <a:r>
              <a:rPr kumimoji="0" lang="en-GB" sz="200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a:t>
            </a:r>
            <a:endParaRPr kumimoji="0" lang="en-GB" sz="20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FD82904A-B82A-4EBE-A833-5E609BDE26AB}"/>
              </a:ext>
            </a:extLst>
          </p:cNvPr>
          <p:cNvSpPr txBox="1"/>
          <p:nvPr/>
        </p:nvSpPr>
        <p:spPr>
          <a:xfrm>
            <a:off x="7101483" y="2401702"/>
            <a:ext cx="4336113" cy="3548472"/>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B0502020202020204" pitchFamily="34" charset="0"/>
              </a:rPr>
              <a:t>Say in French:</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1) </a:t>
            </a:r>
            <a:r>
              <a:rPr kumimoji="0" lang="es-ES_tradnl" sz="2000" b="0"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rPr>
              <a:t>There are two buildings.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000" b="0"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rPr>
              <a:t>2) There are six shops.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000" b="0"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rPr>
              <a:t>3) There aren’t any cafés.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000" b="0"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rPr>
              <a:t>4) There isn’t any post office.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000" b="0"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rPr>
              <a:t>5) There are four bridges.</a:t>
            </a:r>
            <a:endParaRPr kumimoji="0" lang="en-GB" sz="2000" b="0"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endParaRPr>
          </a:p>
        </p:txBody>
      </p:sp>
      <p:pic>
        <p:nvPicPr>
          <p:cNvPr id="3" name="Picture 2">
            <a:extLst>
              <a:ext uri="{FF2B5EF4-FFF2-40B4-BE49-F238E27FC236}">
                <a16:creationId xmlns:a16="http://schemas.microsoft.com/office/drawing/2014/main" id="{3EE48B46-9A95-48C8-891D-43110B7C9210}"/>
              </a:ext>
            </a:extLst>
          </p:cNvPr>
          <p:cNvPicPr>
            <a:picLocks noChangeAspect="1"/>
          </p:cNvPicPr>
          <p:nvPr/>
        </p:nvPicPr>
        <p:blipFill>
          <a:blip r:embed="rId11"/>
          <a:stretch>
            <a:fillRect/>
          </a:stretch>
        </p:blipFill>
        <p:spPr>
          <a:xfrm>
            <a:off x="274879" y="2892693"/>
            <a:ext cx="6636262" cy="2931831"/>
          </a:xfrm>
          <a:prstGeom prst="rect">
            <a:avLst/>
          </a:prstGeom>
        </p:spPr>
      </p:pic>
    </p:spTree>
    <p:extLst>
      <p:ext uri="{BB962C8B-B14F-4D97-AF65-F5344CB8AC3E}">
        <p14:creationId xmlns:p14="http://schemas.microsoft.com/office/powerpoint/2010/main" val="2733424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6907329"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GB" sz="2800" b="1" spc="-1" dirty="0">
                <a:solidFill>
                  <a:schemeClr val="bg1"/>
                </a:solidFill>
                <a:latin typeface="Century Gothic" panose="020B0502020202020204" pitchFamily="34" charset="0"/>
                <a:ea typeface="Century Gothic"/>
              </a:rPr>
              <a:t>Saying where you are going and what there is there</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7083564" y="149980"/>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8</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624743" y="15424339"/>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87020"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35</a:t>
              </a:r>
            </a:p>
          </p:txBody>
        </p:sp>
      </p:grpSp>
      <p:pic>
        <p:nvPicPr>
          <p:cNvPr id="90" name="Picture 89">
            <a:extLst>
              <a:ext uri="{FF2B5EF4-FFF2-40B4-BE49-F238E27FC236}">
                <a16:creationId xmlns:a16="http://schemas.microsoft.com/office/drawing/2014/main" id="{0586A8F5-2AC9-48A6-B82F-4AC20F733B1D}"/>
              </a:ext>
            </a:extLst>
          </p:cNvPr>
          <p:cNvPicPr>
            <a:picLocks noChangeAspect="1"/>
          </p:cNvPicPr>
          <p:nvPr/>
        </p:nvPicPr>
        <p:blipFill>
          <a:blip r:embed="rId5"/>
          <a:stretch>
            <a:fillRect/>
          </a:stretch>
        </p:blipFill>
        <p:spPr>
          <a:xfrm>
            <a:off x="274879" y="9116503"/>
            <a:ext cx="2274005" cy="859611"/>
          </a:xfrm>
          <a:prstGeom prst="rect">
            <a:avLst/>
          </a:prstGeom>
        </p:spPr>
      </p:pic>
      <p:sp>
        <p:nvSpPr>
          <p:cNvPr id="94" name="Rectangle: Rounded Corners 93">
            <a:extLst>
              <a:ext uri="{FF2B5EF4-FFF2-40B4-BE49-F238E27FC236}">
                <a16:creationId xmlns:a16="http://schemas.microsoft.com/office/drawing/2014/main" id="{5CDC1DE2-537D-4E66-B79F-6E09656291B1}"/>
              </a:ext>
            </a:extLst>
          </p:cNvPr>
          <p:cNvSpPr/>
          <p:nvPr/>
        </p:nvSpPr>
        <p:spPr>
          <a:xfrm>
            <a:off x="361941" y="1173246"/>
            <a:ext cx="4786920" cy="3126609"/>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5" name="Group 94">
            <a:extLst>
              <a:ext uri="{FF2B5EF4-FFF2-40B4-BE49-F238E27FC236}">
                <a16:creationId xmlns:a16="http://schemas.microsoft.com/office/drawing/2014/main" id="{3FD02FFC-306C-4F51-9902-9F0B60033D74}"/>
              </a:ext>
            </a:extLst>
          </p:cNvPr>
          <p:cNvGrpSpPr/>
          <p:nvPr/>
        </p:nvGrpSpPr>
        <p:grpSpPr>
          <a:xfrm>
            <a:off x="8967738" y="892965"/>
            <a:ext cx="2991081" cy="2306627"/>
            <a:chOff x="4876029" y="582476"/>
            <a:chExt cx="1822690" cy="1405601"/>
          </a:xfrm>
        </p:grpSpPr>
        <p:grpSp>
          <p:nvGrpSpPr>
            <p:cNvPr id="96" name="Group 95">
              <a:extLst>
                <a:ext uri="{FF2B5EF4-FFF2-40B4-BE49-F238E27FC236}">
                  <a16:creationId xmlns:a16="http://schemas.microsoft.com/office/drawing/2014/main" id="{7B5C7E40-2C0A-4FD8-BAEE-96E2162CF842}"/>
                </a:ext>
              </a:extLst>
            </p:cNvPr>
            <p:cNvGrpSpPr/>
            <p:nvPr/>
          </p:nvGrpSpPr>
          <p:grpSpPr>
            <a:xfrm>
              <a:off x="4876029" y="582476"/>
              <a:ext cx="1822690" cy="1405601"/>
              <a:chOff x="4310576" y="875609"/>
              <a:chExt cx="2558030" cy="1902363"/>
            </a:xfrm>
          </p:grpSpPr>
          <p:sp>
            <p:nvSpPr>
              <p:cNvPr id="107" name="Rectangle 106">
                <a:extLst>
                  <a:ext uri="{FF2B5EF4-FFF2-40B4-BE49-F238E27FC236}">
                    <a16:creationId xmlns:a16="http://schemas.microsoft.com/office/drawing/2014/main" id="{D1BA1B44-EE50-41DC-ABE0-E9D77851ED6B}"/>
                  </a:ext>
                </a:extLst>
              </p:cNvPr>
              <p:cNvSpPr/>
              <p:nvPr/>
            </p:nvSpPr>
            <p:spPr>
              <a:xfrm>
                <a:off x="4318195" y="953424"/>
                <a:ext cx="2539805" cy="182454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ectangle: Rounded Corners 107">
                <a:extLst>
                  <a:ext uri="{FF2B5EF4-FFF2-40B4-BE49-F238E27FC236}">
                    <a16:creationId xmlns:a16="http://schemas.microsoft.com/office/drawing/2014/main" id="{604CB391-35E3-43C8-9432-7FADD5A19EA3}"/>
                  </a:ext>
                </a:extLst>
              </p:cNvPr>
              <p:cNvSpPr/>
              <p:nvPr/>
            </p:nvSpPr>
            <p:spPr>
              <a:xfrm>
                <a:off x="4310576" y="875609"/>
                <a:ext cx="2558030" cy="536242"/>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sp>
          <p:nvSpPr>
            <p:cNvPr id="97" name="Rectangle 96">
              <a:extLst>
                <a:ext uri="{FF2B5EF4-FFF2-40B4-BE49-F238E27FC236}">
                  <a16:creationId xmlns:a16="http://schemas.microsoft.com/office/drawing/2014/main" id="{DDC3CF25-668F-4791-82E7-C4F373345518}"/>
                </a:ext>
              </a:extLst>
            </p:cNvPr>
            <p:cNvSpPr/>
            <p:nvPr/>
          </p:nvSpPr>
          <p:spPr>
            <a:xfrm>
              <a:off x="4961589" y="1047640"/>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TextBox 103">
              <a:extLst>
                <a:ext uri="{FF2B5EF4-FFF2-40B4-BE49-F238E27FC236}">
                  <a16:creationId xmlns:a16="http://schemas.microsoft.com/office/drawing/2014/main" id="{053C39E3-C86B-420C-AA33-4FBFDE192891}"/>
                </a:ext>
              </a:extLst>
            </p:cNvPr>
            <p:cNvSpPr txBox="1"/>
            <p:nvPr/>
          </p:nvSpPr>
          <p:spPr>
            <a:xfrm>
              <a:off x="5115488" y="1002801"/>
              <a:ext cx="1447029" cy="5626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Talking about where you are going using </a:t>
              </a:r>
              <a:r>
                <a:rPr kumimoji="0" lang="en-GB"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aller</a:t>
              </a: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5" name="Rectangle 104">
              <a:extLst>
                <a:ext uri="{FF2B5EF4-FFF2-40B4-BE49-F238E27FC236}">
                  <a16:creationId xmlns:a16="http://schemas.microsoft.com/office/drawing/2014/main" id="{4F273426-EA8B-493A-A25A-6D8EE17CEC09}"/>
                </a:ext>
              </a:extLst>
            </p:cNvPr>
            <p:cNvSpPr/>
            <p:nvPr/>
          </p:nvSpPr>
          <p:spPr>
            <a:xfrm>
              <a:off x="4961589" y="1565455"/>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TextBox 105">
              <a:extLst>
                <a:ext uri="{FF2B5EF4-FFF2-40B4-BE49-F238E27FC236}">
                  <a16:creationId xmlns:a16="http://schemas.microsoft.com/office/drawing/2014/main" id="{4931C28B-12A9-4DFD-886E-A4EB2ABB4677}"/>
                </a:ext>
              </a:extLst>
            </p:cNvPr>
            <p:cNvSpPr txBox="1"/>
            <p:nvPr/>
          </p:nvSpPr>
          <p:spPr>
            <a:xfrm>
              <a:off x="5121241" y="1531848"/>
              <a:ext cx="1575350" cy="39385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Using words for (in)to – </a:t>
              </a:r>
              <a:r>
                <a:rPr kumimoji="0" lang="en-GB"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dans, </a:t>
              </a:r>
              <a:r>
                <a:rPr kumimoji="0" lang="en-GB"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en</a:t>
              </a:r>
              <a:r>
                <a:rPr kumimoji="0" lang="en-GB"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au</a:t>
              </a:r>
              <a:endParaRPr kumimoji="0" lang="en-GB"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grpSp>
      <p:pic>
        <p:nvPicPr>
          <p:cNvPr id="109" name="Picture 108">
            <a:extLst>
              <a:ext uri="{FF2B5EF4-FFF2-40B4-BE49-F238E27FC236}">
                <a16:creationId xmlns:a16="http://schemas.microsoft.com/office/drawing/2014/main" id="{050AD918-FAD4-4F60-8827-BDEA1B3F8807}"/>
              </a:ext>
            </a:extLst>
          </p:cNvPr>
          <p:cNvPicPr>
            <a:picLocks noChangeAspect="1"/>
          </p:cNvPicPr>
          <p:nvPr/>
        </p:nvPicPr>
        <p:blipFill>
          <a:blip r:embed="rId6"/>
          <a:stretch>
            <a:fillRect/>
          </a:stretch>
        </p:blipFill>
        <p:spPr>
          <a:xfrm>
            <a:off x="456691" y="1233876"/>
            <a:ext cx="2268011" cy="547129"/>
          </a:xfrm>
          <a:prstGeom prst="rect">
            <a:avLst/>
          </a:prstGeom>
        </p:spPr>
      </p:pic>
      <p:graphicFrame>
        <p:nvGraphicFramePr>
          <p:cNvPr id="110" name="Table 51">
            <a:extLst>
              <a:ext uri="{FF2B5EF4-FFF2-40B4-BE49-F238E27FC236}">
                <a16:creationId xmlns:a16="http://schemas.microsoft.com/office/drawing/2014/main" id="{E05DC765-EE7D-4D9A-8E0E-9675A8758E8B}"/>
              </a:ext>
            </a:extLst>
          </p:cNvPr>
          <p:cNvGraphicFramePr>
            <a:graphicFrameLocks noGrp="1"/>
          </p:cNvGraphicFramePr>
          <p:nvPr>
            <p:extLst>
              <p:ext uri="{D42A27DB-BD31-4B8C-83A1-F6EECF244321}">
                <p14:modId xmlns:p14="http://schemas.microsoft.com/office/powerpoint/2010/main" val="1286145569"/>
              </p:ext>
            </p:extLst>
          </p:nvPr>
        </p:nvGraphicFramePr>
        <p:xfrm>
          <a:off x="456692" y="9980531"/>
          <a:ext cx="11498635" cy="1786665"/>
        </p:xfrm>
        <a:graphic>
          <a:graphicData uri="http://schemas.openxmlformats.org/drawingml/2006/table">
            <a:tbl>
              <a:tblPr firstRow="1" bandRow="1">
                <a:tableStyleId>{5940675A-B579-460E-94D1-54222C63F5DA}</a:tableStyleId>
              </a:tblPr>
              <a:tblGrid>
                <a:gridCol w="1372108">
                  <a:extLst>
                    <a:ext uri="{9D8B030D-6E8A-4147-A177-3AD203B41FA5}">
                      <a16:colId xmlns:a16="http://schemas.microsoft.com/office/drawing/2014/main" val="1010301301"/>
                    </a:ext>
                  </a:extLst>
                </a:gridCol>
                <a:gridCol w="1828800">
                  <a:extLst>
                    <a:ext uri="{9D8B030D-6E8A-4147-A177-3AD203B41FA5}">
                      <a16:colId xmlns:a16="http://schemas.microsoft.com/office/drawing/2014/main" val="3275482453"/>
                    </a:ext>
                  </a:extLst>
                </a:gridCol>
                <a:gridCol w="2090085">
                  <a:extLst>
                    <a:ext uri="{9D8B030D-6E8A-4147-A177-3AD203B41FA5}">
                      <a16:colId xmlns:a16="http://schemas.microsoft.com/office/drawing/2014/main" val="1042213141"/>
                    </a:ext>
                  </a:extLst>
                </a:gridCol>
                <a:gridCol w="2069214">
                  <a:extLst>
                    <a:ext uri="{9D8B030D-6E8A-4147-A177-3AD203B41FA5}">
                      <a16:colId xmlns:a16="http://schemas.microsoft.com/office/drawing/2014/main" val="325198712"/>
                    </a:ext>
                  </a:extLst>
                </a:gridCol>
                <a:gridCol w="2069214">
                  <a:extLst>
                    <a:ext uri="{9D8B030D-6E8A-4147-A177-3AD203B41FA5}">
                      <a16:colId xmlns:a16="http://schemas.microsoft.com/office/drawing/2014/main" val="3126533748"/>
                    </a:ext>
                  </a:extLst>
                </a:gridCol>
                <a:gridCol w="2069214">
                  <a:extLst>
                    <a:ext uri="{9D8B030D-6E8A-4147-A177-3AD203B41FA5}">
                      <a16:colId xmlns:a16="http://schemas.microsoft.com/office/drawing/2014/main" val="1735501189"/>
                    </a:ext>
                  </a:extLst>
                </a:gridCol>
              </a:tblGrid>
              <a:tr h="595555">
                <a:tc>
                  <a:txBody>
                    <a:bodyPr/>
                    <a:lstStyle/>
                    <a:p>
                      <a:r>
                        <a:rPr lang="en-GB" sz="2000" dirty="0" err="1">
                          <a:latin typeface="Century Gothic" panose="020B0502020202020204" pitchFamily="34" charset="0"/>
                        </a:rPr>
                        <a:t>aller</a:t>
                      </a:r>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000" dirty="0">
                          <a:latin typeface="Century Gothic" panose="020B0502020202020204" pitchFamily="34" charset="0"/>
                        </a:rPr>
                        <a:t>la campagne</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sz="2000" dirty="0">
                          <a:latin typeface="Century Gothic" panose="020B0502020202020204" pitchFamily="34" charset="0"/>
                        </a:rPr>
                        <a:t>la </a:t>
                      </a:r>
                      <a:r>
                        <a:rPr lang="en-GB" sz="2000" dirty="0" err="1">
                          <a:latin typeface="Century Gothic" panose="020B0502020202020204" pitchFamily="34" charset="0"/>
                        </a:rPr>
                        <a:t>plage</a:t>
                      </a:r>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26998450"/>
                  </a:ext>
                </a:extLst>
              </a:tr>
              <a:tr h="595555">
                <a:tc>
                  <a:txBody>
                    <a:bodyPr/>
                    <a:lstStyle/>
                    <a:p>
                      <a:r>
                        <a:rPr lang="en-GB" sz="2000" dirty="0">
                          <a:latin typeface="Century Gothic" panose="020B0502020202020204" pitchFamily="34" charset="0"/>
                        </a:rPr>
                        <a:t>je </a:t>
                      </a:r>
                      <a:r>
                        <a:rPr lang="en-GB" sz="2000" dirty="0" err="1">
                          <a:latin typeface="Century Gothic" panose="020B0502020202020204" pitchFamily="34" charset="0"/>
                        </a:rPr>
                        <a:t>vais</a:t>
                      </a:r>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000" dirty="0" err="1">
                          <a:latin typeface="Century Gothic" panose="020B0502020202020204" pitchFamily="34" charset="0"/>
                        </a:rPr>
                        <a:t>l’ile</a:t>
                      </a:r>
                      <a:r>
                        <a:rPr lang="en-GB" sz="2000" dirty="0">
                          <a:latin typeface="Century Gothic" panose="020B0502020202020204" pitchFamily="34" charset="0"/>
                        </a:rPr>
                        <a:t> (f)</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sz="2000" dirty="0">
                          <a:latin typeface="Century Gothic" panose="020B0502020202020204" pitchFamily="34" charset="0"/>
                        </a:rPr>
                        <a:t>le port</a:t>
                      </a: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89384739"/>
                  </a:ext>
                </a:extLst>
              </a:tr>
              <a:tr h="595555">
                <a:tc>
                  <a:txBody>
                    <a:bodyPr/>
                    <a:lstStyle/>
                    <a:p>
                      <a:r>
                        <a:rPr lang="en-GB" sz="2000" dirty="0">
                          <a:latin typeface="Century Gothic" panose="020B0502020202020204" pitchFamily="34" charset="0"/>
                        </a:rPr>
                        <a:t>il/</a:t>
                      </a:r>
                      <a:r>
                        <a:rPr lang="en-GB" sz="2000" dirty="0" err="1">
                          <a:latin typeface="Century Gothic" panose="020B0502020202020204" pitchFamily="34" charset="0"/>
                        </a:rPr>
                        <a:t>elle</a:t>
                      </a:r>
                      <a:r>
                        <a:rPr lang="en-GB" sz="2000" dirty="0">
                          <a:latin typeface="Century Gothic" panose="020B0502020202020204" pitchFamily="34" charset="0"/>
                        </a:rPr>
                        <a:t> </a:t>
                      </a:r>
                      <a:r>
                        <a:rPr lang="en-GB" sz="2000" dirty="0" err="1">
                          <a:latin typeface="Century Gothic" panose="020B0502020202020204" pitchFamily="34" charset="0"/>
                        </a:rPr>
                        <a:t>va</a:t>
                      </a:r>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000" dirty="0">
                          <a:latin typeface="Century Gothic" panose="020B0502020202020204" pitchFamily="34" charset="0"/>
                        </a:rPr>
                        <a:t>la </a:t>
                      </a:r>
                      <a:r>
                        <a:rPr lang="en-GB" sz="2000" dirty="0" err="1">
                          <a:latin typeface="Century Gothic" panose="020B0502020202020204" pitchFamily="34" charset="0"/>
                        </a:rPr>
                        <a:t>montagne</a:t>
                      </a:r>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noFill/>
                      <a:prstDash val="dashDot"/>
                      <a:round/>
                      <a:headEnd type="none" w="med" len="med"/>
                      <a:tailEnd type="none" w="med" len="med"/>
                    </a:lnR>
                    <a:lnT w="6350" cap="flat" cmpd="sng" algn="ctr">
                      <a:solidFill>
                        <a:schemeClr val="tx1"/>
                      </a:solidFill>
                      <a:prstDash val="sysDot"/>
                      <a:round/>
                      <a:headEnd type="none" w="med" len="med"/>
                      <a:tailEnd type="none" w="med" len="med"/>
                    </a:lnT>
                    <a:lnB w="6350" cap="flat" cmpd="sng" algn="ctr">
                      <a:noFill/>
                      <a:prstDash val="dashDot"/>
                      <a:round/>
                      <a:headEnd type="none" w="med" len="med"/>
                      <a:tailEnd type="none" w="med" len="med"/>
                    </a:lnB>
                    <a:lnTlToBr w="12700" cmpd="sng">
                      <a:noFill/>
                      <a:prstDash val="solid"/>
                    </a:lnTlToBr>
                    <a:lnBlToTr w="12700" cmpd="sng">
                      <a:noFill/>
                      <a:prstDash val="solid"/>
                    </a:lnBlToTr>
                  </a:tcPr>
                </a:tc>
                <a:tc>
                  <a:txBody>
                    <a:bodyPr/>
                    <a:lstStyle/>
                    <a:p>
                      <a:endParaRPr lang="en-GB" sz="2000" dirty="0">
                        <a:latin typeface="Century Gothic" panose="020B0502020202020204" pitchFamily="34" charset="0"/>
                      </a:endParaRPr>
                    </a:p>
                  </a:txBody>
                  <a:tcPr marL="150055" marR="150055" marT="75028" marB="75028" anchor="ctr">
                    <a:lnL w="6350" cap="flat" cmpd="sng" algn="ctr">
                      <a:noFill/>
                      <a:prstDash val="dashDot"/>
                      <a:round/>
                      <a:headEnd type="none" w="med" len="med"/>
                      <a:tailEnd type="none" w="med" len="med"/>
                    </a:lnL>
                    <a:lnR w="6350" cap="flat" cmpd="sng" algn="ctr">
                      <a:noFill/>
                      <a:prstDash val="dashDot"/>
                      <a:round/>
                      <a:headEnd type="none" w="med" len="med"/>
                      <a:tailEnd type="none" w="med" len="med"/>
                    </a:lnR>
                    <a:lnT w="6350" cap="flat" cmpd="sng" algn="ctr">
                      <a:solidFill>
                        <a:schemeClr val="tx1"/>
                      </a:solidFill>
                      <a:prstDash val="sysDot"/>
                      <a:round/>
                      <a:headEnd type="none" w="med" len="med"/>
                      <a:tailEnd type="none" w="med" len="med"/>
                    </a:lnT>
                    <a:lnB w="6350" cap="flat" cmpd="sng" algn="ctr">
                      <a:noFill/>
                      <a:prstDash val="dash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83825145"/>
                  </a:ext>
                </a:extLst>
              </a:tr>
            </a:tbl>
          </a:graphicData>
        </a:graphic>
      </p:graphicFrame>
      <p:sp>
        <p:nvSpPr>
          <p:cNvPr id="115" name="TextBox 114">
            <a:extLst>
              <a:ext uri="{FF2B5EF4-FFF2-40B4-BE49-F238E27FC236}">
                <a16:creationId xmlns:a16="http://schemas.microsoft.com/office/drawing/2014/main" id="{EFA90300-D6A2-4819-B76D-A60A54B2626A}"/>
              </a:ext>
            </a:extLst>
          </p:cNvPr>
          <p:cNvSpPr txBox="1"/>
          <p:nvPr/>
        </p:nvSpPr>
        <p:spPr>
          <a:xfrm>
            <a:off x="2531945" y="9212998"/>
            <a:ext cx="670247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Write down the key language for this week. </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116" name="Picture 115">
            <a:extLst>
              <a:ext uri="{FF2B5EF4-FFF2-40B4-BE49-F238E27FC236}">
                <a16:creationId xmlns:a16="http://schemas.microsoft.com/office/drawing/2014/main" id="{1BFCB143-C9A2-4707-8578-7BE843AAAB0F}"/>
              </a:ext>
            </a:extLst>
          </p:cNvPr>
          <p:cNvPicPr>
            <a:picLocks noChangeAspect="1"/>
          </p:cNvPicPr>
          <p:nvPr/>
        </p:nvPicPr>
        <p:blipFill>
          <a:blip r:embed="rId7"/>
          <a:stretch>
            <a:fillRect/>
          </a:stretch>
        </p:blipFill>
        <p:spPr>
          <a:xfrm>
            <a:off x="765818" y="1871882"/>
            <a:ext cx="1649755" cy="2450606"/>
          </a:xfrm>
          <a:prstGeom prst="rect">
            <a:avLst/>
          </a:prstGeom>
        </p:spPr>
      </p:pic>
      <p:pic>
        <p:nvPicPr>
          <p:cNvPr id="117" name="Picture 116">
            <a:extLst>
              <a:ext uri="{FF2B5EF4-FFF2-40B4-BE49-F238E27FC236}">
                <a16:creationId xmlns:a16="http://schemas.microsoft.com/office/drawing/2014/main" id="{7FBA4181-EC70-463C-B3DC-243EABF5AFFC}"/>
              </a:ext>
            </a:extLst>
          </p:cNvPr>
          <p:cNvPicPr>
            <a:picLocks noChangeAspect="1"/>
          </p:cNvPicPr>
          <p:nvPr/>
        </p:nvPicPr>
        <p:blipFill>
          <a:blip r:embed="rId8"/>
          <a:stretch>
            <a:fillRect/>
          </a:stretch>
        </p:blipFill>
        <p:spPr>
          <a:xfrm>
            <a:off x="2557792" y="1861598"/>
            <a:ext cx="1636554" cy="2450858"/>
          </a:xfrm>
          <a:prstGeom prst="rect">
            <a:avLst/>
          </a:prstGeom>
        </p:spPr>
      </p:pic>
      <p:sp>
        <p:nvSpPr>
          <p:cNvPr id="124" name="TextBox 123">
            <a:extLst>
              <a:ext uri="{FF2B5EF4-FFF2-40B4-BE49-F238E27FC236}">
                <a16:creationId xmlns:a16="http://schemas.microsoft.com/office/drawing/2014/main" id="{AF5FD3AE-31C4-4B1D-8D82-ADB33E39F765}"/>
              </a:ext>
            </a:extLst>
          </p:cNvPr>
          <p:cNvSpPr txBox="1"/>
          <p:nvPr/>
        </p:nvSpPr>
        <p:spPr>
          <a:xfrm>
            <a:off x="2557792" y="4485619"/>
            <a:ext cx="98727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2400" b="0" i="0" u="none" strike="noStrike" kern="1200" cap="none" spc="0" normalizeH="0" baseline="0" noProof="0" dirty="0">
                <a:ln>
                  <a:noFill/>
                </a:ln>
                <a:effectLst/>
                <a:uLnTx/>
                <a:uFillTx/>
                <a:latin typeface="Century Gothic" panose="020B0502020202020204" pitchFamily="34" charset="0"/>
                <a:ea typeface="+mn-ea"/>
                <a:cs typeface="+mn-cs"/>
              </a:rPr>
              <a:t>Prononce le nom* des villes.  C’est le son [</a:t>
            </a:r>
            <a:r>
              <a:rPr kumimoji="0" lang="fr-FR" sz="2400" b="1" i="0" u="none" strike="noStrike" kern="1200" cap="none" spc="0" normalizeH="0" baseline="0" noProof="0" dirty="0">
                <a:ln>
                  <a:noFill/>
                </a:ln>
                <a:effectLst/>
                <a:uLnTx/>
                <a:uFillTx/>
                <a:latin typeface="Century Gothic" panose="020B0502020202020204" pitchFamily="34" charset="0"/>
                <a:ea typeface="+mn-ea"/>
                <a:cs typeface="+mn-cs"/>
              </a:rPr>
              <a:t>ai</a:t>
            </a:r>
            <a:r>
              <a:rPr kumimoji="0" lang="fr-FR" sz="2400" b="0" i="0" u="none" strike="noStrike" kern="1200" cap="none" spc="0" normalizeH="0" baseline="0" noProof="0" dirty="0">
                <a:ln>
                  <a:noFill/>
                </a:ln>
                <a:effectLst/>
                <a:uLnTx/>
                <a:uFillTx/>
                <a:latin typeface="Century Gothic" panose="020B0502020202020204" pitchFamily="34" charset="0"/>
                <a:ea typeface="+mn-ea"/>
                <a:cs typeface="+mn-cs"/>
              </a:rPr>
              <a:t>] ou [(</a:t>
            </a:r>
            <a:r>
              <a:rPr kumimoji="0" lang="fr-FR" sz="2400" b="1" i="0" u="none" strike="noStrike" kern="1200" cap="none" spc="0" normalizeH="0" baseline="0" noProof="0" dirty="0">
                <a:ln>
                  <a:noFill/>
                </a:ln>
                <a:effectLst/>
                <a:uLnTx/>
                <a:uFillTx/>
                <a:latin typeface="Century Gothic" panose="020B0502020202020204" pitchFamily="34" charset="0"/>
                <a:ea typeface="+mn-ea"/>
                <a:cs typeface="+mn-cs"/>
              </a:rPr>
              <a:t>a</a:t>
            </a:r>
            <a:r>
              <a:rPr kumimoji="0" lang="fr-FR" sz="24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fr-FR" sz="2400" b="1" i="0" u="none" strike="noStrike" kern="1200" cap="none" spc="0" normalizeH="0" baseline="0" noProof="0" dirty="0">
                <a:ln>
                  <a:noFill/>
                </a:ln>
                <a:effectLst/>
                <a:uLnTx/>
                <a:uFillTx/>
                <a:latin typeface="Century Gothic" panose="020B0502020202020204" pitchFamily="34" charset="0"/>
                <a:ea typeface="+mn-ea"/>
                <a:cs typeface="+mn-cs"/>
              </a:rPr>
              <a:t>in</a:t>
            </a:r>
            <a:r>
              <a:rPr kumimoji="0" lang="fr-FR" sz="24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fr-FR" sz="2400" b="0" i="0" u="none" strike="noStrike" kern="0" cap="none" spc="0" normalizeH="0" baseline="0" noProof="0" dirty="0">
              <a:ln>
                <a:noFill/>
              </a:ln>
              <a:effectLst/>
              <a:uLnTx/>
              <a:uFillTx/>
              <a:latin typeface="Century Gothic"/>
              <a:ea typeface="Century Gothic"/>
              <a:cs typeface="Century Gothic"/>
              <a:sym typeface="Century Gothic"/>
            </a:endParaRPr>
          </a:p>
        </p:txBody>
      </p:sp>
      <p:pic>
        <p:nvPicPr>
          <p:cNvPr id="126" name="Picture 125">
            <a:extLst>
              <a:ext uri="{FF2B5EF4-FFF2-40B4-BE49-F238E27FC236}">
                <a16:creationId xmlns:a16="http://schemas.microsoft.com/office/drawing/2014/main" id="{F8905F58-369D-480B-9B86-647F41628F52}"/>
              </a:ext>
            </a:extLst>
          </p:cNvPr>
          <p:cNvPicPr>
            <a:picLocks noChangeAspect="1"/>
          </p:cNvPicPr>
          <p:nvPr/>
        </p:nvPicPr>
        <p:blipFill>
          <a:blip r:embed="rId9"/>
          <a:stretch>
            <a:fillRect/>
          </a:stretch>
        </p:blipFill>
        <p:spPr>
          <a:xfrm>
            <a:off x="180146" y="4316208"/>
            <a:ext cx="2377646" cy="853514"/>
          </a:xfrm>
          <a:prstGeom prst="rect">
            <a:avLst/>
          </a:prstGeom>
        </p:spPr>
      </p:pic>
      <p:sp>
        <p:nvSpPr>
          <p:cNvPr id="130" name="Rectangle: Rounded Corners 129">
            <a:extLst>
              <a:ext uri="{FF2B5EF4-FFF2-40B4-BE49-F238E27FC236}">
                <a16:creationId xmlns:a16="http://schemas.microsoft.com/office/drawing/2014/main" id="{E3A4E2D7-0960-4893-8CFC-B6303CF826B2}"/>
              </a:ext>
            </a:extLst>
          </p:cNvPr>
          <p:cNvSpPr/>
          <p:nvPr/>
        </p:nvSpPr>
        <p:spPr>
          <a:xfrm>
            <a:off x="314451" y="12231599"/>
            <a:ext cx="11723927" cy="3192739"/>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1" name="Title 1">
            <a:extLst>
              <a:ext uri="{FF2B5EF4-FFF2-40B4-BE49-F238E27FC236}">
                <a16:creationId xmlns:a16="http://schemas.microsoft.com/office/drawing/2014/main" id="{0ACC25A9-710A-49A0-8673-C022B95FBBF9}"/>
              </a:ext>
            </a:extLst>
          </p:cNvPr>
          <p:cNvSpPr txBox="1">
            <a:spLocks/>
          </p:cNvSpPr>
          <p:nvPr/>
        </p:nvSpPr>
        <p:spPr>
          <a:xfrm>
            <a:off x="9921335" y="12458747"/>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pic>
        <p:nvPicPr>
          <p:cNvPr id="132" name="Google Shape;170;p8" descr="Jigsaw, Puzzle, Piece, Game, Concept, Solution">
            <a:extLst>
              <a:ext uri="{FF2B5EF4-FFF2-40B4-BE49-F238E27FC236}">
                <a16:creationId xmlns:a16="http://schemas.microsoft.com/office/drawing/2014/main" id="{6857288A-3F28-4745-A081-BBE3D2B02E17}"/>
              </a:ext>
            </a:extLst>
          </p:cNvPr>
          <p:cNvPicPr preferRelativeResize="0"/>
          <p:nvPr/>
        </p:nvPicPr>
        <p:blipFill rotWithShape="1">
          <a:blip r:embed="rId10">
            <a:alphaModFix/>
          </a:blip>
          <a:srcRect/>
          <a:stretch/>
        </p:blipFill>
        <p:spPr>
          <a:xfrm>
            <a:off x="9638998" y="12299812"/>
            <a:ext cx="564673" cy="593358"/>
          </a:xfrm>
          <a:prstGeom prst="rect">
            <a:avLst/>
          </a:prstGeom>
          <a:noFill/>
          <a:ln>
            <a:noFill/>
          </a:ln>
        </p:spPr>
      </p:pic>
      <p:sp>
        <p:nvSpPr>
          <p:cNvPr id="133" name="Title 1">
            <a:extLst>
              <a:ext uri="{FF2B5EF4-FFF2-40B4-BE49-F238E27FC236}">
                <a16:creationId xmlns:a16="http://schemas.microsoft.com/office/drawing/2014/main" id="{FD953372-BE58-409C-9E75-E421C084303A}"/>
              </a:ext>
            </a:extLst>
          </p:cNvPr>
          <p:cNvSpPr txBox="1">
            <a:spLocks/>
          </p:cNvSpPr>
          <p:nvPr/>
        </p:nvSpPr>
        <p:spPr>
          <a:xfrm>
            <a:off x="504807" y="12278859"/>
            <a:ext cx="8156791" cy="479433"/>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2400" b="1" spc="-1" dirty="0" err="1">
                <a:solidFill>
                  <a:schemeClr val="tx1">
                    <a:lumMod val="65000"/>
                    <a:lumOff val="35000"/>
                  </a:schemeClr>
                </a:solidFill>
                <a:latin typeface="Century Gothic" panose="020B0502020202020204" pitchFamily="34" charset="0"/>
                <a:ea typeface="Century Gothic"/>
              </a:rPr>
              <a:t>aller</a:t>
            </a:r>
            <a:r>
              <a:rPr lang="en-GB" sz="2400" b="1" spc="-1" dirty="0">
                <a:solidFill>
                  <a:schemeClr val="tx1">
                    <a:lumMod val="65000"/>
                    <a:lumOff val="35000"/>
                  </a:schemeClr>
                </a:solidFill>
                <a:latin typeface="Century Gothic" panose="020B0502020202020204" pitchFamily="34" charset="0"/>
                <a:ea typeface="Century Gothic"/>
              </a:rPr>
              <a:t> </a:t>
            </a:r>
            <a:r>
              <a:rPr lang="en-GB" sz="2400" spc="-1" dirty="0">
                <a:solidFill>
                  <a:schemeClr val="tx1">
                    <a:lumMod val="65000"/>
                    <a:lumOff val="35000"/>
                  </a:schemeClr>
                </a:solidFill>
                <a:latin typeface="Century Gothic" panose="020B0502020202020204" pitchFamily="34" charset="0"/>
                <a:ea typeface="Century Gothic"/>
              </a:rPr>
              <a:t>(to go, going)</a:t>
            </a:r>
            <a:endParaRPr lang="en-GB" sz="2400" dirty="0">
              <a:solidFill>
                <a:schemeClr val="tx1">
                  <a:lumMod val="65000"/>
                  <a:lumOff val="35000"/>
                </a:schemeClr>
              </a:solidFill>
            </a:endParaRPr>
          </a:p>
        </p:txBody>
      </p:sp>
      <p:sp>
        <p:nvSpPr>
          <p:cNvPr id="134" name="Rectangle 133">
            <a:extLst>
              <a:ext uri="{FF2B5EF4-FFF2-40B4-BE49-F238E27FC236}">
                <a16:creationId xmlns:a16="http://schemas.microsoft.com/office/drawing/2014/main" id="{C53481E9-5B24-4315-BB75-91FF471E5F7F}"/>
              </a:ext>
            </a:extLst>
          </p:cNvPr>
          <p:cNvSpPr/>
          <p:nvPr/>
        </p:nvSpPr>
        <p:spPr>
          <a:xfrm>
            <a:off x="594125" y="13580222"/>
            <a:ext cx="2876439"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go | I am going</a:t>
            </a:r>
            <a:endParaRPr lang="en-GB" sz="2400" dirty="0">
              <a:solidFill>
                <a:schemeClr val="tx1">
                  <a:lumMod val="65000"/>
                  <a:lumOff val="35000"/>
                </a:schemeClr>
              </a:solidFill>
            </a:endParaRPr>
          </a:p>
        </p:txBody>
      </p:sp>
      <p:sp>
        <p:nvSpPr>
          <p:cNvPr id="135" name="Google Shape;433;p6">
            <a:extLst>
              <a:ext uri="{FF2B5EF4-FFF2-40B4-BE49-F238E27FC236}">
                <a16:creationId xmlns:a16="http://schemas.microsoft.com/office/drawing/2014/main" id="{0E136A02-97D1-4CC8-9908-3D5995DDB2D4}"/>
              </a:ext>
            </a:extLst>
          </p:cNvPr>
          <p:cNvSpPr txBox="1"/>
          <p:nvPr/>
        </p:nvSpPr>
        <p:spPr>
          <a:xfrm>
            <a:off x="247588" y="13573204"/>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36" name="Rectangle: Rounded Corners 135">
            <a:extLst>
              <a:ext uri="{FF2B5EF4-FFF2-40B4-BE49-F238E27FC236}">
                <a16:creationId xmlns:a16="http://schemas.microsoft.com/office/drawing/2014/main" id="{53D47FFF-3E42-4734-ADAB-60F39C1F9B07}"/>
              </a:ext>
            </a:extLst>
          </p:cNvPr>
          <p:cNvSpPr/>
          <p:nvPr/>
        </p:nvSpPr>
        <p:spPr>
          <a:xfrm>
            <a:off x="527510" y="13159325"/>
            <a:ext cx="1363636" cy="41947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7" name="TextBox 136">
            <a:extLst>
              <a:ext uri="{FF2B5EF4-FFF2-40B4-BE49-F238E27FC236}">
                <a16:creationId xmlns:a16="http://schemas.microsoft.com/office/drawing/2014/main" id="{F5EEC26A-F38E-495E-9379-79D098836EB0}"/>
              </a:ext>
            </a:extLst>
          </p:cNvPr>
          <p:cNvSpPr txBox="1"/>
          <p:nvPr/>
        </p:nvSpPr>
        <p:spPr>
          <a:xfrm>
            <a:off x="579900" y="13179188"/>
            <a:ext cx="197789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a:solidFill>
                  <a:schemeClr val="bg2">
                    <a:lumMod val="25000"/>
                  </a:schemeClr>
                </a:solidFill>
                <a:latin typeface="Century Gothic" panose="020F0302020204030204"/>
              </a:rPr>
              <a:t>Je </a:t>
            </a:r>
            <a:r>
              <a:rPr lang="en-GB" sz="2400" b="1" kern="0" dirty="0" err="1">
                <a:solidFill>
                  <a:schemeClr val="bg2">
                    <a:lumMod val="25000"/>
                  </a:schemeClr>
                </a:solidFill>
                <a:latin typeface="Century Gothic" panose="020F0302020204030204"/>
              </a:rPr>
              <a:t>vai</a:t>
            </a:r>
            <a:r>
              <a:rPr lang="en-GB" sz="2400" kern="0" dirty="0" err="1">
                <a:solidFill>
                  <a:schemeClr val="bg2">
                    <a:lumMod val="25000"/>
                  </a:schemeClr>
                </a:solidFill>
                <a:latin typeface="Century Gothic" panose="020F0302020204030204"/>
              </a:rPr>
              <a:t>s</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138" name="Speech Bubble: Rectangle with Corners Rounded 137">
            <a:extLst>
              <a:ext uri="{FF2B5EF4-FFF2-40B4-BE49-F238E27FC236}">
                <a16:creationId xmlns:a16="http://schemas.microsoft.com/office/drawing/2014/main" id="{34D36FAD-EFB0-45B0-B0E4-D44B1D5B9253}"/>
              </a:ext>
            </a:extLst>
          </p:cNvPr>
          <p:cNvSpPr/>
          <p:nvPr/>
        </p:nvSpPr>
        <p:spPr>
          <a:xfrm>
            <a:off x="5883183" y="12021808"/>
            <a:ext cx="3590342" cy="546946"/>
          </a:xfrm>
          <a:prstGeom prst="wedgeRoundRectCallout">
            <a:avLst>
              <a:gd name="adj1" fmla="val -33862"/>
              <a:gd name="adj2" fmla="val 75242"/>
              <a:gd name="adj3" fmla="val 16667"/>
            </a:avLst>
          </a:prstGeom>
          <a:solidFill>
            <a:srgbClr val="F2F7F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GB" sz="2000" b="1" dirty="0">
                <a:solidFill>
                  <a:schemeClr val="tx1"/>
                </a:solidFill>
                <a:latin typeface="Century Gothic" panose="020B0502020202020204" pitchFamily="34" charset="0"/>
              </a:rPr>
              <a:t>⚠ </a:t>
            </a:r>
            <a:r>
              <a:rPr lang="en-GB" sz="2000" dirty="0">
                <a:solidFill>
                  <a:schemeClr val="tx1"/>
                </a:solidFill>
                <a:latin typeface="Century Gothic" panose="020B0502020202020204" pitchFamily="34" charset="0"/>
              </a:rPr>
              <a:t>The –s in ‘</a:t>
            </a:r>
            <a:r>
              <a:rPr lang="en-GB" sz="2000" dirty="0" err="1">
                <a:solidFill>
                  <a:schemeClr val="tx1"/>
                </a:solidFill>
                <a:latin typeface="Century Gothic" panose="020B0502020202020204" pitchFamily="34" charset="0"/>
              </a:rPr>
              <a:t>vais</a:t>
            </a:r>
            <a:r>
              <a:rPr lang="en-GB" sz="2000" dirty="0">
                <a:solidFill>
                  <a:schemeClr val="tx1"/>
                </a:solidFill>
                <a:latin typeface="Century Gothic" panose="020B0502020202020204" pitchFamily="34" charset="0"/>
              </a:rPr>
              <a:t>’ is a SFC.</a:t>
            </a:r>
            <a:endParaRPr lang="en-GB" sz="2000" dirty="0">
              <a:solidFill>
                <a:schemeClr val="tx1"/>
              </a:solidFill>
              <a:latin typeface="Century Gothic" panose="020F0302020204030204"/>
            </a:endParaRPr>
          </a:p>
        </p:txBody>
      </p:sp>
      <p:sp>
        <p:nvSpPr>
          <p:cNvPr id="139" name="Rectangle 138">
            <a:extLst>
              <a:ext uri="{FF2B5EF4-FFF2-40B4-BE49-F238E27FC236}">
                <a16:creationId xmlns:a16="http://schemas.microsoft.com/office/drawing/2014/main" id="{C315A801-7A12-40FF-95D8-713372B38FB1}"/>
              </a:ext>
            </a:extLst>
          </p:cNvPr>
          <p:cNvSpPr/>
          <p:nvPr/>
        </p:nvSpPr>
        <p:spPr>
          <a:xfrm>
            <a:off x="5160618" y="13626467"/>
            <a:ext cx="5464125"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go | I am going to Port-au-Prince.</a:t>
            </a:r>
            <a:endParaRPr lang="en-GB" sz="2400" dirty="0">
              <a:solidFill>
                <a:schemeClr val="tx1">
                  <a:lumMod val="65000"/>
                  <a:lumOff val="35000"/>
                </a:schemeClr>
              </a:solidFill>
            </a:endParaRPr>
          </a:p>
        </p:txBody>
      </p:sp>
      <p:sp>
        <p:nvSpPr>
          <p:cNvPr id="140" name="Google Shape;433;p6">
            <a:extLst>
              <a:ext uri="{FF2B5EF4-FFF2-40B4-BE49-F238E27FC236}">
                <a16:creationId xmlns:a16="http://schemas.microsoft.com/office/drawing/2014/main" id="{D03C54C4-ED5E-4AF2-B9D6-6895794B4A08}"/>
              </a:ext>
            </a:extLst>
          </p:cNvPr>
          <p:cNvSpPr txBox="1"/>
          <p:nvPr/>
        </p:nvSpPr>
        <p:spPr>
          <a:xfrm>
            <a:off x="4814081" y="13619449"/>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41" name="Rectangle: Rounded Corners 140">
            <a:extLst>
              <a:ext uri="{FF2B5EF4-FFF2-40B4-BE49-F238E27FC236}">
                <a16:creationId xmlns:a16="http://schemas.microsoft.com/office/drawing/2014/main" id="{2CA59118-CA26-42A5-B523-D856ED41FD5A}"/>
              </a:ext>
            </a:extLst>
          </p:cNvPr>
          <p:cNvSpPr/>
          <p:nvPr/>
        </p:nvSpPr>
        <p:spPr>
          <a:xfrm>
            <a:off x="5094003" y="13205570"/>
            <a:ext cx="4140418" cy="43528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2" name="TextBox 141">
            <a:extLst>
              <a:ext uri="{FF2B5EF4-FFF2-40B4-BE49-F238E27FC236}">
                <a16:creationId xmlns:a16="http://schemas.microsoft.com/office/drawing/2014/main" id="{B2F481D7-A39C-4BF1-85DF-44AC8152527A}"/>
              </a:ext>
            </a:extLst>
          </p:cNvPr>
          <p:cNvSpPr txBox="1"/>
          <p:nvPr/>
        </p:nvSpPr>
        <p:spPr>
          <a:xfrm>
            <a:off x="5157185" y="13216116"/>
            <a:ext cx="407723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a:solidFill>
                  <a:schemeClr val="bg2">
                    <a:lumMod val="25000"/>
                  </a:schemeClr>
                </a:solidFill>
                <a:latin typeface="Century Gothic" panose="020F0302020204030204"/>
              </a:rPr>
              <a:t>Je </a:t>
            </a:r>
            <a:r>
              <a:rPr lang="en-GB" sz="2400" b="1" kern="0" dirty="0" err="1">
                <a:solidFill>
                  <a:schemeClr val="bg2">
                    <a:lumMod val="25000"/>
                  </a:schemeClr>
                </a:solidFill>
                <a:latin typeface="Century Gothic" panose="020F0302020204030204"/>
              </a:rPr>
              <a:t>vai</a:t>
            </a:r>
            <a:r>
              <a:rPr lang="en-GB" sz="2400" kern="0" dirty="0" err="1">
                <a:solidFill>
                  <a:schemeClr val="bg2">
                    <a:lumMod val="25000"/>
                  </a:schemeClr>
                </a:solidFill>
                <a:latin typeface="Century Gothic" panose="020F0302020204030204"/>
              </a:rPr>
              <a:t>s</a:t>
            </a:r>
            <a:r>
              <a:rPr lang="en-GB" sz="2400" kern="0" dirty="0">
                <a:solidFill>
                  <a:schemeClr val="bg2">
                    <a:lumMod val="25000"/>
                  </a:schemeClr>
                </a:solidFill>
                <a:latin typeface="Century Gothic" panose="020F0302020204030204"/>
              </a:rPr>
              <a:t> à Port-au-Prince.</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143" name="Rectangle 142">
            <a:extLst>
              <a:ext uri="{FF2B5EF4-FFF2-40B4-BE49-F238E27FC236}">
                <a16:creationId xmlns:a16="http://schemas.microsoft.com/office/drawing/2014/main" id="{6B40D84B-CEEE-43BC-9902-9C0365A5AB45}"/>
              </a:ext>
            </a:extLst>
          </p:cNvPr>
          <p:cNvSpPr/>
          <p:nvPr/>
        </p:nvSpPr>
        <p:spPr>
          <a:xfrm>
            <a:off x="590214" y="14648452"/>
            <a:ext cx="4558647" cy="830997"/>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She goes | is going to Port-au-Prince.</a:t>
            </a:r>
            <a:endParaRPr lang="en-GB" sz="2400" dirty="0">
              <a:solidFill>
                <a:schemeClr val="tx1">
                  <a:lumMod val="65000"/>
                  <a:lumOff val="35000"/>
                </a:schemeClr>
              </a:solidFill>
            </a:endParaRPr>
          </a:p>
        </p:txBody>
      </p:sp>
      <p:sp>
        <p:nvSpPr>
          <p:cNvPr id="144" name="Google Shape;433;p6">
            <a:extLst>
              <a:ext uri="{FF2B5EF4-FFF2-40B4-BE49-F238E27FC236}">
                <a16:creationId xmlns:a16="http://schemas.microsoft.com/office/drawing/2014/main" id="{383573B0-1CED-4CE8-84A7-A1E20064386F}"/>
              </a:ext>
            </a:extLst>
          </p:cNvPr>
          <p:cNvSpPr txBox="1"/>
          <p:nvPr/>
        </p:nvSpPr>
        <p:spPr>
          <a:xfrm>
            <a:off x="243677" y="14641434"/>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45" name="Rectangle: Rounded Corners 144">
            <a:extLst>
              <a:ext uri="{FF2B5EF4-FFF2-40B4-BE49-F238E27FC236}">
                <a16:creationId xmlns:a16="http://schemas.microsoft.com/office/drawing/2014/main" id="{6D7625E5-D811-4184-A2E5-43638EC766E8}"/>
              </a:ext>
            </a:extLst>
          </p:cNvPr>
          <p:cNvSpPr/>
          <p:nvPr/>
        </p:nvSpPr>
        <p:spPr>
          <a:xfrm>
            <a:off x="523598" y="14227556"/>
            <a:ext cx="4286571" cy="42089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6" name="TextBox 145">
            <a:extLst>
              <a:ext uri="{FF2B5EF4-FFF2-40B4-BE49-F238E27FC236}">
                <a16:creationId xmlns:a16="http://schemas.microsoft.com/office/drawing/2014/main" id="{170856D8-5500-41DA-96B7-1B67439F20F8}"/>
              </a:ext>
            </a:extLst>
          </p:cNvPr>
          <p:cNvSpPr txBox="1"/>
          <p:nvPr/>
        </p:nvSpPr>
        <p:spPr>
          <a:xfrm>
            <a:off x="567485" y="14229232"/>
            <a:ext cx="394087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Elle </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va</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lang="en-GB" sz="2400" kern="0" dirty="0">
                <a:solidFill>
                  <a:schemeClr val="bg2">
                    <a:lumMod val="25000"/>
                  </a:schemeClr>
                </a:solidFill>
                <a:latin typeface="Century Gothic" panose="020F0302020204030204"/>
              </a:rPr>
              <a:t>à Port-au-Prince.</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147" name="Rectangle 146">
            <a:extLst>
              <a:ext uri="{FF2B5EF4-FFF2-40B4-BE49-F238E27FC236}">
                <a16:creationId xmlns:a16="http://schemas.microsoft.com/office/drawing/2014/main" id="{813FEE38-EDDC-4980-B1C4-31DE2C043A0E}"/>
              </a:ext>
            </a:extLst>
          </p:cNvPr>
          <p:cNvSpPr/>
          <p:nvPr/>
        </p:nvSpPr>
        <p:spPr>
          <a:xfrm>
            <a:off x="5156707" y="14694697"/>
            <a:ext cx="6881671"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He also goes | is also going to Port-au-Prince.</a:t>
            </a:r>
            <a:endParaRPr lang="en-GB" sz="2400" dirty="0">
              <a:solidFill>
                <a:schemeClr val="tx1">
                  <a:lumMod val="65000"/>
                  <a:lumOff val="35000"/>
                </a:schemeClr>
              </a:solidFill>
            </a:endParaRPr>
          </a:p>
        </p:txBody>
      </p:sp>
      <p:sp>
        <p:nvSpPr>
          <p:cNvPr id="148" name="Google Shape;433;p6">
            <a:extLst>
              <a:ext uri="{FF2B5EF4-FFF2-40B4-BE49-F238E27FC236}">
                <a16:creationId xmlns:a16="http://schemas.microsoft.com/office/drawing/2014/main" id="{7C8B70A3-574A-46A3-9946-CFBAD628BCA2}"/>
              </a:ext>
            </a:extLst>
          </p:cNvPr>
          <p:cNvSpPr txBox="1"/>
          <p:nvPr/>
        </p:nvSpPr>
        <p:spPr>
          <a:xfrm>
            <a:off x="4810170" y="14687679"/>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49" name="Rectangle: Rounded Corners 148">
            <a:extLst>
              <a:ext uri="{FF2B5EF4-FFF2-40B4-BE49-F238E27FC236}">
                <a16:creationId xmlns:a16="http://schemas.microsoft.com/office/drawing/2014/main" id="{8733DDD5-6E50-4577-8E26-C372AF1BBB8A}"/>
              </a:ext>
            </a:extLst>
          </p:cNvPr>
          <p:cNvSpPr/>
          <p:nvPr/>
        </p:nvSpPr>
        <p:spPr>
          <a:xfrm>
            <a:off x="5090092" y="14273801"/>
            <a:ext cx="6446704" cy="374652"/>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0" name="TextBox 149">
            <a:extLst>
              <a:ext uri="{FF2B5EF4-FFF2-40B4-BE49-F238E27FC236}">
                <a16:creationId xmlns:a16="http://schemas.microsoft.com/office/drawing/2014/main" id="{A9C54F1D-902B-4CAD-AD09-5AC307C0FF12}"/>
              </a:ext>
            </a:extLst>
          </p:cNvPr>
          <p:cNvSpPr txBox="1"/>
          <p:nvPr/>
        </p:nvSpPr>
        <p:spPr>
          <a:xfrm>
            <a:off x="5086181" y="14256002"/>
            <a:ext cx="505580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Il </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va</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aussi</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r>
              <a:rPr lang="en-GB" sz="2400" kern="0" dirty="0">
                <a:solidFill>
                  <a:schemeClr val="bg2">
                    <a:lumMod val="25000"/>
                  </a:schemeClr>
                </a:solidFill>
                <a:latin typeface="Century Gothic" panose="020F0302020204030204"/>
              </a:rPr>
              <a:t>à Port-au-Prince.</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152" name="Rectangle 151">
            <a:extLst>
              <a:ext uri="{FF2B5EF4-FFF2-40B4-BE49-F238E27FC236}">
                <a16:creationId xmlns:a16="http://schemas.microsoft.com/office/drawing/2014/main" id="{5A7DED8C-A616-4DC9-8B2D-82492A5744EB}"/>
              </a:ext>
            </a:extLst>
          </p:cNvPr>
          <p:cNvSpPr/>
          <p:nvPr/>
        </p:nvSpPr>
        <p:spPr>
          <a:xfrm>
            <a:off x="473170" y="12652729"/>
            <a:ext cx="9064443" cy="461665"/>
          </a:xfrm>
          <a:prstGeom prst="rect">
            <a:avLst/>
          </a:prstGeom>
        </p:spPr>
        <p:txBody>
          <a:bodyPr wrap="square">
            <a:spAutoFit/>
          </a:bodyPr>
          <a:lstStyle/>
          <a:p>
            <a:r>
              <a:rPr lang="en-GB" sz="2400" b="1" spc="-1" dirty="0">
                <a:solidFill>
                  <a:schemeClr val="tx1">
                    <a:lumMod val="65000"/>
                    <a:lumOff val="35000"/>
                  </a:schemeClr>
                </a:solidFill>
                <a:latin typeface="Century Gothic" panose="020B0502020202020204" pitchFamily="34" charset="0"/>
              </a:rPr>
              <a:t>Aller </a:t>
            </a:r>
            <a:r>
              <a:rPr lang="en-GB" sz="2400" spc="-1" dirty="0">
                <a:solidFill>
                  <a:schemeClr val="tx1">
                    <a:lumMod val="65000"/>
                    <a:lumOff val="35000"/>
                  </a:schemeClr>
                </a:solidFill>
                <a:latin typeface="Century Gothic" panose="020B0502020202020204" pitchFamily="34" charset="0"/>
              </a:rPr>
              <a:t>is an irregular verb meaning </a:t>
            </a:r>
            <a:r>
              <a:rPr lang="en-GB" sz="2400" b="1" spc="-1" dirty="0">
                <a:solidFill>
                  <a:schemeClr val="tx1">
                    <a:lumMod val="65000"/>
                    <a:lumOff val="35000"/>
                  </a:schemeClr>
                </a:solidFill>
                <a:latin typeface="Century Gothic" panose="020B0502020202020204" pitchFamily="34" charset="0"/>
              </a:rPr>
              <a:t>to go, going.</a:t>
            </a:r>
            <a:endParaRPr lang="en-GB" sz="2400" b="1" dirty="0">
              <a:solidFill>
                <a:schemeClr val="tx1">
                  <a:lumMod val="65000"/>
                  <a:lumOff val="35000"/>
                </a:schemeClr>
              </a:solidFill>
            </a:endParaRPr>
          </a:p>
        </p:txBody>
      </p:sp>
      <p:pic>
        <p:nvPicPr>
          <p:cNvPr id="153" name="Picture 152" descr="Map&#10;&#10;Description automatically generated">
            <a:extLst>
              <a:ext uri="{FF2B5EF4-FFF2-40B4-BE49-F238E27FC236}">
                <a16:creationId xmlns:a16="http://schemas.microsoft.com/office/drawing/2014/main" id="{63443554-4EF1-46BA-8B04-C2B563F67D09}"/>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48762" y="1394527"/>
            <a:ext cx="3388757" cy="2717980"/>
          </a:xfrm>
          <a:prstGeom prst="rect">
            <a:avLst/>
          </a:prstGeom>
        </p:spPr>
      </p:pic>
      <p:pic>
        <p:nvPicPr>
          <p:cNvPr id="3" name="Picture 2">
            <a:extLst>
              <a:ext uri="{FF2B5EF4-FFF2-40B4-BE49-F238E27FC236}">
                <a16:creationId xmlns:a16="http://schemas.microsoft.com/office/drawing/2014/main" id="{FB0EBF82-D791-4C32-B78F-95AA37375680}"/>
              </a:ext>
            </a:extLst>
          </p:cNvPr>
          <p:cNvPicPr>
            <a:picLocks noChangeAspect="1"/>
          </p:cNvPicPr>
          <p:nvPr/>
        </p:nvPicPr>
        <p:blipFill>
          <a:blip r:embed="rId12"/>
          <a:stretch>
            <a:fillRect/>
          </a:stretch>
        </p:blipFill>
        <p:spPr>
          <a:xfrm>
            <a:off x="1430895" y="4848493"/>
            <a:ext cx="8711094" cy="4364621"/>
          </a:xfrm>
          <a:prstGeom prst="rect">
            <a:avLst/>
          </a:prstGeom>
        </p:spPr>
      </p:pic>
    </p:spTree>
    <p:extLst>
      <p:ext uri="{BB962C8B-B14F-4D97-AF65-F5344CB8AC3E}">
        <p14:creationId xmlns:p14="http://schemas.microsoft.com/office/powerpoint/2010/main" val="41228873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6907329"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GB" sz="2800" b="1" spc="-1" dirty="0">
                <a:solidFill>
                  <a:schemeClr val="bg1"/>
                </a:solidFill>
                <a:latin typeface="Century Gothic" panose="020B0502020202020204" pitchFamily="34" charset="0"/>
                <a:ea typeface="Century Gothic"/>
              </a:rPr>
              <a:t>Saying where you are going and what there is there</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7083564" y="149980"/>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8</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1002956" y="15616084"/>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93432"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36</a:t>
              </a:r>
            </a:p>
          </p:txBody>
        </p:sp>
      </p:grpSp>
      <p:graphicFrame>
        <p:nvGraphicFramePr>
          <p:cNvPr id="20" name="Google Shape;258;p34">
            <a:extLst>
              <a:ext uri="{FF2B5EF4-FFF2-40B4-BE49-F238E27FC236}">
                <a16:creationId xmlns:a16="http://schemas.microsoft.com/office/drawing/2014/main" id="{18952517-830F-47F3-B161-44DEEBC4430D}"/>
              </a:ext>
            </a:extLst>
          </p:cNvPr>
          <p:cNvGraphicFramePr/>
          <p:nvPr>
            <p:extLst>
              <p:ext uri="{D42A27DB-BD31-4B8C-83A1-F6EECF244321}">
                <p14:modId xmlns:p14="http://schemas.microsoft.com/office/powerpoint/2010/main" val="4198089715"/>
              </p:ext>
            </p:extLst>
          </p:nvPr>
        </p:nvGraphicFramePr>
        <p:xfrm>
          <a:off x="5981847" y="2647409"/>
          <a:ext cx="3430213" cy="3078550"/>
        </p:xfrm>
        <a:graphic>
          <a:graphicData uri="http://schemas.openxmlformats.org/drawingml/2006/table">
            <a:tbl>
              <a:tblPr firstRow="1" bandRow="1">
                <a:noFill/>
              </a:tblPr>
              <a:tblGrid>
                <a:gridCol w="1746556">
                  <a:extLst>
                    <a:ext uri="{9D8B030D-6E8A-4147-A177-3AD203B41FA5}">
                      <a16:colId xmlns:a16="http://schemas.microsoft.com/office/drawing/2014/main" val="20000"/>
                    </a:ext>
                  </a:extLst>
                </a:gridCol>
                <a:gridCol w="1683657">
                  <a:extLst>
                    <a:ext uri="{9D8B030D-6E8A-4147-A177-3AD203B41FA5}">
                      <a16:colId xmlns:a16="http://schemas.microsoft.com/office/drawing/2014/main" val="20001"/>
                    </a:ext>
                  </a:extLst>
                </a:gridCol>
              </a:tblGrid>
              <a:tr h="419758">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400"/>
                        <a:buFont typeface="Arial"/>
                        <a:buNone/>
                      </a:pPr>
                      <a:r>
                        <a:rPr lang="en-GB" sz="2000" b="1" u="none" strike="noStrike" cap="none" dirty="0">
                          <a:solidFill>
                            <a:schemeClr val="tx1"/>
                          </a:solidFill>
                          <a:latin typeface="Century Gothic" panose="020B0502020202020204" pitchFamily="34" charset="0"/>
                          <a:ea typeface="Century Gothic"/>
                          <a:cs typeface="Century Gothic"/>
                          <a:sym typeface="Century Gothic"/>
                        </a:rPr>
                        <a:t>Renée</a:t>
                      </a:r>
                      <a:br>
                        <a:rPr lang="en-GB" sz="2000" b="1" u="none" strike="noStrike" cap="none" dirty="0">
                          <a:solidFill>
                            <a:schemeClr val="tx1"/>
                          </a:solidFill>
                          <a:latin typeface="Century Gothic" panose="020B0502020202020204" pitchFamily="34" charset="0"/>
                          <a:ea typeface="Century Gothic"/>
                          <a:cs typeface="Century Gothic"/>
                          <a:sym typeface="Century Gothic"/>
                        </a:rPr>
                      </a:br>
                      <a:r>
                        <a:rPr lang="en-GB" sz="2000" b="0" u="none" strike="noStrike" cap="none" dirty="0">
                          <a:solidFill>
                            <a:schemeClr val="tx1"/>
                          </a:solidFill>
                          <a:latin typeface="Century Gothic" panose="020B0502020202020204" pitchFamily="34" charset="0"/>
                          <a:ea typeface="Century Gothic"/>
                          <a:cs typeface="Century Gothic"/>
                          <a:sym typeface="Century Gothic"/>
                        </a:rPr>
                        <a:t>(je)</a:t>
                      </a:r>
                      <a:endParaRPr sz="2000" b="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400"/>
                        <a:buFont typeface="Arial"/>
                        <a:buNone/>
                      </a:pPr>
                      <a:r>
                        <a:rPr lang="en-GB" sz="2000" b="1" u="none" strike="noStrike" cap="none" dirty="0">
                          <a:solidFill>
                            <a:schemeClr val="tx1"/>
                          </a:solidFill>
                          <a:latin typeface="Century Gothic" panose="020B0502020202020204" pitchFamily="34" charset="0"/>
                          <a:ea typeface="Century Gothic"/>
                          <a:cs typeface="Century Gothic"/>
                          <a:sym typeface="Century Gothic"/>
                        </a:rPr>
                        <a:t>Mylène</a:t>
                      </a:r>
                      <a:br>
                        <a:rPr lang="en-GB" sz="2000" b="1" u="none" strike="noStrike" cap="none" dirty="0">
                          <a:solidFill>
                            <a:schemeClr val="tx1"/>
                          </a:solidFill>
                          <a:latin typeface="Century Gothic"/>
                          <a:ea typeface="Century Gothic"/>
                          <a:cs typeface="Century Gothic"/>
                          <a:sym typeface="Century Gothic"/>
                        </a:rPr>
                      </a:br>
                      <a:r>
                        <a:rPr lang="en-GB" sz="2000" b="0" u="none" strike="noStrike" cap="none" dirty="0">
                          <a:solidFill>
                            <a:schemeClr val="tx1"/>
                          </a:solidFill>
                          <a:latin typeface="Century Gothic"/>
                          <a:ea typeface="Century Gothic"/>
                          <a:cs typeface="Century Gothic"/>
                          <a:sym typeface="Century Gothic"/>
                        </a:rPr>
                        <a:t>(</a:t>
                      </a:r>
                      <a:r>
                        <a:rPr lang="en-GB" sz="2000" b="0" u="none" strike="noStrike" cap="none" dirty="0" err="1">
                          <a:solidFill>
                            <a:schemeClr val="tx1"/>
                          </a:solidFill>
                          <a:latin typeface="Century Gothic"/>
                          <a:ea typeface="Century Gothic"/>
                          <a:cs typeface="Century Gothic"/>
                          <a:sym typeface="Century Gothic"/>
                        </a:rPr>
                        <a:t>elle</a:t>
                      </a:r>
                      <a:r>
                        <a:rPr lang="en-GB" sz="2000" b="0" u="none" strike="noStrike" cap="none" dirty="0">
                          <a:solidFill>
                            <a:schemeClr val="tx1"/>
                          </a:solidFill>
                          <a:latin typeface="Century Gothic"/>
                          <a:ea typeface="Century Gothic"/>
                          <a:cs typeface="Century Gothic"/>
                          <a:sym typeface="Century Gothic"/>
                        </a:rPr>
                        <a:t>)</a:t>
                      </a:r>
                      <a:endParaRPr sz="2000" b="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69346">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69346">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69346">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69346">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69346">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69346">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7960543"/>
                  </a:ext>
                </a:extLst>
              </a:tr>
            </a:tbl>
          </a:graphicData>
        </a:graphic>
      </p:graphicFrame>
      <p:sp>
        <p:nvSpPr>
          <p:cNvPr id="21" name="TextBox 20">
            <a:extLst>
              <a:ext uri="{FF2B5EF4-FFF2-40B4-BE49-F238E27FC236}">
                <a16:creationId xmlns:a16="http://schemas.microsoft.com/office/drawing/2014/main" id="{E5EDEAF3-0549-41CA-BFD6-9A3E9910ED38}"/>
              </a:ext>
            </a:extLst>
          </p:cNvPr>
          <p:cNvSpPr txBox="1"/>
          <p:nvPr/>
        </p:nvSpPr>
        <p:spPr>
          <a:xfrm>
            <a:off x="5483647" y="3345843"/>
            <a:ext cx="682807" cy="400110"/>
          </a:xfrm>
          <a:prstGeom prst="rect">
            <a:avLst/>
          </a:prstGeom>
          <a:noFill/>
        </p:spPr>
        <p:txBody>
          <a:bodyPr wrap="square">
            <a:spAutoFit/>
          </a:bodyPr>
          <a:lstStyle/>
          <a:p>
            <a:pPr defTabSz="914400">
              <a:buClr>
                <a:srgbClr val="000000"/>
              </a:buClr>
              <a:buSzPts val="2000"/>
              <a:buFont typeface="Arial"/>
              <a:buNone/>
              <a:defRPr/>
            </a:pPr>
            <a:r>
              <a:rPr lang="en-GB" sz="2000" b="1" dirty="0">
                <a:latin typeface="Century Gothic"/>
                <a:ea typeface="Century Gothic"/>
                <a:cs typeface="Century Gothic"/>
                <a:sym typeface="Century Gothic"/>
              </a:rPr>
              <a:t>[1]</a:t>
            </a:r>
          </a:p>
        </p:txBody>
      </p:sp>
      <p:sp>
        <p:nvSpPr>
          <p:cNvPr id="22" name="TextBox 21">
            <a:extLst>
              <a:ext uri="{FF2B5EF4-FFF2-40B4-BE49-F238E27FC236}">
                <a16:creationId xmlns:a16="http://schemas.microsoft.com/office/drawing/2014/main" id="{48BED56B-B80E-4BF1-8FDC-81F8AED48DF8}"/>
              </a:ext>
            </a:extLst>
          </p:cNvPr>
          <p:cNvSpPr txBox="1"/>
          <p:nvPr/>
        </p:nvSpPr>
        <p:spPr>
          <a:xfrm>
            <a:off x="5499882" y="3772253"/>
            <a:ext cx="682807" cy="400110"/>
          </a:xfrm>
          <a:prstGeom prst="rect">
            <a:avLst/>
          </a:prstGeom>
          <a:noFill/>
        </p:spPr>
        <p:txBody>
          <a:bodyPr wrap="square">
            <a:spAutoFit/>
          </a:bodyPr>
          <a:lstStyle/>
          <a:p>
            <a:pPr defTabSz="914400">
              <a:buClr>
                <a:srgbClr val="000000"/>
              </a:buClr>
              <a:buSzPts val="2000"/>
              <a:buFont typeface="Arial"/>
              <a:buNone/>
              <a:defRPr/>
            </a:pPr>
            <a:r>
              <a:rPr lang="en-GB" sz="2000" b="1" dirty="0">
                <a:latin typeface="Century Gothic"/>
                <a:ea typeface="Century Gothic"/>
                <a:cs typeface="Century Gothic"/>
                <a:sym typeface="Century Gothic"/>
              </a:rPr>
              <a:t>[2]</a:t>
            </a:r>
          </a:p>
        </p:txBody>
      </p:sp>
      <p:sp>
        <p:nvSpPr>
          <p:cNvPr id="23" name="TextBox 22">
            <a:extLst>
              <a:ext uri="{FF2B5EF4-FFF2-40B4-BE49-F238E27FC236}">
                <a16:creationId xmlns:a16="http://schemas.microsoft.com/office/drawing/2014/main" id="{889DA2BE-B6A0-42E6-8EAB-4A5500CFB067}"/>
              </a:ext>
            </a:extLst>
          </p:cNvPr>
          <p:cNvSpPr txBox="1"/>
          <p:nvPr/>
        </p:nvSpPr>
        <p:spPr>
          <a:xfrm>
            <a:off x="5506140" y="4142045"/>
            <a:ext cx="682807" cy="400110"/>
          </a:xfrm>
          <a:prstGeom prst="rect">
            <a:avLst/>
          </a:prstGeom>
          <a:noFill/>
        </p:spPr>
        <p:txBody>
          <a:bodyPr wrap="square">
            <a:spAutoFit/>
          </a:bodyPr>
          <a:lstStyle/>
          <a:p>
            <a:pPr defTabSz="914400">
              <a:buClr>
                <a:srgbClr val="000000"/>
              </a:buClr>
              <a:buSzPts val="2000"/>
              <a:buFont typeface="Arial"/>
              <a:buNone/>
              <a:defRPr/>
            </a:pPr>
            <a:r>
              <a:rPr lang="en-GB" sz="2000" b="1" dirty="0">
                <a:latin typeface="Century Gothic"/>
                <a:ea typeface="Century Gothic"/>
                <a:cs typeface="Century Gothic"/>
                <a:sym typeface="Century Gothic"/>
              </a:rPr>
              <a:t>[3]</a:t>
            </a:r>
          </a:p>
        </p:txBody>
      </p:sp>
      <p:sp>
        <p:nvSpPr>
          <p:cNvPr id="24" name="TextBox 23">
            <a:extLst>
              <a:ext uri="{FF2B5EF4-FFF2-40B4-BE49-F238E27FC236}">
                <a16:creationId xmlns:a16="http://schemas.microsoft.com/office/drawing/2014/main" id="{B71A0136-F543-40A4-92F3-582893916107}"/>
              </a:ext>
            </a:extLst>
          </p:cNvPr>
          <p:cNvSpPr txBox="1"/>
          <p:nvPr/>
        </p:nvSpPr>
        <p:spPr>
          <a:xfrm>
            <a:off x="5499882" y="4542155"/>
            <a:ext cx="682807" cy="400110"/>
          </a:xfrm>
          <a:prstGeom prst="rect">
            <a:avLst/>
          </a:prstGeom>
          <a:noFill/>
        </p:spPr>
        <p:txBody>
          <a:bodyPr wrap="square">
            <a:spAutoFit/>
          </a:bodyPr>
          <a:lstStyle/>
          <a:p>
            <a:pPr defTabSz="914400">
              <a:buClr>
                <a:srgbClr val="000000"/>
              </a:buClr>
              <a:buSzPts val="2000"/>
              <a:buFont typeface="Arial"/>
              <a:buNone/>
              <a:defRPr/>
            </a:pPr>
            <a:r>
              <a:rPr lang="en-GB" sz="2000" b="1" dirty="0">
                <a:latin typeface="Century Gothic"/>
                <a:ea typeface="Century Gothic"/>
                <a:cs typeface="Century Gothic"/>
                <a:sym typeface="Century Gothic"/>
              </a:rPr>
              <a:t>[4]</a:t>
            </a:r>
          </a:p>
        </p:txBody>
      </p:sp>
      <p:sp>
        <p:nvSpPr>
          <p:cNvPr id="25" name="TextBox 24">
            <a:extLst>
              <a:ext uri="{FF2B5EF4-FFF2-40B4-BE49-F238E27FC236}">
                <a16:creationId xmlns:a16="http://schemas.microsoft.com/office/drawing/2014/main" id="{0B778F9C-5632-47E1-8206-44CD7E0DE378}"/>
              </a:ext>
            </a:extLst>
          </p:cNvPr>
          <p:cNvSpPr txBox="1"/>
          <p:nvPr/>
        </p:nvSpPr>
        <p:spPr>
          <a:xfrm>
            <a:off x="5494270" y="4921304"/>
            <a:ext cx="682807" cy="400110"/>
          </a:xfrm>
          <a:prstGeom prst="rect">
            <a:avLst/>
          </a:prstGeom>
          <a:noFill/>
        </p:spPr>
        <p:txBody>
          <a:bodyPr wrap="square">
            <a:spAutoFit/>
          </a:bodyPr>
          <a:lstStyle/>
          <a:p>
            <a:pPr defTabSz="914400">
              <a:buClr>
                <a:srgbClr val="000000"/>
              </a:buClr>
              <a:buSzPts val="2000"/>
              <a:buFont typeface="Arial"/>
              <a:buNone/>
              <a:defRPr/>
            </a:pPr>
            <a:r>
              <a:rPr lang="en-GB" sz="2000" b="1" dirty="0">
                <a:latin typeface="Century Gothic"/>
                <a:ea typeface="Century Gothic"/>
                <a:cs typeface="Century Gothic"/>
                <a:sym typeface="Century Gothic"/>
              </a:rPr>
              <a:t>[5]</a:t>
            </a:r>
          </a:p>
        </p:txBody>
      </p:sp>
      <p:sp>
        <p:nvSpPr>
          <p:cNvPr id="26" name="TextBox 25">
            <a:extLst>
              <a:ext uri="{FF2B5EF4-FFF2-40B4-BE49-F238E27FC236}">
                <a16:creationId xmlns:a16="http://schemas.microsoft.com/office/drawing/2014/main" id="{4A5C91E1-7891-4C89-BF2E-C6CFAD318361}"/>
              </a:ext>
            </a:extLst>
          </p:cNvPr>
          <p:cNvSpPr txBox="1"/>
          <p:nvPr/>
        </p:nvSpPr>
        <p:spPr>
          <a:xfrm>
            <a:off x="5494270" y="5291096"/>
            <a:ext cx="682807" cy="400110"/>
          </a:xfrm>
          <a:prstGeom prst="rect">
            <a:avLst/>
          </a:prstGeom>
          <a:noFill/>
        </p:spPr>
        <p:txBody>
          <a:bodyPr wrap="square">
            <a:spAutoFit/>
          </a:bodyPr>
          <a:lstStyle/>
          <a:p>
            <a:pPr defTabSz="914400">
              <a:buClr>
                <a:srgbClr val="000000"/>
              </a:buClr>
              <a:buSzPts val="2000"/>
              <a:buFont typeface="Arial"/>
              <a:buNone/>
              <a:defRPr/>
            </a:pPr>
            <a:r>
              <a:rPr lang="en-GB" sz="2000" b="1" dirty="0">
                <a:latin typeface="Century Gothic"/>
                <a:ea typeface="Century Gothic"/>
                <a:cs typeface="Century Gothic"/>
                <a:sym typeface="Century Gothic"/>
              </a:rPr>
              <a:t>[6]</a:t>
            </a:r>
          </a:p>
        </p:txBody>
      </p:sp>
      <p:pic>
        <p:nvPicPr>
          <p:cNvPr id="27" name="Picture 26">
            <a:extLst>
              <a:ext uri="{FF2B5EF4-FFF2-40B4-BE49-F238E27FC236}">
                <a16:creationId xmlns:a16="http://schemas.microsoft.com/office/drawing/2014/main" id="{1B81247B-2D3B-4AD9-94B1-08B3CFF026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1924" y="2923057"/>
            <a:ext cx="451477" cy="457163"/>
          </a:xfrm>
          <a:prstGeom prst="rect">
            <a:avLst/>
          </a:prstGeom>
        </p:spPr>
      </p:pic>
      <p:pic>
        <p:nvPicPr>
          <p:cNvPr id="28" name="Picture 27" descr="A picture containing text, vector graphics&#10;&#10;Description automatically generated">
            <a:extLst>
              <a:ext uri="{FF2B5EF4-FFF2-40B4-BE49-F238E27FC236}">
                <a16:creationId xmlns:a16="http://schemas.microsoft.com/office/drawing/2014/main" id="{C71A0B44-72AE-4C0E-92B3-D40DA526B5E5}"/>
              </a:ext>
            </a:extLst>
          </p:cNvPr>
          <p:cNvPicPr>
            <a:picLocks noChangeAspect="1"/>
          </p:cNvPicPr>
          <p:nvPr/>
        </p:nvPicPr>
        <p:blipFill rotWithShape="1">
          <a:blip r:embed="rId6">
            <a:extLst>
              <a:ext uri="{28A0092B-C50C-407E-A947-70E740481C1C}">
                <a14:useLocalDpi xmlns:a14="http://schemas.microsoft.com/office/drawing/2010/main" val="0"/>
              </a:ext>
            </a:extLst>
          </a:blip>
          <a:srcRect b="54806"/>
          <a:stretch/>
        </p:blipFill>
        <p:spPr>
          <a:xfrm>
            <a:off x="7157833" y="2621109"/>
            <a:ext cx="631423" cy="724734"/>
          </a:xfrm>
          <a:prstGeom prst="rect">
            <a:avLst/>
          </a:prstGeom>
        </p:spPr>
      </p:pic>
      <p:pic>
        <p:nvPicPr>
          <p:cNvPr id="29" name="Picture 28" descr="Shape, arrow&#10;&#10;Description automatically generated">
            <a:extLst>
              <a:ext uri="{FF2B5EF4-FFF2-40B4-BE49-F238E27FC236}">
                <a16:creationId xmlns:a16="http://schemas.microsoft.com/office/drawing/2014/main" id="{0255389A-08BA-4C37-A498-DD4AE5A8BACB}"/>
              </a:ext>
            </a:extLst>
          </p:cNvPr>
          <p:cNvPicPr>
            <a:picLocks noChangeAspect="1"/>
          </p:cNvPicPr>
          <p:nvPr/>
        </p:nvPicPr>
        <p:blipFill>
          <a:blip r:embed="rId7"/>
          <a:stretch>
            <a:fillRect/>
          </a:stretch>
        </p:blipFill>
        <p:spPr>
          <a:xfrm>
            <a:off x="6767447" y="3322569"/>
            <a:ext cx="451477" cy="418322"/>
          </a:xfrm>
          <a:prstGeom prst="rect">
            <a:avLst/>
          </a:prstGeom>
        </p:spPr>
      </p:pic>
      <p:sp>
        <p:nvSpPr>
          <p:cNvPr id="30" name="TextBox 29">
            <a:extLst>
              <a:ext uri="{FF2B5EF4-FFF2-40B4-BE49-F238E27FC236}">
                <a16:creationId xmlns:a16="http://schemas.microsoft.com/office/drawing/2014/main" id="{766B46F6-5209-42F0-B0C9-0964ED57E1F8}"/>
              </a:ext>
            </a:extLst>
          </p:cNvPr>
          <p:cNvSpPr txBox="1"/>
          <p:nvPr/>
        </p:nvSpPr>
        <p:spPr>
          <a:xfrm>
            <a:off x="286695" y="1912306"/>
            <a:ext cx="682807" cy="461665"/>
          </a:xfrm>
          <a:prstGeom prst="rect">
            <a:avLst/>
          </a:prstGeom>
          <a:noFill/>
        </p:spPr>
        <p:txBody>
          <a:bodyPr wrap="square">
            <a:spAutoFit/>
          </a:bodyPr>
          <a:lstStyle/>
          <a:p>
            <a:pPr defTabSz="914400">
              <a:buClr>
                <a:srgbClr val="000000"/>
              </a:buClr>
              <a:buSzPts val="2000"/>
              <a:buFont typeface="Arial"/>
              <a:buNone/>
              <a:defRPr/>
            </a:pPr>
            <a:r>
              <a:rPr lang="en-GB" sz="2400" b="1" dirty="0">
                <a:latin typeface="Century Gothic"/>
                <a:ea typeface="Century Gothic"/>
                <a:cs typeface="Century Gothic"/>
                <a:sym typeface="Century Gothic"/>
              </a:rPr>
              <a:t>1</a:t>
            </a:r>
          </a:p>
        </p:txBody>
      </p:sp>
      <p:pic>
        <p:nvPicPr>
          <p:cNvPr id="31" name="Picture 30">
            <a:extLst>
              <a:ext uri="{FF2B5EF4-FFF2-40B4-BE49-F238E27FC236}">
                <a16:creationId xmlns:a16="http://schemas.microsoft.com/office/drawing/2014/main" id="{37C63E71-F80B-4912-9249-F6B9B28073FD}"/>
              </a:ext>
            </a:extLst>
          </p:cNvPr>
          <p:cNvPicPr>
            <a:picLocks noChangeAspect="1"/>
          </p:cNvPicPr>
          <p:nvPr/>
        </p:nvPicPr>
        <p:blipFill>
          <a:blip r:embed="rId8"/>
          <a:stretch>
            <a:fillRect/>
          </a:stretch>
        </p:blipFill>
        <p:spPr>
          <a:xfrm>
            <a:off x="106954" y="928310"/>
            <a:ext cx="2274005" cy="859611"/>
          </a:xfrm>
          <a:prstGeom prst="rect">
            <a:avLst/>
          </a:prstGeom>
        </p:spPr>
      </p:pic>
      <p:sp>
        <p:nvSpPr>
          <p:cNvPr id="32" name="TextBox 31">
            <a:extLst>
              <a:ext uri="{FF2B5EF4-FFF2-40B4-BE49-F238E27FC236}">
                <a16:creationId xmlns:a16="http://schemas.microsoft.com/office/drawing/2014/main" id="{33633A38-0153-4473-A89B-CFD3BB8AED22}"/>
              </a:ext>
            </a:extLst>
          </p:cNvPr>
          <p:cNvSpPr txBox="1"/>
          <p:nvPr/>
        </p:nvSpPr>
        <p:spPr>
          <a:xfrm>
            <a:off x="6492039" y="1097370"/>
            <a:ext cx="537518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C’est</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Renée (</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je</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40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ou</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Mylène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elle</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endPar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50" name="TextBox 49">
            <a:extLst>
              <a:ext uri="{FF2B5EF4-FFF2-40B4-BE49-F238E27FC236}">
                <a16:creationId xmlns:a16="http://schemas.microsoft.com/office/drawing/2014/main" id="{67035CFC-1540-49DE-B0C4-EEE9F4D640DB}"/>
              </a:ext>
            </a:extLst>
          </p:cNvPr>
          <p:cNvSpPr txBox="1"/>
          <p:nvPr/>
        </p:nvSpPr>
        <p:spPr>
          <a:xfrm>
            <a:off x="283442" y="2604733"/>
            <a:ext cx="682807" cy="461665"/>
          </a:xfrm>
          <a:prstGeom prst="rect">
            <a:avLst/>
          </a:prstGeom>
          <a:noFill/>
        </p:spPr>
        <p:txBody>
          <a:bodyPr wrap="square">
            <a:spAutoFit/>
          </a:bodyPr>
          <a:lstStyle/>
          <a:p>
            <a:pPr defTabSz="914400">
              <a:buClr>
                <a:srgbClr val="000000"/>
              </a:buClr>
              <a:buSzPts val="2000"/>
              <a:buFont typeface="Arial"/>
              <a:buNone/>
              <a:defRPr/>
            </a:pPr>
            <a:r>
              <a:rPr lang="en-GB" sz="2400" b="1" dirty="0">
                <a:latin typeface="Century Gothic"/>
                <a:ea typeface="Century Gothic"/>
                <a:cs typeface="Century Gothic"/>
                <a:sym typeface="Century Gothic"/>
              </a:rPr>
              <a:t>2</a:t>
            </a:r>
          </a:p>
        </p:txBody>
      </p:sp>
      <p:sp>
        <p:nvSpPr>
          <p:cNvPr id="51" name="TextBox 50">
            <a:extLst>
              <a:ext uri="{FF2B5EF4-FFF2-40B4-BE49-F238E27FC236}">
                <a16:creationId xmlns:a16="http://schemas.microsoft.com/office/drawing/2014/main" id="{F1EEC82A-86F7-422C-B710-A2DDF72FB3E5}"/>
              </a:ext>
            </a:extLst>
          </p:cNvPr>
          <p:cNvSpPr txBox="1"/>
          <p:nvPr/>
        </p:nvSpPr>
        <p:spPr>
          <a:xfrm>
            <a:off x="283441" y="3281760"/>
            <a:ext cx="682807" cy="461665"/>
          </a:xfrm>
          <a:prstGeom prst="rect">
            <a:avLst/>
          </a:prstGeom>
          <a:noFill/>
        </p:spPr>
        <p:txBody>
          <a:bodyPr wrap="square">
            <a:spAutoFit/>
          </a:bodyPr>
          <a:lstStyle/>
          <a:p>
            <a:pPr defTabSz="914400">
              <a:buClr>
                <a:srgbClr val="000000"/>
              </a:buClr>
              <a:buSzPts val="2000"/>
              <a:buFont typeface="Arial"/>
              <a:buNone/>
              <a:defRPr/>
            </a:pPr>
            <a:r>
              <a:rPr lang="en-GB" sz="2400" b="1" dirty="0">
                <a:latin typeface="Century Gothic"/>
                <a:ea typeface="Century Gothic"/>
                <a:cs typeface="Century Gothic"/>
                <a:sym typeface="Century Gothic"/>
              </a:rPr>
              <a:t>3</a:t>
            </a:r>
          </a:p>
        </p:txBody>
      </p:sp>
      <p:sp>
        <p:nvSpPr>
          <p:cNvPr id="52" name="TextBox 51">
            <a:extLst>
              <a:ext uri="{FF2B5EF4-FFF2-40B4-BE49-F238E27FC236}">
                <a16:creationId xmlns:a16="http://schemas.microsoft.com/office/drawing/2014/main" id="{559A6D29-E22C-4EB2-B9F2-438CA90E4957}"/>
              </a:ext>
            </a:extLst>
          </p:cNvPr>
          <p:cNvSpPr txBox="1"/>
          <p:nvPr/>
        </p:nvSpPr>
        <p:spPr>
          <a:xfrm>
            <a:off x="283441" y="3990276"/>
            <a:ext cx="682807" cy="461665"/>
          </a:xfrm>
          <a:prstGeom prst="rect">
            <a:avLst/>
          </a:prstGeom>
          <a:noFill/>
        </p:spPr>
        <p:txBody>
          <a:bodyPr wrap="square">
            <a:spAutoFit/>
          </a:bodyPr>
          <a:lstStyle/>
          <a:p>
            <a:pPr defTabSz="914400">
              <a:buClr>
                <a:srgbClr val="000000"/>
              </a:buClr>
              <a:buSzPts val="2000"/>
              <a:buFont typeface="Arial"/>
              <a:buNone/>
              <a:defRPr/>
            </a:pPr>
            <a:r>
              <a:rPr lang="en-GB" sz="2400" b="1" dirty="0">
                <a:latin typeface="Century Gothic"/>
                <a:ea typeface="Century Gothic"/>
                <a:cs typeface="Century Gothic"/>
                <a:sym typeface="Century Gothic"/>
              </a:rPr>
              <a:t>4</a:t>
            </a:r>
          </a:p>
        </p:txBody>
      </p:sp>
      <p:sp>
        <p:nvSpPr>
          <p:cNvPr id="53" name="TextBox 52">
            <a:extLst>
              <a:ext uri="{FF2B5EF4-FFF2-40B4-BE49-F238E27FC236}">
                <a16:creationId xmlns:a16="http://schemas.microsoft.com/office/drawing/2014/main" id="{E3294871-4DD9-4BB4-AF3A-7594360CBAEC}"/>
              </a:ext>
            </a:extLst>
          </p:cNvPr>
          <p:cNvSpPr txBox="1"/>
          <p:nvPr/>
        </p:nvSpPr>
        <p:spPr>
          <a:xfrm>
            <a:off x="273838" y="4732033"/>
            <a:ext cx="682807" cy="461665"/>
          </a:xfrm>
          <a:prstGeom prst="rect">
            <a:avLst/>
          </a:prstGeom>
          <a:noFill/>
        </p:spPr>
        <p:txBody>
          <a:bodyPr wrap="square">
            <a:spAutoFit/>
          </a:bodyPr>
          <a:lstStyle/>
          <a:p>
            <a:pPr defTabSz="914400">
              <a:buClr>
                <a:srgbClr val="000000"/>
              </a:buClr>
              <a:buSzPts val="2000"/>
              <a:buFont typeface="Arial"/>
              <a:buNone/>
              <a:defRPr/>
            </a:pPr>
            <a:r>
              <a:rPr lang="en-GB" sz="2400" b="1" dirty="0">
                <a:latin typeface="Century Gothic"/>
                <a:ea typeface="Century Gothic"/>
                <a:cs typeface="Century Gothic"/>
                <a:sym typeface="Century Gothic"/>
              </a:rPr>
              <a:t>5</a:t>
            </a:r>
          </a:p>
        </p:txBody>
      </p:sp>
      <p:sp>
        <p:nvSpPr>
          <p:cNvPr id="54" name="TextBox 53">
            <a:extLst>
              <a:ext uri="{FF2B5EF4-FFF2-40B4-BE49-F238E27FC236}">
                <a16:creationId xmlns:a16="http://schemas.microsoft.com/office/drawing/2014/main" id="{F65D5988-740E-4F0B-A738-83BF45319118}"/>
              </a:ext>
            </a:extLst>
          </p:cNvPr>
          <p:cNvSpPr txBox="1"/>
          <p:nvPr/>
        </p:nvSpPr>
        <p:spPr>
          <a:xfrm>
            <a:off x="283441" y="5385810"/>
            <a:ext cx="682807" cy="461665"/>
          </a:xfrm>
          <a:prstGeom prst="rect">
            <a:avLst/>
          </a:prstGeom>
          <a:noFill/>
        </p:spPr>
        <p:txBody>
          <a:bodyPr wrap="square">
            <a:spAutoFit/>
          </a:bodyPr>
          <a:lstStyle/>
          <a:p>
            <a:pPr defTabSz="914400">
              <a:buClr>
                <a:srgbClr val="000000"/>
              </a:buClr>
              <a:buSzPts val="2000"/>
              <a:buFont typeface="Arial"/>
              <a:buNone/>
              <a:defRPr/>
            </a:pPr>
            <a:r>
              <a:rPr lang="en-GB" sz="2400" b="1" dirty="0">
                <a:latin typeface="Century Gothic"/>
                <a:ea typeface="Century Gothic"/>
                <a:cs typeface="Century Gothic"/>
                <a:sym typeface="Century Gothic"/>
              </a:rPr>
              <a:t>6</a:t>
            </a:r>
          </a:p>
        </p:txBody>
      </p:sp>
      <p:sp>
        <p:nvSpPr>
          <p:cNvPr id="108" name="TextBox 107">
            <a:extLst>
              <a:ext uri="{FF2B5EF4-FFF2-40B4-BE49-F238E27FC236}">
                <a16:creationId xmlns:a16="http://schemas.microsoft.com/office/drawing/2014/main" id="{08ED6038-0BCB-4C04-84E4-262C8DD2EC08}"/>
              </a:ext>
            </a:extLst>
          </p:cNvPr>
          <p:cNvSpPr txBox="1"/>
          <p:nvPr/>
        </p:nvSpPr>
        <p:spPr>
          <a:xfrm>
            <a:off x="391684" y="10883017"/>
            <a:ext cx="987277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C’est</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Mylène (je) </a:t>
            </a:r>
            <a:r>
              <a:rPr kumimoji="0" lang="en-GB" sz="240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ou</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Renée (</a:t>
            </a:r>
            <a:r>
              <a:rPr kumimoji="0" lang="en-GB" sz="240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elle</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 </a:t>
            </a:r>
            <a:r>
              <a:rPr kumimoji="0" lang="en-GB" sz="240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40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l’endroit</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40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40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anglais</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t>
            </a:r>
            <a:endPar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109" name="Picture 108">
            <a:extLst>
              <a:ext uri="{FF2B5EF4-FFF2-40B4-BE49-F238E27FC236}">
                <a16:creationId xmlns:a16="http://schemas.microsoft.com/office/drawing/2014/main" id="{407FE495-2D9A-4FF0-ACC2-AA48D20A9CAF}"/>
              </a:ext>
            </a:extLst>
          </p:cNvPr>
          <p:cNvPicPr>
            <a:picLocks noChangeAspect="1"/>
          </p:cNvPicPr>
          <p:nvPr/>
        </p:nvPicPr>
        <p:blipFill>
          <a:blip r:embed="rId9"/>
          <a:stretch>
            <a:fillRect/>
          </a:stretch>
        </p:blipFill>
        <p:spPr>
          <a:xfrm>
            <a:off x="273838" y="10090332"/>
            <a:ext cx="2377646" cy="853514"/>
          </a:xfrm>
          <a:prstGeom prst="rect">
            <a:avLst/>
          </a:prstGeom>
        </p:spPr>
      </p:pic>
      <p:pic>
        <p:nvPicPr>
          <p:cNvPr id="110" name="Picture 109">
            <a:extLst>
              <a:ext uri="{FF2B5EF4-FFF2-40B4-BE49-F238E27FC236}">
                <a16:creationId xmlns:a16="http://schemas.microsoft.com/office/drawing/2014/main" id="{654E2F6E-A111-423E-879F-26681BEB0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3847" y="12378164"/>
            <a:ext cx="451477" cy="457163"/>
          </a:xfrm>
          <a:prstGeom prst="rect">
            <a:avLst/>
          </a:prstGeom>
        </p:spPr>
      </p:pic>
      <p:graphicFrame>
        <p:nvGraphicFramePr>
          <p:cNvPr id="111" name="Table 110">
            <a:extLst>
              <a:ext uri="{FF2B5EF4-FFF2-40B4-BE49-F238E27FC236}">
                <a16:creationId xmlns:a16="http://schemas.microsoft.com/office/drawing/2014/main" id="{F3862D7C-95A1-4821-9E1B-440D85BBB63A}"/>
              </a:ext>
            </a:extLst>
          </p:cNvPr>
          <p:cNvGraphicFramePr>
            <a:graphicFrameLocks noGrp="1"/>
          </p:cNvGraphicFramePr>
          <p:nvPr>
            <p:extLst>
              <p:ext uri="{D42A27DB-BD31-4B8C-83A1-F6EECF244321}">
                <p14:modId xmlns:p14="http://schemas.microsoft.com/office/powerpoint/2010/main" val="78976960"/>
              </p:ext>
            </p:extLst>
          </p:nvPr>
        </p:nvGraphicFramePr>
        <p:xfrm>
          <a:off x="451500" y="11811577"/>
          <a:ext cx="5640567" cy="3452438"/>
        </p:xfrm>
        <a:graphic>
          <a:graphicData uri="http://schemas.openxmlformats.org/drawingml/2006/table">
            <a:tbl>
              <a:tblPr firstRow="1" bandRow="1">
                <a:noFill/>
              </a:tblPr>
              <a:tblGrid>
                <a:gridCol w="497066">
                  <a:extLst>
                    <a:ext uri="{9D8B030D-6E8A-4147-A177-3AD203B41FA5}">
                      <a16:colId xmlns:a16="http://schemas.microsoft.com/office/drawing/2014/main" val="2145662844"/>
                    </a:ext>
                  </a:extLst>
                </a:gridCol>
                <a:gridCol w="1331620">
                  <a:extLst>
                    <a:ext uri="{9D8B030D-6E8A-4147-A177-3AD203B41FA5}">
                      <a16:colId xmlns:a16="http://schemas.microsoft.com/office/drawing/2014/main" val="2633898058"/>
                    </a:ext>
                  </a:extLst>
                </a:gridCol>
                <a:gridCol w="1503020">
                  <a:extLst>
                    <a:ext uri="{9D8B030D-6E8A-4147-A177-3AD203B41FA5}">
                      <a16:colId xmlns:a16="http://schemas.microsoft.com/office/drawing/2014/main" val="1120597939"/>
                    </a:ext>
                  </a:extLst>
                </a:gridCol>
                <a:gridCol w="2308861">
                  <a:extLst>
                    <a:ext uri="{9D8B030D-6E8A-4147-A177-3AD203B41FA5}">
                      <a16:colId xmlns:a16="http://schemas.microsoft.com/office/drawing/2014/main" val="3045865641"/>
                    </a:ext>
                  </a:extLst>
                </a:gridCol>
              </a:tblGrid>
              <a:tr h="1028450">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400"/>
                        <a:buFont typeface="Arial"/>
                        <a:buNone/>
                      </a:pPr>
                      <a:r>
                        <a:rPr lang="en-GB" sz="2000" b="1" u="none" strike="noStrike" cap="none" dirty="0">
                          <a:solidFill>
                            <a:schemeClr val="tx1"/>
                          </a:solidFill>
                          <a:latin typeface="Century Gothic" panose="020B0502020202020204" pitchFamily="34" charset="0"/>
                          <a:ea typeface="Century Gothic"/>
                          <a:cs typeface="Century Gothic"/>
                          <a:sym typeface="Century Gothic"/>
                        </a:rPr>
                        <a:t>Mylène</a:t>
                      </a:r>
                      <a:br>
                        <a:rPr lang="en-GB" sz="2000" b="1" u="none" strike="noStrike" cap="none" dirty="0">
                          <a:solidFill>
                            <a:schemeClr val="tx1"/>
                          </a:solidFill>
                          <a:latin typeface="Century Gothic" panose="020B0502020202020204" pitchFamily="34" charset="0"/>
                          <a:ea typeface="Century Gothic"/>
                          <a:cs typeface="Century Gothic"/>
                          <a:sym typeface="Century Gothic"/>
                        </a:rPr>
                      </a:br>
                      <a:r>
                        <a:rPr lang="en-GB" sz="2000" b="0" u="none" strike="noStrike" cap="none" dirty="0">
                          <a:solidFill>
                            <a:schemeClr val="tx1"/>
                          </a:solidFill>
                          <a:latin typeface="Century Gothic" panose="020B0502020202020204" pitchFamily="34" charset="0"/>
                          <a:ea typeface="Century Gothic"/>
                          <a:cs typeface="Century Gothic"/>
                          <a:sym typeface="Century Gothic"/>
                        </a:rPr>
                        <a:t>(je)</a:t>
                      </a:r>
                      <a:endParaRPr sz="2000" b="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400"/>
                        <a:buFont typeface="Arial"/>
                        <a:buNone/>
                      </a:pPr>
                      <a:r>
                        <a:rPr lang="en-GB" sz="2000" b="1" u="none" strike="noStrike" cap="none" dirty="0">
                          <a:solidFill>
                            <a:schemeClr val="tx1"/>
                          </a:solidFill>
                          <a:latin typeface="Century Gothic"/>
                          <a:ea typeface="Century Gothic"/>
                          <a:cs typeface="Century Gothic"/>
                          <a:sym typeface="Century Gothic"/>
                        </a:rPr>
                        <a:t>Renée</a:t>
                      </a:r>
                      <a:br>
                        <a:rPr lang="en-GB" sz="2000" b="1" u="none" strike="noStrike" cap="none" dirty="0">
                          <a:solidFill>
                            <a:schemeClr val="tx1"/>
                          </a:solidFill>
                          <a:latin typeface="Century Gothic"/>
                          <a:ea typeface="Century Gothic"/>
                          <a:cs typeface="Century Gothic"/>
                          <a:sym typeface="Century Gothic"/>
                        </a:rPr>
                      </a:br>
                      <a:r>
                        <a:rPr lang="en-GB" sz="2000" b="0" u="none" strike="noStrike" cap="none" dirty="0">
                          <a:solidFill>
                            <a:schemeClr val="tx1"/>
                          </a:solidFill>
                          <a:latin typeface="Century Gothic"/>
                          <a:ea typeface="Century Gothic"/>
                          <a:cs typeface="Century Gothic"/>
                          <a:sym typeface="Century Gothic"/>
                        </a:rPr>
                        <a:t>(</a:t>
                      </a:r>
                      <a:r>
                        <a:rPr lang="en-GB" sz="2000" b="0" u="none" strike="noStrike" cap="none" dirty="0" err="1">
                          <a:solidFill>
                            <a:schemeClr val="tx1"/>
                          </a:solidFill>
                          <a:latin typeface="Century Gothic"/>
                          <a:ea typeface="Century Gothic"/>
                          <a:cs typeface="Century Gothic"/>
                          <a:sym typeface="Century Gothic"/>
                        </a:rPr>
                        <a:t>elle</a:t>
                      </a:r>
                      <a:r>
                        <a:rPr lang="en-GB" sz="2000" b="0" u="none" strike="noStrike" cap="none" dirty="0">
                          <a:solidFill>
                            <a:schemeClr val="tx1"/>
                          </a:solidFill>
                          <a:latin typeface="Century Gothic"/>
                          <a:ea typeface="Century Gothic"/>
                          <a:cs typeface="Century Gothic"/>
                          <a:sym typeface="Century Gothic"/>
                        </a:rPr>
                        <a:t>)</a:t>
                      </a:r>
                      <a:endParaRPr sz="2000" b="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400"/>
                        <a:buFont typeface="Arial"/>
                        <a:buNone/>
                      </a:pPr>
                      <a:r>
                        <a:rPr lang="en-GB" sz="2000" b="0" u="none" strike="noStrike" cap="none" dirty="0" err="1">
                          <a:solidFill>
                            <a:schemeClr val="tx1"/>
                          </a:solidFill>
                          <a:latin typeface="Century Gothic"/>
                          <a:ea typeface="Century Gothic"/>
                          <a:cs typeface="Century Gothic"/>
                          <a:sym typeface="Century Gothic"/>
                        </a:rPr>
                        <a:t>où</a:t>
                      </a:r>
                      <a:r>
                        <a:rPr lang="en-GB" sz="2000" b="0" u="none" strike="noStrike" cap="none" dirty="0">
                          <a:solidFill>
                            <a:schemeClr val="tx1"/>
                          </a:solidFill>
                          <a:latin typeface="Century Gothic"/>
                          <a:ea typeface="Century Gothic"/>
                          <a:cs typeface="Century Gothic"/>
                          <a:sym typeface="Century Gothic"/>
                        </a:rPr>
                        <a:t> ?</a:t>
                      </a:r>
                      <a:endParaRPr sz="2000" b="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9229281"/>
                  </a:ext>
                </a:extLst>
              </a:tr>
              <a:tr h="403998">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000"/>
                        <a:buFont typeface="Arial"/>
                        <a:buNone/>
                      </a:pPr>
                      <a:r>
                        <a:rPr lang="en-GB" sz="2400" b="1" u="none" strike="noStrike" cap="none" dirty="0">
                          <a:solidFill>
                            <a:schemeClr val="tx1"/>
                          </a:solidFill>
                          <a:latin typeface="Century Gothic"/>
                          <a:ea typeface="Century Gothic"/>
                          <a:cs typeface="Century Gothic"/>
                          <a:sym typeface="Century Gothic"/>
                        </a:rPr>
                        <a:t>1</a:t>
                      </a:r>
                      <a:endParaRPr sz="2400" b="1" u="none" strike="noStrike" cap="none" dirty="0">
                        <a:solidFill>
                          <a:schemeClr val="tx1"/>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000"/>
                        <a:buFont typeface="Arial"/>
                        <a:buNone/>
                      </a:pPr>
                      <a:r>
                        <a:rPr lang="en-GB" sz="2000" b="0" u="none" strike="noStrike" cap="none" dirty="0">
                          <a:solidFill>
                            <a:schemeClr val="tx1"/>
                          </a:solidFill>
                          <a:latin typeface="Century Gothic"/>
                          <a:ea typeface="Century Gothic"/>
                          <a:cs typeface="Century Gothic"/>
                          <a:sym typeface="Century Gothic"/>
                        </a:rPr>
                        <a:t>campagne</a:t>
                      </a:r>
                      <a:endParaRPr sz="2000" b="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1642162"/>
                  </a:ext>
                </a:extLst>
              </a:tr>
              <a:tr h="403998">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0" u="none" strike="noStrike" cap="none" dirty="0" err="1">
                          <a:solidFill>
                            <a:schemeClr val="tx1"/>
                          </a:solidFill>
                          <a:latin typeface="Century Gothic"/>
                          <a:ea typeface="Century Gothic"/>
                          <a:cs typeface="Century Gothic"/>
                          <a:sym typeface="Century Gothic"/>
                        </a:rPr>
                        <a:t>ile</a:t>
                      </a:r>
                      <a:endParaRPr sz="2000" b="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382051"/>
                  </a:ext>
                </a:extLst>
              </a:tr>
              <a:tr h="403998">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000"/>
                        <a:buFont typeface="Arial"/>
                        <a:buNone/>
                      </a:pPr>
                      <a:r>
                        <a:rPr lang="en-GB" sz="2400" b="1" u="none" strike="noStrike" cap="none" dirty="0">
                          <a:solidFill>
                            <a:schemeClr val="tx1"/>
                          </a:solidFill>
                          <a:latin typeface="Century Gothic"/>
                          <a:ea typeface="Century Gothic"/>
                          <a:cs typeface="Century Gothic"/>
                          <a:sym typeface="Century Gothic"/>
                        </a:rPr>
                        <a:t>2</a:t>
                      </a:r>
                      <a:endParaRPr sz="2400" b="1" u="none" strike="noStrike" cap="none" dirty="0">
                        <a:solidFill>
                          <a:schemeClr val="tx1"/>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0" u="none" strike="noStrike" cap="none" dirty="0">
                          <a:solidFill>
                            <a:schemeClr val="tx1"/>
                          </a:solidFill>
                          <a:latin typeface="Century Gothic"/>
                          <a:ea typeface="Century Gothic"/>
                          <a:cs typeface="Century Gothic"/>
                          <a:sym typeface="Century Gothic"/>
                        </a:rPr>
                        <a:t>port</a:t>
                      </a:r>
                      <a:endParaRPr sz="2000" b="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6182386"/>
                  </a:ext>
                </a:extLst>
              </a:tr>
              <a:tr h="403998">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0" u="none" strike="noStrike" cap="none" dirty="0" err="1">
                          <a:solidFill>
                            <a:schemeClr val="tx1"/>
                          </a:solidFill>
                          <a:latin typeface="Century Gothic"/>
                          <a:ea typeface="Century Gothic"/>
                          <a:cs typeface="Century Gothic"/>
                          <a:sym typeface="Century Gothic"/>
                        </a:rPr>
                        <a:t>plage</a:t>
                      </a:r>
                      <a:endParaRPr sz="2000" b="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7917464"/>
                  </a:ext>
                </a:extLst>
              </a:tr>
              <a:tr h="403998">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000"/>
                        <a:buFont typeface="Arial"/>
                        <a:buNone/>
                      </a:pPr>
                      <a:r>
                        <a:rPr lang="en-GB" sz="2400" b="1" u="none" strike="noStrike" cap="none" dirty="0">
                          <a:solidFill>
                            <a:schemeClr val="tx1"/>
                          </a:solidFill>
                          <a:latin typeface="Century Gothic"/>
                          <a:ea typeface="Century Gothic"/>
                          <a:cs typeface="Century Gothic"/>
                          <a:sym typeface="Century Gothic"/>
                        </a:rPr>
                        <a:t>3</a:t>
                      </a:r>
                      <a:endParaRPr sz="2400" b="1" u="none" strike="noStrike" cap="none" dirty="0">
                        <a:solidFill>
                          <a:schemeClr val="tx1"/>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b="0" u="none" strike="noStrike" cap="none" dirty="0" err="1">
                          <a:solidFill>
                            <a:schemeClr val="tx1"/>
                          </a:solidFill>
                          <a:latin typeface="Century Gothic"/>
                          <a:ea typeface="Century Gothic"/>
                          <a:cs typeface="Century Gothic"/>
                          <a:sym typeface="Century Gothic"/>
                        </a:rPr>
                        <a:t>hôtel</a:t>
                      </a:r>
                      <a:endParaRPr lang="en-GB" sz="2000" b="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1729277"/>
                  </a:ext>
                </a:extLst>
              </a:tr>
              <a:tr h="403998">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0" u="none" strike="noStrike" cap="none" dirty="0" err="1">
                          <a:solidFill>
                            <a:schemeClr val="tx1"/>
                          </a:solidFill>
                          <a:latin typeface="Century Gothic"/>
                          <a:ea typeface="Century Gothic"/>
                          <a:cs typeface="Century Gothic"/>
                          <a:sym typeface="Century Gothic"/>
                        </a:rPr>
                        <a:t>montagne</a:t>
                      </a:r>
                      <a:endParaRPr sz="2000" b="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9776969"/>
                  </a:ext>
                </a:extLst>
              </a:tr>
            </a:tbl>
          </a:graphicData>
        </a:graphic>
      </p:graphicFrame>
      <p:pic>
        <p:nvPicPr>
          <p:cNvPr id="113" name="Picture 112" descr="A picture containing text, vector graphics&#10;&#10;Description automatically generated">
            <a:extLst>
              <a:ext uri="{FF2B5EF4-FFF2-40B4-BE49-F238E27FC236}">
                <a16:creationId xmlns:a16="http://schemas.microsoft.com/office/drawing/2014/main" id="{9D172C9D-A16D-4964-B86C-6012A413511F}"/>
              </a:ext>
            </a:extLst>
          </p:cNvPr>
          <p:cNvPicPr>
            <a:picLocks noChangeAspect="1"/>
          </p:cNvPicPr>
          <p:nvPr/>
        </p:nvPicPr>
        <p:blipFill rotWithShape="1">
          <a:blip r:embed="rId6">
            <a:extLst>
              <a:ext uri="{28A0092B-C50C-407E-A947-70E740481C1C}">
                <a14:useLocalDpi xmlns:a14="http://schemas.microsoft.com/office/drawing/2010/main" val="0"/>
              </a:ext>
            </a:extLst>
          </a:blip>
          <a:srcRect b="54806"/>
          <a:stretch/>
        </p:blipFill>
        <p:spPr>
          <a:xfrm>
            <a:off x="3321844" y="12108602"/>
            <a:ext cx="631423" cy="724734"/>
          </a:xfrm>
          <a:prstGeom prst="rect">
            <a:avLst/>
          </a:prstGeom>
        </p:spPr>
      </p:pic>
      <p:pic>
        <p:nvPicPr>
          <p:cNvPr id="114" name="Picture 113" descr="Shape, arrow&#10;&#10;Description automatically generated">
            <a:extLst>
              <a:ext uri="{FF2B5EF4-FFF2-40B4-BE49-F238E27FC236}">
                <a16:creationId xmlns:a16="http://schemas.microsoft.com/office/drawing/2014/main" id="{DFE8E57E-055E-4E90-A156-DFF7280AF075}"/>
              </a:ext>
            </a:extLst>
          </p:cNvPr>
          <p:cNvPicPr>
            <a:picLocks noChangeAspect="1"/>
          </p:cNvPicPr>
          <p:nvPr/>
        </p:nvPicPr>
        <p:blipFill>
          <a:blip r:embed="rId7"/>
          <a:stretch>
            <a:fillRect/>
          </a:stretch>
        </p:blipFill>
        <p:spPr>
          <a:xfrm>
            <a:off x="2834743" y="12988686"/>
            <a:ext cx="451477" cy="418322"/>
          </a:xfrm>
          <a:prstGeom prst="rect">
            <a:avLst/>
          </a:prstGeom>
        </p:spPr>
      </p:pic>
      <p:pic>
        <p:nvPicPr>
          <p:cNvPr id="115" name="Picture 114">
            <a:extLst>
              <a:ext uri="{FF2B5EF4-FFF2-40B4-BE49-F238E27FC236}">
                <a16:creationId xmlns:a16="http://schemas.microsoft.com/office/drawing/2014/main" id="{33D4B8CC-4308-4AC6-A523-9E9F3666D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6953" y="12370708"/>
            <a:ext cx="451477" cy="457163"/>
          </a:xfrm>
          <a:prstGeom prst="rect">
            <a:avLst/>
          </a:prstGeom>
        </p:spPr>
      </p:pic>
      <p:graphicFrame>
        <p:nvGraphicFramePr>
          <p:cNvPr id="116" name="Table 115">
            <a:extLst>
              <a:ext uri="{FF2B5EF4-FFF2-40B4-BE49-F238E27FC236}">
                <a16:creationId xmlns:a16="http://schemas.microsoft.com/office/drawing/2014/main" id="{4D9A3137-DAD0-4864-A481-8079CEF97E2E}"/>
              </a:ext>
            </a:extLst>
          </p:cNvPr>
          <p:cNvGraphicFramePr>
            <a:graphicFrameLocks noGrp="1"/>
          </p:cNvGraphicFramePr>
          <p:nvPr>
            <p:extLst>
              <p:ext uri="{D42A27DB-BD31-4B8C-83A1-F6EECF244321}">
                <p14:modId xmlns:p14="http://schemas.microsoft.com/office/powerpoint/2010/main" val="3334732332"/>
              </p:ext>
            </p:extLst>
          </p:nvPr>
        </p:nvGraphicFramePr>
        <p:xfrm>
          <a:off x="6283674" y="11775027"/>
          <a:ext cx="5640567" cy="3488988"/>
        </p:xfrm>
        <a:graphic>
          <a:graphicData uri="http://schemas.openxmlformats.org/drawingml/2006/table">
            <a:tbl>
              <a:tblPr firstRow="1" bandRow="1">
                <a:noFill/>
              </a:tblPr>
              <a:tblGrid>
                <a:gridCol w="497066">
                  <a:extLst>
                    <a:ext uri="{9D8B030D-6E8A-4147-A177-3AD203B41FA5}">
                      <a16:colId xmlns:a16="http://schemas.microsoft.com/office/drawing/2014/main" val="2145662844"/>
                    </a:ext>
                  </a:extLst>
                </a:gridCol>
                <a:gridCol w="1331620">
                  <a:extLst>
                    <a:ext uri="{9D8B030D-6E8A-4147-A177-3AD203B41FA5}">
                      <a16:colId xmlns:a16="http://schemas.microsoft.com/office/drawing/2014/main" val="2633898058"/>
                    </a:ext>
                  </a:extLst>
                </a:gridCol>
                <a:gridCol w="1503020">
                  <a:extLst>
                    <a:ext uri="{9D8B030D-6E8A-4147-A177-3AD203B41FA5}">
                      <a16:colId xmlns:a16="http://schemas.microsoft.com/office/drawing/2014/main" val="1120597939"/>
                    </a:ext>
                  </a:extLst>
                </a:gridCol>
                <a:gridCol w="2308861">
                  <a:extLst>
                    <a:ext uri="{9D8B030D-6E8A-4147-A177-3AD203B41FA5}">
                      <a16:colId xmlns:a16="http://schemas.microsoft.com/office/drawing/2014/main" val="3045865641"/>
                    </a:ext>
                  </a:extLst>
                </a:gridCol>
              </a:tblGrid>
              <a:tr h="1039338">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400"/>
                        <a:buFont typeface="Arial"/>
                        <a:buNone/>
                      </a:pPr>
                      <a:r>
                        <a:rPr lang="en-GB" sz="2000" b="1" u="none" strike="noStrike" cap="none" dirty="0">
                          <a:solidFill>
                            <a:schemeClr val="tx1"/>
                          </a:solidFill>
                          <a:latin typeface="Century Gothic" panose="020B0502020202020204" pitchFamily="34" charset="0"/>
                          <a:ea typeface="Century Gothic"/>
                          <a:cs typeface="Century Gothic"/>
                          <a:sym typeface="Century Gothic"/>
                        </a:rPr>
                        <a:t>Mylène</a:t>
                      </a:r>
                      <a:br>
                        <a:rPr lang="en-GB" sz="2000" b="1" u="none" strike="noStrike" cap="none" dirty="0">
                          <a:solidFill>
                            <a:schemeClr val="tx1"/>
                          </a:solidFill>
                          <a:latin typeface="Century Gothic" panose="020B0502020202020204" pitchFamily="34" charset="0"/>
                          <a:ea typeface="Century Gothic"/>
                          <a:cs typeface="Century Gothic"/>
                          <a:sym typeface="Century Gothic"/>
                        </a:rPr>
                      </a:br>
                      <a:r>
                        <a:rPr lang="en-GB" sz="2000" b="0" u="none" strike="noStrike" cap="none" dirty="0">
                          <a:solidFill>
                            <a:schemeClr val="tx1"/>
                          </a:solidFill>
                          <a:latin typeface="Century Gothic" panose="020B0502020202020204" pitchFamily="34" charset="0"/>
                          <a:ea typeface="Century Gothic"/>
                          <a:cs typeface="Century Gothic"/>
                          <a:sym typeface="Century Gothic"/>
                        </a:rPr>
                        <a:t>(je)</a:t>
                      </a:r>
                      <a:endParaRPr sz="2000" b="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400"/>
                        <a:buFont typeface="Arial"/>
                        <a:buNone/>
                      </a:pPr>
                      <a:r>
                        <a:rPr lang="en-GB" sz="2000" b="1" u="none" strike="noStrike" cap="none" dirty="0">
                          <a:solidFill>
                            <a:schemeClr val="tx1"/>
                          </a:solidFill>
                          <a:latin typeface="Century Gothic"/>
                          <a:ea typeface="Century Gothic"/>
                          <a:cs typeface="Century Gothic"/>
                          <a:sym typeface="Century Gothic"/>
                        </a:rPr>
                        <a:t>Renée</a:t>
                      </a:r>
                      <a:br>
                        <a:rPr lang="en-GB" sz="2000" b="1" u="none" strike="noStrike" cap="none" dirty="0">
                          <a:solidFill>
                            <a:schemeClr val="tx1"/>
                          </a:solidFill>
                          <a:latin typeface="Century Gothic"/>
                          <a:ea typeface="Century Gothic"/>
                          <a:cs typeface="Century Gothic"/>
                          <a:sym typeface="Century Gothic"/>
                        </a:rPr>
                      </a:br>
                      <a:r>
                        <a:rPr lang="en-GB" sz="2000" b="0" u="none" strike="noStrike" cap="none" dirty="0">
                          <a:solidFill>
                            <a:schemeClr val="tx1"/>
                          </a:solidFill>
                          <a:latin typeface="Century Gothic"/>
                          <a:ea typeface="Century Gothic"/>
                          <a:cs typeface="Century Gothic"/>
                          <a:sym typeface="Century Gothic"/>
                        </a:rPr>
                        <a:t>(</a:t>
                      </a:r>
                      <a:r>
                        <a:rPr lang="en-GB" sz="2000" b="0" u="none" strike="noStrike" cap="none" dirty="0" err="1">
                          <a:solidFill>
                            <a:schemeClr val="tx1"/>
                          </a:solidFill>
                          <a:latin typeface="Century Gothic"/>
                          <a:ea typeface="Century Gothic"/>
                          <a:cs typeface="Century Gothic"/>
                          <a:sym typeface="Century Gothic"/>
                        </a:rPr>
                        <a:t>elle</a:t>
                      </a:r>
                      <a:r>
                        <a:rPr lang="en-GB" sz="2000" b="0" u="none" strike="noStrike" cap="none" dirty="0">
                          <a:solidFill>
                            <a:schemeClr val="tx1"/>
                          </a:solidFill>
                          <a:latin typeface="Century Gothic"/>
                          <a:ea typeface="Century Gothic"/>
                          <a:cs typeface="Century Gothic"/>
                          <a:sym typeface="Century Gothic"/>
                        </a:rPr>
                        <a:t>)</a:t>
                      </a:r>
                      <a:endParaRPr sz="2000" b="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400"/>
                        <a:buFont typeface="Arial"/>
                        <a:buNone/>
                      </a:pPr>
                      <a:r>
                        <a:rPr lang="en-GB" sz="2000" b="0" u="none" strike="noStrike" cap="none" dirty="0" err="1">
                          <a:solidFill>
                            <a:schemeClr val="tx1"/>
                          </a:solidFill>
                          <a:latin typeface="Century Gothic"/>
                          <a:ea typeface="Century Gothic"/>
                          <a:cs typeface="Century Gothic"/>
                          <a:sym typeface="Century Gothic"/>
                        </a:rPr>
                        <a:t>où</a:t>
                      </a:r>
                      <a:r>
                        <a:rPr lang="en-GB" sz="2000" b="0" u="none" strike="noStrike" cap="none" dirty="0">
                          <a:solidFill>
                            <a:schemeClr val="tx1"/>
                          </a:solidFill>
                          <a:latin typeface="Century Gothic"/>
                          <a:ea typeface="Century Gothic"/>
                          <a:cs typeface="Century Gothic"/>
                          <a:sym typeface="Century Gothic"/>
                        </a:rPr>
                        <a:t> ?</a:t>
                      </a:r>
                      <a:endParaRPr sz="2000" b="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9229281"/>
                  </a:ext>
                </a:extLst>
              </a:tr>
              <a:tr h="408275">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000"/>
                        <a:buFont typeface="Arial"/>
                        <a:buNone/>
                      </a:pPr>
                      <a:r>
                        <a:rPr lang="en-GB" sz="2400" b="1" u="none" strike="noStrike" cap="none" dirty="0">
                          <a:solidFill>
                            <a:schemeClr val="tx1"/>
                          </a:solidFill>
                          <a:latin typeface="Century Gothic"/>
                          <a:ea typeface="Century Gothic"/>
                          <a:cs typeface="Century Gothic"/>
                          <a:sym typeface="Century Gothic"/>
                        </a:rPr>
                        <a:t>4</a:t>
                      </a:r>
                      <a:endParaRPr sz="2400" b="1" u="none" strike="noStrike" cap="none" dirty="0">
                        <a:solidFill>
                          <a:schemeClr val="tx1"/>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0" u="none" strike="noStrike" cap="none" dirty="0">
                          <a:solidFill>
                            <a:schemeClr val="tx1"/>
                          </a:solidFill>
                          <a:latin typeface="Century Gothic"/>
                          <a:ea typeface="Century Gothic"/>
                          <a:cs typeface="Century Gothic"/>
                          <a:sym typeface="Century Gothic"/>
                        </a:rPr>
                        <a:t>parc</a:t>
                      </a:r>
                      <a:endParaRPr sz="2000" b="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1642162"/>
                  </a:ext>
                </a:extLst>
              </a:tr>
              <a:tr h="408275">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0" u="none" strike="noStrike" cap="none" dirty="0" err="1">
                          <a:solidFill>
                            <a:schemeClr val="tx1"/>
                          </a:solidFill>
                          <a:latin typeface="Century Gothic"/>
                          <a:ea typeface="Century Gothic"/>
                          <a:cs typeface="Century Gothic"/>
                          <a:sym typeface="Century Gothic"/>
                        </a:rPr>
                        <a:t>campagne</a:t>
                      </a:r>
                      <a:endParaRPr sz="2000" b="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9358580"/>
                  </a:ext>
                </a:extLst>
              </a:tr>
              <a:tr h="408275">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000"/>
                        <a:buFont typeface="Arial"/>
                        <a:buNone/>
                      </a:pPr>
                      <a:r>
                        <a:rPr lang="en-GB" sz="2400" b="1" u="none" strike="noStrike" cap="none" dirty="0">
                          <a:solidFill>
                            <a:schemeClr val="tx1"/>
                          </a:solidFill>
                          <a:latin typeface="Century Gothic"/>
                          <a:ea typeface="Century Gothic"/>
                          <a:cs typeface="Century Gothic"/>
                          <a:sym typeface="Century Gothic"/>
                        </a:rPr>
                        <a:t>5</a:t>
                      </a:r>
                      <a:endParaRPr sz="2400" b="1" u="none" strike="noStrike" cap="none" dirty="0">
                        <a:solidFill>
                          <a:schemeClr val="tx1"/>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0" u="none" strike="noStrike" cap="none" dirty="0" err="1">
                          <a:solidFill>
                            <a:schemeClr val="tx1"/>
                          </a:solidFill>
                          <a:latin typeface="Century Gothic"/>
                          <a:ea typeface="Century Gothic"/>
                          <a:cs typeface="Century Gothic"/>
                          <a:sym typeface="Century Gothic"/>
                        </a:rPr>
                        <a:t>ile</a:t>
                      </a:r>
                      <a:endParaRPr sz="2000" b="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6182386"/>
                  </a:ext>
                </a:extLst>
              </a:tr>
              <a:tr h="408275">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0" u="none" strike="noStrike" cap="none" dirty="0" err="1">
                          <a:solidFill>
                            <a:schemeClr val="tx1"/>
                          </a:solidFill>
                          <a:latin typeface="Century Gothic"/>
                          <a:ea typeface="Century Gothic"/>
                          <a:cs typeface="Century Gothic"/>
                          <a:sym typeface="Century Gothic"/>
                        </a:rPr>
                        <a:t>plage</a:t>
                      </a:r>
                      <a:endParaRPr sz="2000" b="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5460632"/>
                  </a:ext>
                </a:extLst>
              </a:tr>
              <a:tr h="408275">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000"/>
                        <a:buFont typeface="Arial"/>
                        <a:buNone/>
                      </a:pPr>
                      <a:r>
                        <a:rPr lang="en-GB" sz="2400" b="1" u="none" strike="noStrike" cap="none" dirty="0">
                          <a:solidFill>
                            <a:schemeClr val="tx1"/>
                          </a:solidFill>
                          <a:latin typeface="Century Gothic"/>
                          <a:ea typeface="Century Gothic"/>
                          <a:cs typeface="Century Gothic"/>
                          <a:sym typeface="Century Gothic"/>
                        </a:rPr>
                        <a:t>6</a:t>
                      </a:r>
                      <a:endParaRPr sz="2400" b="1" u="none" strike="noStrike" cap="none" dirty="0">
                        <a:solidFill>
                          <a:schemeClr val="tx1"/>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0" u="none" strike="noStrike" cap="none" dirty="0" err="1">
                          <a:solidFill>
                            <a:schemeClr val="tx1"/>
                          </a:solidFill>
                          <a:latin typeface="Century Gothic"/>
                          <a:ea typeface="Century Gothic"/>
                          <a:cs typeface="Century Gothic"/>
                          <a:sym typeface="Century Gothic"/>
                        </a:rPr>
                        <a:t>montagne</a:t>
                      </a:r>
                      <a:endParaRPr sz="2000" b="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1729277"/>
                  </a:ext>
                </a:extLst>
              </a:tr>
              <a:tr h="408275">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0" u="none" strike="noStrike" cap="none" dirty="0" err="1">
                          <a:solidFill>
                            <a:schemeClr val="tx1"/>
                          </a:solidFill>
                          <a:latin typeface="Century Gothic"/>
                          <a:ea typeface="Century Gothic"/>
                          <a:cs typeface="Century Gothic"/>
                          <a:sym typeface="Century Gothic"/>
                        </a:rPr>
                        <a:t>plage</a:t>
                      </a:r>
                      <a:endParaRPr sz="2000" b="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4061265"/>
                  </a:ext>
                </a:extLst>
              </a:tr>
            </a:tbl>
          </a:graphicData>
        </a:graphic>
      </p:graphicFrame>
      <p:pic>
        <p:nvPicPr>
          <p:cNvPr id="118" name="Picture 117" descr="A picture containing text, vector graphics&#10;&#10;Description automatically generated">
            <a:extLst>
              <a:ext uri="{FF2B5EF4-FFF2-40B4-BE49-F238E27FC236}">
                <a16:creationId xmlns:a16="http://schemas.microsoft.com/office/drawing/2014/main" id="{ED05B307-8C79-46F6-A159-D1F4F7EC5F40}"/>
              </a:ext>
            </a:extLst>
          </p:cNvPr>
          <p:cNvPicPr>
            <a:picLocks noChangeAspect="1"/>
          </p:cNvPicPr>
          <p:nvPr/>
        </p:nvPicPr>
        <p:blipFill rotWithShape="1">
          <a:blip r:embed="rId6">
            <a:extLst>
              <a:ext uri="{28A0092B-C50C-407E-A947-70E740481C1C}">
                <a14:useLocalDpi xmlns:a14="http://schemas.microsoft.com/office/drawing/2010/main" val="0"/>
              </a:ext>
            </a:extLst>
          </a:blip>
          <a:srcRect b="54806"/>
          <a:stretch/>
        </p:blipFill>
        <p:spPr>
          <a:xfrm>
            <a:off x="9103957" y="12096590"/>
            <a:ext cx="631423" cy="724734"/>
          </a:xfrm>
          <a:prstGeom prst="rect">
            <a:avLst/>
          </a:prstGeom>
        </p:spPr>
      </p:pic>
      <p:pic>
        <p:nvPicPr>
          <p:cNvPr id="119" name="Picture 118">
            <a:extLst>
              <a:ext uri="{FF2B5EF4-FFF2-40B4-BE49-F238E27FC236}">
                <a16:creationId xmlns:a16="http://schemas.microsoft.com/office/drawing/2014/main" id="{8FE77546-C402-4CDB-9D44-AA908EB02474}"/>
              </a:ext>
            </a:extLst>
          </p:cNvPr>
          <p:cNvPicPr>
            <a:picLocks noChangeAspect="1"/>
          </p:cNvPicPr>
          <p:nvPr/>
        </p:nvPicPr>
        <p:blipFill>
          <a:blip r:embed="rId10"/>
          <a:stretch>
            <a:fillRect/>
          </a:stretch>
        </p:blipFill>
        <p:spPr>
          <a:xfrm>
            <a:off x="10451844" y="10157787"/>
            <a:ext cx="1662080" cy="1604307"/>
          </a:xfrm>
          <a:prstGeom prst="rect">
            <a:avLst/>
          </a:prstGeom>
        </p:spPr>
      </p:pic>
      <p:sp>
        <p:nvSpPr>
          <p:cNvPr id="120" name="TextBox 119">
            <a:extLst>
              <a:ext uri="{FF2B5EF4-FFF2-40B4-BE49-F238E27FC236}">
                <a16:creationId xmlns:a16="http://schemas.microsoft.com/office/drawing/2014/main" id="{14AF145F-DC11-4E78-88A2-BF6936B5BD0D}"/>
              </a:ext>
            </a:extLst>
          </p:cNvPr>
          <p:cNvSpPr txBox="1"/>
          <p:nvPr/>
        </p:nvSpPr>
        <p:spPr>
          <a:xfrm>
            <a:off x="2673074" y="10287336"/>
            <a:ext cx="987277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Mylène fait des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visites</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et Renée,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aussi</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t>
            </a:r>
            <a:endPar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121" name="Speech Bubble: Rectangle with Corners Rounded 120">
            <a:extLst>
              <a:ext uri="{FF2B5EF4-FFF2-40B4-BE49-F238E27FC236}">
                <a16:creationId xmlns:a16="http://schemas.microsoft.com/office/drawing/2014/main" id="{B9858DF0-D919-44BD-A7A2-4F45E446D445}"/>
              </a:ext>
            </a:extLst>
          </p:cNvPr>
          <p:cNvSpPr/>
          <p:nvPr/>
        </p:nvSpPr>
        <p:spPr>
          <a:xfrm>
            <a:off x="696531" y="1840499"/>
            <a:ext cx="4412064" cy="547644"/>
          </a:xfrm>
          <a:prstGeom prst="wedgeRoundRectCallout">
            <a:avLst>
              <a:gd name="adj1" fmla="val -19770"/>
              <a:gd name="adj2" fmla="val 64084"/>
              <a:gd name="adj3" fmla="val 16667"/>
            </a:avLst>
          </a:prstGeom>
          <a:solidFill>
            <a:srgbClr val="FFFBF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rPr>
              <a:t>vais</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à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rPr>
              <a:t>l’Ile</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de la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rPr>
              <a:t>Tortue</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a:t>
            </a:r>
          </a:p>
        </p:txBody>
      </p:sp>
      <p:sp>
        <p:nvSpPr>
          <p:cNvPr id="122" name="Speech Bubble: Rectangle with Corners Rounded 121">
            <a:extLst>
              <a:ext uri="{FF2B5EF4-FFF2-40B4-BE49-F238E27FC236}">
                <a16:creationId xmlns:a16="http://schemas.microsoft.com/office/drawing/2014/main" id="{C4A4D660-87CB-4AD7-9026-B0C8E6226900}"/>
              </a:ext>
            </a:extLst>
          </p:cNvPr>
          <p:cNvSpPr/>
          <p:nvPr/>
        </p:nvSpPr>
        <p:spPr>
          <a:xfrm>
            <a:off x="695376" y="2495967"/>
            <a:ext cx="4412064" cy="547644"/>
          </a:xfrm>
          <a:prstGeom prst="wedgeRoundRectCallout">
            <a:avLst>
              <a:gd name="adj1" fmla="val -20316"/>
              <a:gd name="adj2" fmla="val 68478"/>
              <a:gd name="adj3" fmla="val 16667"/>
            </a:avLst>
          </a:prstGeom>
          <a:solidFill>
            <a:srgbClr val="FFFBF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rPr>
              <a:t>va</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à Plaisance. </a:t>
            </a:r>
          </a:p>
        </p:txBody>
      </p:sp>
      <p:sp>
        <p:nvSpPr>
          <p:cNvPr id="123" name="Speech Bubble: Rectangle with Corners Rounded 122">
            <a:extLst>
              <a:ext uri="{FF2B5EF4-FFF2-40B4-BE49-F238E27FC236}">
                <a16:creationId xmlns:a16="http://schemas.microsoft.com/office/drawing/2014/main" id="{8E316D7B-7741-43B9-8988-7985148FDA8C}"/>
              </a:ext>
            </a:extLst>
          </p:cNvPr>
          <p:cNvSpPr/>
          <p:nvPr/>
        </p:nvSpPr>
        <p:spPr>
          <a:xfrm>
            <a:off x="695376" y="3195441"/>
            <a:ext cx="4412064" cy="547644"/>
          </a:xfrm>
          <a:prstGeom prst="wedgeRoundRectCallout">
            <a:avLst>
              <a:gd name="adj1" fmla="val -20316"/>
              <a:gd name="adj2" fmla="val 68478"/>
              <a:gd name="adj3" fmla="val 16667"/>
            </a:avLst>
          </a:prstGeom>
          <a:solidFill>
            <a:srgbClr val="FFFBF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rPr>
              <a:t>va</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à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rPr>
              <a:t>Milot</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a:t>
            </a:r>
          </a:p>
        </p:txBody>
      </p:sp>
      <p:sp>
        <p:nvSpPr>
          <p:cNvPr id="124" name="Speech Bubble: Rectangle with Corners Rounded 123">
            <a:extLst>
              <a:ext uri="{FF2B5EF4-FFF2-40B4-BE49-F238E27FC236}">
                <a16:creationId xmlns:a16="http://schemas.microsoft.com/office/drawing/2014/main" id="{08AFD756-4579-421D-8269-F3635109F30A}"/>
              </a:ext>
            </a:extLst>
          </p:cNvPr>
          <p:cNvSpPr/>
          <p:nvPr/>
        </p:nvSpPr>
        <p:spPr>
          <a:xfrm>
            <a:off x="714244" y="3963907"/>
            <a:ext cx="4412064" cy="547644"/>
          </a:xfrm>
          <a:prstGeom prst="wedgeRoundRectCallout">
            <a:avLst>
              <a:gd name="adj1" fmla="val -19770"/>
              <a:gd name="adj2" fmla="val 64084"/>
              <a:gd name="adj3" fmla="val 16667"/>
            </a:avLst>
          </a:prstGeom>
          <a:solidFill>
            <a:srgbClr val="FFFBF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rPr>
              <a:t>vais</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à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rPr>
              <a:t>l’Ile</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de la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rPr>
              <a:t>Tortue</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a:t>
            </a:r>
          </a:p>
        </p:txBody>
      </p:sp>
      <p:sp>
        <p:nvSpPr>
          <p:cNvPr id="125" name="Speech Bubble: Rectangle with Corners Rounded 124">
            <a:extLst>
              <a:ext uri="{FF2B5EF4-FFF2-40B4-BE49-F238E27FC236}">
                <a16:creationId xmlns:a16="http://schemas.microsoft.com/office/drawing/2014/main" id="{882393F0-DB1F-4F83-A926-B160DF1216F9}"/>
              </a:ext>
            </a:extLst>
          </p:cNvPr>
          <p:cNvSpPr/>
          <p:nvPr/>
        </p:nvSpPr>
        <p:spPr>
          <a:xfrm>
            <a:off x="713089" y="4619375"/>
            <a:ext cx="4412064" cy="547644"/>
          </a:xfrm>
          <a:prstGeom prst="wedgeRoundRectCallout">
            <a:avLst>
              <a:gd name="adj1" fmla="val -20316"/>
              <a:gd name="adj2" fmla="val 68478"/>
              <a:gd name="adj3" fmla="val 16667"/>
            </a:avLst>
          </a:prstGeom>
          <a:solidFill>
            <a:srgbClr val="FFFBF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rPr>
              <a:t>va</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à Plaisance. </a:t>
            </a:r>
          </a:p>
        </p:txBody>
      </p:sp>
      <p:sp>
        <p:nvSpPr>
          <p:cNvPr id="126" name="Speech Bubble: Rectangle with Corners Rounded 125">
            <a:extLst>
              <a:ext uri="{FF2B5EF4-FFF2-40B4-BE49-F238E27FC236}">
                <a16:creationId xmlns:a16="http://schemas.microsoft.com/office/drawing/2014/main" id="{2E5C1FFE-9A3A-460A-B670-B48A2926797E}"/>
              </a:ext>
            </a:extLst>
          </p:cNvPr>
          <p:cNvSpPr/>
          <p:nvPr/>
        </p:nvSpPr>
        <p:spPr>
          <a:xfrm>
            <a:off x="713089" y="5318849"/>
            <a:ext cx="4412064" cy="547644"/>
          </a:xfrm>
          <a:prstGeom prst="wedgeRoundRectCallout">
            <a:avLst>
              <a:gd name="adj1" fmla="val -20316"/>
              <a:gd name="adj2" fmla="val 68478"/>
              <a:gd name="adj3" fmla="val 16667"/>
            </a:avLst>
          </a:prstGeom>
          <a:solidFill>
            <a:srgbClr val="FFFBF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rPr>
              <a:t>va</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à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rPr>
              <a:t>Milot</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a:t>
            </a:r>
          </a:p>
        </p:txBody>
      </p:sp>
      <p:pic>
        <p:nvPicPr>
          <p:cNvPr id="127" name="Picture 126" descr="A picture containing map&#10;&#10;Description automatically generated">
            <a:extLst>
              <a:ext uri="{FF2B5EF4-FFF2-40B4-BE49-F238E27FC236}">
                <a16:creationId xmlns:a16="http://schemas.microsoft.com/office/drawing/2014/main" id="{11FB7221-026D-443A-9E56-9C035F0E4AA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53522" y="1125962"/>
            <a:ext cx="1003637" cy="1521855"/>
          </a:xfrm>
          <a:prstGeom prst="rect">
            <a:avLst/>
          </a:prstGeom>
        </p:spPr>
      </p:pic>
      <p:sp>
        <p:nvSpPr>
          <p:cNvPr id="128" name="TextBox 127">
            <a:extLst>
              <a:ext uri="{FF2B5EF4-FFF2-40B4-BE49-F238E27FC236}">
                <a16:creationId xmlns:a16="http://schemas.microsoft.com/office/drawing/2014/main" id="{CF346081-A4EA-44DE-A430-7B7D1E3574A3}"/>
              </a:ext>
            </a:extLst>
          </p:cNvPr>
          <p:cNvSpPr txBox="1"/>
          <p:nvPr/>
        </p:nvSpPr>
        <p:spPr>
          <a:xfrm>
            <a:off x="2440802" y="1033201"/>
            <a:ext cx="273664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Renée </a:t>
            </a:r>
            <a:r>
              <a:rPr kumimoji="0" lang="en-GB" sz="240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va</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à </a:t>
            </a:r>
            <a:r>
              <a:rPr kumimoji="0" lang="en-GB" sz="240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Haïti</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t>
            </a:r>
            <a:endPar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129" name="Rectangle: Rounded Corners 128">
            <a:extLst>
              <a:ext uri="{FF2B5EF4-FFF2-40B4-BE49-F238E27FC236}">
                <a16:creationId xmlns:a16="http://schemas.microsoft.com/office/drawing/2014/main" id="{F1103404-9640-4511-A650-47B158FFDE3E}"/>
              </a:ext>
            </a:extLst>
          </p:cNvPr>
          <p:cNvSpPr/>
          <p:nvPr/>
        </p:nvSpPr>
        <p:spPr>
          <a:xfrm>
            <a:off x="201328" y="6381546"/>
            <a:ext cx="11723927" cy="2924762"/>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0" name="Title 1">
            <a:extLst>
              <a:ext uri="{FF2B5EF4-FFF2-40B4-BE49-F238E27FC236}">
                <a16:creationId xmlns:a16="http://schemas.microsoft.com/office/drawing/2014/main" id="{602F629C-A358-409C-9A59-C75E80624BE7}"/>
              </a:ext>
            </a:extLst>
          </p:cNvPr>
          <p:cNvSpPr txBox="1">
            <a:spLocks/>
          </p:cNvSpPr>
          <p:nvPr/>
        </p:nvSpPr>
        <p:spPr>
          <a:xfrm>
            <a:off x="9808212" y="6608693"/>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pic>
        <p:nvPicPr>
          <p:cNvPr id="131" name="Google Shape;170;p8" descr="Jigsaw, Puzzle, Piece, Game, Concept, Solution">
            <a:extLst>
              <a:ext uri="{FF2B5EF4-FFF2-40B4-BE49-F238E27FC236}">
                <a16:creationId xmlns:a16="http://schemas.microsoft.com/office/drawing/2014/main" id="{C89F1A6D-FD3F-4B81-9B7A-929625C0083B}"/>
              </a:ext>
            </a:extLst>
          </p:cNvPr>
          <p:cNvPicPr preferRelativeResize="0"/>
          <p:nvPr/>
        </p:nvPicPr>
        <p:blipFill rotWithShape="1">
          <a:blip r:embed="rId12">
            <a:alphaModFix/>
          </a:blip>
          <a:srcRect/>
          <a:stretch/>
        </p:blipFill>
        <p:spPr>
          <a:xfrm>
            <a:off x="9525875" y="6449758"/>
            <a:ext cx="564673" cy="593358"/>
          </a:xfrm>
          <a:prstGeom prst="rect">
            <a:avLst/>
          </a:prstGeom>
          <a:noFill/>
          <a:ln>
            <a:noFill/>
          </a:ln>
        </p:spPr>
      </p:pic>
      <p:sp>
        <p:nvSpPr>
          <p:cNvPr id="132" name="Title 1">
            <a:extLst>
              <a:ext uri="{FF2B5EF4-FFF2-40B4-BE49-F238E27FC236}">
                <a16:creationId xmlns:a16="http://schemas.microsoft.com/office/drawing/2014/main" id="{198634D1-1EBF-4816-A276-B3C299E76AA1}"/>
              </a:ext>
            </a:extLst>
          </p:cNvPr>
          <p:cNvSpPr txBox="1">
            <a:spLocks/>
          </p:cNvSpPr>
          <p:nvPr/>
        </p:nvSpPr>
        <p:spPr>
          <a:xfrm>
            <a:off x="391684" y="6428805"/>
            <a:ext cx="8156791" cy="479433"/>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2400" b="1" spc="-1" dirty="0">
                <a:solidFill>
                  <a:schemeClr val="tx1">
                    <a:lumMod val="65000"/>
                    <a:lumOff val="35000"/>
                  </a:schemeClr>
                </a:solidFill>
                <a:latin typeface="Century Gothic" panose="020B0502020202020204" pitchFamily="34" charset="0"/>
                <a:ea typeface="Century Gothic"/>
              </a:rPr>
              <a:t>Saying ‘to the’ in French</a:t>
            </a:r>
            <a:endParaRPr lang="en-GB" sz="2400" dirty="0">
              <a:solidFill>
                <a:schemeClr val="tx1">
                  <a:lumMod val="65000"/>
                  <a:lumOff val="35000"/>
                </a:schemeClr>
              </a:solidFill>
            </a:endParaRPr>
          </a:p>
        </p:txBody>
      </p:sp>
      <p:sp>
        <p:nvSpPr>
          <p:cNvPr id="133" name="Rectangle 132">
            <a:extLst>
              <a:ext uri="{FF2B5EF4-FFF2-40B4-BE49-F238E27FC236}">
                <a16:creationId xmlns:a16="http://schemas.microsoft.com/office/drawing/2014/main" id="{A1D4DE09-7E76-4BF1-8FDB-CCD653F4ADB3}"/>
              </a:ext>
            </a:extLst>
          </p:cNvPr>
          <p:cNvSpPr/>
          <p:nvPr/>
        </p:nvSpPr>
        <p:spPr>
          <a:xfrm>
            <a:off x="2590559" y="7679838"/>
            <a:ext cx="460601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to the park</a:t>
            </a:r>
            <a:endParaRPr lang="en-GB" sz="2400" dirty="0">
              <a:solidFill>
                <a:schemeClr val="tx1">
                  <a:lumMod val="65000"/>
                  <a:lumOff val="35000"/>
                </a:schemeClr>
              </a:solidFill>
            </a:endParaRPr>
          </a:p>
        </p:txBody>
      </p:sp>
      <p:sp>
        <p:nvSpPr>
          <p:cNvPr id="134" name="Google Shape;433;p6">
            <a:extLst>
              <a:ext uri="{FF2B5EF4-FFF2-40B4-BE49-F238E27FC236}">
                <a16:creationId xmlns:a16="http://schemas.microsoft.com/office/drawing/2014/main" id="{5B7DBD4C-7CC8-44A5-9164-983AF13C9A7F}"/>
              </a:ext>
            </a:extLst>
          </p:cNvPr>
          <p:cNvSpPr txBox="1"/>
          <p:nvPr/>
        </p:nvSpPr>
        <p:spPr>
          <a:xfrm>
            <a:off x="2244022" y="7672820"/>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35" name="Rectangle: Rounded Corners 134">
            <a:extLst>
              <a:ext uri="{FF2B5EF4-FFF2-40B4-BE49-F238E27FC236}">
                <a16:creationId xmlns:a16="http://schemas.microsoft.com/office/drawing/2014/main" id="{D6B8ED4F-1726-4770-9AB2-53EEAA447FD4}"/>
              </a:ext>
            </a:extLst>
          </p:cNvPr>
          <p:cNvSpPr/>
          <p:nvPr/>
        </p:nvSpPr>
        <p:spPr>
          <a:xfrm>
            <a:off x="437351" y="7661628"/>
            <a:ext cx="1717428" cy="44623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6" name="TextBox 135">
            <a:extLst>
              <a:ext uri="{FF2B5EF4-FFF2-40B4-BE49-F238E27FC236}">
                <a16:creationId xmlns:a16="http://schemas.microsoft.com/office/drawing/2014/main" id="{A6CCB8AE-B560-40CD-954B-511C8C4C4414}"/>
              </a:ext>
            </a:extLst>
          </p:cNvPr>
          <p:cNvSpPr txBox="1"/>
          <p:nvPr/>
        </p:nvSpPr>
        <p:spPr>
          <a:xfrm>
            <a:off x="420253" y="7631180"/>
            <a:ext cx="173452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a:solidFill>
                  <a:schemeClr val="bg2">
                    <a:lumMod val="25000"/>
                  </a:schemeClr>
                </a:solidFill>
                <a:latin typeface="Century Gothic" panose="020F0302020204030204"/>
              </a:rPr>
              <a:t>au </a:t>
            </a:r>
            <a:r>
              <a:rPr lang="en-GB" sz="2400" kern="0" dirty="0">
                <a:solidFill>
                  <a:schemeClr val="bg2">
                    <a:lumMod val="25000"/>
                  </a:schemeClr>
                </a:solidFill>
                <a:latin typeface="Century Gothic" panose="020F0302020204030204"/>
              </a:rPr>
              <a:t>parc</a:t>
            </a:r>
            <a:endPar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137" name="Rectangle 136">
            <a:extLst>
              <a:ext uri="{FF2B5EF4-FFF2-40B4-BE49-F238E27FC236}">
                <a16:creationId xmlns:a16="http://schemas.microsoft.com/office/drawing/2014/main" id="{D308496B-5F6F-4BF6-96EF-A3AD17520256}"/>
              </a:ext>
            </a:extLst>
          </p:cNvPr>
          <p:cNvSpPr/>
          <p:nvPr/>
        </p:nvSpPr>
        <p:spPr>
          <a:xfrm>
            <a:off x="360047" y="6802675"/>
            <a:ext cx="9064443" cy="830997"/>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To say ‘to the’ before a noun, use </a:t>
            </a:r>
            <a:r>
              <a:rPr lang="en-GB" sz="2400" b="1" spc="-1" dirty="0">
                <a:solidFill>
                  <a:schemeClr val="tx1">
                    <a:lumMod val="65000"/>
                    <a:lumOff val="35000"/>
                  </a:schemeClr>
                </a:solidFill>
                <a:latin typeface="Century Gothic" panose="020B0502020202020204" pitchFamily="34" charset="0"/>
              </a:rPr>
              <a:t>au </a:t>
            </a:r>
            <a:r>
              <a:rPr lang="en-GB" sz="2400" spc="-1" dirty="0">
                <a:solidFill>
                  <a:schemeClr val="tx1">
                    <a:lumMod val="65000"/>
                    <a:lumOff val="35000"/>
                  </a:schemeClr>
                </a:solidFill>
                <a:latin typeface="Century Gothic" panose="020B0502020202020204" pitchFamily="34" charset="0"/>
              </a:rPr>
              <a:t>if the following noun is masculine.</a:t>
            </a:r>
            <a:endParaRPr lang="en-GB" sz="2400" dirty="0">
              <a:solidFill>
                <a:schemeClr val="tx1">
                  <a:lumMod val="65000"/>
                  <a:lumOff val="35000"/>
                </a:schemeClr>
              </a:solidFill>
            </a:endParaRPr>
          </a:p>
        </p:txBody>
      </p:sp>
      <p:sp>
        <p:nvSpPr>
          <p:cNvPr id="138" name="Speech Bubble: Rectangle with Corners Rounded 137">
            <a:extLst>
              <a:ext uri="{FF2B5EF4-FFF2-40B4-BE49-F238E27FC236}">
                <a16:creationId xmlns:a16="http://schemas.microsoft.com/office/drawing/2014/main" id="{A8221DAF-E6B4-4761-92E6-EE3A3748DF7D}"/>
              </a:ext>
            </a:extLst>
          </p:cNvPr>
          <p:cNvSpPr/>
          <p:nvPr/>
        </p:nvSpPr>
        <p:spPr>
          <a:xfrm>
            <a:off x="4985078" y="7321873"/>
            <a:ext cx="2171453" cy="687551"/>
          </a:xfrm>
          <a:prstGeom prst="wedgeRoundRectCallout">
            <a:avLst>
              <a:gd name="adj1" fmla="val -76233"/>
              <a:gd name="adj2" fmla="val -9541"/>
              <a:gd name="adj3" fmla="val 16667"/>
            </a:avLst>
          </a:prstGeom>
          <a:solidFill>
            <a:srgbClr val="F2F7F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GB" sz="2000" b="1" dirty="0">
                <a:solidFill>
                  <a:schemeClr val="tx1"/>
                </a:solidFill>
                <a:latin typeface="Century Gothic" panose="020B0502020202020204" pitchFamily="34" charset="0"/>
              </a:rPr>
              <a:t>⚠ </a:t>
            </a:r>
            <a:r>
              <a:rPr lang="en-GB" sz="2000" dirty="0">
                <a:solidFill>
                  <a:schemeClr val="tx1"/>
                </a:solidFill>
                <a:latin typeface="Century Gothic" panose="020B0502020202020204" pitchFamily="34" charset="0"/>
              </a:rPr>
              <a:t>Use </a:t>
            </a:r>
            <a:r>
              <a:rPr lang="en-GB" sz="2000" b="1" dirty="0">
                <a:solidFill>
                  <a:schemeClr val="tx1"/>
                </a:solidFill>
                <a:latin typeface="Century Gothic" panose="020B0502020202020204" pitchFamily="34" charset="0"/>
              </a:rPr>
              <a:t>au </a:t>
            </a:r>
            <a:r>
              <a:rPr lang="en-GB" sz="2000" dirty="0">
                <a:solidFill>
                  <a:schemeClr val="tx1"/>
                </a:solidFill>
                <a:latin typeface="Century Gothic" panose="020B0502020202020204" pitchFamily="34" charset="0"/>
              </a:rPr>
              <a:t>not</a:t>
            </a:r>
            <a:r>
              <a:rPr lang="en-GB" sz="2000" b="1" kern="0" dirty="0">
                <a:solidFill>
                  <a:schemeClr val="bg2">
                    <a:lumMod val="25000"/>
                  </a:schemeClr>
                </a:solidFill>
                <a:latin typeface="Century Gothic" panose="020F0302020204030204"/>
              </a:rPr>
              <a:t> à le </a:t>
            </a:r>
            <a:r>
              <a:rPr lang="en-GB" sz="2000" kern="0" dirty="0">
                <a:solidFill>
                  <a:schemeClr val="bg2">
                    <a:lumMod val="25000"/>
                  </a:schemeClr>
                </a:solidFill>
                <a:latin typeface="Century Gothic" panose="020F0302020204030204"/>
              </a:rPr>
              <a:t>for ‘to the’.</a:t>
            </a:r>
            <a:r>
              <a:rPr lang="en-GB" sz="2000" dirty="0">
                <a:solidFill>
                  <a:schemeClr val="tx1"/>
                </a:solidFill>
                <a:latin typeface="Century Gothic" panose="020B0502020202020204" pitchFamily="34" charset="0"/>
              </a:rPr>
              <a:t> </a:t>
            </a:r>
            <a:endParaRPr lang="en-GB" sz="2000" b="1" dirty="0">
              <a:solidFill>
                <a:schemeClr val="tx1"/>
              </a:solidFill>
              <a:latin typeface="Century Gothic" panose="020F0302020204030204"/>
            </a:endParaRPr>
          </a:p>
        </p:txBody>
      </p:sp>
      <p:sp>
        <p:nvSpPr>
          <p:cNvPr id="139" name="Rectangle 138">
            <a:extLst>
              <a:ext uri="{FF2B5EF4-FFF2-40B4-BE49-F238E27FC236}">
                <a16:creationId xmlns:a16="http://schemas.microsoft.com/office/drawing/2014/main" id="{D4749521-59C9-4B42-908F-736F3CFBB96D}"/>
              </a:ext>
            </a:extLst>
          </p:cNvPr>
          <p:cNvSpPr/>
          <p:nvPr/>
        </p:nvSpPr>
        <p:spPr>
          <a:xfrm>
            <a:off x="334521" y="8142536"/>
            <a:ext cx="9064443"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For ‘to the’ before a feminine noun, use </a:t>
            </a:r>
            <a:r>
              <a:rPr lang="en-GB" sz="2400" b="1" kern="0" dirty="0">
                <a:solidFill>
                  <a:schemeClr val="bg2">
                    <a:lumMod val="25000"/>
                  </a:schemeClr>
                </a:solidFill>
                <a:latin typeface="Century Gothic" panose="020F0302020204030204"/>
              </a:rPr>
              <a:t>à </a:t>
            </a:r>
            <a:r>
              <a:rPr lang="en-GB" sz="2400" kern="0" dirty="0">
                <a:solidFill>
                  <a:schemeClr val="bg2">
                    <a:lumMod val="25000"/>
                  </a:schemeClr>
                </a:solidFill>
                <a:latin typeface="Century Gothic" panose="020F0302020204030204"/>
              </a:rPr>
              <a:t>la:</a:t>
            </a:r>
            <a:endParaRPr lang="en-GB" sz="2400" dirty="0">
              <a:solidFill>
                <a:schemeClr val="tx1">
                  <a:lumMod val="65000"/>
                  <a:lumOff val="35000"/>
                </a:schemeClr>
              </a:solidFill>
            </a:endParaRPr>
          </a:p>
        </p:txBody>
      </p:sp>
      <p:sp>
        <p:nvSpPr>
          <p:cNvPr id="140" name="Rectangle 139">
            <a:extLst>
              <a:ext uri="{FF2B5EF4-FFF2-40B4-BE49-F238E27FC236}">
                <a16:creationId xmlns:a16="http://schemas.microsoft.com/office/drawing/2014/main" id="{A5C59B6C-967C-4D5A-A4A7-5A5940BC53F0}"/>
              </a:ext>
            </a:extLst>
          </p:cNvPr>
          <p:cNvSpPr/>
          <p:nvPr/>
        </p:nvSpPr>
        <p:spPr>
          <a:xfrm>
            <a:off x="2607657" y="8630983"/>
            <a:ext cx="460601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to the post office</a:t>
            </a:r>
            <a:endParaRPr lang="en-GB" sz="2400" dirty="0">
              <a:solidFill>
                <a:schemeClr val="tx1">
                  <a:lumMod val="65000"/>
                  <a:lumOff val="35000"/>
                </a:schemeClr>
              </a:solidFill>
            </a:endParaRPr>
          </a:p>
        </p:txBody>
      </p:sp>
      <p:sp>
        <p:nvSpPr>
          <p:cNvPr id="141" name="Google Shape;433;p6">
            <a:extLst>
              <a:ext uri="{FF2B5EF4-FFF2-40B4-BE49-F238E27FC236}">
                <a16:creationId xmlns:a16="http://schemas.microsoft.com/office/drawing/2014/main" id="{1BE22EFA-3315-407F-98F3-9AC887FAD858}"/>
              </a:ext>
            </a:extLst>
          </p:cNvPr>
          <p:cNvSpPr txBox="1"/>
          <p:nvPr/>
        </p:nvSpPr>
        <p:spPr>
          <a:xfrm>
            <a:off x="2261120" y="8623965"/>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42" name="Rectangle: Rounded Corners 141">
            <a:extLst>
              <a:ext uri="{FF2B5EF4-FFF2-40B4-BE49-F238E27FC236}">
                <a16:creationId xmlns:a16="http://schemas.microsoft.com/office/drawing/2014/main" id="{6AA833E8-1392-4211-BA0F-DBB3EC6D274F}"/>
              </a:ext>
            </a:extLst>
          </p:cNvPr>
          <p:cNvSpPr/>
          <p:nvPr/>
        </p:nvSpPr>
        <p:spPr>
          <a:xfrm>
            <a:off x="454449" y="8612773"/>
            <a:ext cx="1717428" cy="44623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3" name="TextBox 142">
            <a:extLst>
              <a:ext uri="{FF2B5EF4-FFF2-40B4-BE49-F238E27FC236}">
                <a16:creationId xmlns:a16="http://schemas.microsoft.com/office/drawing/2014/main" id="{BC322177-787C-4FFC-95AB-B0A68D70A71C}"/>
              </a:ext>
            </a:extLst>
          </p:cNvPr>
          <p:cNvSpPr txBox="1"/>
          <p:nvPr/>
        </p:nvSpPr>
        <p:spPr>
          <a:xfrm>
            <a:off x="437351" y="8582325"/>
            <a:ext cx="173452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a:solidFill>
                  <a:schemeClr val="bg2">
                    <a:lumMod val="25000"/>
                  </a:schemeClr>
                </a:solidFill>
                <a:latin typeface="Century Gothic" panose="020F0302020204030204"/>
              </a:rPr>
              <a:t>à la </a:t>
            </a:r>
            <a:r>
              <a:rPr lang="en-GB" sz="2400" kern="0" dirty="0">
                <a:solidFill>
                  <a:schemeClr val="bg2">
                    <a:lumMod val="25000"/>
                  </a:schemeClr>
                </a:solidFill>
                <a:latin typeface="Century Gothic" panose="020F0302020204030204"/>
              </a:rPr>
              <a:t>poste</a:t>
            </a:r>
            <a:endPar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144" name="Rectangle 143">
            <a:extLst>
              <a:ext uri="{FF2B5EF4-FFF2-40B4-BE49-F238E27FC236}">
                <a16:creationId xmlns:a16="http://schemas.microsoft.com/office/drawing/2014/main" id="{26F5F42A-A264-4706-A83D-C5A39294A5A4}"/>
              </a:ext>
            </a:extLst>
          </p:cNvPr>
          <p:cNvSpPr/>
          <p:nvPr/>
        </p:nvSpPr>
        <p:spPr>
          <a:xfrm>
            <a:off x="7665774" y="8647247"/>
            <a:ext cx="460601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to the hotel</a:t>
            </a:r>
            <a:endParaRPr lang="en-GB" sz="2400" dirty="0">
              <a:solidFill>
                <a:schemeClr val="tx1">
                  <a:lumMod val="65000"/>
                  <a:lumOff val="35000"/>
                </a:schemeClr>
              </a:solidFill>
            </a:endParaRPr>
          </a:p>
        </p:txBody>
      </p:sp>
      <p:sp>
        <p:nvSpPr>
          <p:cNvPr id="145" name="Google Shape;433;p6">
            <a:extLst>
              <a:ext uri="{FF2B5EF4-FFF2-40B4-BE49-F238E27FC236}">
                <a16:creationId xmlns:a16="http://schemas.microsoft.com/office/drawing/2014/main" id="{AF61D6D7-CCFF-4E87-99FF-88C94197CDB4}"/>
              </a:ext>
            </a:extLst>
          </p:cNvPr>
          <p:cNvSpPr txBox="1"/>
          <p:nvPr/>
        </p:nvSpPr>
        <p:spPr>
          <a:xfrm>
            <a:off x="7319237" y="8640229"/>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46" name="Rectangle: Rounded Corners 145">
            <a:extLst>
              <a:ext uri="{FF2B5EF4-FFF2-40B4-BE49-F238E27FC236}">
                <a16:creationId xmlns:a16="http://schemas.microsoft.com/office/drawing/2014/main" id="{8D11FF9A-D681-4009-A20D-0A56FC370DB0}"/>
              </a:ext>
            </a:extLst>
          </p:cNvPr>
          <p:cNvSpPr/>
          <p:nvPr/>
        </p:nvSpPr>
        <p:spPr>
          <a:xfrm>
            <a:off x="5512566" y="8629037"/>
            <a:ext cx="1717428" cy="44623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7" name="TextBox 146">
            <a:extLst>
              <a:ext uri="{FF2B5EF4-FFF2-40B4-BE49-F238E27FC236}">
                <a16:creationId xmlns:a16="http://schemas.microsoft.com/office/drawing/2014/main" id="{96EF84B9-8F23-408C-9154-615C75638830}"/>
              </a:ext>
            </a:extLst>
          </p:cNvPr>
          <p:cNvSpPr txBox="1"/>
          <p:nvPr/>
        </p:nvSpPr>
        <p:spPr>
          <a:xfrm>
            <a:off x="5495468" y="8598589"/>
            <a:ext cx="173452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a:solidFill>
                  <a:schemeClr val="bg2">
                    <a:lumMod val="25000"/>
                  </a:schemeClr>
                </a:solidFill>
                <a:latin typeface="Century Gothic" panose="020F0302020204030204"/>
              </a:rPr>
              <a:t>à </a:t>
            </a:r>
            <a:r>
              <a:rPr lang="en-GB" sz="2400" b="1" kern="0" dirty="0" err="1">
                <a:solidFill>
                  <a:schemeClr val="bg2">
                    <a:lumMod val="25000"/>
                  </a:schemeClr>
                </a:solidFill>
                <a:latin typeface="Century Gothic" panose="020F0302020204030204"/>
              </a:rPr>
              <a:t>l’</a:t>
            </a:r>
            <a:r>
              <a:rPr lang="en-GB" sz="2400" dirty="0" err="1">
                <a:latin typeface="Century Gothic" panose="020B0502020202020204" pitchFamily="34" charset="0"/>
              </a:rPr>
              <a:t>hôtel</a:t>
            </a:r>
            <a:endPar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148" name="Speech Bubble: Rectangle with Corners Rounded 147">
            <a:extLst>
              <a:ext uri="{FF2B5EF4-FFF2-40B4-BE49-F238E27FC236}">
                <a16:creationId xmlns:a16="http://schemas.microsoft.com/office/drawing/2014/main" id="{8F34CD0B-AF08-42B4-96D3-434D415F0E02}"/>
              </a:ext>
            </a:extLst>
          </p:cNvPr>
          <p:cNvSpPr/>
          <p:nvPr/>
        </p:nvSpPr>
        <p:spPr>
          <a:xfrm>
            <a:off x="8575396" y="7505112"/>
            <a:ext cx="3030304" cy="913981"/>
          </a:xfrm>
          <a:prstGeom prst="wedgeRoundRectCallout">
            <a:avLst>
              <a:gd name="adj1" fmla="val -88303"/>
              <a:gd name="adj2" fmla="val 75498"/>
              <a:gd name="adj3" fmla="val 16667"/>
            </a:avLst>
          </a:prstGeom>
          <a:solidFill>
            <a:srgbClr val="F2F7F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GB" sz="2000" b="1" dirty="0">
                <a:solidFill>
                  <a:schemeClr val="tx1"/>
                </a:solidFill>
                <a:latin typeface="Century Gothic" panose="020B0502020202020204" pitchFamily="34" charset="0"/>
              </a:rPr>
              <a:t>⚠ </a:t>
            </a:r>
            <a:r>
              <a:rPr lang="en-GB" sz="2000" dirty="0">
                <a:solidFill>
                  <a:schemeClr val="tx1"/>
                </a:solidFill>
                <a:latin typeface="Century Gothic" panose="020B0502020202020204" pitchFamily="34" charset="0"/>
              </a:rPr>
              <a:t>When the noun starts with a vowel or silent ‘h’ use </a:t>
            </a:r>
            <a:r>
              <a:rPr lang="en-GB" sz="2000" b="1" kern="0" dirty="0">
                <a:solidFill>
                  <a:schemeClr val="bg2">
                    <a:lumMod val="25000"/>
                  </a:schemeClr>
                </a:solidFill>
                <a:latin typeface="Century Gothic" panose="020F0302020204030204"/>
              </a:rPr>
              <a:t>à l’</a:t>
            </a:r>
            <a:r>
              <a:rPr lang="en-GB" sz="2000" kern="0" dirty="0">
                <a:solidFill>
                  <a:schemeClr val="bg2">
                    <a:lumMod val="25000"/>
                  </a:schemeClr>
                </a:solidFill>
                <a:latin typeface="Century Gothic" panose="020F0302020204030204"/>
              </a:rPr>
              <a:t>.</a:t>
            </a:r>
            <a:r>
              <a:rPr lang="en-GB" sz="2000" dirty="0">
                <a:solidFill>
                  <a:schemeClr val="tx1"/>
                </a:solidFill>
                <a:latin typeface="Century Gothic" panose="020B0502020202020204" pitchFamily="34" charset="0"/>
              </a:rPr>
              <a:t> </a:t>
            </a:r>
            <a:endParaRPr lang="en-GB" sz="2000" b="1" dirty="0">
              <a:solidFill>
                <a:schemeClr val="tx1"/>
              </a:solidFill>
              <a:latin typeface="Century Gothic" panose="020F0302020204030204"/>
            </a:endParaRPr>
          </a:p>
        </p:txBody>
      </p:sp>
      <p:sp>
        <p:nvSpPr>
          <p:cNvPr id="149" name="TextBox 148">
            <a:extLst>
              <a:ext uri="{FF2B5EF4-FFF2-40B4-BE49-F238E27FC236}">
                <a16:creationId xmlns:a16="http://schemas.microsoft.com/office/drawing/2014/main" id="{E460FD11-0FE4-4C72-83BC-274D945D4C06}"/>
              </a:ext>
            </a:extLst>
          </p:cNvPr>
          <p:cNvSpPr txBox="1"/>
          <p:nvPr/>
        </p:nvSpPr>
        <p:spPr>
          <a:xfrm>
            <a:off x="8229708" y="15616084"/>
            <a:ext cx="2592333" cy="461665"/>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rPr>
              <a:t>l’endroit</a:t>
            </a:r>
            <a:r>
              <a:rPr kumimoji="0" lang="en-GB" sz="2400" b="0" i="0" u="none" strike="noStrike" kern="1200" cap="none" spc="0" normalizeH="0" baseline="0" noProof="0" dirty="0">
                <a:ln>
                  <a:noFill/>
                </a:ln>
                <a:effectLst/>
                <a:uLnTx/>
                <a:uFillTx/>
                <a:latin typeface="Century Gothic" panose="020B0502020202020204" pitchFamily="34" charset="0"/>
              </a:rPr>
              <a:t> - place</a:t>
            </a:r>
          </a:p>
        </p:txBody>
      </p:sp>
      <p:pic>
        <p:nvPicPr>
          <p:cNvPr id="150" name="Picture 149" descr="Shape, arrow&#10;&#10;Description automatically generated">
            <a:extLst>
              <a:ext uri="{FF2B5EF4-FFF2-40B4-BE49-F238E27FC236}">
                <a16:creationId xmlns:a16="http://schemas.microsoft.com/office/drawing/2014/main" id="{2026A6A5-051A-40DF-B525-761113297488}"/>
              </a:ext>
            </a:extLst>
          </p:cNvPr>
          <p:cNvPicPr>
            <a:picLocks noChangeAspect="1"/>
          </p:cNvPicPr>
          <p:nvPr/>
        </p:nvPicPr>
        <p:blipFill>
          <a:blip r:embed="rId7"/>
          <a:stretch>
            <a:fillRect/>
          </a:stretch>
        </p:blipFill>
        <p:spPr>
          <a:xfrm>
            <a:off x="5655026" y="12757525"/>
            <a:ext cx="451477" cy="418322"/>
          </a:xfrm>
          <a:prstGeom prst="rect">
            <a:avLst/>
          </a:prstGeom>
        </p:spPr>
      </p:pic>
    </p:spTree>
    <p:extLst>
      <p:ext uri="{BB962C8B-B14F-4D97-AF65-F5344CB8AC3E}">
        <p14:creationId xmlns:p14="http://schemas.microsoft.com/office/powerpoint/2010/main" val="38384123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6907329"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GB" sz="2800" b="1" spc="-1" dirty="0">
                <a:solidFill>
                  <a:schemeClr val="bg1"/>
                </a:solidFill>
                <a:latin typeface="Century Gothic" panose="020B0502020202020204" pitchFamily="34" charset="0"/>
                <a:ea typeface="Century Gothic"/>
              </a:rPr>
              <a:t>Saying where you are going and what there is there</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7083564" y="149980"/>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8</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aphicFrame>
        <p:nvGraphicFramePr>
          <p:cNvPr id="12" name="Table 4">
            <a:extLst>
              <a:ext uri="{FF2B5EF4-FFF2-40B4-BE49-F238E27FC236}">
                <a16:creationId xmlns:a16="http://schemas.microsoft.com/office/drawing/2014/main" id="{008F4B6A-90D3-4E5E-B096-9A5D485F1F38}"/>
              </a:ext>
            </a:extLst>
          </p:cNvPr>
          <p:cNvGraphicFramePr>
            <a:graphicFrameLocks noGrp="1"/>
          </p:cNvGraphicFramePr>
          <p:nvPr>
            <p:extLst>
              <p:ext uri="{D42A27DB-BD31-4B8C-83A1-F6EECF244321}">
                <p14:modId xmlns:p14="http://schemas.microsoft.com/office/powerpoint/2010/main" val="2751623045"/>
              </p:ext>
            </p:extLst>
          </p:nvPr>
        </p:nvGraphicFramePr>
        <p:xfrm>
          <a:off x="385052" y="11253305"/>
          <a:ext cx="10681115" cy="4697865"/>
        </p:xfrm>
        <a:graphic>
          <a:graphicData uri="http://schemas.openxmlformats.org/drawingml/2006/table">
            <a:tbl>
              <a:tblPr firstRow="1" bandRow="1"/>
              <a:tblGrid>
                <a:gridCol w="1883959">
                  <a:extLst>
                    <a:ext uri="{9D8B030D-6E8A-4147-A177-3AD203B41FA5}">
                      <a16:colId xmlns:a16="http://schemas.microsoft.com/office/drawing/2014/main" val="1203737284"/>
                    </a:ext>
                  </a:extLst>
                </a:gridCol>
                <a:gridCol w="2611236">
                  <a:extLst>
                    <a:ext uri="{9D8B030D-6E8A-4147-A177-3AD203B41FA5}">
                      <a16:colId xmlns:a16="http://schemas.microsoft.com/office/drawing/2014/main" val="1810222861"/>
                    </a:ext>
                  </a:extLst>
                </a:gridCol>
                <a:gridCol w="3253534">
                  <a:extLst>
                    <a:ext uri="{9D8B030D-6E8A-4147-A177-3AD203B41FA5}">
                      <a16:colId xmlns:a16="http://schemas.microsoft.com/office/drawing/2014/main" val="274413866"/>
                    </a:ext>
                  </a:extLst>
                </a:gridCol>
                <a:gridCol w="2932386">
                  <a:extLst>
                    <a:ext uri="{9D8B030D-6E8A-4147-A177-3AD203B41FA5}">
                      <a16:colId xmlns:a16="http://schemas.microsoft.com/office/drawing/2014/main" val="2706468897"/>
                    </a:ext>
                  </a:extLst>
                </a:gridCol>
              </a:tblGrid>
              <a:tr h="939573">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utiliser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B0F0"/>
                          </a:solidFill>
                          <a:latin typeface="Century Gothic" panose="020B0502020202020204" pitchFamily="34" charset="0"/>
                        </a:rPr>
                        <a:t>créer</a:t>
                      </a:r>
                      <a:endParaRPr lang="en-GB" sz="2400" b="1" dirty="0">
                        <a:solidFill>
                          <a:srgbClr val="00B0F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chanter</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39573">
                <a:tc rowSpan="2">
                  <a:txBody>
                    <a:bodyPr/>
                    <a:lstStyle/>
                    <a:p>
                      <a:endParaRPr lang="en-GB" sz="24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le port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montagne</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err="1">
                          <a:solidFill>
                            <a:srgbClr val="92D050"/>
                          </a:solidFill>
                          <a:latin typeface="Century Gothic" panose="020B0502020202020204" pitchFamily="34" charset="0"/>
                        </a:rPr>
                        <a:t>danser</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2160105"/>
                  </a:ext>
                </a:extLst>
              </a:tr>
              <a:tr h="939573">
                <a:tc vMerge="1">
                  <a:txBody>
                    <a:bodyPr/>
                    <a:lstStyle/>
                    <a:p>
                      <a:endParaRPr lang="en-GB" sz="24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campagne</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300" b="1" dirty="0">
                          <a:solidFill>
                            <a:srgbClr val="92D050"/>
                          </a:solidFill>
                          <a:latin typeface="Century Gothic" panose="020B0502020202020204" pitchFamily="34" charset="0"/>
                        </a:rPr>
                        <a:t>la </a:t>
                      </a:r>
                      <a:r>
                        <a:rPr lang="en-GB" sz="2300" b="1" dirty="0" err="1">
                          <a:solidFill>
                            <a:srgbClr val="92D050"/>
                          </a:solidFill>
                          <a:latin typeface="Century Gothic" panose="020B0502020202020204" pitchFamily="34" charset="0"/>
                        </a:rPr>
                        <a:t>plage</a:t>
                      </a:r>
                      <a:endParaRPr lang="en-GB" sz="23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err="1">
                          <a:solidFill>
                            <a:srgbClr val="92D050"/>
                          </a:solidFill>
                          <a:latin typeface="Century Gothic" panose="020B0502020202020204" pitchFamily="34" charset="0"/>
                        </a:rPr>
                        <a:t>l’ile</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4638448"/>
                  </a:ext>
                </a:extLst>
              </a:tr>
              <a:tr h="939573">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elle</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va</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à la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au</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939573">
                <a:tc vMerge="1">
                  <a:txBody>
                    <a:body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aller</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je </a:t>
                      </a:r>
                      <a:r>
                        <a:rPr lang="en-GB" sz="2400" b="1" dirty="0" err="1">
                          <a:solidFill>
                            <a:srgbClr val="FF3399"/>
                          </a:solidFill>
                          <a:latin typeface="Century Gothic" panose="020B0502020202020204" pitchFamily="34" charset="0"/>
                        </a:rPr>
                        <a:t>vais</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il</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va</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62491163"/>
                  </a:ext>
                </a:extLst>
              </a:tr>
            </a:tbl>
          </a:graphicData>
        </a:graphic>
      </p:graphicFrame>
      <p:pic>
        <p:nvPicPr>
          <p:cNvPr id="13" name="Picture 12">
            <a:extLst>
              <a:ext uri="{FF2B5EF4-FFF2-40B4-BE49-F238E27FC236}">
                <a16:creationId xmlns:a16="http://schemas.microsoft.com/office/drawing/2014/main" id="{F933040E-ACE9-447C-B6F4-0A235B84F2E5}"/>
              </a:ext>
            </a:extLst>
          </p:cNvPr>
          <p:cNvPicPr>
            <a:picLocks noChangeAspect="1"/>
          </p:cNvPicPr>
          <p:nvPr/>
        </p:nvPicPr>
        <p:blipFill>
          <a:blip r:embed="rId3"/>
          <a:stretch>
            <a:fillRect/>
          </a:stretch>
        </p:blipFill>
        <p:spPr>
          <a:xfrm>
            <a:off x="741707" y="12383460"/>
            <a:ext cx="1186070" cy="1080360"/>
          </a:xfrm>
          <a:prstGeom prst="rect">
            <a:avLst/>
          </a:prstGeom>
        </p:spPr>
      </p:pic>
      <p:pic>
        <p:nvPicPr>
          <p:cNvPr id="14" name="Picture 13" descr="Icon&#10;&#10;Description automatically generated">
            <a:extLst>
              <a:ext uri="{FF2B5EF4-FFF2-40B4-BE49-F238E27FC236}">
                <a16:creationId xmlns:a16="http://schemas.microsoft.com/office/drawing/2014/main" id="{1012F9A4-2C4C-4CE7-B593-F3D7B9BB3F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280" y="11443504"/>
            <a:ext cx="682605" cy="682605"/>
          </a:xfrm>
          <a:prstGeom prst="rect">
            <a:avLst/>
          </a:prstGeom>
        </p:spPr>
      </p:pic>
      <p:pic>
        <p:nvPicPr>
          <p:cNvPr id="15" name="Picture 14">
            <a:extLst>
              <a:ext uri="{FF2B5EF4-FFF2-40B4-BE49-F238E27FC236}">
                <a16:creationId xmlns:a16="http://schemas.microsoft.com/office/drawing/2014/main" id="{08B0665E-1264-46BC-9EB7-0762CDFE47A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05164" y="14429722"/>
            <a:ext cx="859157" cy="813938"/>
          </a:xfrm>
          <a:prstGeom prst="rect">
            <a:avLst/>
          </a:prstGeom>
        </p:spPr>
      </p:pic>
      <p:sp>
        <p:nvSpPr>
          <p:cNvPr id="16" name="TextBox 15">
            <a:extLst>
              <a:ext uri="{FF2B5EF4-FFF2-40B4-BE49-F238E27FC236}">
                <a16:creationId xmlns:a16="http://schemas.microsoft.com/office/drawing/2014/main" id="{1B2C0DC0-D0AF-4465-845D-3A1B45E207D5}"/>
              </a:ext>
            </a:extLst>
          </p:cNvPr>
          <p:cNvSpPr txBox="1"/>
          <p:nvPr/>
        </p:nvSpPr>
        <p:spPr>
          <a:xfrm>
            <a:off x="1324790" y="11601388"/>
            <a:ext cx="1085347" cy="461665"/>
          </a:xfrm>
          <a:prstGeom prst="rect">
            <a:avLst/>
          </a:prstGeom>
          <a:noFill/>
        </p:spPr>
        <p:txBody>
          <a:bodyPr wrap="square" rtlCol="0">
            <a:spAutoFit/>
          </a:bodyPr>
          <a:lstStyle/>
          <a:p>
            <a:r>
              <a:rPr lang="en-GB" sz="2400" dirty="0">
                <a:latin typeface="Century Gothic" panose="020B0502020202020204" pitchFamily="34" charset="0"/>
              </a:rPr>
              <a:t> X 3</a:t>
            </a:r>
          </a:p>
        </p:txBody>
      </p:sp>
      <p:sp>
        <p:nvSpPr>
          <p:cNvPr id="17" name="TextBox 16">
            <a:extLst>
              <a:ext uri="{FF2B5EF4-FFF2-40B4-BE49-F238E27FC236}">
                <a16:creationId xmlns:a16="http://schemas.microsoft.com/office/drawing/2014/main" id="{CA2C2001-45F0-4C9C-94DD-4444B997CBD8}"/>
              </a:ext>
            </a:extLst>
          </p:cNvPr>
          <p:cNvSpPr txBox="1"/>
          <p:nvPr/>
        </p:nvSpPr>
        <p:spPr>
          <a:xfrm>
            <a:off x="905164" y="13516179"/>
            <a:ext cx="1085347" cy="461665"/>
          </a:xfrm>
          <a:prstGeom prst="rect">
            <a:avLst/>
          </a:prstGeom>
          <a:noFill/>
        </p:spPr>
        <p:txBody>
          <a:bodyPr wrap="square" rtlCol="0">
            <a:spAutoFit/>
          </a:bodyPr>
          <a:lstStyle/>
          <a:p>
            <a:r>
              <a:rPr lang="en-GB" sz="2400" dirty="0">
                <a:latin typeface="Century Gothic" panose="020B0502020202020204" pitchFamily="34" charset="0"/>
              </a:rPr>
              <a:t> X2</a:t>
            </a:r>
          </a:p>
        </p:txBody>
      </p:sp>
      <p:sp>
        <p:nvSpPr>
          <p:cNvPr id="18" name="TextBox 17">
            <a:extLst>
              <a:ext uri="{FF2B5EF4-FFF2-40B4-BE49-F238E27FC236}">
                <a16:creationId xmlns:a16="http://schemas.microsoft.com/office/drawing/2014/main" id="{A1F3428F-7EC5-4D92-91F5-914833195043}"/>
              </a:ext>
            </a:extLst>
          </p:cNvPr>
          <p:cNvSpPr txBox="1"/>
          <p:nvPr/>
        </p:nvSpPr>
        <p:spPr>
          <a:xfrm>
            <a:off x="977765" y="15149574"/>
            <a:ext cx="1085347" cy="461665"/>
          </a:xfrm>
          <a:prstGeom prst="rect">
            <a:avLst/>
          </a:prstGeom>
          <a:noFill/>
        </p:spPr>
        <p:txBody>
          <a:bodyPr wrap="square" rtlCol="0">
            <a:spAutoFit/>
          </a:bodyPr>
          <a:lstStyle/>
          <a:p>
            <a:r>
              <a:rPr lang="en-GB" sz="2400" dirty="0">
                <a:latin typeface="Century Gothic" panose="020B0502020202020204" pitchFamily="34" charset="0"/>
              </a:rPr>
              <a:t> X 1</a:t>
            </a:r>
          </a:p>
        </p:txBody>
      </p:sp>
      <p:sp>
        <p:nvSpPr>
          <p:cNvPr id="19" name="TextBox 18">
            <a:extLst>
              <a:ext uri="{FF2B5EF4-FFF2-40B4-BE49-F238E27FC236}">
                <a16:creationId xmlns:a16="http://schemas.microsoft.com/office/drawing/2014/main" id="{8D7AA2C2-A742-4BD8-BF2E-0D4DF1154A36}"/>
              </a:ext>
            </a:extLst>
          </p:cNvPr>
          <p:cNvSpPr txBox="1"/>
          <p:nvPr/>
        </p:nvSpPr>
        <p:spPr>
          <a:xfrm>
            <a:off x="2449592" y="10694805"/>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anglais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pSp>
        <p:nvGrpSpPr>
          <p:cNvPr id="20" name="Group 19">
            <a:extLst>
              <a:ext uri="{FF2B5EF4-FFF2-40B4-BE49-F238E27FC236}">
                <a16:creationId xmlns:a16="http://schemas.microsoft.com/office/drawing/2014/main" id="{B1BCCA01-356D-4AE5-B93E-09BF18D71773}"/>
              </a:ext>
            </a:extLst>
          </p:cNvPr>
          <p:cNvGrpSpPr/>
          <p:nvPr/>
        </p:nvGrpSpPr>
        <p:grpSpPr>
          <a:xfrm>
            <a:off x="168565" y="10694805"/>
            <a:ext cx="2268556" cy="862054"/>
            <a:chOff x="314909" y="12083263"/>
            <a:chExt cx="2268556" cy="862054"/>
          </a:xfrm>
        </p:grpSpPr>
        <p:sp>
          <p:nvSpPr>
            <p:cNvPr id="21" name="Title 1">
              <a:extLst>
                <a:ext uri="{FF2B5EF4-FFF2-40B4-BE49-F238E27FC236}">
                  <a16:creationId xmlns:a16="http://schemas.microsoft.com/office/drawing/2014/main" id="{241EC887-C331-4414-AD79-1C5159AB2660}"/>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22" name="Picture 21" descr="A logo of a book&#10;&#10;Description automatically generated with low confidence">
              <a:extLst>
                <a:ext uri="{FF2B5EF4-FFF2-40B4-BE49-F238E27FC236}">
                  <a16:creationId xmlns:a16="http://schemas.microsoft.com/office/drawing/2014/main" id="{D76598D8-F3F0-4D5D-B4C8-C5DBD09B1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pic>
        <p:nvPicPr>
          <p:cNvPr id="23" name="Picture 22">
            <a:extLst>
              <a:ext uri="{FF2B5EF4-FFF2-40B4-BE49-F238E27FC236}">
                <a16:creationId xmlns:a16="http://schemas.microsoft.com/office/drawing/2014/main" id="{8554EB74-1930-49D1-8746-21FAEAB8A098}"/>
              </a:ext>
            </a:extLst>
          </p:cNvPr>
          <p:cNvPicPr>
            <a:picLocks noChangeAspect="1"/>
          </p:cNvPicPr>
          <p:nvPr/>
        </p:nvPicPr>
        <p:blipFill>
          <a:blip r:embed="rId7">
            <a:clrChange>
              <a:clrFrom>
                <a:srgbClr val="000000">
                  <a:alpha val="0"/>
                </a:srgbClr>
              </a:clrFrom>
              <a:clrTo>
                <a:srgbClr val="000000">
                  <a:alpha val="0"/>
                </a:srgbClr>
              </a:clrTo>
            </a:clrChange>
          </a:blip>
          <a:stretch>
            <a:fillRect/>
          </a:stretch>
        </p:blipFill>
        <p:spPr>
          <a:xfrm>
            <a:off x="10830624" y="10625517"/>
            <a:ext cx="1234410" cy="1126549"/>
          </a:xfrm>
          <a:prstGeom prst="rect">
            <a:avLst/>
          </a:prstGeom>
        </p:spPr>
      </p:pic>
      <p:sp>
        <p:nvSpPr>
          <p:cNvPr id="36" name="Rectangle: Rounded Corners 35">
            <a:extLst>
              <a:ext uri="{FF2B5EF4-FFF2-40B4-BE49-F238E27FC236}">
                <a16:creationId xmlns:a16="http://schemas.microsoft.com/office/drawing/2014/main" id="{3BDF499D-0581-447D-A0BC-EC0B9304BC28}"/>
              </a:ext>
            </a:extLst>
          </p:cNvPr>
          <p:cNvSpPr/>
          <p:nvPr/>
        </p:nvSpPr>
        <p:spPr>
          <a:xfrm>
            <a:off x="330203" y="1060991"/>
            <a:ext cx="11723927" cy="4163411"/>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Title 1">
            <a:extLst>
              <a:ext uri="{FF2B5EF4-FFF2-40B4-BE49-F238E27FC236}">
                <a16:creationId xmlns:a16="http://schemas.microsoft.com/office/drawing/2014/main" id="{86C3EDD1-80ED-496D-8784-257D826F6572}"/>
              </a:ext>
            </a:extLst>
          </p:cNvPr>
          <p:cNvSpPr txBox="1">
            <a:spLocks/>
          </p:cNvSpPr>
          <p:nvPr/>
        </p:nvSpPr>
        <p:spPr>
          <a:xfrm>
            <a:off x="9937087" y="1288139"/>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pic>
        <p:nvPicPr>
          <p:cNvPr id="38" name="Google Shape;170;p8" descr="Jigsaw, Puzzle, Piece, Game, Concept, Solution">
            <a:extLst>
              <a:ext uri="{FF2B5EF4-FFF2-40B4-BE49-F238E27FC236}">
                <a16:creationId xmlns:a16="http://schemas.microsoft.com/office/drawing/2014/main" id="{A9637122-BF69-4751-B1BF-7605A3A8E2A2}"/>
              </a:ext>
            </a:extLst>
          </p:cNvPr>
          <p:cNvPicPr preferRelativeResize="0"/>
          <p:nvPr/>
        </p:nvPicPr>
        <p:blipFill rotWithShape="1">
          <a:blip r:embed="rId8">
            <a:alphaModFix/>
          </a:blip>
          <a:srcRect/>
          <a:stretch/>
        </p:blipFill>
        <p:spPr>
          <a:xfrm>
            <a:off x="9654750" y="1129204"/>
            <a:ext cx="564673" cy="593358"/>
          </a:xfrm>
          <a:prstGeom prst="rect">
            <a:avLst/>
          </a:prstGeom>
          <a:noFill/>
          <a:ln>
            <a:noFill/>
          </a:ln>
        </p:spPr>
      </p:pic>
      <p:sp>
        <p:nvSpPr>
          <p:cNvPr id="39" name="Title 1">
            <a:extLst>
              <a:ext uri="{FF2B5EF4-FFF2-40B4-BE49-F238E27FC236}">
                <a16:creationId xmlns:a16="http://schemas.microsoft.com/office/drawing/2014/main" id="{3829F6AE-BD37-4E9C-B01F-65D16C7838A6}"/>
              </a:ext>
            </a:extLst>
          </p:cNvPr>
          <p:cNvSpPr txBox="1">
            <a:spLocks/>
          </p:cNvSpPr>
          <p:nvPr/>
        </p:nvSpPr>
        <p:spPr>
          <a:xfrm>
            <a:off x="520559" y="1108251"/>
            <a:ext cx="8156791" cy="479433"/>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2400" b="1" spc="-1" dirty="0">
                <a:solidFill>
                  <a:schemeClr val="tx1">
                    <a:lumMod val="65000"/>
                    <a:lumOff val="35000"/>
                  </a:schemeClr>
                </a:solidFill>
                <a:latin typeface="Century Gothic" panose="020B0502020202020204" pitchFamily="34" charset="0"/>
                <a:ea typeface="Century Gothic"/>
              </a:rPr>
              <a:t>Saying ‘to’ and ‘in’</a:t>
            </a:r>
            <a:endParaRPr lang="en-GB" sz="2400" dirty="0">
              <a:solidFill>
                <a:schemeClr val="tx1">
                  <a:lumMod val="65000"/>
                  <a:lumOff val="35000"/>
                </a:schemeClr>
              </a:solidFill>
            </a:endParaRPr>
          </a:p>
        </p:txBody>
      </p:sp>
      <p:sp>
        <p:nvSpPr>
          <p:cNvPr id="40" name="Rectangle 39">
            <a:extLst>
              <a:ext uri="{FF2B5EF4-FFF2-40B4-BE49-F238E27FC236}">
                <a16:creationId xmlns:a16="http://schemas.microsoft.com/office/drawing/2014/main" id="{813373ED-AB73-453F-A370-31B9A7620172}"/>
              </a:ext>
            </a:extLst>
          </p:cNvPr>
          <p:cNvSpPr/>
          <p:nvPr/>
        </p:nvSpPr>
        <p:spPr>
          <a:xfrm>
            <a:off x="609877" y="2409614"/>
            <a:ext cx="5057750"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am going </a:t>
            </a:r>
            <a:r>
              <a:rPr lang="en-GB" sz="2400" b="1" spc="-1" dirty="0">
                <a:solidFill>
                  <a:schemeClr val="tx1">
                    <a:lumMod val="65000"/>
                    <a:lumOff val="35000"/>
                  </a:schemeClr>
                </a:solidFill>
                <a:latin typeface="Century Gothic" panose="020B0502020202020204" pitchFamily="34" charset="0"/>
              </a:rPr>
              <a:t>to </a:t>
            </a:r>
            <a:r>
              <a:rPr lang="en-GB" sz="2400" spc="-1" dirty="0">
                <a:solidFill>
                  <a:schemeClr val="tx1">
                    <a:lumMod val="65000"/>
                    <a:lumOff val="35000"/>
                  </a:schemeClr>
                </a:solidFill>
                <a:latin typeface="Century Gothic" panose="020B0502020202020204" pitchFamily="34" charset="0"/>
              </a:rPr>
              <a:t>Port-au-Prince.</a:t>
            </a:r>
            <a:endParaRPr lang="en-GB" sz="2400" dirty="0">
              <a:solidFill>
                <a:schemeClr val="tx1">
                  <a:lumMod val="65000"/>
                  <a:lumOff val="35000"/>
                </a:schemeClr>
              </a:solidFill>
            </a:endParaRPr>
          </a:p>
        </p:txBody>
      </p:sp>
      <p:sp>
        <p:nvSpPr>
          <p:cNvPr id="41" name="Google Shape;433;p6">
            <a:extLst>
              <a:ext uri="{FF2B5EF4-FFF2-40B4-BE49-F238E27FC236}">
                <a16:creationId xmlns:a16="http://schemas.microsoft.com/office/drawing/2014/main" id="{23F2C3D8-A775-49B4-A11D-6E52C7FFD12B}"/>
              </a:ext>
            </a:extLst>
          </p:cNvPr>
          <p:cNvSpPr txBox="1"/>
          <p:nvPr/>
        </p:nvSpPr>
        <p:spPr>
          <a:xfrm>
            <a:off x="263340" y="2402596"/>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42" name="Rectangle: Rounded Corners 41">
            <a:extLst>
              <a:ext uri="{FF2B5EF4-FFF2-40B4-BE49-F238E27FC236}">
                <a16:creationId xmlns:a16="http://schemas.microsoft.com/office/drawing/2014/main" id="{FA0E432D-1774-4309-AEDF-4466E56BA1F4}"/>
              </a:ext>
            </a:extLst>
          </p:cNvPr>
          <p:cNvSpPr/>
          <p:nvPr/>
        </p:nvSpPr>
        <p:spPr>
          <a:xfrm>
            <a:off x="543262" y="1988716"/>
            <a:ext cx="3954606" cy="419647"/>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3" name="TextBox 42">
            <a:extLst>
              <a:ext uri="{FF2B5EF4-FFF2-40B4-BE49-F238E27FC236}">
                <a16:creationId xmlns:a16="http://schemas.microsoft.com/office/drawing/2014/main" id="{7EFC6303-EBE8-4D13-81BC-57CC23237811}"/>
              </a:ext>
            </a:extLst>
          </p:cNvPr>
          <p:cNvSpPr txBox="1"/>
          <p:nvPr/>
        </p:nvSpPr>
        <p:spPr>
          <a:xfrm>
            <a:off x="607053" y="1947949"/>
            <a:ext cx="395460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a:solidFill>
                  <a:schemeClr val="bg2">
                    <a:lumMod val="25000"/>
                  </a:schemeClr>
                </a:solidFill>
                <a:latin typeface="Century Gothic" panose="020F0302020204030204"/>
              </a:rPr>
              <a:t>Je </a:t>
            </a:r>
            <a:r>
              <a:rPr lang="en-GB" sz="2400" kern="0" dirty="0" err="1">
                <a:solidFill>
                  <a:schemeClr val="bg2">
                    <a:lumMod val="25000"/>
                  </a:schemeClr>
                </a:solidFill>
                <a:latin typeface="Century Gothic" panose="020F0302020204030204"/>
              </a:rPr>
              <a:t>vais</a:t>
            </a:r>
            <a:r>
              <a:rPr lang="en-GB" sz="2400" kern="0" dirty="0">
                <a:solidFill>
                  <a:schemeClr val="bg2">
                    <a:lumMod val="25000"/>
                  </a:schemeClr>
                </a:solidFill>
                <a:latin typeface="Century Gothic" panose="020F0302020204030204"/>
              </a:rPr>
              <a:t> </a:t>
            </a:r>
            <a:r>
              <a:rPr lang="en-GB" sz="2400" b="1" spc="-1" dirty="0">
                <a:solidFill>
                  <a:schemeClr val="tx1">
                    <a:lumMod val="65000"/>
                    <a:lumOff val="35000"/>
                  </a:schemeClr>
                </a:solidFill>
                <a:latin typeface="Century Gothic" panose="020B0502020202020204" pitchFamily="34" charset="0"/>
              </a:rPr>
              <a:t>à</a:t>
            </a:r>
            <a:r>
              <a:rPr lang="en-GB" sz="2400" b="1" kern="0" dirty="0">
                <a:solidFill>
                  <a:schemeClr val="bg2">
                    <a:lumMod val="25000"/>
                  </a:schemeClr>
                </a:solidFill>
                <a:latin typeface="Century Gothic" panose="020F0302020204030204"/>
              </a:rPr>
              <a:t> </a:t>
            </a:r>
            <a:r>
              <a:rPr lang="en-GB" sz="2400" kern="0" dirty="0">
                <a:solidFill>
                  <a:schemeClr val="bg2">
                    <a:lumMod val="25000"/>
                  </a:schemeClr>
                </a:solidFill>
                <a:latin typeface="Century Gothic" panose="020F0302020204030204"/>
              </a:rPr>
              <a:t>Port-</a:t>
            </a:r>
            <a:r>
              <a:rPr lang="en-GB" sz="2400" kern="0" dirty="0" err="1">
                <a:solidFill>
                  <a:schemeClr val="bg2">
                    <a:lumMod val="25000"/>
                  </a:schemeClr>
                </a:solidFill>
                <a:latin typeface="Century Gothic" panose="020F0302020204030204"/>
              </a:rPr>
              <a:t>au_Prince</a:t>
            </a:r>
            <a:r>
              <a:rPr lang="en-GB" sz="2400" kern="0" dirty="0">
                <a:solidFill>
                  <a:schemeClr val="bg2">
                    <a:lumMod val="25000"/>
                  </a:schemeClr>
                </a:solidFill>
                <a:latin typeface="Century Gothic" panose="020F0302020204030204"/>
              </a:rPr>
              <a:t>.</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44" name="Rectangle 43">
            <a:extLst>
              <a:ext uri="{FF2B5EF4-FFF2-40B4-BE49-F238E27FC236}">
                <a16:creationId xmlns:a16="http://schemas.microsoft.com/office/drawing/2014/main" id="{9171E860-A1DE-46D2-9435-BADC52DB7D97}"/>
              </a:ext>
            </a:extLst>
          </p:cNvPr>
          <p:cNvSpPr/>
          <p:nvPr/>
        </p:nvSpPr>
        <p:spPr>
          <a:xfrm>
            <a:off x="5987969" y="2434497"/>
            <a:ext cx="4228135"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am </a:t>
            </a:r>
            <a:r>
              <a:rPr lang="en-GB" sz="2400" b="1" spc="-1" dirty="0">
                <a:solidFill>
                  <a:schemeClr val="tx1">
                    <a:lumMod val="65000"/>
                    <a:lumOff val="35000"/>
                  </a:schemeClr>
                </a:solidFill>
                <a:latin typeface="Century Gothic" panose="020B0502020202020204" pitchFamily="34" charset="0"/>
              </a:rPr>
              <a:t>in </a:t>
            </a:r>
            <a:r>
              <a:rPr lang="en-GB" sz="2400" spc="-1" dirty="0">
                <a:solidFill>
                  <a:schemeClr val="tx1">
                    <a:lumMod val="65000"/>
                    <a:lumOff val="35000"/>
                  </a:schemeClr>
                </a:solidFill>
                <a:latin typeface="Century Gothic" panose="020B0502020202020204" pitchFamily="34" charset="0"/>
              </a:rPr>
              <a:t>Port-au-Prince.</a:t>
            </a:r>
            <a:endParaRPr lang="en-GB" sz="2400" dirty="0">
              <a:solidFill>
                <a:schemeClr val="tx1">
                  <a:lumMod val="65000"/>
                  <a:lumOff val="35000"/>
                </a:schemeClr>
              </a:solidFill>
            </a:endParaRPr>
          </a:p>
        </p:txBody>
      </p:sp>
      <p:sp>
        <p:nvSpPr>
          <p:cNvPr id="45" name="Google Shape;433;p6">
            <a:extLst>
              <a:ext uri="{FF2B5EF4-FFF2-40B4-BE49-F238E27FC236}">
                <a16:creationId xmlns:a16="http://schemas.microsoft.com/office/drawing/2014/main" id="{E17BCDD1-DA17-4AA7-815A-32B62E693D97}"/>
              </a:ext>
            </a:extLst>
          </p:cNvPr>
          <p:cNvSpPr txBox="1"/>
          <p:nvPr/>
        </p:nvSpPr>
        <p:spPr>
          <a:xfrm>
            <a:off x="5641432" y="2427479"/>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46" name="Rectangle: Rounded Corners 45">
            <a:extLst>
              <a:ext uri="{FF2B5EF4-FFF2-40B4-BE49-F238E27FC236}">
                <a16:creationId xmlns:a16="http://schemas.microsoft.com/office/drawing/2014/main" id="{FE66973B-86DB-467F-A38A-E8EE778FED04}"/>
              </a:ext>
            </a:extLst>
          </p:cNvPr>
          <p:cNvSpPr/>
          <p:nvPr/>
        </p:nvSpPr>
        <p:spPr>
          <a:xfrm>
            <a:off x="5921354" y="2013601"/>
            <a:ext cx="3808408" cy="394762"/>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7" name="TextBox 46">
            <a:extLst>
              <a:ext uri="{FF2B5EF4-FFF2-40B4-BE49-F238E27FC236}">
                <a16:creationId xmlns:a16="http://schemas.microsoft.com/office/drawing/2014/main" id="{73E4AA39-B3E6-43F8-AAB5-DBC01C61EC2D}"/>
              </a:ext>
            </a:extLst>
          </p:cNvPr>
          <p:cNvSpPr txBox="1"/>
          <p:nvPr/>
        </p:nvSpPr>
        <p:spPr>
          <a:xfrm>
            <a:off x="5947549" y="1998801"/>
            <a:ext cx="472519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a:solidFill>
                  <a:schemeClr val="bg2">
                    <a:lumMod val="25000"/>
                  </a:schemeClr>
                </a:solidFill>
                <a:latin typeface="Century Gothic" panose="020F0302020204030204"/>
              </a:rPr>
              <a:t>Je </a:t>
            </a:r>
            <a:r>
              <a:rPr lang="en-GB" sz="2400" kern="0" dirty="0" err="1">
                <a:solidFill>
                  <a:schemeClr val="bg2">
                    <a:lumMod val="25000"/>
                  </a:schemeClr>
                </a:solidFill>
                <a:latin typeface="Century Gothic" panose="020F0302020204030204"/>
              </a:rPr>
              <a:t>suis</a:t>
            </a:r>
            <a:r>
              <a:rPr lang="en-GB" sz="2400" kern="0" dirty="0">
                <a:solidFill>
                  <a:schemeClr val="bg2">
                    <a:lumMod val="25000"/>
                  </a:schemeClr>
                </a:solidFill>
                <a:latin typeface="Century Gothic" panose="020F0302020204030204"/>
              </a:rPr>
              <a:t> </a:t>
            </a:r>
            <a:r>
              <a:rPr lang="en-GB" sz="2400" b="1" spc="-1" dirty="0">
                <a:solidFill>
                  <a:schemeClr val="tx1">
                    <a:lumMod val="65000"/>
                    <a:lumOff val="35000"/>
                  </a:schemeClr>
                </a:solidFill>
                <a:latin typeface="Century Gothic" panose="020B0502020202020204" pitchFamily="34" charset="0"/>
              </a:rPr>
              <a:t>à</a:t>
            </a:r>
            <a:r>
              <a:rPr lang="en-GB" sz="2400" b="1" kern="0" dirty="0">
                <a:solidFill>
                  <a:schemeClr val="bg2">
                    <a:lumMod val="25000"/>
                  </a:schemeClr>
                </a:solidFill>
                <a:latin typeface="Century Gothic" panose="020F0302020204030204"/>
              </a:rPr>
              <a:t> </a:t>
            </a:r>
            <a:r>
              <a:rPr lang="en-GB" sz="2400" kern="0" dirty="0">
                <a:solidFill>
                  <a:schemeClr val="bg2">
                    <a:lumMod val="25000"/>
                  </a:schemeClr>
                </a:solidFill>
                <a:latin typeface="Century Gothic" panose="020F0302020204030204"/>
              </a:rPr>
              <a:t>Port-au-Prince.</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48" name="Rectangle 47">
            <a:extLst>
              <a:ext uri="{FF2B5EF4-FFF2-40B4-BE49-F238E27FC236}">
                <a16:creationId xmlns:a16="http://schemas.microsoft.com/office/drawing/2014/main" id="{ECAD4608-3A17-4C9A-A116-E78D3CF442F4}"/>
              </a:ext>
            </a:extLst>
          </p:cNvPr>
          <p:cNvSpPr/>
          <p:nvPr/>
        </p:nvSpPr>
        <p:spPr>
          <a:xfrm>
            <a:off x="609877" y="3791057"/>
            <a:ext cx="4558647"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am going </a:t>
            </a:r>
            <a:r>
              <a:rPr lang="en-GB" sz="2400" b="1" spc="-1" dirty="0">
                <a:solidFill>
                  <a:schemeClr val="tx1">
                    <a:lumMod val="65000"/>
                    <a:lumOff val="35000"/>
                  </a:schemeClr>
                </a:solidFill>
                <a:latin typeface="Century Gothic" panose="020B0502020202020204" pitchFamily="34" charset="0"/>
              </a:rPr>
              <a:t>to the </a:t>
            </a:r>
            <a:r>
              <a:rPr lang="en-GB" sz="2400" spc="-1" dirty="0">
                <a:solidFill>
                  <a:schemeClr val="tx1">
                    <a:lumMod val="65000"/>
                    <a:lumOff val="35000"/>
                  </a:schemeClr>
                </a:solidFill>
                <a:latin typeface="Century Gothic" panose="020B0502020202020204" pitchFamily="34" charset="0"/>
              </a:rPr>
              <a:t>port.</a:t>
            </a:r>
            <a:endParaRPr lang="en-GB" sz="2400" dirty="0">
              <a:solidFill>
                <a:schemeClr val="tx1">
                  <a:lumMod val="65000"/>
                  <a:lumOff val="35000"/>
                </a:schemeClr>
              </a:solidFill>
            </a:endParaRPr>
          </a:p>
        </p:txBody>
      </p:sp>
      <p:sp>
        <p:nvSpPr>
          <p:cNvPr id="49" name="Google Shape;433;p6">
            <a:extLst>
              <a:ext uri="{FF2B5EF4-FFF2-40B4-BE49-F238E27FC236}">
                <a16:creationId xmlns:a16="http://schemas.microsoft.com/office/drawing/2014/main" id="{D3130A8F-3861-40D1-BEA1-7447FEE4FAEC}"/>
              </a:ext>
            </a:extLst>
          </p:cNvPr>
          <p:cNvSpPr txBox="1"/>
          <p:nvPr/>
        </p:nvSpPr>
        <p:spPr>
          <a:xfrm>
            <a:off x="263340" y="3784039"/>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50" name="Rectangle: Rounded Corners 49">
            <a:extLst>
              <a:ext uri="{FF2B5EF4-FFF2-40B4-BE49-F238E27FC236}">
                <a16:creationId xmlns:a16="http://schemas.microsoft.com/office/drawing/2014/main" id="{B82EC90B-B061-4E60-A88A-96717D5C4A41}"/>
              </a:ext>
            </a:extLst>
          </p:cNvPr>
          <p:cNvSpPr/>
          <p:nvPr/>
        </p:nvSpPr>
        <p:spPr>
          <a:xfrm>
            <a:off x="564669" y="3369960"/>
            <a:ext cx="3304659" cy="467142"/>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1" name="TextBox 50">
            <a:extLst>
              <a:ext uri="{FF2B5EF4-FFF2-40B4-BE49-F238E27FC236}">
                <a16:creationId xmlns:a16="http://schemas.microsoft.com/office/drawing/2014/main" id="{AD4FAB05-6B6A-4399-8C42-CDADF40E4C97}"/>
              </a:ext>
            </a:extLst>
          </p:cNvPr>
          <p:cNvSpPr txBox="1"/>
          <p:nvPr/>
        </p:nvSpPr>
        <p:spPr>
          <a:xfrm>
            <a:off x="517889" y="3380876"/>
            <a:ext cx="350181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Je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vais</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r>
              <a:rPr lang="en-GB" sz="2400" b="1" kern="0" dirty="0">
                <a:solidFill>
                  <a:schemeClr val="bg2">
                    <a:lumMod val="25000"/>
                  </a:schemeClr>
                </a:solidFill>
                <a:latin typeface="Century Gothic" panose="020F0302020204030204"/>
              </a:rPr>
              <a:t>au</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port.</a:t>
            </a:r>
          </a:p>
        </p:txBody>
      </p:sp>
      <p:sp>
        <p:nvSpPr>
          <p:cNvPr id="52" name="Rectangle 51">
            <a:extLst>
              <a:ext uri="{FF2B5EF4-FFF2-40B4-BE49-F238E27FC236}">
                <a16:creationId xmlns:a16="http://schemas.microsoft.com/office/drawing/2014/main" id="{A7DAA6B1-3E20-43CF-B3FE-2F09B1DB0F5A}"/>
              </a:ext>
            </a:extLst>
          </p:cNvPr>
          <p:cNvSpPr/>
          <p:nvPr/>
        </p:nvSpPr>
        <p:spPr>
          <a:xfrm>
            <a:off x="5954677" y="3801450"/>
            <a:ext cx="6108393"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am </a:t>
            </a:r>
            <a:r>
              <a:rPr lang="en-GB" sz="2400" b="1" spc="-1" dirty="0">
                <a:solidFill>
                  <a:schemeClr val="tx1">
                    <a:lumMod val="65000"/>
                    <a:lumOff val="35000"/>
                  </a:schemeClr>
                </a:solidFill>
                <a:latin typeface="Century Gothic" panose="020B0502020202020204" pitchFamily="34" charset="0"/>
              </a:rPr>
              <a:t>at the </a:t>
            </a:r>
            <a:r>
              <a:rPr lang="en-GB" sz="2400" spc="-1" dirty="0">
                <a:solidFill>
                  <a:schemeClr val="tx1">
                    <a:lumMod val="65000"/>
                    <a:lumOff val="35000"/>
                  </a:schemeClr>
                </a:solidFill>
                <a:latin typeface="Century Gothic" panose="020B0502020202020204" pitchFamily="34" charset="0"/>
              </a:rPr>
              <a:t>port.</a:t>
            </a:r>
            <a:endParaRPr lang="en-GB" sz="2400" dirty="0">
              <a:solidFill>
                <a:schemeClr val="tx1">
                  <a:lumMod val="65000"/>
                  <a:lumOff val="35000"/>
                </a:schemeClr>
              </a:solidFill>
            </a:endParaRPr>
          </a:p>
        </p:txBody>
      </p:sp>
      <p:sp>
        <p:nvSpPr>
          <p:cNvPr id="53" name="Google Shape;433;p6">
            <a:extLst>
              <a:ext uri="{FF2B5EF4-FFF2-40B4-BE49-F238E27FC236}">
                <a16:creationId xmlns:a16="http://schemas.microsoft.com/office/drawing/2014/main" id="{9DE4C89D-BE8A-4487-80BC-62AFF320D0FB}"/>
              </a:ext>
            </a:extLst>
          </p:cNvPr>
          <p:cNvSpPr txBox="1"/>
          <p:nvPr/>
        </p:nvSpPr>
        <p:spPr>
          <a:xfrm>
            <a:off x="5612075" y="3835996"/>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54" name="Rectangle: Rounded Corners 53">
            <a:extLst>
              <a:ext uri="{FF2B5EF4-FFF2-40B4-BE49-F238E27FC236}">
                <a16:creationId xmlns:a16="http://schemas.microsoft.com/office/drawing/2014/main" id="{A44E01BD-82AB-47C1-AF0A-D2F8DEF9A614}"/>
              </a:ext>
            </a:extLst>
          </p:cNvPr>
          <p:cNvSpPr/>
          <p:nvPr/>
        </p:nvSpPr>
        <p:spPr>
          <a:xfrm>
            <a:off x="5891997" y="3422117"/>
            <a:ext cx="2486364" cy="37933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5" name="TextBox 54">
            <a:extLst>
              <a:ext uri="{FF2B5EF4-FFF2-40B4-BE49-F238E27FC236}">
                <a16:creationId xmlns:a16="http://schemas.microsoft.com/office/drawing/2014/main" id="{8825A102-1862-4532-87FC-E2B09D28C673}"/>
              </a:ext>
            </a:extLst>
          </p:cNvPr>
          <p:cNvSpPr txBox="1"/>
          <p:nvPr/>
        </p:nvSpPr>
        <p:spPr>
          <a:xfrm>
            <a:off x="5888086" y="3404319"/>
            <a:ext cx="242368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Je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suis</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au </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port.</a:t>
            </a:r>
          </a:p>
        </p:txBody>
      </p:sp>
      <p:sp>
        <p:nvSpPr>
          <p:cNvPr id="56" name="Rectangle 55">
            <a:extLst>
              <a:ext uri="{FF2B5EF4-FFF2-40B4-BE49-F238E27FC236}">
                <a16:creationId xmlns:a16="http://schemas.microsoft.com/office/drawing/2014/main" id="{42F13E21-9C0E-4D78-BA38-57EA4FAD116B}"/>
              </a:ext>
            </a:extLst>
          </p:cNvPr>
          <p:cNvSpPr/>
          <p:nvPr/>
        </p:nvSpPr>
        <p:spPr>
          <a:xfrm>
            <a:off x="488922" y="1482121"/>
            <a:ext cx="9064443"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You know </a:t>
            </a:r>
            <a:r>
              <a:rPr lang="en-GB" sz="2400" b="1" spc="-1" dirty="0">
                <a:solidFill>
                  <a:schemeClr val="tx1">
                    <a:lumMod val="65000"/>
                    <a:lumOff val="35000"/>
                  </a:schemeClr>
                </a:solidFill>
                <a:latin typeface="Century Gothic" panose="020B0502020202020204" pitchFamily="34" charset="0"/>
              </a:rPr>
              <a:t>à </a:t>
            </a:r>
            <a:r>
              <a:rPr lang="en-GB" sz="2400" spc="-1" dirty="0">
                <a:solidFill>
                  <a:schemeClr val="tx1">
                    <a:lumMod val="65000"/>
                    <a:lumOff val="35000"/>
                  </a:schemeClr>
                </a:solidFill>
                <a:latin typeface="Century Gothic" panose="020B0502020202020204" pitchFamily="34" charset="0"/>
              </a:rPr>
              <a:t>means ‘to’ or ‘in’ with a town/city.</a:t>
            </a:r>
            <a:endParaRPr lang="en-GB" sz="2400" dirty="0">
              <a:solidFill>
                <a:schemeClr val="tx1">
                  <a:lumMod val="65000"/>
                  <a:lumOff val="35000"/>
                </a:schemeClr>
              </a:solidFill>
            </a:endParaRPr>
          </a:p>
        </p:txBody>
      </p:sp>
      <p:sp>
        <p:nvSpPr>
          <p:cNvPr id="57" name="Rectangle 56">
            <a:extLst>
              <a:ext uri="{FF2B5EF4-FFF2-40B4-BE49-F238E27FC236}">
                <a16:creationId xmlns:a16="http://schemas.microsoft.com/office/drawing/2014/main" id="{F7864B39-5A39-4D78-81B0-57BE91C3CE5A}"/>
              </a:ext>
            </a:extLst>
          </p:cNvPr>
          <p:cNvSpPr/>
          <p:nvPr/>
        </p:nvSpPr>
        <p:spPr>
          <a:xfrm>
            <a:off x="496481" y="2944270"/>
            <a:ext cx="9064443"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Before a noun </a:t>
            </a:r>
            <a:r>
              <a:rPr lang="en-GB" sz="2400" b="1" spc="-1" dirty="0">
                <a:solidFill>
                  <a:schemeClr val="tx1">
                    <a:lumMod val="65000"/>
                    <a:lumOff val="35000"/>
                  </a:schemeClr>
                </a:solidFill>
                <a:latin typeface="Century Gothic" panose="020B0502020202020204" pitchFamily="34" charset="0"/>
              </a:rPr>
              <a:t>au, à la, à l’ </a:t>
            </a:r>
            <a:r>
              <a:rPr lang="en-GB" sz="2400" spc="-1" dirty="0">
                <a:solidFill>
                  <a:schemeClr val="tx1">
                    <a:lumMod val="65000"/>
                    <a:lumOff val="35000"/>
                  </a:schemeClr>
                </a:solidFill>
                <a:latin typeface="Century Gothic" panose="020B0502020202020204" pitchFamily="34" charset="0"/>
              </a:rPr>
              <a:t>can mean ‘to’, ‘in’ or ‘at the:</a:t>
            </a:r>
            <a:r>
              <a:rPr lang="en-GB" sz="2400" b="1" spc="-1" dirty="0">
                <a:solidFill>
                  <a:schemeClr val="tx1">
                    <a:lumMod val="65000"/>
                    <a:lumOff val="35000"/>
                  </a:schemeClr>
                </a:solidFill>
                <a:latin typeface="Century Gothic" panose="020B0502020202020204" pitchFamily="34" charset="0"/>
              </a:rPr>
              <a:t> </a:t>
            </a:r>
            <a:endParaRPr lang="en-GB" sz="2400" dirty="0">
              <a:solidFill>
                <a:schemeClr val="tx1">
                  <a:lumMod val="65000"/>
                  <a:lumOff val="35000"/>
                </a:schemeClr>
              </a:solidFill>
            </a:endParaRPr>
          </a:p>
        </p:txBody>
      </p:sp>
      <p:sp>
        <p:nvSpPr>
          <p:cNvPr id="60" name="Rectangle 59">
            <a:extLst>
              <a:ext uri="{FF2B5EF4-FFF2-40B4-BE49-F238E27FC236}">
                <a16:creationId xmlns:a16="http://schemas.microsoft.com/office/drawing/2014/main" id="{7A226056-F12A-4BF1-BEB3-E4954ADD7B06}"/>
              </a:ext>
            </a:extLst>
          </p:cNvPr>
          <p:cNvSpPr/>
          <p:nvPr/>
        </p:nvSpPr>
        <p:spPr>
          <a:xfrm>
            <a:off x="602318" y="4755719"/>
            <a:ext cx="5065309"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am arriving </a:t>
            </a:r>
            <a:r>
              <a:rPr lang="en-GB" sz="2400" b="1" spc="-1" dirty="0">
                <a:solidFill>
                  <a:schemeClr val="tx1">
                    <a:lumMod val="65000"/>
                    <a:lumOff val="35000"/>
                  </a:schemeClr>
                </a:solidFill>
                <a:latin typeface="Century Gothic" panose="020B0502020202020204" pitchFamily="34" charset="0"/>
              </a:rPr>
              <a:t>in the </a:t>
            </a:r>
            <a:r>
              <a:rPr lang="en-GB" sz="2400" spc="-1" dirty="0">
                <a:solidFill>
                  <a:schemeClr val="tx1">
                    <a:lumMod val="65000"/>
                    <a:lumOff val="35000"/>
                  </a:schemeClr>
                </a:solidFill>
                <a:latin typeface="Century Gothic" panose="020B0502020202020204" pitchFamily="34" charset="0"/>
              </a:rPr>
              <a:t>mountains.</a:t>
            </a:r>
            <a:endParaRPr lang="en-GB" sz="2400" dirty="0">
              <a:solidFill>
                <a:schemeClr val="tx1">
                  <a:lumMod val="65000"/>
                  <a:lumOff val="35000"/>
                </a:schemeClr>
              </a:solidFill>
            </a:endParaRPr>
          </a:p>
        </p:txBody>
      </p:sp>
      <p:sp>
        <p:nvSpPr>
          <p:cNvPr id="61" name="Google Shape;433;p6">
            <a:extLst>
              <a:ext uri="{FF2B5EF4-FFF2-40B4-BE49-F238E27FC236}">
                <a16:creationId xmlns:a16="http://schemas.microsoft.com/office/drawing/2014/main" id="{C2643863-EE47-4251-9344-8B3612F586FE}"/>
              </a:ext>
            </a:extLst>
          </p:cNvPr>
          <p:cNvSpPr txBox="1"/>
          <p:nvPr/>
        </p:nvSpPr>
        <p:spPr>
          <a:xfrm>
            <a:off x="255781" y="4748701"/>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62" name="Rectangle: Rounded Corners 61">
            <a:extLst>
              <a:ext uri="{FF2B5EF4-FFF2-40B4-BE49-F238E27FC236}">
                <a16:creationId xmlns:a16="http://schemas.microsoft.com/office/drawing/2014/main" id="{13FEDF59-14E2-44D0-AD8A-DCD558DA72C7}"/>
              </a:ext>
            </a:extLst>
          </p:cNvPr>
          <p:cNvSpPr/>
          <p:nvPr/>
        </p:nvSpPr>
        <p:spPr>
          <a:xfrm>
            <a:off x="557110" y="4334622"/>
            <a:ext cx="4004549" cy="413138"/>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3" name="TextBox 62">
            <a:extLst>
              <a:ext uri="{FF2B5EF4-FFF2-40B4-BE49-F238E27FC236}">
                <a16:creationId xmlns:a16="http://schemas.microsoft.com/office/drawing/2014/main" id="{25499884-CF2D-457A-A3E5-90150B0B02C1}"/>
              </a:ext>
            </a:extLst>
          </p:cNvPr>
          <p:cNvSpPr txBox="1"/>
          <p:nvPr/>
        </p:nvSpPr>
        <p:spPr>
          <a:xfrm>
            <a:off x="535525" y="4295670"/>
            <a:ext cx="423343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J’arrive</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r>
              <a:rPr lang="en-GB" sz="2400" b="1" spc="-1" dirty="0">
                <a:solidFill>
                  <a:schemeClr val="tx1">
                    <a:lumMod val="65000"/>
                    <a:lumOff val="35000"/>
                  </a:schemeClr>
                </a:solidFill>
                <a:latin typeface="Century Gothic" panose="020B0502020202020204" pitchFamily="34" charset="0"/>
              </a:rPr>
              <a:t>à </a:t>
            </a:r>
            <a:r>
              <a:rPr lang="en-GB" sz="2400" b="1" kern="0" dirty="0">
                <a:solidFill>
                  <a:schemeClr val="bg2">
                    <a:lumMod val="25000"/>
                  </a:schemeClr>
                </a:solidFill>
                <a:latin typeface="Century Gothic" panose="020F0302020204030204"/>
              </a:rPr>
              <a:t>la</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montagne</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a:t>
            </a:r>
          </a:p>
        </p:txBody>
      </p:sp>
      <p:sp>
        <p:nvSpPr>
          <p:cNvPr id="64" name="Rectangle 63">
            <a:extLst>
              <a:ext uri="{FF2B5EF4-FFF2-40B4-BE49-F238E27FC236}">
                <a16:creationId xmlns:a16="http://schemas.microsoft.com/office/drawing/2014/main" id="{EFE02982-9147-42C6-9F35-B905A597D55B}"/>
              </a:ext>
            </a:extLst>
          </p:cNvPr>
          <p:cNvSpPr/>
          <p:nvPr/>
        </p:nvSpPr>
        <p:spPr>
          <a:xfrm>
            <a:off x="5952188" y="4721063"/>
            <a:ext cx="6108393"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am staying </a:t>
            </a:r>
            <a:r>
              <a:rPr lang="en-GB" sz="2400" b="1" spc="-1" dirty="0">
                <a:solidFill>
                  <a:schemeClr val="tx1">
                    <a:lumMod val="65000"/>
                    <a:lumOff val="35000"/>
                  </a:schemeClr>
                </a:solidFill>
                <a:latin typeface="Century Gothic" panose="020B0502020202020204" pitchFamily="34" charset="0"/>
              </a:rPr>
              <a:t>at the </a:t>
            </a:r>
            <a:r>
              <a:rPr lang="en-GB" sz="2400" spc="-1" dirty="0">
                <a:solidFill>
                  <a:schemeClr val="tx1">
                    <a:lumMod val="65000"/>
                    <a:lumOff val="35000"/>
                  </a:schemeClr>
                </a:solidFill>
                <a:latin typeface="Century Gothic" panose="020B0502020202020204" pitchFamily="34" charset="0"/>
              </a:rPr>
              <a:t>hotel.</a:t>
            </a:r>
            <a:endParaRPr lang="en-GB" sz="2400" dirty="0">
              <a:solidFill>
                <a:schemeClr val="tx1">
                  <a:lumMod val="65000"/>
                  <a:lumOff val="35000"/>
                </a:schemeClr>
              </a:solidFill>
            </a:endParaRPr>
          </a:p>
        </p:txBody>
      </p:sp>
      <p:sp>
        <p:nvSpPr>
          <p:cNvPr id="65" name="Google Shape;433;p6">
            <a:extLst>
              <a:ext uri="{FF2B5EF4-FFF2-40B4-BE49-F238E27FC236}">
                <a16:creationId xmlns:a16="http://schemas.microsoft.com/office/drawing/2014/main" id="{94827E8B-BBE1-4D39-8EB7-C81AF4E717C2}"/>
              </a:ext>
            </a:extLst>
          </p:cNvPr>
          <p:cNvSpPr txBox="1"/>
          <p:nvPr/>
        </p:nvSpPr>
        <p:spPr>
          <a:xfrm>
            <a:off x="5609586" y="4755609"/>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66" name="Rectangle: Rounded Corners 65">
            <a:extLst>
              <a:ext uri="{FF2B5EF4-FFF2-40B4-BE49-F238E27FC236}">
                <a16:creationId xmlns:a16="http://schemas.microsoft.com/office/drawing/2014/main" id="{E4EE19C2-1704-488F-ABBD-A4AF1A219A61}"/>
              </a:ext>
            </a:extLst>
          </p:cNvPr>
          <p:cNvSpPr/>
          <p:nvPr/>
        </p:nvSpPr>
        <p:spPr>
          <a:xfrm>
            <a:off x="5889508" y="4341730"/>
            <a:ext cx="2799870" cy="37933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7" name="TextBox 66">
            <a:extLst>
              <a:ext uri="{FF2B5EF4-FFF2-40B4-BE49-F238E27FC236}">
                <a16:creationId xmlns:a16="http://schemas.microsoft.com/office/drawing/2014/main" id="{1B7D01B8-0464-4C03-8088-F9B2FAFBA760}"/>
              </a:ext>
            </a:extLst>
          </p:cNvPr>
          <p:cNvSpPr txBox="1"/>
          <p:nvPr/>
        </p:nvSpPr>
        <p:spPr>
          <a:xfrm>
            <a:off x="5885597" y="4323933"/>
            <a:ext cx="280378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Je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reste</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r>
              <a:rPr lang="en-GB" sz="2400" b="1" spc="-1" dirty="0">
                <a:solidFill>
                  <a:schemeClr val="tx1">
                    <a:lumMod val="65000"/>
                    <a:lumOff val="35000"/>
                  </a:schemeClr>
                </a:solidFill>
                <a:latin typeface="Century Gothic" panose="020B0502020202020204" pitchFamily="34" charset="0"/>
              </a:rPr>
              <a:t>à </a:t>
            </a:r>
            <a:r>
              <a:rPr lang="en-GB" sz="2400" b="1" spc="-1" dirty="0" err="1">
                <a:solidFill>
                  <a:schemeClr val="tx1">
                    <a:lumMod val="65000"/>
                    <a:lumOff val="35000"/>
                  </a:schemeClr>
                </a:solidFill>
                <a:latin typeface="Century Gothic" panose="020B0502020202020204" pitchFamily="34" charset="0"/>
              </a:rPr>
              <a:t>l’</a:t>
            </a:r>
            <a:r>
              <a:rPr lang="en-GB" sz="2400" spc="-1" dirty="0" err="1">
                <a:solidFill>
                  <a:schemeClr val="tx1">
                    <a:lumMod val="65000"/>
                    <a:lumOff val="35000"/>
                  </a:schemeClr>
                </a:solidFill>
                <a:latin typeface="Century Gothic" panose="020B0502020202020204" pitchFamily="34" charset="0"/>
              </a:rPr>
              <a:t>hôtel</a:t>
            </a:r>
            <a:r>
              <a:rPr lang="en-GB" sz="2400" spc="-1" dirty="0">
                <a:solidFill>
                  <a:schemeClr val="tx1">
                    <a:lumMod val="65000"/>
                    <a:lumOff val="35000"/>
                  </a:schemeClr>
                </a:solidFill>
                <a:latin typeface="Century Gothic" panose="020B0502020202020204" pitchFamily="34" charset="0"/>
              </a:rPr>
              <a:t>.</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69" name="Speech Bubble: Rectangle with Corners Rounded 68">
            <a:extLst>
              <a:ext uri="{FF2B5EF4-FFF2-40B4-BE49-F238E27FC236}">
                <a16:creationId xmlns:a16="http://schemas.microsoft.com/office/drawing/2014/main" id="{AFF4F038-F27F-43EB-A7E7-D1F553F0097F}"/>
              </a:ext>
            </a:extLst>
          </p:cNvPr>
          <p:cNvSpPr/>
          <p:nvPr/>
        </p:nvSpPr>
        <p:spPr>
          <a:xfrm>
            <a:off x="9382902" y="2881596"/>
            <a:ext cx="2553717" cy="1354867"/>
          </a:xfrm>
          <a:prstGeom prst="wedgeRoundRectCallout">
            <a:avLst>
              <a:gd name="adj1" fmla="val -67823"/>
              <a:gd name="adj2" fmla="val 1677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rPr>
              <a:t>It is the </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rPr>
              <a:t>verb</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rPr>
              <a:t> that tells us whether </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rPr>
              <a:t>à </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rPr>
              <a:t>means </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rPr>
              <a:t>to,</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rPr>
              <a:t>in</a:t>
            </a:r>
            <a:r>
              <a:rPr lang="en-GB" sz="2000" dirty="0">
                <a:solidFill>
                  <a:schemeClr val="tx1"/>
                </a:solidFill>
                <a:latin typeface="Century Gothic" panose="020B0502020202020204" pitchFamily="34" charset="0"/>
              </a:rPr>
              <a:t> or </a:t>
            </a:r>
            <a:r>
              <a:rPr lang="en-GB" sz="2000" b="1" dirty="0">
                <a:solidFill>
                  <a:schemeClr val="tx1"/>
                </a:solidFill>
                <a:latin typeface="Century Gothic" panose="020B0502020202020204" pitchFamily="34" charset="0"/>
              </a:rPr>
              <a:t>at</a:t>
            </a:r>
            <a:r>
              <a:rPr lang="en-GB" sz="2000" dirty="0">
                <a:solidFill>
                  <a:schemeClr val="tx1"/>
                </a:solidFill>
                <a:latin typeface="Century Gothic" panose="020B0502020202020204" pitchFamily="34" charset="0"/>
              </a:rPr>
              <a:t>.</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624743" y="15424339"/>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9">
              <a:duotone>
                <a:schemeClr val="accent6">
                  <a:shade val="45000"/>
                  <a:satMod val="135000"/>
                </a:schemeClr>
                <a:prstClr val="white"/>
              </a:duotone>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87020"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37</a:t>
              </a:r>
            </a:p>
          </p:txBody>
        </p:sp>
      </p:grpSp>
      <p:graphicFrame>
        <p:nvGraphicFramePr>
          <p:cNvPr id="3" name="Table 2">
            <a:extLst>
              <a:ext uri="{FF2B5EF4-FFF2-40B4-BE49-F238E27FC236}">
                <a16:creationId xmlns:a16="http://schemas.microsoft.com/office/drawing/2014/main" id="{76DA6F0C-7F52-4513-8D6E-303357240D9A}"/>
              </a:ext>
            </a:extLst>
          </p:cNvPr>
          <p:cNvGraphicFramePr>
            <a:graphicFrameLocks noGrp="1"/>
          </p:cNvGraphicFramePr>
          <p:nvPr>
            <p:extLst>
              <p:ext uri="{D42A27DB-BD31-4B8C-83A1-F6EECF244321}">
                <p14:modId xmlns:p14="http://schemas.microsoft.com/office/powerpoint/2010/main" val="3239182008"/>
              </p:ext>
            </p:extLst>
          </p:nvPr>
        </p:nvGraphicFramePr>
        <p:xfrm>
          <a:off x="6526167" y="5774016"/>
          <a:ext cx="5527963" cy="4862949"/>
        </p:xfrm>
        <a:graphic>
          <a:graphicData uri="http://schemas.openxmlformats.org/drawingml/2006/table">
            <a:tbl>
              <a:tblPr firstRow="1" bandRow="1"/>
              <a:tblGrid>
                <a:gridCol w="937162">
                  <a:extLst>
                    <a:ext uri="{9D8B030D-6E8A-4147-A177-3AD203B41FA5}">
                      <a16:colId xmlns:a16="http://schemas.microsoft.com/office/drawing/2014/main" val="2894394298"/>
                    </a:ext>
                  </a:extLst>
                </a:gridCol>
                <a:gridCol w="4590801">
                  <a:extLst>
                    <a:ext uri="{9D8B030D-6E8A-4147-A177-3AD203B41FA5}">
                      <a16:colId xmlns:a16="http://schemas.microsoft.com/office/drawing/2014/main" val="3968940893"/>
                    </a:ext>
                  </a:extLst>
                </a:gridCol>
              </a:tblGrid>
              <a:tr h="569786">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endParaRPr lang="en-GB" sz="2400" b="1" dirty="0">
                        <a:solidFill>
                          <a:schemeClr val="tx1"/>
                        </a:solidFill>
                        <a:latin typeface="Segoe Print" panose="02000600000000000000" pitchFamily="2" charset="0"/>
                      </a:endParaRP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Segoe Print" panose="02000600000000000000" pitchFamily="2" charset="0"/>
                        </a:rPr>
                        <a:t>Mylène</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12050860"/>
                  </a:ext>
                </a:extLst>
              </a:tr>
              <a:tr h="553393">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r>
                        <a:rPr lang="en-GB" sz="2000" b="1" i="0" dirty="0">
                          <a:solidFill>
                            <a:schemeClr val="tx1"/>
                          </a:solidFill>
                          <a:latin typeface="Segoe Print" panose="02000600000000000000" pitchFamily="2" charset="0"/>
                        </a:rPr>
                        <a:t>Mon</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sz="2400" i="1" dirty="0">
                        <a:solidFill>
                          <a:schemeClr val="tx1"/>
                        </a:solidFill>
                        <a:latin typeface="Segoe Print" panose="02000600000000000000" pitchFamily="2"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978986890"/>
                  </a:ext>
                </a:extLst>
              </a:tr>
              <a:tr h="623295">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r>
                        <a:rPr lang="en-GB" sz="2000" b="1" i="0" dirty="0">
                          <a:solidFill>
                            <a:schemeClr val="tx1"/>
                          </a:solidFill>
                          <a:latin typeface="Segoe Print" panose="02000600000000000000" pitchFamily="2" charset="0"/>
                        </a:rPr>
                        <a:t>Tues</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dirty="0">
                        <a:solidFill>
                          <a:schemeClr val="tx1"/>
                        </a:solidFill>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3840660"/>
                  </a:ext>
                </a:extLst>
              </a:tr>
              <a:tr h="623295">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r>
                        <a:rPr lang="en-GB" sz="2000" b="1" i="0" dirty="0">
                          <a:solidFill>
                            <a:schemeClr val="tx1"/>
                          </a:solidFill>
                          <a:latin typeface="Segoe Print" panose="02000600000000000000" pitchFamily="2" charset="0"/>
                        </a:rPr>
                        <a:t>Wed</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dirty="0">
                        <a:solidFill>
                          <a:schemeClr val="tx1"/>
                        </a:solidFill>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98415208"/>
                  </a:ext>
                </a:extLst>
              </a:tr>
              <a:tr h="623295">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r>
                        <a:rPr lang="en-GB" sz="2000" b="1" i="0" dirty="0">
                          <a:solidFill>
                            <a:schemeClr val="tx1"/>
                          </a:solidFill>
                          <a:latin typeface="Segoe Print" panose="02000600000000000000" pitchFamily="2" charset="0"/>
                        </a:rPr>
                        <a:t>Thurs</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dirty="0">
                        <a:solidFill>
                          <a:schemeClr val="tx1"/>
                        </a:solidFill>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92897545"/>
                  </a:ext>
                </a:extLst>
              </a:tr>
              <a:tr h="623295">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r>
                        <a:rPr lang="en-GB" sz="2000" b="1" i="0" dirty="0">
                          <a:solidFill>
                            <a:schemeClr val="tx1"/>
                          </a:solidFill>
                          <a:latin typeface="Segoe Print" panose="02000600000000000000" pitchFamily="2" charset="0"/>
                        </a:rPr>
                        <a:t>Fri</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dirty="0">
                        <a:solidFill>
                          <a:schemeClr val="tx1"/>
                        </a:solidFill>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5689284"/>
                  </a:ext>
                </a:extLst>
              </a:tr>
              <a:tr h="623295">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r>
                        <a:rPr lang="en-GB" sz="2000" b="1" i="0" dirty="0">
                          <a:solidFill>
                            <a:schemeClr val="tx1"/>
                          </a:solidFill>
                          <a:latin typeface="Segoe Print" panose="02000600000000000000" pitchFamily="2" charset="0"/>
                        </a:rPr>
                        <a:t>Sat</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dirty="0">
                        <a:solidFill>
                          <a:schemeClr val="tx1"/>
                        </a:solidFill>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73340941"/>
                  </a:ext>
                </a:extLst>
              </a:tr>
              <a:tr h="623295">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r>
                        <a:rPr lang="en-GB" sz="2000" b="1" i="0" dirty="0">
                          <a:solidFill>
                            <a:schemeClr val="tx1"/>
                          </a:solidFill>
                          <a:latin typeface="Segoe Print" panose="02000600000000000000" pitchFamily="2" charset="0"/>
                        </a:rPr>
                        <a:t>Sun</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dirty="0">
                        <a:solidFill>
                          <a:schemeClr val="tx1"/>
                        </a:solidFill>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48152879"/>
                  </a:ext>
                </a:extLst>
              </a:tr>
            </a:tbl>
          </a:graphicData>
        </a:graphic>
      </p:graphicFrame>
      <p:sp>
        <p:nvSpPr>
          <p:cNvPr id="70" name="TextBox 69">
            <a:extLst>
              <a:ext uri="{FF2B5EF4-FFF2-40B4-BE49-F238E27FC236}">
                <a16:creationId xmlns:a16="http://schemas.microsoft.com/office/drawing/2014/main" id="{7F3F27E4-FC57-4FE4-B8C7-BB461D206D5C}"/>
              </a:ext>
            </a:extLst>
          </p:cNvPr>
          <p:cNvSpPr txBox="1"/>
          <p:nvPr/>
        </p:nvSpPr>
        <p:spPr>
          <a:xfrm>
            <a:off x="7440056" y="6371818"/>
            <a:ext cx="4558145" cy="400110"/>
          </a:xfrm>
          <a:prstGeom prst="rect">
            <a:avLst/>
          </a:prstGeom>
          <a:noFill/>
        </p:spPr>
        <p:txBody>
          <a:bodyPr wrap="square" rtlCol="0">
            <a:spAutoFit/>
          </a:bodyPr>
          <a:lstStyle/>
          <a:p>
            <a:r>
              <a:rPr lang="en-GB" sz="2000" dirty="0">
                <a:latin typeface="Century Gothic" panose="020B0502020202020204" pitchFamily="34" charset="0"/>
              </a:rPr>
              <a:t>I’m giving a present </a:t>
            </a:r>
            <a:r>
              <a:rPr lang="en-GB" sz="2000" b="1" dirty="0">
                <a:latin typeface="Century Gothic" panose="020B0502020202020204" pitchFamily="34" charset="0"/>
              </a:rPr>
              <a:t>to</a:t>
            </a:r>
            <a:r>
              <a:rPr lang="en-GB" sz="2000" dirty="0">
                <a:latin typeface="Century Gothic" panose="020B0502020202020204" pitchFamily="34" charset="0"/>
              </a:rPr>
              <a:t> </a:t>
            </a:r>
            <a:r>
              <a:rPr lang="en-GB" sz="2000" dirty="0" err="1">
                <a:latin typeface="Century Gothic" panose="020B0502020202020204" pitchFamily="34" charset="0"/>
              </a:rPr>
              <a:t>Clémentine</a:t>
            </a:r>
            <a:r>
              <a:rPr lang="en-GB" sz="2000" dirty="0">
                <a:latin typeface="Century Gothic" panose="020B0502020202020204" pitchFamily="34" charset="0"/>
              </a:rPr>
              <a:t>.</a:t>
            </a:r>
          </a:p>
        </p:txBody>
      </p:sp>
      <p:pic>
        <p:nvPicPr>
          <p:cNvPr id="72" name="Picture 71" descr="Map&#10;&#10;Description automatically generated">
            <a:extLst>
              <a:ext uri="{FF2B5EF4-FFF2-40B4-BE49-F238E27FC236}">
                <a16:creationId xmlns:a16="http://schemas.microsoft.com/office/drawing/2014/main" id="{B3B4F86A-2A35-4132-8CC5-F5A688CEE4CD}"/>
              </a:ext>
            </a:extLst>
          </p:cNvPr>
          <p:cNvPicPr>
            <a:picLocks noChangeAspect="1"/>
          </p:cNvPicPr>
          <p:nvPr/>
        </p:nvPicPr>
        <p:blipFill>
          <a:blip r:embed="rId11">
            <a:clrChange>
              <a:clrFrom>
                <a:srgbClr val="FFFFFF"/>
              </a:clrFrom>
              <a:clrTo>
                <a:srgbClr val="FFFFFF">
                  <a:alpha val="0"/>
                </a:srgbClr>
              </a:clrTo>
            </a:clrChange>
            <a:duotone>
              <a:srgbClr val="1D6FA9">
                <a:shade val="45000"/>
                <a:satMod val="135000"/>
              </a:srgbClr>
              <a:prstClr val="white"/>
            </a:duotone>
            <a:extLst>
              <a:ext uri="{BEBA8EAE-BF5A-486C-A8C5-ECC9F3942E4B}">
                <a14:imgProps xmlns:a14="http://schemas.microsoft.com/office/drawing/2010/main">
                  <a14:imgLayer r:embed="rId12">
                    <a14:imgEffect>
                      <a14:artisticLineDrawing/>
                    </a14:imgEffect>
                  </a14:imgLayer>
                </a14:imgProps>
              </a:ext>
              <a:ext uri="{28A0092B-C50C-407E-A947-70E740481C1C}">
                <a14:useLocalDpi xmlns:a14="http://schemas.microsoft.com/office/drawing/2010/main" val="0"/>
              </a:ext>
            </a:extLst>
          </a:blip>
          <a:stretch>
            <a:fillRect/>
          </a:stretch>
        </p:blipFill>
        <p:spPr>
          <a:xfrm>
            <a:off x="620394" y="6013328"/>
            <a:ext cx="5849844" cy="4691916"/>
          </a:xfrm>
          <a:prstGeom prst="rect">
            <a:avLst/>
          </a:prstGeom>
        </p:spPr>
      </p:pic>
      <p:sp>
        <p:nvSpPr>
          <p:cNvPr id="73" name="TextBox 72">
            <a:extLst>
              <a:ext uri="{FF2B5EF4-FFF2-40B4-BE49-F238E27FC236}">
                <a16:creationId xmlns:a16="http://schemas.microsoft.com/office/drawing/2014/main" id="{A2612246-F6D9-4BBA-BB0C-D4632594C8B2}"/>
              </a:ext>
            </a:extLst>
          </p:cNvPr>
          <p:cNvSpPr txBox="1"/>
          <p:nvPr/>
        </p:nvSpPr>
        <p:spPr>
          <a:xfrm>
            <a:off x="2541455" y="5264711"/>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les messages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anglais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77" name="Speech Bubble: Rectangle 76">
            <a:extLst>
              <a:ext uri="{FF2B5EF4-FFF2-40B4-BE49-F238E27FC236}">
                <a16:creationId xmlns:a16="http://schemas.microsoft.com/office/drawing/2014/main" id="{80246BB8-86DA-4396-8953-E98AA0EBE7D6}"/>
              </a:ext>
            </a:extLst>
          </p:cNvPr>
          <p:cNvSpPr/>
          <p:nvPr/>
        </p:nvSpPr>
        <p:spPr>
          <a:xfrm>
            <a:off x="442493" y="5899286"/>
            <a:ext cx="2327563" cy="1233055"/>
          </a:xfrm>
          <a:prstGeom prst="wedgeRectCallout">
            <a:avLst>
              <a:gd name="adj1" fmla="val 60120"/>
              <a:gd name="adj2" fmla="val -17275"/>
            </a:avLst>
          </a:prstGeom>
          <a:solidFill>
            <a:schemeClr val="bg1"/>
          </a:solidFill>
          <a:ln w="254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latin typeface="Century Gothic" panose="020B0502020202020204" pitchFamily="34" charset="0"/>
                <a:ea typeface="+mn-ea"/>
                <a:cs typeface="+mn-cs"/>
              </a:rPr>
              <a:t>Mercredi</a:t>
            </a:r>
            <a:r>
              <a:rPr kumimoji="0" lang="en-GB" sz="2000" b="0" i="0" u="none" strike="noStrike" kern="0" cap="none" spc="0" normalizeH="0" baseline="0" noProof="0" dirty="0">
                <a:ln>
                  <a:noFill/>
                </a:ln>
                <a:effectLst/>
                <a:uLnTx/>
                <a:uFillTx/>
                <a:latin typeface="Century Gothic" panose="020B0502020202020204" pitchFamily="34" charset="0"/>
                <a:ea typeface="+mn-ea"/>
                <a:cs typeface="+mn-cs"/>
              </a:rPr>
              <a:t>, je </a:t>
            </a:r>
            <a:r>
              <a:rPr kumimoji="0" lang="en-GB" sz="2000" b="0" i="0" u="none" strike="noStrike" kern="0" cap="none" spc="0" normalizeH="0" baseline="0" noProof="0" dirty="0" err="1">
                <a:ln>
                  <a:noFill/>
                </a:ln>
                <a:effectLst/>
                <a:uLnTx/>
                <a:uFillTx/>
                <a:latin typeface="Century Gothic" panose="020B0502020202020204" pitchFamily="34" charset="0"/>
                <a:ea typeface="+mn-ea"/>
                <a:cs typeface="+mn-cs"/>
              </a:rPr>
              <a:t>regarde</a:t>
            </a:r>
            <a:r>
              <a:rPr kumimoji="0" lang="en-GB" sz="2000" b="0" i="0" u="none" strike="noStrike" kern="0" cap="none" spc="0" normalizeH="0" baseline="0" noProof="0" dirty="0">
                <a:ln>
                  <a:noFill/>
                </a:ln>
                <a:effectLst/>
                <a:uLnTx/>
                <a:uFillTx/>
                <a:latin typeface="Century Gothic" panose="020B0502020202020204" pitchFamily="34" charset="0"/>
                <a:ea typeface="+mn-ea"/>
                <a:cs typeface="+mn-cs"/>
              </a:rPr>
              <a:t> un spectacle. J-M danse à </a:t>
            </a:r>
            <a:r>
              <a:rPr kumimoji="0" lang="en-GB" sz="2000" b="0" i="0" u="none" strike="noStrike" kern="0" cap="none" spc="0" normalizeH="0" baseline="0" noProof="0" dirty="0" err="1">
                <a:ln>
                  <a:noFill/>
                </a:ln>
                <a:effectLst/>
                <a:uLnTx/>
                <a:uFillTx/>
                <a:latin typeface="Century Gothic" panose="020B0502020202020204" pitchFamily="34" charset="0"/>
                <a:ea typeface="+mn-ea"/>
                <a:cs typeface="+mn-cs"/>
              </a:rPr>
              <a:t>l’école</a:t>
            </a:r>
            <a:r>
              <a:rPr kumimoji="0" lang="en-GB" sz="2000" b="0" i="0" u="none" strike="noStrike" kern="0" cap="none" spc="0" normalizeH="0" baseline="0" noProof="0" dirty="0">
                <a:ln>
                  <a:noFill/>
                </a:ln>
                <a:effectLst/>
                <a:uLnTx/>
                <a:uFillTx/>
                <a:latin typeface="Century Gothic" panose="020B0502020202020204" pitchFamily="34" charset="0"/>
                <a:ea typeface="+mn-ea"/>
                <a:cs typeface="+mn-cs"/>
              </a:rPr>
              <a:t>.</a:t>
            </a:r>
          </a:p>
        </p:txBody>
      </p:sp>
      <p:sp>
        <p:nvSpPr>
          <p:cNvPr id="78" name="Speech Bubble: Rectangle 77">
            <a:extLst>
              <a:ext uri="{FF2B5EF4-FFF2-40B4-BE49-F238E27FC236}">
                <a16:creationId xmlns:a16="http://schemas.microsoft.com/office/drawing/2014/main" id="{94CA0D35-BF77-4009-A06E-E39EDC0C51D2}"/>
              </a:ext>
            </a:extLst>
          </p:cNvPr>
          <p:cNvSpPr/>
          <p:nvPr/>
        </p:nvSpPr>
        <p:spPr>
          <a:xfrm>
            <a:off x="4170639" y="5773503"/>
            <a:ext cx="2327563" cy="1233055"/>
          </a:xfrm>
          <a:prstGeom prst="wedgeRectCallout">
            <a:avLst>
              <a:gd name="adj1" fmla="val -72618"/>
              <a:gd name="adj2" fmla="val 20928"/>
            </a:avLst>
          </a:prstGeom>
          <a:solidFill>
            <a:schemeClr val="bg1"/>
          </a:solidFill>
          <a:ln w="254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latin typeface="Century Gothic" panose="020B0502020202020204" pitchFamily="34" charset="0"/>
                <a:ea typeface="+mn-ea"/>
                <a:cs typeface="+mn-cs"/>
              </a:rPr>
              <a:t>Vendredi</a:t>
            </a:r>
            <a:r>
              <a:rPr kumimoji="0" lang="en-GB" sz="2000" b="0" i="0" u="none" strike="noStrike" kern="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0" cap="none" spc="0" normalizeH="0" baseline="0" noProof="0" dirty="0" err="1">
                <a:ln>
                  <a:noFill/>
                </a:ln>
                <a:effectLst/>
                <a:uLnTx/>
                <a:uFillTx/>
                <a:latin typeface="Century Gothic" panose="020B0502020202020204" pitchFamily="34" charset="0"/>
                <a:ea typeface="+mn-ea"/>
                <a:cs typeface="+mn-cs"/>
              </a:rPr>
              <a:t>j’organise</a:t>
            </a:r>
            <a:r>
              <a:rPr kumimoji="0" lang="en-GB" sz="2000" b="0" i="0" u="none" strike="noStrike" kern="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0" cap="none" spc="0" normalizeH="0" baseline="0" noProof="0" dirty="0" err="1">
                <a:ln>
                  <a:noFill/>
                </a:ln>
                <a:effectLst/>
                <a:uLnTx/>
                <a:uFillTx/>
                <a:latin typeface="Century Gothic" panose="020B0502020202020204" pitchFamily="34" charset="0"/>
                <a:ea typeface="+mn-ea"/>
                <a:cs typeface="+mn-cs"/>
              </a:rPr>
              <a:t>une</a:t>
            </a:r>
            <a:r>
              <a:rPr kumimoji="0" lang="en-GB" sz="2000" b="0" i="0" u="none" strike="noStrike" kern="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0" cap="none" spc="0" normalizeH="0" baseline="0" noProof="0" dirty="0" err="1">
                <a:ln>
                  <a:noFill/>
                </a:ln>
                <a:effectLst/>
                <a:uLnTx/>
                <a:uFillTx/>
                <a:latin typeface="Century Gothic" panose="020B0502020202020204" pitchFamily="34" charset="0"/>
                <a:ea typeface="+mn-ea"/>
                <a:cs typeface="+mn-cs"/>
              </a:rPr>
              <a:t>visite</a:t>
            </a:r>
            <a:r>
              <a:rPr kumimoji="0" lang="en-GB" sz="2000" b="0" i="0" u="none" strike="noStrike" kern="0" cap="none" spc="0" normalizeH="0" baseline="0" noProof="0" dirty="0">
                <a:ln>
                  <a:noFill/>
                </a:ln>
                <a:effectLst/>
                <a:uLnTx/>
                <a:uFillTx/>
                <a:latin typeface="Century Gothic" panose="020B0502020202020204" pitchFamily="34" charset="0"/>
                <a:ea typeface="+mn-ea"/>
                <a:cs typeface="+mn-cs"/>
              </a:rPr>
              <a:t> à </a:t>
            </a:r>
            <a:r>
              <a:rPr kumimoji="0" lang="en-GB" sz="2000" b="0" i="0" u="none" strike="noStrike" kern="0" cap="none" spc="0" normalizeH="0" baseline="0" noProof="0" dirty="0" err="1">
                <a:ln>
                  <a:noFill/>
                </a:ln>
                <a:effectLst/>
                <a:uLnTx/>
                <a:uFillTx/>
                <a:latin typeface="Century Gothic" panose="020B0502020202020204" pitchFamily="34" charset="0"/>
                <a:ea typeface="+mn-ea"/>
                <a:cs typeface="+mn-cs"/>
              </a:rPr>
              <a:t>l’Ile</a:t>
            </a:r>
            <a:r>
              <a:rPr kumimoji="0" lang="en-GB" sz="2000" b="0" i="0" u="none" strike="noStrike" kern="0" cap="none" spc="0" normalizeH="0" baseline="0" noProof="0" dirty="0">
                <a:ln>
                  <a:noFill/>
                </a:ln>
                <a:effectLst/>
                <a:uLnTx/>
                <a:uFillTx/>
                <a:latin typeface="Century Gothic" panose="020B0502020202020204" pitchFamily="34" charset="0"/>
                <a:ea typeface="+mn-ea"/>
                <a:cs typeface="+mn-cs"/>
              </a:rPr>
              <a:t> de la </a:t>
            </a:r>
            <a:r>
              <a:rPr kumimoji="0" lang="en-GB" sz="2000" b="0" i="0" u="none" strike="noStrike" kern="0" cap="none" spc="0" normalizeH="0" baseline="0" noProof="0" dirty="0" err="1">
                <a:ln>
                  <a:noFill/>
                </a:ln>
                <a:effectLst/>
                <a:uLnTx/>
                <a:uFillTx/>
                <a:latin typeface="Century Gothic" panose="020B0502020202020204" pitchFamily="34" charset="0"/>
                <a:ea typeface="+mn-ea"/>
                <a:cs typeface="+mn-cs"/>
              </a:rPr>
              <a:t>Tortue</a:t>
            </a:r>
            <a:r>
              <a:rPr kumimoji="0" lang="en-GB" sz="2000" b="0" i="0" u="none" strike="noStrike" kern="0" cap="none" spc="0" normalizeH="0" baseline="0" noProof="0" dirty="0">
                <a:ln>
                  <a:noFill/>
                </a:ln>
                <a:effectLst/>
                <a:uLnTx/>
                <a:uFillTx/>
                <a:latin typeface="Century Gothic" panose="020B0502020202020204" pitchFamily="34" charset="0"/>
                <a:ea typeface="+mn-ea"/>
                <a:cs typeface="+mn-cs"/>
              </a:rPr>
              <a:t>.</a:t>
            </a:r>
          </a:p>
        </p:txBody>
      </p:sp>
      <p:sp>
        <p:nvSpPr>
          <p:cNvPr id="79" name="Speech Bubble: Rectangle 78">
            <a:extLst>
              <a:ext uri="{FF2B5EF4-FFF2-40B4-BE49-F238E27FC236}">
                <a16:creationId xmlns:a16="http://schemas.microsoft.com/office/drawing/2014/main" id="{0E85078A-5DE7-4012-A932-41CCFC7FD227}"/>
              </a:ext>
            </a:extLst>
          </p:cNvPr>
          <p:cNvSpPr/>
          <p:nvPr/>
        </p:nvSpPr>
        <p:spPr>
          <a:xfrm>
            <a:off x="3483082" y="7094182"/>
            <a:ext cx="3021631" cy="1017644"/>
          </a:xfrm>
          <a:prstGeom prst="wedgeRectCallout">
            <a:avLst>
              <a:gd name="adj1" fmla="val 21806"/>
              <a:gd name="adj2" fmla="val 61548"/>
            </a:avLst>
          </a:prstGeom>
          <a:solidFill>
            <a:schemeClr val="bg1"/>
          </a:solidFill>
          <a:ln w="254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ea typeface="+mn-ea"/>
                <a:cs typeface="+mn-cs"/>
              </a:rPr>
              <a:t>Samedi, je </a:t>
            </a:r>
            <a:r>
              <a:rPr kumimoji="0" lang="en-GB" sz="2000" b="0" i="0" u="none" strike="noStrike" kern="0" cap="none" spc="0" normalizeH="0" baseline="0" noProof="0" dirty="0" err="1">
                <a:ln>
                  <a:noFill/>
                </a:ln>
                <a:effectLst/>
                <a:uLnTx/>
                <a:uFillTx/>
                <a:latin typeface="Century Gothic" panose="020B0502020202020204" pitchFamily="34" charset="0"/>
                <a:ea typeface="+mn-ea"/>
                <a:cs typeface="+mn-cs"/>
              </a:rPr>
              <a:t>cherche</a:t>
            </a:r>
            <a:r>
              <a:rPr kumimoji="0" lang="en-GB" sz="2000" b="0" i="0" u="none" strike="noStrike" kern="0" cap="none" spc="0" normalizeH="0" baseline="0" noProof="0" dirty="0">
                <a:ln>
                  <a:noFill/>
                </a:ln>
                <a:effectLst/>
                <a:uLnTx/>
                <a:uFillTx/>
                <a:latin typeface="Century Gothic" panose="020B0502020202020204" pitchFamily="34" charset="0"/>
                <a:ea typeface="+mn-ea"/>
                <a:cs typeface="+mn-cs"/>
              </a:rPr>
              <a:t> des souvenirs au centre commercial.</a:t>
            </a:r>
          </a:p>
        </p:txBody>
      </p:sp>
      <p:sp>
        <p:nvSpPr>
          <p:cNvPr id="80" name="Speech Bubble: Rectangle 79">
            <a:extLst>
              <a:ext uri="{FF2B5EF4-FFF2-40B4-BE49-F238E27FC236}">
                <a16:creationId xmlns:a16="http://schemas.microsoft.com/office/drawing/2014/main" id="{6A632ACE-E215-48A2-9F1D-5F58C50B8C6E}"/>
              </a:ext>
            </a:extLst>
          </p:cNvPr>
          <p:cNvSpPr/>
          <p:nvPr/>
        </p:nvSpPr>
        <p:spPr>
          <a:xfrm>
            <a:off x="9622" y="7315941"/>
            <a:ext cx="3021631" cy="1023670"/>
          </a:xfrm>
          <a:prstGeom prst="wedgeRectCallout">
            <a:avLst>
              <a:gd name="adj1" fmla="val 58334"/>
              <a:gd name="adj2" fmla="val -18399"/>
            </a:avLst>
          </a:prstGeom>
          <a:solidFill>
            <a:schemeClr val="bg1"/>
          </a:solidFill>
          <a:ln w="254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ea typeface="+mn-ea"/>
                <a:cs typeface="+mn-cs"/>
              </a:rPr>
              <a:t>Mardi, </a:t>
            </a:r>
            <a:r>
              <a:rPr kumimoji="0" lang="en-GB" sz="2000" b="0" i="0" u="none" strike="noStrike" kern="0" cap="none" spc="0" normalizeH="0" baseline="0" noProof="0" dirty="0" err="1">
                <a:ln>
                  <a:noFill/>
                </a:ln>
                <a:effectLst/>
                <a:uLnTx/>
                <a:uFillTx/>
                <a:latin typeface="Century Gothic" panose="020B0502020202020204" pitchFamily="34" charset="0"/>
                <a:ea typeface="+mn-ea"/>
                <a:cs typeface="+mn-cs"/>
              </a:rPr>
              <a:t>j’écoute</a:t>
            </a:r>
            <a:r>
              <a:rPr kumimoji="0" lang="en-GB" sz="2000" b="0" i="0" u="none" strike="noStrike" kern="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0" cap="none" spc="0" normalizeH="0" baseline="0" noProof="0" dirty="0" err="1">
                <a:ln>
                  <a:noFill/>
                </a:ln>
                <a:effectLst/>
                <a:uLnTx/>
                <a:uFillTx/>
                <a:latin typeface="Century Gothic" panose="020B0502020202020204" pitchFamily="34" charset="0"/>
                <a:ea typeface="+mn-ea"/>
                <a:cs typeface="+mn-cs"/>
              </a:rPr>
              <a:t>une</a:t>
            </a:r>
            <a:r>
              <a:rPr kumimoji="0" lang="en-GB" sz="2000" b="0" i="0" u="none" strike="noStrike" kern="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0" cap="none" spc="0" normalizeH="0" baseline="0" noProof="0" dirty="0" err="1">
                <a:ln>
                  <a:noFill/>
                </a:ln>
                <a:effectLst/>
                <a:uLnTx/>
                <a:uFillTx/>
                <a:latin typeface="Century Gothic" panose="020B0502020202020204" pitchFamily="34" charset="0"/>
                <a:ea typeface="+mn-ea"/>
                <a:cs typeface="+mn-cs"/>
              </a:rPr>
              <a:t>émission</a:t>
            </a:r>
            <a:r>
              <a:rPr kumimoji="0" lang="en-GB" sz="2000" b="0" i="0" u="none" strike="noStrike" kern="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0" cap="none" spc="0" normalizeH="0" baseline="0" noProof="0" dirty="0" err="1">
                <a:ln>
                  <a:noFill/>
                </a:ln>
                <a:effectLst/>
                <a:uLnTx/>
                <a:uFillTx/>
                <a:latin typeface="Century Gothic" panose="020B0502020202020204" pitchFamily="34" charset="0"/>
                <a:ea typeface="+mn-ea"/>
                <a:cs typeface="+mn-cs"/>
              </a:rPr>
              <a:t>importante</a:t>
            </a:r>
            <a:r>
              <a:rPr kumimoji="0" lang="en-GB" sz="2000" b="0" i="0" u="none" strike="noStrike" kern="0" cap="none" spc="0" normalizeH="0" baseline="0" noProof="0" dirty="0">
                <a:ln>
                  <a:noFill/>
                </a:ln>
                <a:effectLst/>
                <a:uLnTx/>
                <a:uFillTx/>
                <a:latin typeface="Century Gothic" panose="020B0502020202020204" pitchFamily="34" charset="0"/>
                <a:ea typeface="+mn-ea"/>
                <a:cs typeface="+mn-cs"/>
              </a:rPr>
              <a:t> à la radio.</a:t>
            </a:r>
          </a:p>
        </p:txBody>
      </p:sp>
      <p:sp>
        <p:nvSpPr>
          <p:cNvPr id="81" name="Speech Bubble: Rectangle 80">
            <a:extLst>
              <a:ext uri="{FF2B5EF4-FFF2-40B4-BE49-F238E27FC236}">
                <a16:creationId xmlns:a16="http://schemas.microsoft.com/office/drawing/2014/main" id="{E4F134AA-94E9-4BD5-877A-5EFED1C51BE9}"/>
              </a:ext>
            </a:extLst>
          </p:cNvPr>
          <p:cNvSpPr/>
          <p:nvPr/>
        </p:nvSpPr>
        <p:spPr>
          <a:xfrm>
            <a:off x="0" y="8478918"/>
            <a:ext cx="2812474" cy="1037076"/>
          </a:xfrm>
          <a:prstGeom prst="wedgeRectCallout">
            <a:avLst>
              <a:gd name="adj1" fmla="val 58970"/>
              <a:gd name="adj2" fmla="val -10472"/>
            </a:avLst>
          </a:prstGeom>
          <a:solidFill>
            <a:schemeClr val="bg1"/>
          </a:solidFill>
          <a:ln w="254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ea typeface="+mn-ea"/>
                <a:cs typeface="+mn-cs"/>
              </a:rPr>
              <a:t>Dimanche, je suis à la </a:t>
            </a:r>
            <a:r>
              <a:rPr kumimoji="0" lang="en-GB" sz="2000" b="0" i="0" u="none" strike="noStrike" kern="0" cap="none" spc="0" normalizeH="0" baseline="0" noProof="0" dirty="0" err="1">
                <a:ln>
                  <a:noFill/>
                </a:ln>
                <a:effectLst/>
                <a:uLnTx/>
                <a:uFillTx/>
                <a:latin typeface="Century Gothic" panose="020B0502020202020204" pitchFamily="34" charset="0"/>
                <a:ea typeface="+mn-ea"/>
                <a:cs typeface="+mn-cs"/>
              </a:rPr>
              <a:t>plage</a:t>
            </a:r>
            <a:r>
              <a:rPr kumimoji="0" lang="en-GB" sz="2000" b="0" i="0" u="none" strike="noStrike" kern="0" cap="none" spc="0" normalizeH="0" baseline="0" noProof="0" dirty="0">
                <a:ln>
                  <a:noFill/>
                </a:ln>
                <a:effectLst/>
                <a:uLnTx/>
                <a:uFillTx/>
                <a:latin typeface="Century Gothic" panose="020B0502020202020204" pitchFamily="34" charset="0"/>
                <a:ea typeface="+mn-ea"/>
                <a:cs typeface="+mn-cs"/>
              </a:rPr>
              <a:t> avec J-M et </a:t>
            </a:r>
            <a:r>
              <a:rPr kumimoji="0" lang="en-GB" sz="2000" b="0" i="0" u="none" strike="noStrike" kern="0" cap="none" spc="0" normalizeH="0" baseline="0" noProof="0" dirty="0" err="1">
                <a:ln>
                  <a:noFill/>
                </a:ln>
                <a:effectLst/>
                <a:uLnTx/>
                <a:uFillTx/>
                <a:latin typeface="Century Gothic" panose="020B0502020202020204" pitchFamily="34" charset="0"/>
                <a:ea typeface="+mn-ea"/>
                <a:cs typeface="+mn-cs"/>
              </a:rPr>
              <a:t>Clémentine</a:t>
            </a:r>
            <a:r>
              <a:rPr kumimoji="0" lang="en-GB" sz="2000" b="0" i="0" u="none" strike="noStrike" kern="0" cap="none" spc="0" normalizeH="0" baseline="0" noProof="0" dirty="0">
                <a:ln>
                  <a:noFill/>
                </a:ln>
                <a:effectLst/>
                <a:uLnTx/>
                <a:uFillTx/>
                <a:latin typeface="Century Gothic" panose="020B0502020202020204" pitchFamily="34" charset="0"/>
                <a:ea typeface="+mn-ea"/>
                <a:cs typeface="+mn-cs"/>
              </a:rPr>
              <a:t>.</a:t>
            </a:r>
          </a:p>
        </p:txBody>
      </p:sp>
      <p:sp>
        <p:nvSpPr>
          <p:cNvPr id="82" name="Speech Bubble: Rectangle 81">
            <a:extLst>
              <a:ext uri="{FF2B5EF4-FFF2-40B4-BE49-F238E27FC236}">
                <a16:creationId xmlns:a16="http://schemas.microsoft.com/office/drawing/2014/main" id="{E83A0C78-7C5F-4F16-B1A2-0CF1E3B18165}"/>
              </a:ext>
            </a:extLst>
          </p:cNvPr>
          <p:cNvSpPr/>
          <p:nvPr/>
        </p:nvSpPr>
        <p:spPr>
          <a:xfrm>
            <a:off x="473190" y="9678177"/>
            <a:ext cx="3557146" cy="922743"/>
          </a:xfrm>
          <a:prstGeom prst="wedgeRectCallout">
            <a:avLst>
              <a:gd name="adj1" fmla="val 60736"/>
              <a:gd name="adj2" fmla="val -10507"/>
            </a:avLst>
          </a:prstGeom>
          <a:solidFill>
            <a:schemeClr val="bg1"/>
          </a:solidFill>
          <a:ln w="254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latin typeface="Century Gothic" panose="020B0502020202020204" pitchFamily="34" charset="0"/>
                <a:ea typeface="+mn-ea"/>
                <a:cs typeface="+mn-cs"/>
              </a:rPr>
              <a:t>Jeudi</a:t>
            </a:r>
            <a:r>
              <a:rPr kumimoji="0" lang="en-GB" sz="2000" b="0" i="0" u="none" strike="noStrike" kern="0" cap="none" spc="0" normalizeH="0" baseline="0" noProof="0" dirty="0">
                <a:ln>
                  <a:noFill/>
                </a:ln>
                <a:effectLst/>
                <a:uLnTx/>
                <a:uFillTx/>
                <a:latin typeface="Century Gothic" panose="020B0502020202020204" pitchFamily="34" charset="0"/>
                <a:ea typeface="+mn-ea"/>
                <a:cs typeface="+mn-cs"/>
              </a:rPr>
              <a:t>, je </a:t>
            </a:r>
            <a:r>
              <a:rPr kumimoji="0" lang="en-GB" sz="2000" b="0" i="0" u="none" strike="noStrike" kern="0" cap="none" spc="0" normalizeH="0" baseline="0" noProof="0" dirty="0" err="1">
                <a:ln>
                  <a:noFill/>
                </a:ln>
                <a:effectLst/>
                <a:uLnTx/>
                <a:uFillTx/>
                <a:latin typeface="Century Gothic" panose="020B0502020202020204" pitchFamily="34" charset="0"/>
                <a:ea typeface="+mn-ea"/>
                <a:cs typeface="+mn-cs"/>
              </a:rPr>
              <a:t>vais</a:t>
            </a:r>
            <a:r>
              <a:rPr kumimoji="0" lang="en-GB" sz="2000" b="0" i="0" u="none" strike="noStrike" kern="0" cap="none" spc="0" normalizeH="0" baseline="0" noProof="0" dirty="0">
                <a:ln>
                  <a:noFill/>
                </a:ln>
                <a:effectLst/>
                <a:uLnTx/>
                <a:uFillTx/>
                <a:latin typeface="Century Gothic" panose="020B0502020202020204" pitchFamily="34" charset="0"/>
                <a:ea typeface="+mn-ea"/>
                <a:cs typeface="+mn-cs"/>
              </a:rPr>
              <a:t> à la </a:t>
            </a:r>
            <a:r>
              <a:rPr kumimoji="0" lang="en-GB" sz="2000" b="0" i="0" u="none" strike="noStrike" kern="0" cap="none" spc="0" normalizeH="0" baseline="0" noProof="0" dirty="0" err="1">
                <a:ln>
                  <a:noFill/>
                </a:ln>
                <a:effectLst/>
                <a:uLnTx/>
                <a:uFillTx/>
                <a:latin typeface="Century Gothic" panose="020B0502020202020204" pitchFamily="34" charset="0"/>
                <a:ea typeface="+mn-ea"/>
                <a:cs typeface="+mn-cs"/>
              </a:rPr>
              <a:t>campagne</a:t>
            </a:r>
            <a:r>
              <a:rPr kumimoji="0" lang="en-GB" sz="2000" b="0" i="0" u="none" strike="noStrike" kern="0" cap="none" spc="0" normalizeH="0" baseline="0" noProof="0" dirty="0">
                <a:ln>
                  <a:noFill/>
                </a:ln>
                <a:effectLst/>
                <a:uLnTx/>
                <a:uFillTx/>
                <a:latin typeface="Century Gothic" panose="020B0502020202020204" pitchFamily="34" charset="0"/>
                <a:ea typeface="+mn-ea"/>
                <a:cs typeface="+mn-cs"/>
              </a:rPr>
              <a:t> et je mange au restaurant.</a:t>
            </a:r>
          </a:p>
        </p:txBody>
      </p:sp>
      <p:sp>
        <p:nvSpPr>
          <p:cNvPr id="83" name="Speech Bubble: Rectangle 82">
            <a:extLst>
              <a:ext uri="{FF2B5EF4-FFF2-40B4-BE49-F238E27FC236}">
                <a16:creationId xmlns:a16="http://schemas.microsoft.com/office/drawing/2014/main" id="{906D55F0-5A35-44BC-9DC7-D29866224F43}"/>
              </a:ext>
            </a:extLst>
          </p:cNvPr>
          <p:cNvSpPr/>
          <p:nvPr/>
        </p:nvSpPr>
        <p:spPr>
          <a:xfrm>
            <a:off x="4019704" y="8580263"/>
            <a:ext cx="2327563" cy="1233055"/>
          </a:xfrm>
          <a:prstGeom prst="wedgeRectCallout">
            <a:avLst>
              <a:gd name="adj1" fmla="val 22620"/>
              <a:gd name="adj2" fmla="val 71489"/>
            </a:avLst>
          </a:prstGeom>
          <a:solidFill>
            <a:schemeClr val="bg1"/>
          </a:solidFill>
          <a:ln w="254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latin typeface="Century Gothic" panose="020B0502020202020204" pitchFamily="34" charset="0"/>
                <a:ea typeface="+mn-ea"/>
                <a:cs typeface="+mn-cs"/>
              </a:rPr>
              <a:t>Lundi</a:t>
            </a:r>
            <a:r>
              <a:rPr kumimoji="0" lang="en-GB" sz="2000" b="0" i="0" u="none" strike="noStrike" kern="0" cap="none" spc="0" normalizeH="0" baseline="0" noProof="0" dirty="0">
                <a:ln>
                  <a:noFill/>
                </a:ln>
                <a:effectLst/>
                <a:uLnTx/>
                <a:uFillTx/>
                <a:latin typeface="Century Gothic" panose="020B0502020202020204" pitchFamily="34" charset="0"/>
                <a:ea typeface="+mn-ea"/>
                <a:cs typeface="+mn-cs"/>
              </a:rPr>
              <a:t>, je </a:t>
            </a:r>
            <a:r>
              <a:rPr kumimoji="0" lang="en-GB" sz="2000" b="0" i="0" u="none" strike="noStrike" kern="0" cap="none" spc="0" normalizeH="0" baseline="0" noProof="0" dirty="0" err="1">
                <a:ln>
                  <a:noFill/>
                </a:ln>
                <a:effectLst/>
                <a:uLnTx/>
                <a:uFillTx/>
                <a:latin typeface="Century Gothic" panose="020B0502020202020204" pitchFamily="34" charset="0"/>
                <a:ea typeface="+mn-ea"/>
                <a:cs typeface="+mn-cs"/>
              </a:rPr>
              <a:t>donne</a:t>
            </a:r>
            <a:r>
              <a:rPr kumimoji="0" lang="en-GB" sz="2000" b="0" i="0" u="none" strike="noStrike" kern="0" cap="none" spc="0" normalizeH="0" baseline="0" noProof="0" dirty="0">
                <a:ln>
                  <a:noFill/>
                </a:ln>
                <a:effectLst/>
                <a:uLnTx/>
                <a:uFillTx/>
                <a:latin typeface="Century Gothic" panose="020B0502020202020204" pitchFamily="34" charset="0"/>
                <a:ea typeface="+mn-ea"/>
                <a:cs typeface="+mn-cs"/>
              </a:rPr>
              <a:t> un </a:t>
            </a:r>
            <a:r>
              <a:rPr kumimoji="0" lang="en-GB" sz="2000" b="0" i="0" u="none" strike="noStrike" kern="0" cap="none" spc="0" normalizeH="0" baseline="0" noProof="0" dirty="0" err="1">
                <a:ln>
                  <a:noFill/>
                </a:ln>
                <a:effectLst/>
                <a:uLnTx/>
                <a:uFillTx/>
                <a:latin typeface="Century Gothic" panose="020B0502020202020204" pitchFamily="34" charset="0"/>
                <a:ea typeface="+mn-ea"/>
                <a:cs typeface="+mn-cs"/>
              </a:rPr>
              <a:t>cadeau</a:t>
            </a:r>
            <a:r>
              <a:rPr kumimoji="0" lang="en-GB" sz="2000" b="0" i="0" u="none" strike="noStrike" kern="0" cap="none" spc="0" normalizeH="0" baseline="0" noProof="0" dirty="0">
                <a:ln>
                  <a:noFill/>
                </a:ln>
                <a:effectLst/>
                <a:uLnTx/>
                <a:uFillTx/>
                <a:latin typeface="Century Gothic" panose="020B0502020202020204" pitchFamily="34" charset="0"/>
                <a:ea typeface="+mn-ea"/>
                <a:cs typeface="+mn-cs"/>
              </a:rPr>
              <a:t> à </a:t>
            </a:r>
            <a:r>
              <a:rPr kumimoji="0" lang="en-GB" sz="2000" b="0" i="0" u="none" strike="noStrike" kern="0" cap="none" spc="0" normalizeH="0" baseline="0" noProof="0" dirty="0" err="1">
                <a:ln>
                  <a:noFill/>
                </a:ln>
                <a:effectLst/>
                <a:uLnTx/>
                <a:uFillTx/>
                <a:latin typeface="Century Gothic" panose="020B0502020202020204" pitchFamily="34" charset="0"/>
                <a:ea typeface="+mn-ea"/>
                <a:cs typeface="+mn-cs"/>
              </a:rPr>
              <a:t>Clémentine</a:t>
            </a:r>
            <a:r>
              <a:rPr kumimoji="0" lang="en-GB" sz="2000" b="0" i="0" u="none" strike="noStrike" kern="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0" cap="none" spc="0" normalizeH="0" baseline="0" noProof="0" dirty="0">
                <a:ln>
                  <a:noFill/>
                </a:ln>
                <a:effectLst/>
                <a:uLnTx/>
                <a:uFillTx/>
                <a:latin typeface="Century Gothic" panose="020B0502020202020204" pitchFamily="34" charset="0"/>
                <a:ea typeface="+mn-ea"/>
                <a:cs typeface="+mn-cs"/>
                <a:sym typeface="Wingdings" panose="05000000000000000000" pitchFamily="2" charset="2"/>
              </a:rPr>
              <a:t></a:t>
            </a:r>
            <a:endParaRPr kumimoji="0" lang="en-GB" sz="2000" b="0" i="0" u="none" strike="noStrike" kern="0" cap="none" spc="0" normalizeH="0" baseline="0" noProof="0" dirty="0">
              <a:ln>
                <a:noFill/>
              </a:ln>
              <a:effectLst/>
              <a:uLnTx/>
              <a:uFillTx/>
              <a:latin typeface="Century Gothic" panose="020B0502020202020204" pitchFamily="34" charset="0"/>
              <a:ea typeface="+mn-ea"/>
              <a:cs typeface="+mn-cs"/>
            </a:endParaRPr>
          </a:p>
        </p:txBody>
      </p:sp>
      <p:grpSp>
        <p:nvGrpSpPr>
          <p:cNvPr id="74" name="Group 73">
            <a:extLst>
              <a:ext uri="{FF2B5EF4-FFF2-40B4-BE49-F238E27FC236}">
                <a16:creationId xmlns:a16="http://schemas.microsoft.com/office/drawing/2014/main" id="{78A08C22-D280-483D-94E2-D44F4C513A84}"/>
              </a:ext>
            </a:extLst>
          </p:cNvPr>
          <p:cNvGrpSpPr/>
          <p:nvPr/>
        </p:nvGrpSpPr>
        <p:grpSpPr>
          <a:xfrm>
            <a:off x="260428" y="5264711"/>
            <a:ext cx="2268556" cy="862054"/>
            <a:chOff x="314909" y="12083263"/>
            <a:chExt cx="2268556" cy="862054"/>
          </a:xfrm>
        </p:grpSpPr>
        <p:sp>
          <p:nvSpPr>
            <p:cNvPr id="75" name="Title 1">
              <a:extLst>
                <a:ext uri="{FF2B5EF4-FFF2-40B4-BE49-F238E27FC236}">
                  <a16:creationId xmlns:a16="http://schemas.microsoft.com/office/drawing/2014/main" id="{373BF7BC-FE85-42F2-94BB-64143B0124CE}"/>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76" name="Picture 75" descr="A logo of a book&#10;&#10;Description automatically generated with low confidence">
              <a:extLst>
                <a:ext uri="{FF2B5EF4-FFF2-40B4-BE49-F238E27FC236}">
                  <a16:creationId xmlns:a16="http://schemas.microsoft.com/office/drawing/2014/main" id="{5EC8C4FA-318D-441F-AD03-8BFCCEE6F2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pic>
        <p:nvPicPr>
          <p:cNvPr id="84" name="Picture 83">
            <a:extLst>
              <a:ext uri="{FF2B5EF4-FFF2-40B4-BE49-F238E27FC236}">
                <a16:creationId xmlns:a16="http://schemas.microsoft.com/office/drawing/2014/main" id="{134A0E3F-877D-419F-9F53-2553EFB449C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70146" y="4658253"/>
            <a:ext cx="1652118" cy="1672926"/>
          </a:xfrm>
          <a:prstGeom prst="rect">
            <a:avLst/>
          </a:prstGeom>
        </p:spPr>
      </p:pic>
    </p:spTree>
    <p:extLst>
      <p:ext uri="{BB962C8B-B14F-4D97-AF65-F5344CB8AC3E}">
        <p14:creationId xmlns:p14="http://schemas.microsoft.com/office/powerpoint/2010/main" val="3967054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BF57D-5712-4531-9884-A070797D95DC}"/>
              </a:ext>
            </a:extLst>
          </p:cNvPr>
          <p:cNvSpPr>
            <a:spLocks noGrp="1"/>
          </p:cNvSpPr>
          <p:nvPr>
            <p:ph type="title"/>
          </p:nvPr>
        </p:nvSpPr>
        <p:spPr>
          <a:xfrm>
            <a:off x="0" y="44595"/>
            <a:ext cx="10515600" cy="495482"/>
          </a:xfrm>
        </p:spPr>
        <p:txBody>
          <a:bodyPr>
            <a:normAutofit fontScale="90000"/>
          </a:bodyPr>
          <a:lstStyle/>
          <a:p>
            <a:r>
              <a:rPr lang="en-GB" dirty="0">
                <a:solidFill>
                  <a:schemeClr val="bg1"/>
                </a:solidFill>
              </a:rPr>
              <a:t>Phonics</a:t>
            </a:r>
          </a:p>
        </p:txBody>
      </p:sp>
      <p:sp>
        <p:nvSpPr>
          <p:cNvPr id="4" name="Rectangle: Rounded Corners 3">
            <a:extLst>
              <a:ext uri="{FF2B5EF4-FFF2-40B4-BE49-F238E27FC236}">
                <a16:creationId xmlns:a16="http://schemas.microsoft.com/office/drawing/2014/main" id="{75008C49-728E-4650-8E97-C36B06CBC61C}"/>
              </a:ext>
            </a:extLst>
          </p:cNvPr>
          <p:cNvSpPr/>
          <p:nvPr/>
        </p:nvSpPr>
        <p:spPr>
          <a:xfrm>
            <a:off x="838200" y="121069"/>
            <a:ext cx="2313247"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938"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Phonics</a:t>
            </a:r>
            <a:endParaRPr kumimoji="0" lang="en-GB" sz="3938"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Google Shape;111;p3" descr="Speech Icon, Voice, Talking, Audio, Speech">
            <a:extLst>
              <a:ext uri="{FF2B5EF4-FFF2-40B4-BE49-F238E27FC236}">
                <a16:creationId xmlns:a16="http://schemas.microsoft.com/office/drawing/2014/main" id="{7E66802C-16BA-4516-9797-BADB9757E4F5}"/>
              </a:ext>
            </a:extLst>
          </p:cNvPr>
          <p:cNvPicPr preferRelativeResize="0"/>
          <p:nvPr/>
        </p:nvPicPr>
        <p:blipFill rotWithShape="1">
          <a:blip r:embed="rId2">
            <a:alphaModFix/>
          </a:blip>
          <a:srcRect/>
          <a:stretch/>
        </p:blipFill>
        <p:spPr>
          <a:xfrm>
            <a:off x="136451" y="121069"/>
            <a:ext cx="856568" cy="770090"/>
          </a:xfrm>
          <a:prstGeom prst="rect">
            <a:avLst/>
          </a:prstGeom>
          <a:noFill/>
          <a:ln>
            <a:noFill/>
          </a:ln>
        </p:spPr>
      </p:pic>
      <p:graphicFrame>
        <p:nvGraphicFramePr>
          <p:cNvPr id="113" name="Table 107">
            <a:extLst>
              <a:ext uri="{FF2B5EF4-FFF2-40B4-BE49-F238E27FC236}">
                <a16:creationId xmlns:a16="http://schemas.microsoft.com/office/drawing/2014/main" id="{9B6A5B7B-95A6-4237-8AE7-40B5F12525E2}"/>
              </a:ext>
            </a:extLst>
          </p:cNvPr>
          <p:cNvGraphicFramePr>
            <a:graphicFrameLocks noGrp="1"/>
          </p:cNvGraphicFramePr>
          <p:nvPr/>
        </p:nvGraphicFramePr>
        <p:xfrm>
          <a:off x="563853" y="6695824"/>
          <a:ext cx="2499477" cy="3389230"/>
        </p:xfrm>
        <a:graphic>
          <a:graphicData uri="http://schemas.openxmlformats.org/drawingml/2006/table">
            <a:tbl>
              <a:tblPr firstRow="1" bandRow="1">
                <a:tableStyleId>{5940675A-B579-460E-94D1-54222C63F5DA}</a:tableStyleId>
              </a:tblPr>
              <a:tblGrid>
                <a:gridCol w="2499477">
                  <a:extLst>
                    <a:ext uri="{9D8B030D-6E8A-4147-A177-3AD203B41FA5}">
                      <a16:colId xmlns:a16="http://schemas.microsoft.com/office/drawing/2014/main" val="4143783995"/>
                    </a:ext>
                  </a:extLst>
                </a:gridCol>
              </a:tblGrid>
              <a:tr h="3389230">
                <a:tc>
                  <a:txBody>
                    <a:bodyPr/>
                    <a:lstStyle/>
                    <a:p>
                      <a:r>
                        <a:rPr lang="en-GB" sz="4000" dirty="0">
                          <a:solidFill>
                            <a:schemeClr val="tx1">
                              <a:lumMod val="75000"/>
                              <a:lumOff val="25000"/>
                            </a:schemeClr>
                          </a:solidFill>
                          <a:latin typeface="Century Gothic" panose="020B0502020202020204" pitchFamily="34" charset="0"/>
                        </a:rPr>
                        <a:t>[</a:t>
                      </a:r>
                      <a:r>
                        <a:rPr lang="en-GB" sz="4000" b="1" dirty="0" err="1">
                          <a:solidFill>
                            <a:schemeClr val="tx1">
                              <a:lumMod val="75000"/>
                              <a:lumOff val="25000"/>
                            </a:schemeClr>
                          </a:solidFill>
                          <a:latin typeface="Century Gothic" panose="020B0502020202020204" pitchFamily="34" charset="0"/>
                        </a:rPr>
                        <a:t>SFe</a:t>
                      </a:r>
                      <a:r>
                        <a:rPr lang="en-GB" sz="4000" dirty="0">
                          <a:solidFill>
                            <a:schemeClr val="tx1">
                              <a:lumMod val="75000"/>
                              <a:lumOff val="25000"/>
                            </a:schemeClr>
                          </a:solidFill>
                          <a:latin typeface="Century Gothic" panose="020B0502020202020204" pitchFamily="34" charset="0"/>
                        </a:rPr>
                        <a:t>]</a:t>
                      </a:r>
                      <a:br>
                        <a:rPr lang="en-GB" sz="4000" dirty="0">
                          <a:solidFill>
                            <a:schemeClr val="tx1">
                              <a:lumMod val="75000"/>
                              <a:lumOff val="25000"/>
                            </a:schemeClr>
                          </a:solidFill>
                          <a:latin typeface="Century Gothic" panose="020B0502020202020204" pitchFamily="34" charset="0"/>
                        </a:rPr>
                      </a:br>
                      <a:r>
                        <a:rPr lang="en-GB" sz="2800" b="1" dirty="0">
                          <a:solidFill>
                            <a:schemeClr val="tx1">
                              <a:lumMod val="75000"/>
                              <a:lumOff val="25000"/>
                            </a:schemeClr>
                          </a:solidFill>
                          <a:latin typeface="Century Gothic" panose="020B0502020202020204" pitchFamily="34" charset="0"/>
                        </a:rPr>
                        <a:t>S</a:t>
                      </a:r>
                      <a:r>
                        <a:rPr lang="en-GB" sz="2800" dirty="0">
                          <a:solidFill>
                            <a:schemeClr val="tx1">
                              <a:lumMod val="75000"/>
                              <a:lumOff val="25000"/>
                            </a:schemeClr>
                          </a:solidFill>
                          <a:latin typeface="Century Gothic" panose="020B0502020202020204" pitchFamily="34" charset="0"/>
                        </a:rPr>
                        <a:t>ilent </a:t>
                      </a:r>
                      <a:r>
                        <a:rPr lang="en-GB" sz="2800" b="1" dirty="0">
                          <a:solidFill>
                            <a:schemeClr val="tx1">
                              <a:lumMod val="75000"/>
                              <a:lumOff val="25000"/>
                            </a:schemeClr>
                          </a:solidFill>
                          <a:latin typeface="Century Gothic" panose="020B0502020202020204" pitchFamily="34" charset="0"/>
                        </a:rPr>
                        <a:t>F</a:t>
                      </a:r>
                      <a:r>
                        <a:rPr lang="en-GB" sz="2800" dirty="0">
                          <a:solidFill>
                            <a:schemeClr val="tx1">
                              <a:lumMod val="75000"/>
                              <a:lumOff val="25000"/>
                            </a:schemeClr>
                          </a:solidFill>
                          <a:latin typeface="Century Gothic" panose="020B0502020202020204" pitchFamily="34" charset="0"/>
                        </a:rPr>
                        <a:t>inal </a:t>
                      </a:r>
                      <a:r>
                        <a:rPr lang="en-GB" sz="2800" b="1" dirty="0">
                          <a:solidFill>
                            <a:schemeClr val="tx1">
                              <a:lumMod val="75000"/>
                              <a:lumOff val="25000"/>
                            </a:schemeClr>
                          </a:solidFill>
                          <a:latin typeface="Century Gothic" panose="020B0502020202020204" pitchFamily="34" charset="0"/>
                        </a:rPr>
                        <a:t>e</a:t>
                      </a:r>
                      <a:endParaRPr lang="en-GB" sz="6000" b="1" dirty="0">
                        <a:solidFill>
                          <a:schemeClr val="tx1">
                            <a:lumMod val="75000"/>
                            <a:lumOff val="25000"/>
                          </a:schemeClr>
                        </a:solidFill>
                        <a:latin typeface="Century Gothic" panose="020B0502020202020204" pitchFamily="34" charset="0"/>
                      </a:endParaRPr>
                    </a:p>
                  </a:txBody>
                  <a:tcPr marL="150055" marR="150055" marT="75028" marB="75028">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114" name="Rectangle 113">
            <a:extLst>
              <a:ext uri="{FF2B5EF4-FFF2-40B4-BE49-F238E27FC236}">
                <a16:creationId xmlns:a16="http://schemas.microsoft.com/office/drawing/2014/main" id="{AA800681-FFB3-492B-91AD-A2BC5254B6F8}"/>
              </a:ext>
            </a:extLst>
          </p:cNvPr>
          <p:cNvSpPr/>
          <p:nvPr/>
        </p:nvSpPr>
        <p:spPr>
          <a:xfrm>
            <a:off x="990842" y="9346084"/>
            <a:ext cx="172354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timid</a:t>
            </a:r>
            <a:r>
              <a:rPr kumimoji="0" lang="en-GB" sz="4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a:t>
            </a:r>
            <a:endParaRPr kumimoji="0" lang="en-GB" sz="4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115" name="Google Shape;335;p5" descr="boy holding a sign that says 'shy'">
            <a:extLst>
              <a:ext uri="{FF2B5EF4-FFF2-40B4-BE49-F238E27FC236}">
                <a16:creationId xmlns:a16="http://schemas.microsoft.com/office/drawing/2014/main" id="{64E3E8F1-B26A-4764-997E-D3A924B381D3}"/>
              </a:ext>
            </a:extLst>
          </p:cNvPr>
          <p:cNvPicPr preferRelativeResize="0"/>
          <p:nvPr/>
        </p:nvPicPr>
        <p:blipFill rotWithShape="1">
          <a:blip r:embed="rId3">
            <a:alphaModFix/>
          </a:blip>
          <a:srcRect/>
          <a:stretch/>
        </p:blipFill>
        <p:spPr>
          <a:xfrm>
            <a:off x="1056154" y="7872048"/>
            <a:ext cx="1383606" cy="1498805"/>
          </a:xfrm>
          <a:prstGeom prst="rect">
            <a:avLst/>
          </a:prstGeom>
          <a:noFill/>
          <a:ln>
            <a:noFill/>
          </a:ln>
        </p:spPr>
      </p:pic>
      <p:sp>
        <p:nvSpPr>
          <p:cNvPr id="116" name="Rectangle 115">
            <a:extLst>
              <a:ext uri="{FF2B5EF4-FFF2-40B4-BE49-F238E27FC236}">
                <a16:creationId xmlns:a16="http://schemas.microsoft.com/office/drawing/2014/main" id="{5A727A08-391C-4577-961F-1974D8468171}"/>
              </a:ext>
            </a:extLst>
          </p:cNvPr>
          <p:cNvSpPr/>
          <p:nvPr/>
        </p:nvSpPr>
        <p:spPr>
          <a:xfrm>
            <a:off x="1288367" y="8135283"/>
            <a:ext cx="97174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shy</a:t>
            </a:r>
            <a:endParaRPr kumimoji="0" lang="en-GB" sz="4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graphicFrame>
        <p:nvGraphicFramePr>
          <p:cNvPr id="151" name="Table 107">
            <a:extLst>
              <a:ext uri="{FF2B5EF4-FFF2-40B4-BE49-F238E27FC236}">
                <a16:creationId xmlns:a16="http://schemas.microsoft.com/office/drawing/2014/main" id="{AC6F1267-FF81-49AF-9AC6-A58F9135D22D}"/>
              </a:ext>
            </a:extLst>
          </p:cNvPr>
          <p:cNvGraphicFramePr>
            <a:graphicFrameLocks noGrp="1"/>
          </p:cNvGraphicFramePr>
          <p:nvPr/>
        </p:nvGraphicFramePr>
        <p:xfrm>
          <a:off x="4936926" y="11859399"/>
          <a:ext cx="2499477" cy="3389230"/>
        </p:xfrm>
        <a:graphic>
          <a:graphicData uri="http://schemas.openxmlformats.org/drawingml/2006/table">
            <a:tbl>
              <a:tblPr firstRow="1" bandRow="1">
                <a:tableStyleId>{5940675A-B579-460E-94D1-54222C63F5DA}</a:tableStyleId>
              </a:tblPr>
              <a:tblGrid>
                <a:gridCol w="2499477">
                  <a:extLst>
                    <a:ext uri="{9D8B030D-6E8A-4147-A177-3AD203B41FA5}">
                      <a16:colId xmlns:a16="http://schemas.microsoft.com/office/drawing/2014/main" val="4143783995"/>
                    </a:ext>
                  </a:extLst>
                </a:gridCol>
              </a:tblGrid>
              <a:tr h="3389230">
                <a:tc>
                  <a:txBody>
                    <a:bodyPr/>
                    <a:lstStyle/>
                    <a:p>
                      <a:r>
                        <a:rPr lang="en-GB" sz="4000" dirty="0">
                          <a:solidFill>
                            <a:schemeClr val="tx1">
                              <a:lumMod val="75000"/>
                              <a:lumOff val="25000"/>
                            </a:schemeClr>
                          </a:solidFill>
                          <a:latin typeface="Century Gothic" panose="020B0502020202020204" pitchFamily="34" charset="0"/>
                        </a:rPr>
                        <a:t>[(</a:t>
                      </a:r>
                      <a:r>
                        <a:rPr lang="en-GB" sz="4000" b="1" dirty="0">
                          <a:solidFill>
                            <a:schemeClr val="tx1">
                              <a:lumMod val="75000"/>
                              <a:lumOff val="25000"/>
                            </a:schemeClr>
                          </a:solidFill>
                          <a:latin typeface="Century Gothic" panose="020B0502020202020204" pitchFamily="34" charset="0"/>
                        </a:rPr>
                        <a:t>a</a:t>
                      </a:r>
                      <a:r>
                        <a:rPr lang="en-GB" sz="4000" dirty="0">
                          <a:solidFill>
                            <a:schemeClr val="tx1">
                              <a:lumMod val="75000"/>
                              <a:lumOff val="25000"/>
                            </a:schemeClr>
                          </a:solidFill>
                          <a:latin typeface="Century Gothic" panose="020B0502020202020204" pitchFamily="34" charset="0"/>
                        </a:rPr>
                        <a:t>)</a:t>
                      </a:r>
                      <a:r>
                        <a:rPr lang="en-GB" sz="4000" b="1" dirty="0">
                          <a:solidFill>
                            <a:schemeClr val="tx1">
                              <a:lumMod val="75000"/>
                              <a:lumOff val="25000"/>
                            </a:schemeClr>
                          </a:solidFill>
                          <a:latin typeface="Century Gothic" panose="020B0502020202020204" pitchFamily="34" charset="0"/>
                        </a:rPr>
                        <a:t>in</a:t>
                      </a:r>
                      <a:r>
                        <a:rPr lang="en-GB" sz="4000" dirty="0">
                          <a:solidFill>
                            <a:schemeClr val="tx1">
                              <a:lumMod val="75000"/>
                              <a:lumOff val="25000"/>
                            </a:schemeClr>
                          </a:solidFill>
                          <a:latin typeface="Century Gothic" panose="020B0502020202020204" pitchFamily="34" charset="0"/>
                        </a:rPr>
                        <a:t>]</a:t>
                      </a:r>
                    </a:p>
                  </a:txBody>
                  <a:tcPr marL="150055" marR="150055" marT="75028" marB="75028">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pic>
        <p:nvPicPr>
          <p:cNvPr id="152" name="Picture 2" descr="steam train">
            <a:extLst>
              <a:ext uri="{FF2B5EF4-FFF2-40B4-BE49-F238E27FC236}">
                <a16:creationId xmlns:a16="http://schemas.microsoft.com/office/drawing/2014/main" id="{C5BA81B4-4081-49A0-8BC4-C01355D5C5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137409" y="12623289"/>
            <a:ext cx="1905077" cy="1619313"/>
          </a:xfrm>
          <a:prstGeom prst="rect">
            <a:avLst/>
          </a:prstGeom>
          <a:noFill/>
          <a:extLst>
            <a:ext uri="{909E8E84-426E-40DD-AFC4-6F175D3DCCD1}">
              <a14:hiddenFill xmlns:a14="http://schemas.microsoft.com/office/drawing/2010/main">
                <a:solidFill>
                  <a:srgbClr val="FFFFFF"/>
                </a:solidFill>
              </a14:hiddenFill>
            </a:ext>
          </a:extLst>
        </p:spPr>
      </p:pic>
      <p:sp>
        <p:nvSpPr>
          <p:cNvPr id="153" name="TextBox 152">
            <a:extLst>
              <a:ext uri="{FF2B5EF4-FFF2-40B4-BE49-F238E27FC236}">
                <a16:creationId xmlns:a16="http://schemas.microsoft.com/office/drawing/2014/main" id="{492B57C7-FCCA-499A-AB81-896187507CDB}"/>
              </a:ext>
            </a:extLst>
          </p:cNvPr>
          <p:cNvSpPr txBox="1"/>
          <p:nvPr/>
        </p:nvSpPr>
        <p:spPr>
          <a:xfrm>
            <a:off x="5291382" y="14574245"/>
            <a:ext cx="1698517"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tr</a:t>
            </a:r>
            <a:r>
              <a:rPr kumimoji="0" lang="en-GB" sz="4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ain</a:t>
            </a:r>
            <a:endParaRPr kumimoji="0" lang="en-GB"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graphicFrame>
        <p:nvGraphicFramePr>
          <p:cNvPr id="70" name="Table 107">
            <a:extLst>
              <a:ext uri="{FF2B5EF4-FFF2-40B4-BE49-F238E27FC236}">
                <a16:creationId xmlns:a16="http://schemas.microsoft.com/office/drawing/2014/main" id="{A290542A-3EB2-4E0B-B306-D25CA632BDD5}"/>
              </a:ext>
            </a:extLst>
          </p:cNvPr>
          <p:cNvGraphicFramePr>
            <a:graphicFrameLocks noGrp="1"/>
          </p:cNvGraphicFramePr>
          <p:nvPr/>
        </p:nvGraphicFramePr>
        <p:xfrm>
          <a:off x="8700741" y="11887245"/>
          <a:ext cx="2499477" cy="3389230"/>
        </p:xfrm>
        <a:graphic>
          <a:graphicData uri="http://schemas.openxmlformats.org/drawingml/2006/table">
            <a:tbl>
              <a:tblPr firstRow="1" bandRow="1">
                <a:tableStyleId>{5940675A-B579-460E-94D1-54222C63F5DA}</a:tableStyleId>
              </a:tblPr>
              <a:tblGrid>
                <a:gridCol w="2499477">
                  <a:extLst>
                    <a:ext uri="{9D8B030D-6E8A-4147-A177-3AD203B41FA5}">
                      <a16:colId xmlns:a16="http://schemas.microsoft.com/office/drawing/2014/main" val="4143783995"/>
                    </a:ext>
                  </a:extLst>
                </a:gridCol>
              </a:tblGrid>
              <a:tr h="3389230">
                <a:tc>
                  <a:txBody>
                    <a:bodyPr/>
                    <a:lstStyle/>
                    <a:p>
                      <a:r>
                        <a:rPr lang="en-GB" sz="4000" dirty="0">
                          <a:solidFill>
                            <a:schemeClr val="tx1">
                              <a:lumMod val="75000"/>
                              <a:lumOff val="25000"/>
                            </a:schemeClr>
                          </a:solidFill>
                          <a:latin typeface="Century Gothic" panose="020B0502020202020204" pitchFamily="34" charset="0"/>
                        </a:rPr>
                        <a:t>[</a:t>
                      </a:r>
                      <a:r>
                        <a:rPr lang="en-GB" sz="4000" b="1" dirty="0">
                          <a:solidFill>
                            <a:schemeClr val="tx1">
                              <a:lumMod val="75000"/>
                              <a:lumOff val="25000"/>
                            </a:schemeClr>
                          </a:solidFill>
                          <a:latin typeface="Century Gothic" panose="020B0502020202020204" pitchFamily="34" charset="0"/>
                        </a:rPr>
                        <a:t>a</a:t>
                      </a:r>
                      <a:r>
                        <a:rPr lang="en-GB" sz="4000" dirty="0">
                          <a:solidFill>
                            <a:schemeClr val="tx1">
                              <a:lumMod val="75000"/>
                              <a:lumOff val="25000"/>
                            </a:schemeClr>
                          </a:solidFill>
                          <a:latin typeface="Century Gothic" panose="020B0502020202020204" pitchFamily="34" charset="0"/>
                        </a:rPr>
                        <a:t>]</a:t>
                      </a:r>
                    </a:p>
                  </a:txBody>
                  <a:tcPr marL="150055" marR="150055" marT="75028" marB="75028">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71" name="TextBox 70">
            <a:extLst>
              <a:ext uri="{FF2B5EF4-FFF2-40B4-BE49-F238E27FC236}">
                <a16:creationId xmlns:a16="http://schemas.microsoft.com/office/drawing/2014/main" id="{556670CF-05C1-442C-913C-1C9AD086D6B5}"/>
              </a:ext>
            </a:extLst>
          </p:cNvPr>
          <p:cNvSpPr txBox="1"/>
          <p:nvPr/>
        </p:nvSpPr>
        <p:spPr>
          <a:xfrm>
            <a:off x="8729941" y="14573569"/>
            <a:ext cx="2460584"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mn-cs"/>
              </a:rPr>
              <a:t>b</a:t>
            </a:r>
            <a:r>
              <a:rPr kumimoji="0" lang="en-GB" sz="4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a</a:t>
            </a:r>
            <a:r>
              <a:rPr kumimoji="0" lang="en-GB" sz="4000" b="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mn-cs"/>
              </a:rPr>
              <a:t>n</a:t>
            </a:r>
            <a:r>
              <a:rPr kumimoji="0" lang="en-GB" sz="4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a</a:t>
            </a:r>
            <a:r>
              <a:rPr kumimoji="0" lang="en-GB" sz="4000" b="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mn-cs"/>
              </a:rPr>
              <a:t>ne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2" name="Picture 71">
            <a:extLst>
              <a:ext uri="{FF2B5EF4-FFF2-40B4-BE49-F238E27FC236}">
                <a16:creationId xmlns:a16="http://schemas.microsoft.com/office/drawing/2014/main" id="{BA569F34-E6A9-41E9-8729-0C17B04A0B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8992" y="12622725"/>
            <a:ext cx="2142482" cy="1267635"/>
          </a:xfrm>
          <a:prstGeom prst="rect">
            <a:avLst/>
          </a:prstGeom>
        </p:spPr>
      </p:pic>
      <p:graphicFrame>
        <p:nvGraphicFramePr>
          <p:cNvPr id="73" name="Table 107">
            <a:extLst>
              <a:ext uri="{FF2B5EF4-FFF2-40B4-BE49-F238E27FC236}">
                <a16:creationId xmlns:a16="http://schemas.microsoft.com/office/drawing/2014/main" id="{CF288088-A96B-4226-BB2A-DC91315A793D}"/>
              </a:ext>
            </a:extLst>
          </p:cNvPr>
          <p:cNvGraphicFramePr>
            <a:graphicFrameLocks noGrp="1"/>
          </p:cNvGraphicFramePr>
          <p:nvPr/>
        </p:nvGraphicFramePr>
        <p:xfrm>
          <a:off x="485537" y="1693751"/>
          <a:ext cx="2499477" cy="3389230"/>
        </p:xfrm>
        <a:graphic>
          <a:graphicData uri="http://schemas.openxmlformats.org/drawingml/2006/table">
            <a:tbl>
              <a:tblPr firstRow="1" bandRow="1">
                <a:tableStyleId>{5940675A-B579-460E-94D1-54222C63F5DA}</a:tableStyleId>
              </a:tblPr>
              <a:tblGrid>
                <a:gridCol w="2499477">
                  <a:extLst>
                    <a:ext uri="{9D8B030D-6E8A-4147-A177-3AD203B41FA5}">
                      <a16:colId xmlns:a16="http://schemas.microsoft.com/office/drawing/2014/main" val="4143783995"/>
                    </a:ext>
                  </a:extLst>
                </a:gridCol>
              </a:tblGrid>
              <a:tr h="3389230">
                <a:tc>
                  <a:txBody>
                    <a:bodyPr/>
                    <a:lstStyle/>
                    <a:p>
                      <a:r>
                        <a:rPr lang="en-GB" sz="4000" dirty="0">
                          <a:solidFill>
                            <a:schemeClr val="tx1">
                              <a:lumMod val="75000"/>
                              <a:lumOff val="25000"/>
                            </a:schemeClr>
                          </a:solidFill>
                          <a:latin typeface="Century Gothic" panose="020B0502020202020204" pitchFamily="34" charset="0"/>
                        </a:rPr>
                        <a:t>[</a:t>
                      </a:r>
                      <a:r>
                        <a:rPr lang="en-GB" sz="4000" b="1" dirty="0" err="1">
                          <a:solidFill>
                            <a:schemeClr val="tx1">
                              <a:lumMod val="75000"/>
                              <a:lumOff val="25000"/>
                            </a:schemeClr>
                          </a:solidFill>
                          <a:latin typeface="Century Gothic" panose="020B0502020202020204" pitchFamily="34" charset="0"/>
                        </a:rPr>
                        <a:t>é|er</a:t>
                      </a:r>
                      <a:r>
                        <a:rPr lang="en-GB" sz="4000" dirty="0">
                          <a:solidFill>
                            <a:schemeClr val="tx1">
                              <a:lumMod val="75000"/>
                              <a:lumOff val="25000"/>
                            </a:schemeClr>
                          </a:solidFill>
                          <a:latin typeface="Century Gothic" panose="020B0502020202020204" pitchFamily="34" charset="0"/>
                        </a:rPr>
                        <a:t>]</a:t>
                      </a:r>
                    </a:p>
                  </a:txBody>
                  <a:tcPr marL="150055" marR="150055" marT="75028" marB="75028">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74" name="TextBox 73">
            <a:extLst>
              <a:ext uri="{FF2B5EF4-FFF2-40B4-BE49-F238E27FC236}">
                <a16:creationId xmlns:a16="http://schemas.microsoft.com/office/drawing/2014/main" id="{6DE00F1F-CA49-41BA-A8E8-95A27BFEDA01}"/>
              </a:ext>
            </a:extLst>
          </p:cNvPr>
          <p:cNvSpPr txBox="1"/>
          <p:nvPr/>
        </p:nvSpPr>
        <p:spPr>
          <a:xfrm>
            <a:off x="552829" y="4362692"/>
            <a:ext cx="2460584"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mn-cs"/>
              </a:rPr>
              <a:t>r</a:t>
            </a:r>
            <a:r>
              <a:rPr kumimoji="0" lang="en-GB" sz="4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é</a:t>
            </a:r>
            <a:r>
              <a:rPr kumimoji="0" lang="en-GB" sz="4000" b="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mn-cs"/>
              </a:rPr>
              <a:t>p</a:t>
            </a:r>
            <a:r>
              <a:rPr kumimoji="0" lang="en-GB" sz="4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é</a:t>
            </a:r>
            <a:r>
              <a:rPr kumimoji="0" lang="en-GB" sz="4000" b="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mn-cs"/>
              </a:rPr>
              <a:t>t</a:t>
            </a:r>
            <a:r>
              <a:rPr kumimoji="0" lang="en-GB" sz="4000" b="1" i="0" u="none" strike="noStrike" kern="1200" cap="none" spc="0" normalizeH="0" baseline="0" noProof="0" dirty="0" err="1">
                <a:ln>
                  <a:noFill/>
                </a:ln>
                <a:solidFill>
                  <a:srgbClr val="FF3888"/>
                </a:solidFill>
                <a:effectLst/>
                <a:uLnTx/>
                <a:uFillTx/>
                <a:latin typeface="Century Gothic" panose="020B0502020202020204" pitchFamily="34" charset="0"/>
                <a:ea typeface="+mn-ea"/>
                <a:cs typeface="+mn-cs"/>
              </a:rPr>
              <a:t>er</a:t>
            </a:r>
            <a:endParaRPr kumimoji="0" lang="en-GB" sz="4000" b="1" i="0" u="none" strike="noStrike" kern="1200" cap="none" spc="0" normalizeH="0" baseline="0" noProof="0" dirty="0">
              <a:ln>
                <a:noFill/>
              </a:ln>
              <a:solidFill>
                <a:srgbClr val="FF3888"/>
              </a:solidFill>
              <a:effectLst/>
              <a:uLnTx/>
              <a:uFillTx/>
              <a:latin typeface="Century Gothic" panose="020B0502020202020204" pitchFamily="34" charset="0"/>
              <a:ea typeface="+mn-ea"/>
              <a:cs typeface="+mn-cs"/>
            </a:endParaRPr>
          </a:p>
        </p:txBody>
      </p:sp>
      <p:graphicFrame>
        <p:nvGraphicFramePr>
          <p:cNvPr id="75" name="Table 107">
            <a:extLst>
              <a:ext uri="{FF2B5EF4-FFF2-40B4-BE49-F238E27FC236}">
                <a16:creationId xmlns:a16="http://schemas.microsoft.com/office/drawing/2014/main" id="{D0DEBEC1-5E5F-4BD2-9601-D79260205C26}"/>
              </a:ext>
            </a:extLst>
          </p:cNvPr>
          <p:cNvGraphicFramePr>
            <a:graphicFrameLocks noGrp="1"/>
          </p:cNvGraphicFramePr>
          <p:nvPr/>
        </p:nvGraphicFramePr>
        <p:xfrm>
          <a:off x="3492496" y="1714741"/>
          <a:ext cx="2499477" cy="3389230"/>
        </p:xfrm>
        <a:graphic>
          <a:graphicData uri="http://schemas.openxmlformats.org/drawingml/2006/table">
            <a:tbl>
              <a:tblPr firstRow="1" bandRow="1">
                <a:tableStyleId>{5940675A-B579-460E-94D1-54222C63F5DA}</a:tableStyleId>
              </a:tblPr>
              <a:tblGrid>
                <a:gridCol w="2499477">
                  <a:extLst>
                    <a:ext uri="{9D8B030D-6E8A-4147-A177-3AD203B41FA5}">
                      <a16:colId xmlns:a16="http://schemas.microsoft.com/office/drawing/2014/main" val="4143783995"/>
                    </a:ext>
                  </a:extLst>
                </a:gridCol>
              </a:tblGrid>
              <a:tr h="3389230">
                <a:tc>
                  <a:txBody>
                    <a:bodyPr/>
                    <a:lstStyle/>
                    <a:p>
                      <a:r>
                        <a:rPr lang="en-GB" sz="4000" dirty="0">
                          <a:solidFill>
                            <a:schemeClr val="tx1">
                              <a:lumMod val="75000"/>
                              <a:lumOff val="25000"/>
                            </a:schemeClr>
                          </a:solidFill>
                          <a:latin typeface="Century Gothic" panose="020B0502020202020204" pitchFamily="34" charset="0"/>
                        </a:rPr>
                        <a:t>[-</a:t>
                      </a:r>
                      <a:r>
                        <a:rPr lang="en-GB" sz="4000" b="1" dirty="0" err="1">
                          <a:solidFill>
                            <a:schemeClr val="tx1">
                              <a:lumMod val="75000"/>
                              <a:lumOff val="25000"/>
                            </a:schemeClr>
                          </a:solidFill>
                          <a:latin typeface="Century Gothic" panose="020B0502020202020204" pitchFamily="34" charset="0"/>
                        </a:rPr>
                        <a:t>ez</a:t>
                      </a:r>
                      <a:r>
                        <a:rPr lang="en-GB" sz="4000" dirty="0">
                          <a:solidFill>
                            <a:schemeClr val="tx1">
                              <a:lumMod val="75000"/>
                              <a:lumOff val="25000"/>
                            </a:schemeClr>
                          </a:solidFill>
                          <a:latin typeface="Century Gothic" panose="020B0502020202020204" pitchFamily="34" charset="0"/>
                        </a:rPr>
                        <a:t>]</a:t>
                      </a:r>
                    </a:p>
                  </a:txBody>
                  <a:tcPr marL="150055" marR="150055" marT="75028" marB="75028">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76" name="TextBox 75">
            <a:extLst>
              <a:ext uri="{FF2B5EF4-FFF2-40B4-BE49-F238E27FC236}">
                <a16:creationId xmlns:a16="http://schemas.microsoft.com/office/drawing/2014/main" id="{E43273B7-4D46-42C7-B6CF-820BE49C79A8}"/>
              </a:ext>
            </a:extLst>
          </p:cNvPr>
          <p:cNvSpPr txBox="1"/>
          <p:nvPr/>
        </p:nvSpPr>
        <p:spPr>
          <a:xfrm>
            <a:off x="3642844" y="4370325"/>
            <a:ext cx="2086657"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mn-cs"/>
              </a:rPr>
              <a:t>n</a:t>
            </a:r>
            <a:r>
              <a:rPr kumimoji="0" lang="en-GB" sz="4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ez</a:t>
            </a:r>
            <a:endParaRPr kumimoji="0" lang="en-GB"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pic>
        <p:nvPicPr>
          <p:cNvPr id="77" name="Picture 76" descr="Icon&#10;&#10;Description automatically generated">
            <a:extLst>
              <a:ext uri="{FF2B5EF4-FFF2-40B4-BE49-F238E27FC236}">
                <a16:creationId xmlns:a16="http://schemas.microsoft.com/office/drawing/2014/main" id="{38425730-D101-4172-9568-EDE9D861E8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909" y="2835079"/>
            <a:ext cx="1468693" cy="1464103"/>
          </a:xfrm>
          <a:prstGeom prst="rect">
            <a:avLst/>
          </a:prstGeom>
        </p:spPr>
      </p:pic>
      <p:pic>
        <p:nvPicPr>
          <p:cNvPr id="78" name="Picture 2" descr="Alphabet Word Images, Face, Human">
            <a:extLst>
              <a:ext uri="{FF2B5EF4-FFF2-40B4-BE49-F238E27FC236}">
                <a16:creationId xmlns:a16="http://schemas.microsoft.com/office/drawing/2014/main" id="{08B668D0-FDA8-4670-88B4-CA5A864EC3C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8907" y="2856069"/>
            <a:ext cx="1051224" cy="1232471"/>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descr="A picture containing clipart&#10;&#10;Description automatically generated">
            <a:extLst>
              <a:ext uri="{FF2B5EF4-FFF2-40B4-BE49-F238E27FC236}">
                <a16:creationId xmlns:a16="http://schemas.microsoft.com/office/drawing/2014/main" id="{2406D7CB-DC58-43D8-9E1D-19DC3B6337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97438" y="2957226"/>
            <a:ext cx="624384" cy="622433"/>
          </a:xfrm>
          <a:prstGeom prst="rect">
            <a:avLst/>
          </a:prstGeom>
        </p:spPr>
      </p:pic>
      <p:sp>
        <p:nvSpPr>
          <p:cNvPr id="80" name="TextBox 79">
            <a:extLst>
              <a:ext uri="{FF2B5EF4-FFF2-40B4-BE49-F238E27FC236}">
                <a16:creationId xmlns:a16="http://schemas.microsoft.com/office/drawing/2014/main" id="{45D9FA37-A0A3-487A-876B-A5EC6B197C0F}"/>
              </a:ext>
            </a:extLst>
          </p:cNvPr>
          <p:cNvSpPr txBox="1"/>
          <p:nvPr/>
        </p:nvSpPr>
        <p:spPr>
          <a:xfrm>
            <a:off x="3648717" y="3566255"/>
            <a:ext cx="911647"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3888"/>
                </a:solidFill>
                <a:effectLst/>
                <a:uLnTx/>
                <a:uFillTx/>
                <a:latin typeface="Century Gothic" panose="020B0502020202020204" pitchFamily="34" charset="0"/>
                <a:ea typeface="+mn-ea"/>
                <a:cs typeface="+mn-cs"/>
              </a:rPr>
              <a:t>et</a:t>
            </a:r>
            <a:br>
              <a:rPr kumimoji="0" lang="en-GB" sz="2400" b="1" i="0" u="none" strike="noStrike" kern="1200" cap="none" spc="0" normalizeH="0" baseline="0" noProof="0" dirty="0">
                <a:ln>
                  <a:noFill/>
                </a:ln>
                <a:solidFill>
                  <a:srgbClr val="FF3888"/>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(and)</a:t>
            </a:r>
          </a:p>
        </p:txBody>
      </p:sp>
      <p:graphicFrame>
        <p:nvGraphicFramePr>
          <p:cNvPr id="81" name="Table 107">
            <a:extLst>
              <a:ext uri="{FF2B5EF4-FFF2-40B4-BE49-F238E27FC236}">
                <a16:creationId xmlns:a16="http://schemas.microsoft.com/office/drawing/2014/main" id="{982983D9-5C17-421E-AF29-DBC1F6690DA7}"/>
              </a:ext>
            </a:extLst>
          </p:cNvPr>
          <p:cNvGraphicFramePr>
            <a:graphicFrameLocks noGrp="1"/>
          </p:cNvGraphicFramePr>
          <p:nvPr/>
        </p:nvGraphicFramePr>
        <p:xfrm>
          <a:off x="3492496" y="6713517"/>
          <a:ext cx="2499477" cy="3389230"/>
        </p:xfrm>
        <a:graphic>
          <a:graphicData uri="http://schemas.openxmlformats.org/drawingml/2006/table">
            <a:tbl>
              <a:tblPr firstRow="1" bandRow="1">
                <a:tableStyleId>{5940675A-B579-460E-94D1-54222C63F5DA}</a:tableStyleId>
              </a:tblPr>
              <a:tblGrid>
                <a:gridCol w="2499477">
                  <a:extLst>
                    <a:ext uri="{9D8B030D-6E8A-4147-A177-3AD203B41FA5}">
                      <a16:colId xmlns:a16="http://schemas.microsoft.com/office/drawing/2014/main" val="4143783995"/>
                    </a:ext>
                  </a:extLst>
                </a:gridCol>
              </a:tblGrid>
              <a:tr h="3389230">
                <a:tc>
                  <a:txBody>
                    <a:bodyPr/>
                    <a:lstStyle/>
                    <a:p>
                      <a:r>
                        <a:rPr lang="en-GB" sz="4000" dirty="0">
                          <a:solidFill>
                            <a:schemeClr val="tx1">
                              <a:lumMod val="75000"/>
                              <a:lumOff val="25000"/>
                            </a:schemeClr>
                          </a:solidFill>
                          <a:latin typeface="Century Gothic" panose="020B0502020202020204" pitchFamily="34" charset="0"/>
                        </a:rPr>
                        <a:t>[</a:t>
                      </a:r>
                      <a:r>
                        <a:rPr lang="en-GB" sz="4000" b="1" dirty="0" err="1">
                          <a:solidFill>
                            <a:schemeClr val="tx1">
                              <a:lumMod val="75000"/>
                              <a:lumOff val="25000"/>
                            </a:schemeClr>
                          </a:solidFill>
                          <a:latin typeface="Century Gothic" panose="020B0502020202020204" pitchFamily="34" charset="0"/>
                        </a:rPr>
                        <a:t>è|ê</a:t>
                      </a:r>
                      <a:r>
                        <a:rPr lang="en-GB" sz="4000" dirty="0">
                          <a:solidFill>
                            <a:schemeClr val="tx1">
                              <a:lumMod val="75000"/>
                              <a:lumOff val="25000"/>
                            </a:schemeClr>
                          </a:solidFill>
                          <a:latin typeface="Century Gothic" panose="020B0502020202020204" pitchFamily="34" charset="0"/>
                        </a:rPr>
                        <a:t>]</a:t>
                      </a:r>
                    </a:p>
                  </a:txBody>
                  <a:tcPr marL="150055" marR="150055" marT="75028" marB="75028">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graphicFrame>
        <p:nvGraphicFramePr>
          <p:cNvPr id="82" name="Table 107">
            <a:extLst>
              <a:ext uri="{FF2B5EF4-FFF2-40B4-BE49-F238E27FC236}">
                <a16:creationId xmlns:a16="http://schemas.microsoft.com/office/drawing/2014/main" id="{B64B35C0-D7F9-4325-A4A9-E910B68128FE}"/>
              </a:ext>
            </a:extLst>
          </p:cNvPr>
          <p:cNvGraphicFramePr>
            <a:graphicFrameLocks noGrp="1"/>
          </p:cNvGraphicFramePr>
          <p:nvPr/>
        </p:nvGraphicFramePr>
        <p:xfrm>
          <a:off x="6462501" y="6714563"/>
          <a:ext cx="2499477" cy="3389230"/>
        </p:xfrm>
        <a:graphic>
          <a:graphicData uri="http://schemas.openxmlformats.org/drawingml/2006/table">
            <a:tbl>
              <a:tblPr firstRow="1" bandRow="1">
                <a:tableStyleId>{5940675A-B579-460E-94D1-54222C63F5DA}</a:tableStyleId>
              </a:tblPr>
              <a:tblGrid>
                <a:gridCol w="2499477">
                  <a:extLst>
                    <a:ext uri="{9D8B030D-6E8A-4147-A177-3AD203B41FA5}">
                      <a16:colId xmlns:a16="http://schemas.microsoft.com/office/drawing/2014/main" val="4143783995"/>
                    </a:ext>
                  </a:extLst>
                </a:gridCol>
              </a:tblGrid>
              <a:tr h="3389230">
                <a:tc>
                  <a:txBody>
                    <a:bodyPr/>
                    <a:lstStyle/>
                    <a:p>
                      <a:r>
                        <a:rPr lang="en-GB" sz="4000" dirty="0">
                          <a:solidFill>
                            <a:schemeClr val="tx1">
                              <a:lumMod val="75000"/>
                              <a:lumOff val="25000"/>
                            </a:schemeClr>
                          </a:solidFill>
                          <a:latin typeface="Century Gothic" panose="020B0502020202020204" pitchFamily="34" charset="0"/>
                        </a:rPr>
                        <a:t>[</a:t>
                      </a:r>
                      <a:r>
                        <a:rPr lang="en-GB" sz="4000" b="1" dirty="0" err="1">
                          <a:solidFill>
                            <a:schemeClr val="tx1">
                              <a:lumMod val="75000"/>
                              <a:lumOff val="25000"/>
                            </a:schemeClr>
                          </a:solidFill>
                          <a:latin typeface="Century Gothic" panose="020B0502020202020204" pitchFamily="34" charset="0"/>
                        </a:rPr>
                        <a:t>è|ê</a:t>
                      </a:r>
                      <a:r>
                        <a:rPr lang="en-GB" sz="4000" dirty="0">
                          <a:solidFill>
                            <a:schemeClr val="tx1">
                              <a:lumMod val="75000"/>
                              <a:lumOff val="25000"/>
                            </a:schemeClr>
                          </a:solidFill>
                          <a:latin typeface="Century Gothic" panose="020B0502020202020204" pitchFamily="34" charset="0"/>
                        </a:rPr>
                        <a:t>]</a:t>
                      </a:r>
                    </a:p>
                  </a:txBody>
                  <a:tcPr marL="150055" marR="150055" marT="75028" marB="75028">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graphicFrame>
        <p:nvGraphicFramePr>
          <p:cNvPr id="83" name="Table 107">
            <a:extLst>
              <a:ext uri="{FF2B5EF4-FFF2-40B4-BE49-F238E27FC236}">
                <a16:creationId xmlns:a16="http://schemas.microsoft.com/office/drawing/2014/main" id="{F47FC5FA-BBFD-4872-8D1B-D056B76E498E}"/>
              </a:ext>
            </a:extLst>
          </p:cNvPr>
          <p:cNvGraphicFramePr>
            <a:graphicFrameLocks noGrp="1"/>
          </p:cNvGraphicFramePr>
          <p:nvPr/>
        </p:nvGraphicFramePr>
        <p:xfrm>
          <a:off x="9366742" y="6714563"/>
          <a:ext cx="2499477" cy="3389230"/>
        </p:xfrm>
        <a:graphic>
          <a:graphicData uri="http://schemas.openxmlformats.org/drawingml/2006/table">
            <a:tbl>
              <a:tblPr firstRow="1" bandRow="1">
                <a:tableStyleId>{5940675A-B579-460E-94D1-54222C63F5DA}</a:tableStyleId>
              </a:tblPr>
              <a:tblGrid>
                <a:gridCol w="2499477">
                  <a:extLst>
                    <a:ext uri="{9D8B030D-6E8A-4147-A177-3AD203B41FA5}">
                      <a16:colId xmlns:a16="http://schemas.microsoft.com/office/drawing/2014/main" val="4143783995"/>
                    </a:ext>
                  </a:extLst>
                </a:gridCol>
              </a:tblGrid>
              <a:tr h="3389230">
                <a:tc>
                  <a:txBody>
                    <a:bodyPr/>
                    <a:lstStyle/>
                    <a:p>
                      <a:r>
                        <a:rPr lang="en-GB" sz="4000" dirty="0">
                          <a:solidFill>
                            <a:schemeClr val="tx1">
                              <a:lumMod val="75000"/>
                              <a:lumOff val="25000"/>
                            </a:schemeClr>
                          </a:solidFill>
                          <a:latin typeface="Century Gothic" panose="020B0502020202020204" pitchFamily="34" charset="0"/>
                        </a:rPr>
                        <a:t>[</a:t>
                      </a:r>
                      <a:r>
                        <a:rPr lang="en-GB" sz="4000" b="1" dirty="0">
                          <a:solidFill>
                            <a:schemeClr val="tx1">
                              <a:lumMod val="75000"/>
                              <a:lumOff val="25000"/>
                            </a:schemeClr>
                          </a:solidFill>
                          <a:latin typeface="Century Gothic" panose="020B0502020202020204" pitchFamily="34" charset="0"/>
                        </a:rPr>
                        <a:t>ai</a:t>
                      </a:r>
                      <a:r>
                        <a:rPr lang="en-GB" sz="4000" dirty="0">
                          <a:solidFill>
                            <a:schemeClr val="tx1">
                              <a:lumMod val="75000"/>
                              <a:lumOff val="25000"/>
                            </a:schemeClr>
                          </a:solidFill>
                          <a:latin typeface="Century Gothic" panose="020B0502020202020204" pitchFamily="34" charset="0"/>
                        </a:rPr>
                        <a:t>]</a:t>
                      </a:r>
                    </a:p>
                  </a:txBody>
                  <a:tcPr marL="150055" marR="150055" marT="75028" marB="75028">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84" name="TextBox 83">
            <a:extLst>
              <a:ext uri="{FF2B5EF4-FFF2-40B4-BE49-F238E27FC236}">
                <a16:creationId xmlns:a16="http://schemas.microsoft.com/office/drawing/2014/main" id="{AC49BCBC-0999-4587-990F-0229602F8DC7}"/>
              </a:ext>
            </a:extLst>
          </p:cNvPr>
          <p:cNvSpPr txBox="1"/>
          <p:nvPr/>
        </p:nvSpPr>
        <p:spPr>
          <a:xfrm>
            <a:off x="3841279" y="9351605"/>
            <a:ext cx="1698517"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f</a:t>
            </a:r>
            <a:r>
              <a:rPr kumimoji="0" lang="en-GB" sz="4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ê</a:t>
            </a:r>
            <a:r>
              <a:rPr kumimoji="0" lang="en-GB"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te</a:t>
            </a:r>
          </a:p>
        </p:txBody>
      </p:sp>
      <p:sp>
        <p:nvSpPr>
          <p:cNvPr id="85" name="TextBox 84">
            <a:extLst>
              <a:ext uri="{FF2B5EF4-FFF2-40B4-BE49-F238E27FC236}">
                <a16:creationId xmlns:a16="http://schemas.microsoft.com/office/drawing/2014/main" id="{8B60D755-075A-4664-99B2-B955A878F17C}"/>
              </a:ext>
            </a:extLst>
          </p:cNvPr>
          <p:cNvSpPr txBox="1"/>
          <p:nvPr/>
        </p:nvSpPr>
        <p:spPr>
          <a:xfrm>
            <a:off x="6708280" y="9394861"/>
            <a:ext cx="2055648"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fr</a:t>
            </a:r>
            <a:r>
              <a:rPr kumimoji="0" lang="en-GB" sz="4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è</a:t>
            </a:r>
            <a:r>
              <a:rPr kumimoji="0" lang="en-GB"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re</a:t>
            </a:r>
          </a:p>
        </p:txBody>
      </p:sp>
      <p:sp>
        <p:nvSpPr>
          <p:cNvPr id="86" name="TextBox 85">
            <a:extLst>
              <a:ext uri="{FF2B5EF4-FFF2-40B4-BE49-F238E27FC236}">
                <a16:creationId xmlns:a16="http://schemas.microsoft.com/office/drawing/2014/main" id="{853D767C-B0A5-430F-955C-73DBE18DBB75}"/>
              </a:ext>
            </a:extLst>
          </p:cNvPr>
          <p:cNvSpPr txBox="1"/>
          <p:nvPr/>
        </p:nvSpPr>
        <p:spPr>
          <a:xfrm>
            <a:off x="9552263" y="9397681"/>
            <a:ext cx="2055648"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mn-cs"/>
              </a:rPr>
              <a:t>vr</a:t>
            </a:r>
            <a:r>
              <a:rPr kumimoji="0" lang="en-GB" sz="4000" b="1" i="0" u="none" strike="noStrike" kern="1200" cap="none" spc="0" normalizeH="0" baseline="0" noProof="0" dirty="0" err="1">
                <a:ln>
                  <a:noFill/>
                </a:ln>
                <a:solidFill>
                  <a:srgbClr val="FF3888"/>
                </a:solidFill>
                <a:effectLst/>
                <a:uLnTx/>
                <a:uFillTx/>
                <a:latin typeface="Century Gothic" panose="020B0502020202020204" pitchFamily="34" charset="0"/>
                <a:ea typeface="+mn-ea"/>
                <a:cs typeface="+mn-cs"/>
              </a:rPr>
              <a:t>ai</a:t>
            </a:r>
            <a:endParaRPr kumimoji="0" lang="en-GB" sz="4000" b="1" i="0" u="none" strike="noStrike" kern="1200" cap="none" spc="0" normalizeH="0" baseline="0" noProof="0" dirty="0">
              <a:ln>
                <a:noFill/>
              </a:ln>
              <a:solidFill>
                <a:srgbClr val="FF3888"/>
              </a:solidFill>
              <a:effectLst/>
              <a:uLnTx/>
              <a:uFillTx/>
              <a:latin typeface="Century Gothic" panose="020B0502020202020204" pitchFamily="34" charset="0"/>
              <a:ea typeface="+mn-ea"/>
              <a:cs typeface="+mn-cs"/>
            </a:endParaRPr>
          </a:p>
        </p:txBody>
      </p:sp>
      <p:grpSp>
        <p:nvGrpSpPr>
          <p:cNvPr id="87" name="Group 86">
            <a:extLst>
              <a:ext uri="{FF2B5EF4-FFF2-40B4-BE49-F238E27FC236}">
                <a16:creationId xmlns:a16="http://schemas.microsoft.com/office/drawing/2014/main" id="{FBBBCB0F-A437-4116-A116-3AD2B664E6D1}"/>
              </a:ext>
            </a:extLst>
          </p:cNvPr>
          <p:cNvGrpSpPr/>
          <p:nvPr/>
        </p:nvGrpSpPr>
        <p:grpSpPr>
          <a:xfrm>
            <a:off x="3634764" y="7399886"/>
            <a:ext cx="2283435" cy="1658628"/>
            <a:chOff x="4380408" y="2973059"/>
            <a:chExt cx="3431183" cy="2595032"/>
          </a:xfrm>
        </p:grpSpPr>
        <p:grpSp>
          <p:nvGrpSpPr>
            <p:cNvPr id="88" name="Group 87">
              <a:extLst>
                <a:ext uri="{FF2B5EF4-FFF2-40B4-BE49-F238E27FC236}">
                  <a16:creationId xmlns:a16="http://schemas.microsoft.com/office/drawing/2014/main" id="{12394D72-C68F-4ABD-8418-360AFA74CA6D}"/>
                </a:ext>
              </a:extLst>
            </p:cNvPr>
            <p:cNvGrpSpPr/>
            <p:nvPr/>
          </p:nvGrpSpPr>
          <p:grpSpPr>
            <a:xfrm>
              <a:off x="4380408" y="2973059"/>
              <a:ext cx="3431183" cy="2104280"/>
              <a:chOff x="199103" y="494279"/>
              <a:chExt cx="3431183" cy="2104280"/>
            </a:xfrm>
          </p:grpSpPr>
          <p:pic>
            <p:nvPicPr>
              <p:cNvPr id="90" name="Picture 89">
                <a:extLst>
                  <a:ext uri="{FF2B5EF4-FFF2-40B4-BE49-F238E27FC236}">
                    <a16:creationId xmlns:a16="http://schemas.microsoft.com/office/drawing/2014/main" id="{DD23D797-08C8-4527-8EF3-0AA6C0A2CC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92" name="Picture 91">
                <a:extLst>
                  <a:ext uri="{FF2B5EF4-FFF2-40B4-BE49-F238E27FC236}">
                    <a16:creationId xmlns:a16="http://schemas.microsoft.com/office/drawing/2014/main" id="{4B3D51E7-73FB-41F9-8A61-2FBC4F56FE8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sp>
          <p:nvSpPr>
            <p:cNvPr id="89" name="TextBox 88">
              <a:extLst>
                <a:ext uri="{FF2B5EF4-FFF2-40B4-BE49-F238E27FC236}">
                  <a16:creationId xmlns:a16="http://schemas.microsoft.com/office/drawing/2014/main" id="{53D04293-98F0-4A06-8597-A40C3F74E4CD}"/>
                </a:ext>
              </a:extLst>
            </p:cNvPr>
            <p:cNvSpPr txBox="1"/>
            <p:nvPr/>
          </p:nvSpPr>
          <p:spPr>
            <a:xfrm>
              <a:off x="4540134" y="5167981"/>
              <a:ext cx="297531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(party, celebration)</a:t>
              </a:r>
            </a:p>
          </p:txBody>
        </p:sp>
      </p:grpSp>
      <p:sp>
        <p:nvSpPr>
          <p:cNvPr id="93" name="TextBox 92">
            <a:extLst>
              <a:ext uri="{FF2B5EF4-FFF2-40B4-BE49-F238E27FC236}">
                <a16:creationId xmlns:a16="http://schemas.microsoft.com/office/drawing/2014/main" id="{8A6FAB68-EABC-4BD6-BEB9-EA3BBA25E21F}"/>
              </a:ext>
            </a:extLst>
          </p:cNvPr>
          <p:cNvSpPr txBox="1"/>
          <p:nvPr/>
        </p:nvSpPr>
        <p:spPr>
          <a:xfrm>
            <a:off x="6395577" y="9098669"/>
            <a:ext cx="25789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(brother)</a:t>
            </a:r>
          </a:p>
        </p:txBody>
      </p:sp>
      <p:grpSp>
        <p:nvGrpSpPr>
          <p:cNvPr id="94" name="Group 93">
            <a:extLst>
              <a:ext uri="{FF2B5EF4-FFF2-40B4-BE49-F238E27FC236}">
                <a16:creationId xmlns:a16="http://schemas.microsoft.com/office/drawing/2014/main" id="{9D1D7F83-9674-41CD-BBBC-ECEFD88FC596}"/>
              </a:ext>
            </a:extLst>
          </p:cNvPr>
          <p:cNvGrpSpPr/>
          <p:nvPr/>
        </p:nvGrpSpPr>
        <p:grpSpPr>
          <a:xfrm>
            <a:off x="6844736" y="7508718"/>
            <a:ext cx="1517547" cy="1475341"/>
            <a:chOff x="9387217" y="1383889"/>
            <a:chExt cx="1750760" cy="1702068"/>
          </a:xfrm>
        </p:grpSpPr>
        <p:pic>
          <p:nvPicPr>
            <p:cNvPr id="95" name="Picture 94" descr="Background pattern&#10;&#10;Description automatically generated">
              <a:extLst>
                <a:ext uri="{FF2B5EF4-FFF2-40B4-BE49-F238E27FC236}">
                  <a16:creationId xmlns:a16="http://schemas.microsoft.com/office/drawing/2014/main" id="{C839140A-5462-437A-9B37-BCD8477C0ECB}"/>
                </a:ext>
              </a:extLst>
            </p:cNvPr>
            <p:cNvPicPr>
              <a:picLocks noChangeAspect="1"/>
            </p:cNvPicPr>
            <p:nvPr/>
          </p:nvPicPr>
          <p:blipFill rotWithShape="1">
            <a:blip r:embed="rId11">
              <a:extLst>
                <a:ext uri="{28A0092B-C50C-407E-A947-70E740481C1C}">
                  <a14:useLocalDpi xmlns:a14="http://schemas.microsoft.com/office/drawing/2010/main" val="0"/>
                </a:ext>
              </a:extLst>
            </a:blip>
            <a:srcRect l="36734" b="50844"/>
            <a:stretch/>
          </p:blipFill>
          <p:spPr>
            <a:xfrm>
              <a:off x="9387217" y="1651695"/>
              <a:ext cx="1750760" cy="1434262"/>
            </a:xfrm>
            <a:prstGeom prst="rect">
              <a:avLst/>
            </a:prstGeom>
          </p:spPr>
        </p:pic>
        <p:cxnSp>
          <p:nvCxnSpPr>
            <p:cNvPr id="98" name="Straight Arrow Connector 97">
              <a:extLst>
                <a:ext uri="{FF2B5EF4-FFF2-40B4-BE49-F238E27FC236}">
                  <a16:creationId xmlns:a16="http://schemas.microsoft.com/office/drawing/2014/main" id="{99F3385E-E213-47B0-9387-3834DD68F7CC}"/>
                </a:ext>
              </a:extLst>
            </p:cNvPr>
            <p:cNvCxnSpPr/>
            <p:nvPr/>
          </p:nvCxnSpPr>
          <p:spPr>
            <a:xfrm>
              <a:off x="9936480" y="1383889"/>
              <a:ext cx="662023" cy="352105"/>
            </a:xfrm>
            <a:prstGeom prst="straightConnector1">
              <a:avLst/>
            </a:prstGeom>
            <a:noFill/>
            <a:ln w="38100" cap="flat" cmpd="sng" algn="ctr">
              <a:solidFill>
                <a:srgbClr val="FF0000"/>
              </a:solidFill>
              <a:prstDash val="solid"/>
              <a:tailEnd type="triangle"/>
            </a:ln>
            <a:effectLst/>
          </p:spPr>
        </p:cxnSp>
      </p:grpSp>
      <p:pic>
        <p:nvPicPr>
          <p:cNvPr id="99" name="Picture 98" descr="Shape, arrow&#10;&#10;Description automatically generated">
            <a:extLst>
              <a:ext uri="{FF2B5EF4-FFF2-40B4-BE49-F238E27FC236}">
                <a16:creationId xmlns:a16="http://schemas.microsoft.com/office/drawing/2014/main" id="{D98D2754-ACA5-4715-A038-CD3B55CEEABB}"/>
              </a:ext>
            </a:extLst>
          </p:cNvPr>
          <p:cNvPicPr>
            <a:picLocks noChangeAspect="1"/>
          </p:cNvPicPr>
          <p:nvPr/>
        </p:nvPicPr>
        <p:blipFill>
          <a:blip r:embed="rId12"/>
          <a:stretch>
            <a:fillRect/>
          </a:stretch>
        </p:blipFill>
        <p:spPr>
          <a:xfrm>
            <a:off x="9791779" y="7475003"/>
            <a:ext cx="1873525" cy="1735939"/>
          </a:xfrm>
          <a:prstGeom prst="rect">
            <a:avLst/>
          </a:prstGeom>
        </p:spPr>
      </p:pic>
      <p:graphicFrame>
        <p:nvGraphicFramePr>
          <p:cNvPr id="100" name="Table 107">
            <a:extLst>
              <a:ext uri="{FF2B5EF4-FFF2-40B4-BE49-F238E27FC236}">
                <a16:creationId xmlns:a16="http://schemas.microsoft.com/office/drawing/2014/main" id="{8D1DDE5D-305D-4D69-8E5B-30F3090CEA0A}"/>
              </a:ext>
            </a:extLst>
          </p:cNvPr>
          <p:cNvGraphicFramePr>
            <a:graphicFrameLocks noGrp="1"/>
          </p:cNvGraphicFramePr>
          <p:nvPr/>
        </p:nvGraphicFramePr>
        <p:xfrm>
          <a:off x="1021418" y="11859399"/>
          <a:ext cx="2499477" cy="3389230"/>
        </p:xfrm>
        <a:graphic>
          <a:graphicData uri="http://schemas.openxmlformats.org/drawingml/2006/table">
            <a:tbl>
              <a:tblPr firstRow="1" bandRow="1">
                <a:tableStyleId>{5940675A-B579-460E-94D1-54222C63F5DA}</a:tableStyleId>
              </a:tblPr>
              <a:tblGrid>
                <a:gridCol w="2499477">
                  <a:extLst>
                    <a:ext uri="{9D8B030D-6E8A-4147-A177-3AD203B41FA5}">
                      <a16:colId xmlns:a16="http://schemas.microsoft.com/office/drawing/2014/main" val="4143783995"/>
                    </a:ext>
                  </a:extLst>
                </a:gridCol>
              </a:tblGrid>
              <a:tr h="3389230">
                <a:tc>
                  <a:txBody>
                    <a:bodyPr/>
                    <a:lstStyle/>
                    <a:p>
                      <a:r>
                        <a:rPr lang="en-GB" sz="4000" dirty="0">
                          <a:solidFill>
                            <a:schemeClr val="tx1">
                              <a:lumMod val="75000"/>
                              <a:lumOff val="25000"/>
                            </a:schemeClr>
                          </a:solidFill>
                          <a:latin typeface="Century Gothic" panose="020B0502020202020204" pitchFamily="34" charset="0"/>
                        </a:rPr>
                        <a:t>[</a:t>
                      </a:r>
                      <a:r>
                        <a:rPr lang="en-GB" sz="4000" b="1" dirty="0">
                          <a:solidFill>
                            <a:schemeClr val="tx1">
                              <a:lumMod val="75000"/>
                              <a:lumOff val="25000"/>
                            </a:schemeClr>
                          </a:solidFill>
                          <a:latin typeface="Century Gothic" panose="020B0502020202020204" pitchFamily="34" charset="0"/>
                        </a:rPr>
                        <a:t>oi</a:t>
                      </a:r>
                      <a:r>
                        <a:rPr lang="en-GB" sz="4000" dirty="0">
                          <a:solidFill>
                            <a:schemeClr val="tx1">
                              <a:lumMod val="75000"/>
                              <a:lumOff val="25000"/>
                            </a:schemeClr>
                          </a:solidFill>
                          <a:latin typeface="Century Gothic" panose="020B0502020202020204" pitchFamily="34" charset="0"/>
                        </a:rPr>
                        <a:t>]</a:t>
                      </a:r>
                    </a:p>
                  </a:txBody>
                  <a:tcPr marL="150055" marR="150055" marT="75028" marB="75028">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101" name="TextBox 100">
            <a:extLst>
              <a:ext uri="{FF2B5EF4-FFF2-40B4-BE49-F238E27FC236}">
                <a16:creationId xmlns:a16="http://schemas.microsoft.com/office/drawing/2014/main" id="{9DCD6F26-C843-44D0-B4F7-22038AEF82BE}"/>
              </a:ext>
            </a:extLst>
          </p:cNvPr>
          <p:cNvSpPr txBox="1"/>
          <p:nvPr/>
        </p:nvSpPr>
        <p:spPr>
          <a:xfrm>
            <a:off x="1190750" y="14568589"/>
            <a:ext cx="2055648"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mn-cs"/>
              </a:rPr>
              <a:t>v</a:t>
            </a:r>
            <a:r>
              <a:rPr kumimoji="0" lang="en-GB" sz="4000" b="1" i="0" u="none" strike="noStrike" kern="1200" cap="none" spc="0" normalizeH="0" baseline="0" noProof="0" dirty="0" err="1">
                <a:ln>
                  <a:noFill/>
                </a:ln>
                <a:solidFill>
                  <a:srgbClr val="FF3888"/>
                </a:solidFill>
                <a:effectLst/>
                <a:uLnTx/>
                <a:uFillTx/>
                <a:latin typeface="Century Gothic" panose="020B0502020202020204" pitchFamily="34" charset="0"/>
                <a:ea typeface="+mn-ea"/>
                <a:cs typeface="+mn-cs"/>
              </a:rPr>
              <a:t>oi</a:t>
            </a:r>
            <a:r>
              <a:rPr kumimoji="0" lang="en-GB" sz="4000" b="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mn-cs"/>
              </a:rPr>
              <a:t>r</a:t>
            </a:r>
            <a:endParaRPr kumimoji="0" lang="en-GB" sz="4000" b="0" i="0" u="none" strike="noStrike" kern="1200" cap="none" spc="0" normalizeH="0" baseline="0" noProof="0" dirty="0">
              <a:ln>
                <a:noFill/>
              </a:ln>
              <a:solidFill>
                <a:prstClr val="white">
                  <a:lumMod val="65000"/>
                </a:prstClr>
              </a:solidFill>
              <a:effectLst/>
              <a:uLnTx/>
              <a:uFillTx/>
              <a:latin typeface="Century Gothic" panose="020B0502020202020204" pitchFamily="34" charset="0"/>
              <a:ea typeface="+mn-ea"/>
              <a:cs typeface="+mn-cs"/>
            </a:endParaRPr>
          </a:p>
        </p:txBody>
      </p:sp>
      <p:grpSp>
        <p:nvGrpSpPr>
          <p:cNvPr id="103" name="Group 102">
            <a:extLst>
              <a:ext uri="{FF2B5EF4-FFF2-40B4-BE49-F238E27FC236}">
                <a16:creationId xmlns:a16="http://schemas.microsoft.com/office/drawing/2014/main" id="{3F366656-4378-4F89-94AE-9366F0BC15C9}"/>
              </a:ext>
            </a:extLst>
          </p:cNvPr>
          <p:cNvGrpSpPr/>
          <p:nvPr/>
        </p:nvGrpSpPr>
        <p:grpSpPr>
          <a:xfrm>
            <a:off x="1111943" y="12645297"/>
            <a:ext cx="2359028" cy="1834570"/>
            <a:chOff x="4107735" y="3403305"/>
            <a:chExt cx="3463951" cy="2222981"/>
          </a:xfrm>
        </p:grpSpPr>
        <p:pic>
          <p:nvPicPr>
            <p:cNvPr id="104" name="Picture 103" descr="Icon&#10;&#10;Description automatically generated">
              <a:extLst>
                <a:ext uri="{FF2B5EF4-FFF2-40B4-BE49-F238E27FC236}">
                  <a16:creationId xmlns:a16="http://schemas.microsoft.com/office/drawing/2014/main" id="{69973BCA-F1B3-4241-B837-622C94216B6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44172" y="3403305"/>
              <a:ext cx="3227514" cy="1613757"/>
            </a:xfrm>
            <a:prstGeom prst="rect">
              <a:avLst/>
            </a:prstGeom>
          </p:spPr>
        </p:pic>
        <p:sp>
          <p:nvSpPr>
            <p:cNvPr id="105" name="TextBox 104">
              <a:extLst>
                <a:ext uri="{FF2B5EF4-FFF2-40B4-BE49-F238E27FC236}">
                  <a16:creationId xmlns:a16="http://schemas.microsoft.com/office/drawing/2014/main" id="{D9C26166-3A0B-4CB1-982B-193D530EC065}"/>
                </a:ext>
              </a:extLst>
            </p:cNvPr>
            <p:cNvSpPr txBox="1"/>
            <p:nvPr/>
          </p:nvSpPr>
          <p:spPr>
            <a:xfrm>
              <a:off x="4107735" y="5141466"/>
              <a:ext cx="3320426" cy="4848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 see, seeing)</a:t>
              </a:r>
            </a:p>
          </p:txBody>
        </p:sp>
      </p:grpSp>
      <p:graphicFrame>
        <p:nvGraphicFramePr>
          <p:cNvPr id="106" name="Table 107">
            <a:extLst>
              <a:ext uri="{FF2B5EF4-FFF2-40B4-BE49-F238E27FC236}">
                <a16:creationId xmlns:a16="http://schemas.microsoft.com/office/drawing/2014/main" id="{CB6B0E50-C0DA-4385-BABD-90078ED8E36E}"/>
              </a:ext>
            </a:extLst>
          </p:cNvPr>
          <p:cNvGraphicFramePr>
            <a:graphicFrameLocks noGrp="1"/>
          </p:cNvGraphicFramePr>
          <p:nvPr/>
        </p:nvGraphicFramePr>
        <p:xfrm>
          <a:off x="6462501" y="1729780"/>
          <a:ext cx="2499477" cy="3389230"/>
        </p:xfrm>
        <a:graphic>
          <a:graphicData uri="http://schemas.openxmlformats.org/drawingml/2006/table">
            <a:tbl>
              <a:tblPr firstRow="1" bandRow="1">
                <a:tableStyleId>{5940675A-B579-460E-94D1-54222C63F5DA}</a:tableStyleId>
              </a:tblPr>
              <a:tblGrid>
                <a:gridCol w="2499477">
                  <a:extLst>
                    <a:ext uri="{9D8B030D-6E8A-4147-A177-3AD203B41FA5}">
                      <a16:colId xmlns:a16="http://schemas.microsoft.com/office/drawing/2014/main" val="4143783995"/>
                    </a:ext>
                  </a:extLst>
                </a:gridCol>
              </a:tblGrid>
              <a:tr h="3389230">
                <a:tc>
                  <a:txBody>
                    <a:bodyPr/>
                    <a:lstStyle/>
                    <a:p>
                      <a:r>
                        <a:rPr lang="en-GB" sz="4000" dirty="0">
                          <a:solidFill>
                            <a:schemeClr val="tx1">
                              <a:lumMod val="75000"/>
                              <a:lumOff val="25000"/>
                            </a:schemeClr>
                          </a:solidFill>
                          <a:latin typeface="Century Gothic" panose="020B0502020202020204" pitchFamily="34" charset="0"/>
                        </a:rPr>
                        <a:t>[</a:t>
                      </a:r>
                      <a:r>
                        <a:rPr lang="en-GB" sz="3200" b="1" dirty="0">
                          <a:solidFill>
                            <a:schemeClr val="tx1">
                              <a:lumMod val="75000"/>
                              <a:lumOff val="25000"/>
                            </a:schemeClr>
                          </a:solidFill>
                          <a:latin typeface="Century Gothic" panose="020B0502020202020204" pitchFamily="34" charset="0"/>
                        </a:rPr>
                        <a:t>liaison</a:t>
                      </a:r>
                      <a:r>
                        <a:rPr lang="en-GB" sz="4000" b="1" dirty="0">
                          <a:solidFill>
                            <a:schemeClr val="tx1">
                              <a:lumMod val="75000"/>
                              <a:lumOff val="25000"/>
                            </a:schemeClr>
                          </a:solidFill>
                          <a:latin typeface="Century Gothic" panose="020B0502020202020204" pitchFamily="34" charset="0"/>
                        </a:rPr>
                        <a:t> -s</a:t>
                      </a:r>
                      <a:r>
                        <a:rPr lang="en-GB" sz="4000" dirty="0">
                          <a:solidFill>
                            <a:schemeClr val="tx1">
                              <a:lumMod val="75000"/>
                              <a:lumOff val="25000"/>
                            </a:schemeClr>
                          </a:solidFill>
                          <a:latin typeface="Century Gothic" panose="020B0502020202020204" pitchFamily="34" charset="0"/>
                        </a:rPr>
                        <a:t>]</a:t>
                      </a:r>
                    </a:p>
                  </a:txBody>
                  <a:tcPr marL="150055" marR="150055" marT="75028" marB="75028">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graphicFrame>
        <p:nvGraphicFramePr>
          <p:cNvPr id="107" name="Table 107">
            <a:extLst>
              <a:ext uri="{FF2B5EF4-FFF2-40B4-BE49-F238E27FC236}">
                <a16:creationId xmlns:a16="http://schemas.microsoft.com/office/drawing/2014/main" id="{C8F88BCA-FDE0-4EB1-A501-95BE31CE87A7}"/>
              </a:ext>
            </a:extLst>
          </p:cNvPr>
          <p:cNvGraphicFramePr>
            <a:graphicFrameLocks noGrp="1"/>
          </p:cNvGraphicFramePr>
          <p:nvPr/>
        </p:nvGraphicFramePr>
        <p:xfrm>
          <a:off x="9366742" y="1693751"/>
          <a:ext cx="2499477" cy="3389230"/>
        </p:xfrm>
        <a:graphic>
          <a:graphicData uri="http://schemas.openxmlformats.org/drawingml/2006/table">
            <a:tbl>
              <a:tblPr firstRow="1" bandRow="1">
                <a:tableStyleId>{5940675A-B579-460E-94D1-54222C63F5DA}</a:tableStyleId>
              </a:tblPr>
              <a:tblGrid>
                <a:gridCol w="2499477">
                  <a:extLst>
                    <a:ext uri="{9D8B030D-6E8A-4147-A177-3AD203B41FA5}">
                      <a16:colId xmlns:a16="http://schemas.microsoft.com/office/drawing/2014/main" val="4143783995"/>
                    </a:ext>
                  </a:extLst>
                </a:gridCol>
              </a:tblGrid>
              <a:tr h="3389230">
                <a:tc>
                  <a:txBody>
                    <a:bodyPr/>
                    <a:lstStyle/>
                    <a:p>
                      <a:r>
                        <a:rPr lang="en-GB" sz="4000" dirty="0">
                          <a:solidFill>
                            <a:schemeClr val="tx1">
                              <a:lumMod val="75000"/>
                              <a:lumOff val="25000"/>
                            </a:schemeClr>
                          </a:solidFill>
                          <a:latin typeface="Century Gothic" panose="020B0502020202020204" pitchFamily="34" charset="0"/>
                        </a:rPr>
                        <a:t>[</a:t>
                      </a:r>
                      <a:r>
                        <a:rPr lang="en-GB" sz="3200" b="1" dirty="0">
                          <a:solidFill>
                            <a:schemeClr val="tx1">
                              <a:lumMod val="75000"/>
                              <a:lumOff val="25000"/>
                            </a:schemeClr>
                          </a:solidFill>
                          <a:latin typeface="Century Gothic" panose="020B0502020202020204" pitchFamily="34" charset="0"/>
                        </a:rPr>
                        <a:t>liaison</a:t>
                      </a:r>
                      <a:r>
                        <a:rPr lang="en-GB" sz="4000" b="1" dirty="0">
                          <a:solidFill>
                            <a:schemeClr val="tx1">
                              <a:lumMod val="75000"/>
                              <a:lumOff val="25000"/>
                            </a:schemeClr>
                          </a:solidFill>
                          <a:latin typeface="Century Gothic" panose="020B0502020202020204" pitchFamily="34" charset="0"/>
                        </a:rPr>
                        <a:t> -s</a:t>
                      </a:r>
                      <a:r>
                        <a:rPr lang="en-GB" sz="4000" dirty="0">
                          <a:solidFill>
                            <a:schemeClr val="tx1">
                              <a:lumMod val="75000"/>
                              <a:lumOff val="25000"/>
                            </a:schemeClr>
                          </a:solidFill>
                          <a:latin typeface="Century Gothic" panose="020B0502020202020204" pitchFamily="34" charset="0"/>
                        </a:rPr>
                        <a:t>]</a:t>
                      </a:r>
                    </a:p>
                  </a:txBody>
                  <a:tcPr marL="150055" marR="150055" marT="75028" marB="75028">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108" name="TextBox 107">
            <a:extLst>
              <a:ext uri="{FF2B5EF4-FFF2-40B4-BE49-F238E27FC236}">
                <a16:creationId xmlns:a16="http://schemas.microsoft.com/office/drawing/2014/main" id="{99FAC419-26BB-4DFC-B818-CA88F2B19CD6}"/>
              </a:ext>
            </a:extLst>
          </p:cNvPr>
          <p:cNvSpPr txBox="1"/>
          <p:nvPr/>
        </p:nvSpPr>
        <p:spPr>
          <a:xfrm>
            <a:off x="5823272" y="4304102"/>
            <a:ext cx="3712171"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 a</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vons</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9" name="Graphic 108" descr="Line arrow Rotate left">
            <a:extLst>
              <a:ext uri="{FF2B5EF4-FFF2-40B4-BE49-F238E27FC236}">
                <a16:creationId xmlns:a16="http://schemas.microsoft.com/office/drawing/2014/main" id="{B0B2A77A-5285-4853-8392-166DF7E4EB1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9768366">
            <a:off x="7351228" y="4563445"/>
            <a:ext cx="572729" cy="572729"/>
          </a:xfrm>
          <a:prstGeom prst="rect">
            <a:avLst/>
          </a:prstGeom>
        </p:spPr>
      </p:pic>
      <p:sp>
        <p:nvSpPr>
          <p:cNvPr id="111" name="TextBox 110">
            <a:extLst>
              <a:ext uri="{FF2B5EF4-FFF2-40B4-BE49-F238E27FC236}">
                <a16:creationId xmlns:a16="http://schemas.microsoft.com/office/drawing/2014/main" id="{D3EE6948-F56A-43A4-AC6C-2715F302BA5F}"/>
              </a:ext>
            </a:extLst>
          </p:cNvPr>
          <p:cNvSpPr txBox="1"/>
          <p:nvPr/>
        </p:nvSpPr>
        <p:spPr>
          <a:xfrm>
            <a:off x="8734374" y="4198774"/>
            <a:ext cx="3712171"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 a</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vez</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1" name="Graphic 160" descr="Line arrow Rotate left">
            <a:extLst>
              <a:ext uri="{FF2B5EF4-FFF2-40B4-BE49-F238E27FC236}">
                <a16:creationId xmlns:a16="http://schemas.microsoft.com/office/drawing/2014/main" id="{0177BD8F-F0F3-411A-AECC-FCED0F8E859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9768366">
            <a:off x="10340708" y="4458117"/>
            <a:ext cx="572729" cy="572729"/>
          </a:xfrm>
          <a:prstGeom prst="rect">
            <a:avLst/>
          </a:prstGeom>
        </p:spPr>
      </p:pic>
      <p:pic>
        <p:nvPicPr>
          <p:cNvPr id="162" name="Picture 161">
            <a:extLst>
              <a:ext uri="{FF2B5EF4-FFF2-40B4-BE49-F238E27FC236}">
                <a16:creationId xmlns:a16="http://schemas.microsoft.com/office/drawing/2014/main" id="{05682C43-15E5-4372-9D28-D13630B2C59D}"/>
              </a:ext>
            </a:extLst>
          </p:cNvPr>
          <p:cNvPicPr>
            <a:picLocks noChangeAspect="1"/>
          </p:cNvPicPr>
          <p:nvPr/>
        </p:nvPicPr>
        <p:blipFill>
          <a:blip r:embed="rId16"/>
          <a:stretch>
            <a:fillRect/>
          </a:stretch>
        </p:blipFill>
        <p:spPr>
          <a:xfrm>
            <a:off x="6569271" y="2557917"/>
            <a:ext cx="1220959" cy="987984"/>
          </a:xfrm>
          <a:prstGeom prst="rect">
            <a:avLst/>
          </a:prstGeom>
        </p:spPr>
      </p:pic>
      <p:pic>
        <p:nvPicPr>
          <p:cNvPr id="163" name="Picture 162" descr="Shape, circle, rectangle&#10;&#10;Description automatically generated">
            <a:extLst>
              <a:ext uri="{FF2B5EF4-FFF2-40B4-BE49-F238E27FC236}">
                <a16:creationId xmlns:a16="http://schemas.microsoft.com/office/drawing/2014/main" id="{1066461A-3538-46B8-96CB-E815FAA8EDD3}"/>
              </a:ext>
            </a:extLst>
          </p:cNvPr>
          <p:cNvPicPr>
            <a:picLocks noChangeAspect="1"/>
          </p:cNvPicPr>
          <p:nvPr/>
        </p:nvPicPr>
        <p:blipFill>
          <a:blip r:embed="rId1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368717" y="2457283"/>
            <a:ext cx="1524883" cy="1072412"/>
          </a:xfrm>
          <a:prstGeom prst="rect">
            <a:avLst/>
          </a:prstGeom>
        </p:spPr>
      </p:pic>
      <p:pic>
        <p:nvPicPr>
          <p:cNvPr id="164" name="Picture 163" descr="A picture containing graphics, graphic design, font, logo&#10;&#10;Description automatically generated">
            <a:extLst>
              <a:ext uri="{FF2B5EF4-FFF2-40B4-BE49-F238E27FC236}">
                <a16:creationId xmlns:a16="http://schemas.microsoft.com/office/drawing/2014/main" id="{0AEB8E21-5589-4DA8-B169-C140F413CC7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06249" y="3031371"/>
            <a:ext cx="1220204" cy="1139894"/>
          </a:xfrm>
          <a:prstGeom prst="rect">
            <a:avLst/>
          </a:prstGeom>
        </p:spPr>
      </p:pic>
      <p:pic>
        <p:nvPicPr>
          <p:cNvPr id="165" name="Picture 164" descr="A picture containing graphics, graphic design, font, logo&#10;&#10;Description automatically generated">
            <a:extLst>
              <a:ext uri="{FF2B5EF4-FFF2-40B4-BE49-F238E27FC236}">
                <a16:creationId xmlns:a16="http://schemas.microsoft.com/office/drawing/2014/main" id="{0376494B-ADB6-4BA9-AF74-3C41870678F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768785" y="3124878"/>
            <a:ext cx="1220204" cy="1139894"/>
          </a:xfrm>
          <a:prstGeom prst="rect">
            <a:avLst/>
          </a:prstGeom>
        </p:spPr>
      </p:pic>
    </p:spTree>
    <p:extLst>
      <p:ext uri="{BB962C8B-B14F-4D97-AF65-F5344CB8AC3E}">
        <p14:creationId xmlns:p14="http://schemas.microsoft.com/office/powerpoint/2010/main" val="2431877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6907329"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GB" sz="2800" b="1" spc="-1" dirty="0">
                <a:solidFill>
                  <a:schemeClr val="bg1"/>
                </a:solidFill>
                <a:latin typeface="Century Gothic" panose="020B0502020202020204" pitchFamily="34" charset="0"/>
                <a:ea typeface="Century Gothic"/>
              </a:rPr>
              <a:t>Saying where you are going and what there is there</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7083564" y="149980"/>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8</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aphicFrame>
        <p:nvGraphicFramePr>
          <p:cNvPr id="12" name="Table 4">
            <a:extLst>
              <a:ext uri="{FF2B5EF4-FFF2-40B4-BE49-F238E27FC236}">
                <a16:creationId xmlns:a16="http://schemas.microsoft.com/office/drawing/2014/main" id="{51290EE9-19CE-4CEA-B942-4CD9CA173851}"/>
              </a:ext>
            </a:extLst>
          </p:cNvPr>
          <p:cNvGraphicFramePr>
            <a:graphicFrameLocks noGrp="1"/>
          </p:cNvGraphicFramePr>
          <p:nvPr>
            <p:extLst>
              <p:ext uri="{D42A27DB-BD31-4B8C-83A1-F6EECF244321}">
                <p14:modId xmlns:p14="http://schemas.microsoft.com/office/powerpoint/2010/main" val="3338498567"/>
              </p:ext>
            </p:extLst>
          </p:nvPr>
        </p:nvGraphicFramePr>
        <p:xfrm>
          <a:off x="443722" y="11390553"/>
          <a:ext cx="10681115" cy="4697865"/>
        </p:xfrm>
        <a:graphic>
          <a:graphicData uri="http://schemas.openxmlformats.org/drawingml/2006/table">
            <a:tbl>
              <a:tblPr firstRow="1" bandRow="1"/>
              <a:tblGrid>
                <a:gridCol w="1883959">
                  <a:extLst>
                    <a:ext uri="{9D8B030D-6E8A-4147-A177-3AD203B41FA5}">
                      <a16:colId xmlns:a16="http://schemas.microsoft.com/office/drawing/2014/main" val="1203737284"/>
                    </a:ext>
                  </a:extLst>
                </a:gridCol>
                <a:gridCol w="2611236">
                  <a:extLst>
                    <a:ext uri="{9D8B030D-6E8A-4147-A177-3AD203B41FA5}">
                      <a16:colId xmlns:a16="http://schemas.microsoft.com/office/drawing/2014/main" val="1810222861"/>
                    </a:ext>
                  </a:extLst>
                </a:gridCol>
                <a:gridCol w="3253534">
                  <a:extLst>
                    <a:ext uri="{9D8B030D-6E8A-4147-A177-3AD203B41FA5}">
                      <a16:colId xmlns:a16="http://schemas.microsoft.com/office/drawing/2014/main" val="274413866"/>
                    </a:ext>
                  </a:extLst>
                </a:gridCol>
                <a:gridCol w="2932386">
                  <a:extLst>
                    <a:ext uri="{9D8B030D-6E8A-4147-A177-3AD203B41FA5}">
                      <a16:colId xmlns:a16="http://schemas.microsoft.com/office/drawing/2014/main" val="2706468897"/>
                    </a:ext>
                  </a:extLst>
                </a:gridCol>
              </a:tblGrid>
              <a:tr h="939573">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to use, using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to sing, singing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to create, creating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39573">
                <a:tc rowSpan="2">
                  <a:txBody>
                    <a:bodyPr/>
                    <a:lstStyle/>
                    <a:p>
                      <a:endParaRPr lang="en-GB" sz="24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 island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to dance, dancing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 countryside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2160105"/>
                  </a:ext>
                </a:extLst>
              </a:tr>
              <a:tr h="939573">
                <a:tc vMerge="1">
                  <a:txBody>
                    <a:bodyPr/>
                    <a:lstStyle/>
                    <a:p>
                      <a:endParaRPr lang="en-GB" sz="24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 port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300" b="1" dirty="0">
                          <a:solidFill>
                            <a:srgbClr val="92D050"/>
                          </a:solidFill>
                          <a:latin typeface="Century Gothic" panose="020B0502020202020204" pitchFamily="34" charset="0"/>
                        </a:rPr>
                        <a:t>(the) mountain(s)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 beach</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4638448"/>
                  </a:ext>
                </a:extLst>
              </a:tr>
              <a:tr h="939573">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1" dirty="0">
                          <a:solidFill>
                            <a:srgbClr val="FF3399"/>
                          </a:solidFill>
                          <a:latin typeface="Century Gothic" panose="020B0502020202020204" pitchFamily="34" charset="0"/>
                        </a:rPr>
                        <a:t>she goes, is going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to, in, at the (m)</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to, in, at the (f)</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939573">
                <a:tc vMerge="1">
                  <a:txBody>
                    <a:body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to go, going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I go, am going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he goes, is going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62491163"/>
                  </a:ext>
                </a:extLst>
              </a:tr>
            </a:tbl>
          </a:graphicData>
        </a:graphic>
      </p:graphicFrame>
      <p:pic>
        <p:nvPicPr>
          <p:cNvPr id="13" name="Picture 12">
            <a:extLst>
              <a:ext uri="{FF2B5EF4-FFF2-40B4-BE49-F238E27FC236}">
                <a16:creationId xmlns:a16="http://schemas.microsoft.com/office/drawing/2014/main" id="{BA3A9BB4-E57E-43C0-A34E-96EE6EDE04A0}"/>
              </a:ext>
            </a:extLst>
          </p:cNvPr>
          <p:cNvPicPr>
            <a:picLocks noChangeAspect="1"/>
          </p:cNvPicPr>
          <p:nvPr/>
        </p:nvPicPr>
        <p:blipFill>
          <a:blip r:embed="rId3"/>
          <a:stretch>
            <a:fillRect/>
          </a:stretch>
        </p:blipFill>
        <p:spPr>
          <a:xfrm>
            <a:off x="800377" y="12520708"/>
            <a:ext cx="1186070" cy="1080360"/>
          </a:xfrm>
          <a:prstGeom prst="rect">
            <a:avLst/>
          </a:prstGeom>
        </p:spPr>
      </p:pic>
      <p:pic>
        <p:nvPicPr>
          <p:cNvPr id="14" name="Picture 13" descr="Icon&#10;&#10;Description automatically generated">
            <a:extLst>
              <a:ext uri="{FF2B5EF4-FFF2-40B4-BE49-F238E27FC236}">
                <a16:creationId xmlns:a16="http://schemas.microsoft.com/office/drawing/2014/main" id="{FA901EAB-A505-4ECE-9E86-3EDB4BB214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950" y="11580752"/>
            <a:ext cx="682605" cy="682605"/>
          </a:xfrm>
          <a:prstGeom prst="rect">
            <a:avLst/>
          </a:prstGeom>
        </p:spPr>
      </p:pic>
      <p:pic>
        <p:nvPicPr>
          <p:cNvPr id="15" name="Picture 14">
            <a:extLst>
              <a:ext uri="{FF2B5EF4-FFF2-40B4-BE49-F238E27FC236}">
                <a16:creationId xmlns:a16="http://schemas.microsoft.com/office/drawing/2014/main" id="{69AC6F50-7F64-4C9A-AF19-645D33A07F0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63834" y="14566970"/>
            <a:ext cx="859157" cy="813938"/>
          </a:xfrm>
          <a:prstGeom prst="rect">
            <a:avLst/>
          </a:prstGeom>
        </p:spPr>
      </p:pic>
      <p:sp>
        <p:nvSpPr>
          <p:cNvPr id="16" name="TextBox 15">
            <a:extLst>
              <a:ext uri="{FF2B5EF4-FFF2-40B4-BE49-F238E27FC236}">
                <a16:creationId xmlns:a16="http://schemas.microsoft.com/office/drawing/2014/main" id="{557A0688-E613-48C8-9EA8-2BED4FB3F777}"/>
              </a:ext>
            </a:extLst>
          </p:cNvPr>
          <p:cNvSpPr txBox="1"/>
          <p:nvPr/>
        </p:nvSpPr>
        <p:spPr>
          <a:xfrm>
            <a:off x="1383460" y="11738636"/>
            <a:ext cx="1085347" cy="461665"/>
          </a:xfrm>
          <a:prstGeom prst="rect">
            <a:avLst/>
          </a:prstGeom>
          <a:noFill/>
        </p:spPr>
        <p:txBody>
          <a:bodyPr wrap="square" rtlCol="0">
            <a:spAutoFit/>
          </a:bodyPr>
          <a:lstStyle/>
          <a:p>
            <a:r>
              <a:rPr lang="en-GB" sz="2400" dirty="0">
                <a:latin typeface="Century Gothic" panose="020B0502020202020204" pitchFamily="34" charset="0"/>
              </a:rPr>
              <a:t> X 3</a:t>
            </a:r>
          </a:p>
        </p:txBody>
      </p:sp>
      <p:sp>
        <p:nvSpPr>
          <p:cNvPr id="17" name="TextBox 16">
            <a:extLst>
              <a:ext uri="{FF2B5EF4-FFF2-40B4-BE49-F238E27FC236}">
                <a16:creationId xmlns:a16="http://schemas.microsoft.com/office/drawing/2014/main" id="{32F54888-13D8-4C70-960A-D98E2CE46F96}"/>
              </a:ext>
            </a:extLst>
          </p:cNvPr>
          <p:cNvSpPr txBox="1"/>
          <p:nvPr/>
        </p:nvSpPr>
        <p:spPr>
          <a:xfrm>
            <a:off x="963834" y="13653427"/>
            <a:ext cx="1085347" cy="461665"/>
          </a:xfrm>
          <a:prstGeom prst="rect">
            <a:avLst/>
          </a:prstGeom>
          <a:noFill/>
        </p:spPr>
        <p:txBody>
          <a:bodyPr wrap="square" rtlCol="0">
            <a:spAutoFit/>
          </a:bodyPr>
          <a:lstStyle/>
          <a:p>
            <a:r>
              <a:rPr lang="en-GB" sz="2400" dirty="0">
                <a:latin typeface="Century Gothic" panose="020B0502020202020204" pitchFamily="34" charset="0"/>
              </a:rPr>
              <a:t> X2</a:t>
            </a:r>
          </a:p>
        </p:txBody>
      </p:sp>
      <p:sp>
        <p:nvSpPr>
          <p:cNvPr id="18" name="TextBox 17">
            <a:extLst>
              <a:ext uri="{FF2B5EF4-FFF2-40B4-BE49-F238E27FC236}">
                <a16:creationId xmlns:a16="http://schemas.microsoft.com/office/drawing/2014/main" id="{E618CA2A-74EE-4476-810E-B26CAF1AEF9F}"/>
              </a:ext>
            </a:extLst>
          </p:cNvPr>
          <p:cNvSpPr txBox="1"/>
          <p:nvPr/>
        </p:nvSpPr>
        <p:spPr>
          <a:xfrm>
            <a:off x="1036435" y="15286822"/>
            <a:ext cx="1085347" cy="461665"/>
          </a:xfrm>
          <a:prstGeom prst="rect">
            <a:avLst/>
          </a:prstGeom>
          <a:noFill/>
        </p:spPr>
        <p:txBody>
          <a:bodyPr wrap="square" rtlCol="0">
            <a:spAutoFit/>
          </a:bodyPr>
          <a:lstStyle/>
          <a:p>
            <a:r>
              <a:rPr lang="en-GB" sz="2400" dirty="0">
                <a:latin typeface="Century Gothic" panose="020B0502020202020204" pitchFamily="34" charset="0"/>
              </a:rPr>
              <a:t> X 1</a:t>
            </a:r>
          </a:p>
        </p:txBody>
      </p:sp>
      <p:pic>
        <p:nvPicPr>
          <p:cNvPr id="19" name="Picture 18">
            <a:extLst>
              <a:ext uri="{FF2B5EF4-FFF2-40B4-BE49-F238E27FC236}">
                <a16:creationId xmlns:a16="http://schemas.microsoft.com/office/drawing/2014/main" id="{A60AA57F-43DD-40F1-9544-106E6B988581}"/>
              </a:ext>
            </a:extLst>
          </p:cNvPr>
          <p:cNvPicPr>
            <a:picLocks noChangeAspect="1"/>
          </p:cNvPicPr>
          <p:nvPr/>
        </p:nvPicPr>
        <p:blipFill>
          <a:blip r:embed="rId6">
            <a:clrChange>
              <a:clrFrom>
                <a:srgbClr val="000000">
                  <a:alpha val="0"/>
                </a:srgbClr>
              </a:clrFrom>
              <a:clrTo>
                <a:srgbClr val="000000">
                  <a:alpha val="0"/>
                </a:srgbClr>
              </a:clrTo>
            </a:clrChange>
          </a:blip>
          <a:stretch>
            <a:fillRect/>
          </a:stretch>
        </p:blipFill>
        <p:spPr>
          <a:xfrm>
            <a:off x="10620577" y="10761429"/>
            <a:ext cx="1234410" cy="1126549"/>
          </a:xfrm>
          <a:prstGeom prst="rect">
            <a:avLst/>
          </a:prstGeom>
        </p:spPr>
      </p:pic>
      <p:pic>
        <p:nvPicPr>
          <p:cNvPr id="20" name="Picture 19">
            <a:extLst>
              <a:ext uri="{FF2B5EF4-FFF2-40B4-BE49-F238E27FC236}">
                <a16:creationId xmlns:a16="http://schemas.microsoft.com/office/drawing/2014/main" id="{E6B45286-2E3B-4FA2-86EE-9ED5E2498E93}"/>
              </a:ext>
            </a:extLst>
          </p:cNvPr>
          <p:cNvPicPr>
            <a:picLocks noChangeAspect="1"/>
          </p:cNvPicPr>
          <p:nvPr/>
        </p:nvPicPr>
        <p:blipFill>
          <a:blip r:embed="rId7"/>
          <a:stretch>
            <a:fillRect/>
          </a:stretch>
        </p:blipFill>
        <p:spPr>
          <a:xfrm>
            <a:off x="122355" y="10733335"/>
            <a:ext cx="2048434" cy="847417"/>
          </a:xfrm>
          <a:prstGeom prst="rect">
            <a:avLst/>
          </a:prstGeom>
        </p:spPr>
      </p:pic>
      <p:sp>
        <p:nvSpPr>
          <p:cNvPr id="21" name="TextBox 20">
            <a:extLst>
              <a:ext uri="{FF2B5EF4-FFF2-40B4-BE49-F238E27FC236}">
                <a16:creationId xmlns:a16="http://schemas.microsoft.com/office/drawing/2014/main" id="{38D06771-4658-4090-9E36-48EE8DA0DC9D}"/>
              </a:ext>
            </a:extLst>
          </p:cNvPr>
          <p:cNvSpPr txBox="1"/>
          <p:nvPr/>
        </p:nvSpPr>
        <p:spPr>
          <a:xfrm>
            <a:off x="2170789" y="10841776"/>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français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22" name="TextBox 21">
            <a:extLst>
              <a:ext uri="{FF2B5EF4-FFF2-40B4-BE49-F238E27FC236}">
                <a16:creationId xmlns:a16="http://schemas.microsoft.com/office/drawing/2014/main" id="{A94F76F2-1F74-4C17-A3ED-36F2FF763CF7}"/>
              </a:ext>
            </a:extLst>
          </p:cNvPr>
          <p:cNvSpPr txBox="1"/>
          <p:nvPr/>
        </p:nvSpPr>
        <p:spPr>
          <a:xfrm>
            <a:off x="2626280" y="1166135"/>
            <a:ext cx="987277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Choose the correct destination. </a:t>
            </a:r>
            <a:r>
              <a:rPr kumimoji="0" lang="en-GB" sz="240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la phrase </a:t>
            </a:r>
            <a:r>
              <a:rPr kumimoji="0" lang="en-GB" sz="240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40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anglais</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t>
            </a:r>
            <a:endPar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23" name="Picture 22">
            <a:extLst>
              <a:ext uri="{FF2B5EF4-FFF2-40B4-BE49-F238E27FC236}">
                <a16:creationId xmlns:a16="http://schemas.microsoft.com/office/drawing/2014/main" id="{FD10DA08-F9A5-47A6-9614-02C3A0571002}"/>
              </a:ext>
            </a:extLst>
          </p:cNvPr>
          <p:cNvPicPr>
            <a:picLocks noChangeAspect="1"/>
          </p:cNvPicPr>
          <p:nvPr/>
        </p:nvPicPr>
        <p:blipFill>
          <a:blip r:embed="rId8"/>
          <a:stretch>
            <a:fillRect/>
          </a:stretch>
        </p:blipFill>
        <p:spPr>
          <a:xfrm>
            <a:off x="277771" y="970211"/>
            <a:ext cx="2377646" cy="853514"/>
          </a:xfrm>
          <a:prstGeom prst="rect">
            <a:avLst/>
          </a:prstGeom>
        </p:spPr>
      </p:pic>
      <p:pic>
        <p:nvPicPr>
          <p:cNvPr id="24" name="Picture 23">
            <a:extLst>
              <a:ext uri="{FF2B5EF4-FFF2-40B4-BE49-F238E27FC236}">
                <a16:creationId xmlns:a16="http://schemas.microsoft.com/office/drawing/2014/main" id="{D2F518D5-E609-4E59-BA58-21445701FD81}"/>
              </a:ext>
            </a:extLst>
          </p:cNvPr>
          <p:cNvPicPr>
            <a:picLocks noChangeAspect="1"/>
          </p:cNvPicPr>
          <p:nvPr/>
        </p:nvPicPr>
        <p:blipFill>
          <a:blip r:embed="rId7"/>
          <a:stretch>
            <a:fillRect/>
          </a:stretch>
        </p:blipFill>
        <p:spPr>
          <a:xfrm>
            <a:off x="320169" y="5930969"/>
            <a:ext cx="2048434" cy="847417"/>
          </a:xfrm>
          <a:prstGeom prst="rect">
            <a:avLst/>
          </a:prstGeom>
        </p:spPr>
      </p:pic>
      <p:graphicFrame>
        <p:nvGraphicFramePr>
          <p:cNvPr id="25" name="Table 24">
            <a:extLst>
              <a:ext uri="{FF2B5EF4-FFF2-40B4-BE49-F238E27FC236}">
                <a16:creationId xmlns:a16="http://schemas.microsoft.com/office/drawing/2014/main" id="{1948B935-AEC2-4DF3-8D5C-03F4CF54B851}"/>
              </a:ext>
            </a:extLst>
          </p:cNvPr>
          <p:cNvGraphicFramePr>
            <a:graphicFrameLocks noGrp="1"/>
          </p:cNvGraphicFramePr>
          <p:nvPr>
            <p:extLst>
              <p:ext uri="{D42A27DB-BD31-4B8C-83A1-F6EECF244321}">
                <p14:modId xmlns:p14="http://schemas.microsoft.com/office/powerpoint/2010/main" val="3209798212"/>
              </p:ext>
            </p:extLst>
          </p:nvPr>
        </p:nvGraphicFramePr>
        <p:xfrm>
          <a:off x="622705" y="6972913"/>
          <a:ext cx="5437944" cy="3211110"/>
        </p:xfrm>
        <a:graphic>
          <a:graphicData uri="http://schemas.openxmlformats.org/drawingml/2006/table">
            <a:tbl>
              <a:tblPr firstRow="1" bandRow="1">
                <a:tableStyleId>{5940675A-B579-460E-94D1-54222C63F5DA}</a:tableStyleId>
              </a:tblPr>
              <a:tblGrid>
                <a:gridCol w="5437944">
                  <a:extLst>
                    <a:ext uri="{9D8B030D-6E8A-4147-A177-3AD203B41FA5}">
                      <a16:colId xmlns:a16="http://schemas.microsoft.com/office/drawing/2014/main" val="1960205515"/>
                    </a:ext>
                  </a:extLst>
                </a:gridCol>
              </a:tblGrid>
              <a:tr h="642222">
                <a:tc>
                  <a:txBody>
                    <a:bodyPr/>
                    <a:lstStyle/>
                    <a:p>
                      <a:r>
                        <a:rPr lang="en-GB" sz="2400" dirty="0" err="1">
                          <a:solidFill>
                            <a:schemeClr val="tx1"/>
                          </a:solidFill>
                          <a:latin typeface="Century Gothic" panose="020B0502020202020204" pitchFamily="34" charset="0"/>
                        </a:rPr>
                        <a:t>Aujourd’hui</a:t>
                      </a:r>
                      <a:r>
                        <a:rPr lang="en-GB" sz="2400" dirty="0">
                          <a:solidFill>
                            <a:schemeClr val="tx1"/>
                          </a:solidFill>
                          <a:latin typeface="Century Gothic" panose="020B0502020202020204" pitchFamily="34" charset="0"/>
                        </a:rPr>
                        <a:t>, __ ______ à </a:t>
                      </a:r>
                      <a:r>
                        <a:rPr lang="en-GB" sz="2400" dirty="0" err="1">
                          <a:solidFill>
                            <a:schemeClr val="tx1"/>
                          </a:solidFill>
                          <a:latin typeface="Century Gothic" panose="020B0502020202020204" pitchFamily="34" charset="0"/>
                        </a:rPr>
                        <a:t>Haïti</a:t>
                      </a:r>
                      <a:r>
                        <a:rPr lang="en-GB" sz="2400" dirty="0">
                          <a:solidFill>
                            <a:schemeClr val="tx1"/>
                          </a:solidFill>
                          <a:latin typeface="Century Gothic" panose="020B0502020202020204" pitchFamily="34" charset="0"/>
                        </a:rPr>
                        <a:t>.</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597636213"/>
                  </a:ext>
                </a:extLst>
              </a:tr>
              <a:tr h="642222">
                <a:tc>
                  <a:txBody>
                    <a:bodyPr/>
                    <a:lstStyle/>
                    <a:p>
                      <a:r>
                        <a:rPr lang="en-GB" sz="2400" dirty="0">
                          <a:solidFill>
                            <a:schemeClr val="tx1"/>
                          </a:solidFill>
                          <a:latin typeface="Century Gothic" panose="020B0502020202020204" pitchFamily="34" charset="0"/>
                        </a:rPr>
                        <a:t>Renée ____ ___ ____ </a:t>
                      </a:r>
                      <a:r>
                        <a:rPr lang="en-GB" sz="2400" dirty="0" err="1">
                          <a:solidFill>
                            <a:schemeClr val="tx1"/>
                          </a:solidFill>
                          <a:latin typeface="Century Gothic" panose="020B0502020202020204" pitchFamily="34" charset="0"/>
                        </a:rPr>
                        <a:t>campagne</a:t>
                      </a:r>
                      <a:r>
                        <a:rPr lang="en-GB" sz="2400" dirty="0">
                          <a:solidFill>
                            <a:schemeClr val="tx1"/>
                          </a:solidFill>
                          <a:latin typeface="Century Gothic" panose="020B0502020202020204" pitchFamily="34" charset="0"/>
                        </a:rPr>
                        <a:t>.</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06414257"/>
                  </a:ext>
                </a:extLst>
              </a:tr>
              <a:tr h="642222">
                <a:tc>
                  <a:txBody>
                    <a:bodyPr/>
                    <a:lstStyle/>
                    <a:p>
                      <a:r>
                        <a:rPr lang="en-GB" sz="2400" dirty="0" err="1">
                          <a:solidFill>
                            <a:schemeClr val="tx1"/>
                          </a:solidFill>
                          <a:latin typeface="Century Gothic" panose="020B0502020202020204" pitchFamily="34" charset="0"/>
                        </a:rPr>
                        <a:t>Clémentine</a:t>
                      </a:r>
                      <a:r>
                        <a:rPr lang="en-GB" sz="2400" dirty="0">
                          <a:solidFill>
                            <a:schemeClr val="tx1"/>
                          </a:solidFill>
                          <a:latin typeface="Century Gothic" panose="020B0502020202020204" pitchFamily="34" charset="0"/>
                        </a:rPr>
                        <a:t>  ___ ____ ___ école.</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28705154"/>
                  </a:ext>
                </a:extLst>
              </a:tr>
              <a:tr h="642222">
                <a:tc>
                  <a:txBody>
                    <a:bodyPr/>
                    <a:lstStyle/>
                    <a:p>
                      <a:r>
                        <a:rPr lang="en-GB" sz="2400" dirty="0">
                          <a:solidFill>
                            <a:schemeClr val="tx1"/>
                          </a:solidFill>
                          <a:latin typeface="Century Gothic" panose="020B0502020202020204" pitchFamily="34" charset="0"/>
                        </a:rPr>
                        <a:t>Elle ______ ___ </a:t>
                      </a:r>
                      <a:r>
                        <a:rPr lang="en-GB" sz="2400" dirty="0" err="1">
                          <a:solidFill>
                            <a:schemeClr val="tx1"/>
                          </a:solidFill>
                          <a:latin typeface="Century Gothic" panose="020B0502020202020204" pitchFamily="34" charset="0"/>
                        </a:rPr>
                        <a:t>uniforme</a:t>
                      </a:r>
                      <a:r>
                        <a:rPr lang="en-GB" sz="2400" dirty="0">
                          <a:solidFill>
                            <a:schemeClr val="tx1"/>
                          </a:solidFill>
                          <a:latin typeface="Century Gothic" panose="020B0502020202020204" pitchFamily="34" charset="0"/>
                        </a:rPr>
                        <a:t>.</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623744018"/>
                  </a:ext>
                </a:extLst>
              </a:tr>
              <a:tr h="642222">
                <a:tc>
                  <a:txBody>
                    <a:bodyPr/>
                    <a:lstStyle/>
                    <a:p>
                      <a:r>
                        <a:rPr lang="en-GB" sz="2400" dirty="0">
                          <a:solidFill>
                            <a:schemeClr val="tx1"/>
                          </a:solidFill>
                          <a:latin typeface="Century Gothic" panose="020B0502020202020204" pitchFamily="34" charset="0"/>
                        </a:rPr>
                        <a:t>Je </a:t>
                      </a:r>
                      <a:r>
                        <a:rPr lang="en-GB" sz="2400" dirty="0" err="1">
                          <a:solidFill>
                            <a:schemeClr val="tx1"/>
                          </a:solidFill>
                          <a:latin typeface="Century Gothic" panose="020B0502020202020204" pitchFamily="34" charset="0"/>
                        </a:rPr>
                        <a:t>suis</a:t>
                      </a:r>
                      <a:r>
                        <a:rPr lang="en-GB" sz="2400" dirty="0">
                          <a:solidFill>
                            <a:schemeClr val="tx1"/>
                          </a:solidFill>
                          <a:latin typeface="Century Gothic" panose="020B0502020202020204" pitchFamily="34" charset="0"/>
                        </a:rPr>
                        <a:t> ___ port.</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664798261"/>
                  </a:ext>
                </a:extLst>
              </a:tr>
            </a:tbl>
          </a:graphicData>
        </a:graphic>
      </p:graphicFrame>
      <p:graphicFrame>
        <p:nvGraphicFramePr>
          <p:cNvPr id="26" name="Table 3">
            <a:extLst>
              <a:ext uri="{FF2B5EF4-FFF2-40B4-BE49-F238E27FC236}">
                <a16:creationId xmlns:a16="http://schemas.microsoft.com/office/drawing/2014/main" id="{83CB27DA-10B0-4CD0-8768-E40CFB910989}"/>
              </a:ext>
            </a:extLst>
          </p:cNvPr>
          <p:cNvGraphicFramePr>
            <a:graphicFrameLocks noGrp="1"/>
          </p:cNvGraphicFramePr>
          <p:nvPr>
            <p:extLst>
              <p:ext uri="{D42A27DB-BD31-4B8C-83A1-F6EECF244321}">
                <p14:modId xmlns:p14="http://schemas.microsoft.com/office/powerpoint/2010/main" val="1861604514"/>
              </p:ext>
            </p:extLst>
          </p:nvPr>
        </p:nvGraphicFramePr>
        <p:xfrm>
          <a:off x="6173340" y="6972913"/>
          <a:ext cx="4874647" cy="3253854"/>
        </p:xfrm>
        <a:graphic>
          <a:graphicData uri="http://schemas.openxmlformats.org/drawingml/2006/table">
            <a:tbl>
              <a:tblPr firstRow="1" bandRow="1">
                <a:tableStyleId>{5940675A-B579-460E-94D1-54222C63F5DA}</a:tableStyleId>
              </a:tblPr>
              <a:tblGrid>
                <a:gridCol w="4874647">
                  <a:extLst>
                    <a:ext uri="{9D8B030D-6E8A-4147-A177-3AD203B41FA5}">
                      <a16:colId xmlns:a16="http://schemas.microsoft.com/office/drawing/2014/main" val="904959870"/>
                    </a:ext>
                  </a:extLst>
                </a:gridCol>
              </a:tblGrid>
              <a:tr h="426193">
                <a:tc>
                  <a:txBody>
                    <a:bodyPr/>
                    <a:lstStyle/>
                    <a:p>
                      <a:r>
                        <a:rPr lang="en-GB" sz="2400" dirty="0">
                          <a:solidFill>
                            <a:schemeClr val="tx1"/>
                          </a:solidFill>
                          <a:latin typeface="Century Gothic" panose="020B0502020202020204" pitchFamily="34" charset="0"/>
                        </a:rPr>
                        <a:t>_______ I am going __ _________.</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729909940"/>
                  </a:ext>
                </a:extLst>
              </a:tr>
              <a:tr h="426193">
                <a:tc>
                  <a:txBody>
                    <a:bodyPr/>
                    <a:lstStyle/>
                    <a:p>
                      <a:r>
                        <a:rPr lang="en-GB" sz="2400" dirty="0">
                          <a:solidFill>
                            <a:schemeClr val="tx1"/>
                          </a:solidFill>
                          <a:latin typeface="Century Gothic" panose="020B0502020202020204" pitchFamily="34" charset="0"/>
                        </a:rPr>
                        <a:t>Renée is going to the_________________.</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043977084"/>
                  </a:ext>
                </a:extLst>
              </a:tr>
              <a:tr h="426193">
                <a:tc>
                  <a:txBody>
                    <a:bodyPr/>
                    <a:lstStyle/>
                    <a:p>
                      <a:r>
                        <a:rPr lang="en-GB" sz="2400" dirty="0" err="1">
                          <a:solidFill>
                            <a:schemeClr val="tx1"/>
                          </a:solidFill>
                          <a:latin typeface="Century Gothic" panose="020B0502020202020204" pitchFamily="34" charset="0"/>
                        </a:rPr>
                        <a:t>Clémentine</a:t>
                      </a:r>
                      <a:r>
                        <a:rPr lang="en-GB" sz="2400" dirty="0">
                          <a:solidFill>
                            <a:schemeClr val="tx1"/>
                          </a:solidFill>
                          <a:latin typeface="Century Gothic" panose="020B0502020202020204" pitchFamily="34" charset="0"/>
                        </a:rPr>
                        <a:t> is going to _______.</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56761987"/>
                  </a:ext>
                </a:extLst>
              </a:tr>
              <a:tr h="426193">
                <a:tc>
                  <a:txBody>
                    <a:bodyPr/>
                    <a:lstStyle/>
                    <a:p>
                      <a:r>
                        <a:rPr lang="en-GB" sz="2400" dirty="0">
                          <a:solidFill>
                            <a:schemeClr val="tx1"/>
                          </a:solidFill>
                          <a:latin typeface="Century Gothic" panose="020B0502020202020204" pitchFamily="34" charset="0"/>
                        </a:rPr>
                        <a:t>___ wears/is wearing a ________.</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63398160"/>
                  </a:ext>
                </a:extLst>
              </a:tr>
              <a:tr h="693534">
                <a:tc>
                  <a:txBody>
                    <a:bodyPr/>
                    <a:lstStyle/>
                    <a:p>
                      <a:r>
                        <a:rPr lang="en-GB" sz="2400" dirty="0">
                          <a:solidFill>
                            <a:schemeClr val="tx1"/>
                          </a:solidFill>
                          <a:latin typeface="Century Gothic" panose="020B0502020202020204" pitchFamily="34" charset="0"/>
                        </a:rPr>
                        <a:t>____ _____ at the _______.</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670821478"/>
                  </a:ext>
                </a:extLst>
              </a:tr>
            </a:tbl>
          </a:graphicData>
        </a:graphic>
      </p:graphicFrame>
      <p:pic>
        <p:nvPicPr>
          <p:cNvPr id="27" name="Picture 26" descr="Shape&#10;&#10;Description automatically generated">
            <a:extLst>
              <a:ext uri="{FF2B5EF4-FFF2-40B4-BE49-F238E27FC236}">
                <a16:creationId xmlns:a16="http://schemas.microsoft.com/office/drawing/2014/main" id="{4D21DAB8-A020-48DF-8F69-8DA686A382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11152410" y="6505866"/>
            <a:ext cx="934094" cy="934094"/>
          </a:xfrm>
          <a:prstGeom prst="rect">
            <a:avLst/>
          </a:prstGeom>
        </p:spPr>
      </p:pic>
      <p:sp>
        <p:nvSpPr>
          <p:cNvPr id="28" name="TextBox 27">
            <a:extLst>
              <a:ext uri="{FF2B5EF4-FFF2-40B4-BE49-F238E27FC236}">
                <a16:creationId xmlns:a16="http://schemas.microsoft.com/office/drawing/2014/main" id="{6E208B30-EB4D-4D1B-B699-307A81A35020}"/>
              </a:ext>
            </a:extLst>
          </p:cNvPr>
          <p:cNvSpPr txBox="1"/>
          <p:nvPr/>
        </p:nvSpPr>
        <p:spPr>
          <a:xfrm>
            <a:off x="2368603" y="6158644"/>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français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et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anglais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29" name="TextBox 28">
            <a:extLst>
              <a:ext uri="{FF2B5EF4-FFF2-40B4-BE49-F238E27FC236}">
                <a16:creationId xmlns:a16="http://schemas.microsoft.com/office/drawing/2014/main" id="{AB59D1FE-E48E-48A9-A7AF-25946DBDD0B0}"/>
              </a:ext>
            </a:extLst>
          </p:cNvPr>
          <p:cNvSpPr txBox="1"/>
          <p:nvPr/>
        </p:nvSpPr>
        <p:spPr>
          <a:xfrm>
            <a:off x="2514098" y="6972912"/>
            <a:ext cx="14562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je  </a:t>
            </a:r>
            <a:r>
              <a:rPr kumimoji="0" lang="en-GB" sz="2400" b="1" i="0"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vais</a:t>
            </a:r>
            <a:endPar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DF937F83-75EB-4D81-8330-CB85860C2FEC}"/>
              </a:ext>
            </a:extLst>
          </p:cNvPr>
          <p:cNvSpPr txBox="1"/>
          <p:nvPr/>
        </p:nvSpPr>
        <p:spPr>
          <a:xfrm>
            <a:off x="6258008" y="6963488"/>
            <a:ext cx="14562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Today</a:t>
            </a:r>
          </a:p>
        </p:txBody>
      </p:sp>
      <p:sp>
        <p:nvSpPr>
          <p:cNvPr id="31" name="TextBox 30">
            <a:extLst>
              <a:ext uri="{FF2B5EF4-FFF2-40B4-BE49-F238E27FC236}">
                <a16:creationId xmlns:a16="http://schemas.microsoft.com/office/drawing/2014/main" id="{B72606B1-E048-4EE5-B590-C039DE455E0B}"/>
              </a:ext>
            </a:extLst>
          </p:cNvPr>
          <p:cNvSpPr txBox="1"/>
          <p:nvPr/>
        </p:nvSpPr>
        <p:spPr>
          <a:xfrm>
            <a:off x="9094422" y="6959215"/>
            <a:ext cx="19535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to Haiti.</a:t>
            </a:r>
          </a:p>
        </p:txBody>
      </p:sp>
      <p:graphicFrame>
        <p:nvGraphicFramePr>
          <p:cNvPr id="32" name="Table 5">
            <a:extLst>
              <a:ext uri="{FF2B5EF4-FFF2-40B4-BE49-F238E27FC236}">
                <a16:creationId xmlns:a16="http://schemas.microsoft.com/office/drawing/2014/main" id="{EC282A2E-AFE3-46BE-98BA-3BD6774257C8}"/>
              </a:ext>
            </a:extLst>
          </p:cNvPr>
          <p:cNvGraphicFramePr>
            <a:graphicFrameLocks noGrp="1"/>
          </p:cNvGraphicFramePr>
          <p:nvPr>
            <p:extLst>
              <p:ext uri="{D42A27DB-BD31-4B8C-83A1-F6EECF244321}">
                <p14:modId xmlns:p14="http://schemas.microsoft.com/office/powerpoint/2010/main" val="3592409852"/>
              </p:ext>
            </p:extLst>
          </p:nvPr>
        </p:nvGraphicFramePr>
        <p:xfrm>
          <a:off x="443722" y="2156527"/>
          <a:ext cx="9902999" cy="3200400"/>
        </p:xfrm>
        <a:graphic>
          <a:graphicData uri="http://schemas.openxmlformats.org/drawingml/2006/table">
            <a:tbl>
              <a:tblPr firstRow="1" bandRow="1"/>
              <a:tblGrid>
                <a:gridCol w="538866">
                  <a:extLst>
                    <a:ext uri="{9D8B030D-6E8A-4147-A177-3AD203B41FA5}">
                      <a16:colId xmlns:a16="http://schemas.microsoft.com/office/drawing/2014/main" val="778387399"/>
                    </a:ext>
                  </a:extLst>
                </a:gridCol>
                <a:gridCol w="1896533">
                  <a:extLst>
                    <a:ext uri="{9D8B030D-6E8A-4147-A177-3AD203B41FA5}">
                      <a16:colId xmlns:a16="http://schemas.microsoft.com/office/drawing/2014/main" val="723933871"/>
                    </a:ext>
                  </a:extLst>
                </a:gridCol>
                <a:gridCol w="2048933">
                  <a:extLst>
                    <a:ext uri="{9D8B030D-6E8A-4147-A177-3AD203B41FA5}">
                      <a16:colId xmlns:a16="http://schemas.microsoft.com/office/drawing/2014/main" val="1778506353"/>
                    </a:ext>
                  </a:extLst>
                </a:gridCol>
                <a:gridCol w="5418667">
                  <a:extLst>
                    <a:ext uri="{9D8B030D-6E8A-4147-A177-3AD203B41FA5}">
                      <a16:colId xmlns:a16="http://schemas.microsoft.com/office/drawing/2014/main" val="822646392"/>
                    </a:ext>
                  </a:extLst>
                </a:gridCol>
              </a:tblGrid>
              <a:tr h="364253">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endParaRPr lang="en-GB" sz="2400">
                        <a:solidFill>
                          <a:schemeClr val="tx1"/>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EF8F4"/>
                    </a:solidFill>
                  </a:tcPr>
                </a:tc>
                <a:tc gridSpan="2">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400" dirty="0" err="1">
                          <a:solidFill>
                            <a:schemeClr val="tx1"/>
                          </a:solidFill>
                          <a:latin typeface="Century Gothic" panose="020B0502020202020204" pitchFamily="34" charset="0"/>
                        </a:rPr>
                        <a:t>C’est</a:t>
                      </a:r>
                      <a:r>
                        <a:rPr lang="en-GB" sz="2400" dirty="0">
                          <a:solidFill>
                            <a:schemeClr val="tx1"/>
                          </a:solidFill>
                          <a:latin typeface="Century Gothic" panose="020B0502020202020204" pitchFamily="34" charset="0"/>
                        </a:rPr>
                        <a:t> quelle destination?</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EF8F4"/>
                    </a:solidFill>
                  </a:tcPr>
                </a:tc>
                <a:tc hMerge="1">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400" dirty="0">
                          <a:solidFill>
                            <a:schemeClr val="tx1"/>
                          </a:solidFill>
                          <a:latin typeface="Century Gothic" panose="020B0502020202020204" pitchFamily="34" charset="0"/>
                        </a:rPr>
                        <a:t>phrase </a:t>
                      </a:r>
                      <a:r>
                        <a:rPr lang="en-GB" sz="2400" dirty="0" err="1">
                          <a:solidFill>
                            <a:schemeClr val="tx1"/>
                          </a:solidFill>
                          <a:latin typeface="Century Gothic" panose="020B0502020202020204" pitchFamily="34" charset="0"/>
                        </a:rPr>
                        <a:t>en</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anglais</a:t>
                      </a:r>
                      <a:endParaRPr lang="en-GB" sz="2400" dirty="0">
                        <a:solidFill>
                          <a:schemeClr val="tx1"/>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EF8F4"/>
                    </a:solidFill>
                  </a:tcPr>
                </a:tc>
                <a:extLst>
                  <a:ext uri="{0D108BD9-81ED-4DB2-BD59-A6C34878D82A}">
                    <a16:rowId xmlns:a16="http://schemas.microsoft.com/office/drawing/2014/main" val="694496890"/>
                  </a:ext>
                </a:extLst>
              </a:tr>
              <a:tr h="364253">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400" dirty="0">
                          <a:solidFill>
                            <a:schemeClr val="tx1"/>
                          </a:solidFill>
                          <a:latin typeface="Century Gothic" panose="020B0502020202020204" pitchFamily="34" charset="0"/>
                        </a:rPr>
                        <a:t>1</a:t>
                      </a: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EF8F4"/>
                    </a:solidFill>
                  </a:tcPr>
                </a:tc>
                <a:tc>
                  <a:txBody>
                    <a:bodyPr/>
                    <a:lstStyle/>
                    <a:p>
                      <a:pPr algn="ctr"/>
                      <a:r>
                        <a:rPr lang="en-GB" sz="2400" dirty="0">
                          <a:solidFill>
                            <a:schemeClr val="tx1"/>
                          </a:solidFill>
                          <a:latin typeface="Century Gothic" panose="020B0502020202020204" pitchFamily="34" charset="0"/>
                        </a:rPr>
                        <a:t>port</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EF8F4"/>
                    </a:solidFill>
                  </a:tcPr>
                </a:tc>
                <a:tc>
                  <a:txBody>
                    <a:bodyPr/>
                    <a:lstStyle/>
                    <a:p>
                      <a:pPr algn="ctr"/>
                      <a:r>
                        <a:rPr lang="en-GB" sz="2400" dirty="0" err="1">
                          <a:solidFill>
                            <a:schemeClr val="tx1"/>
                          </a:solidFill>
                          <a:latin typeface="Century Gothic" panose="020B0502020202020204" pitchFamily="34" charset="0"/>
                        </a:rPr>
                        <a:t>plage</a:t>
                      </a:r>
                      <a:endParaRPr lang="en-GB" sz="2400" dirty="0">
                        <a:solidFill>
                          <a:schemeClr val="tx1"/>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EF8F4"/>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400" b="1" dirty="0">
                          <a:solidFill>
                            <a:srgbClr val="00B050"/>
                          </a:solidFill>
                          <a:latin typeface="Century Gothic" panose="020B0502020202020204" pitchFamily="34" charset="0"/>
                        </a:rPr>
                        <a:t>She goes/is going to the port.</a:t>
                      </a:r>
                    </a:p>
                  </a:txBody>
                  <a:tcPr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EF8F4"/>
                    </a:solidFill>
                  </a:tcPr>
                </a:tc>
                <a:extLst>
                  <a:ext uri="{0D108BD9-81ED-4DB2-BD59-A6C34878D82A}">
                    <a16:rowId xmlns:a16="http://schemas.microsoft.com/office/drawing/2014/main" val="3901472736"/>
                  </a:ext>
                </a:extLst>
              </a:tr>
              <a:tr h="364253">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400" dirty="0">
                          <a:solidFill>
                            <a:schemeClr val="tx1"/>
                          </a:solidFill>
                          <a:latin typeface="Century Gothic" panose="020B0502020202020204" pitchFamily="34" charset="0"/>
                        </a:rPr>
                        <a:t>2</a:t>
                      </a: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EF8F4"/>
                    </a:solidFill>
                  </a:tcPr>
                </a:tc>
                <a:tc>
                  <a:txBody>
                    <a:bodyPr/>
                    <a:lstStyle/>
                    <a:p>
                      <a:pPr algn="ctr"/>
                      <a:r>
                        <a:rPr lang="en-GB" sz="2400" dirty="0">
                          <a:solidFill>
                            <a:schemeClr val="tx1"/>
                          </a:solidFill>
                          <a:latin typeface="Century Gothic" panose="020B0502020202020204" pitchFamily="34" charset="0"/>
                        </a:rPr>
                        <a:t>école</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EF8F4"/>
                    </a:solidFill>
                  </a:tcPr>
                </a:tc>
                <a:tc>
                  <a:txBody>
                    <a:bodyPr/>
                    <a:lstStyle/>
                    <a:p>
                      <a:pPr algn="ctr"/>
                      <a:r>
                        <a:rPr lang="en-GB" sz="2400" dirty="0" err="1">
                          <a:solidFill>
                            <a:schemeClr val="tx1"/>
                          </a:solidFill>
                          <a:latin typeface="Century Gothic" panose="020B0502020202020204" pitchFamily="34" charset="0"/>
                        </a:rPr>
                        <a:t>campagne</a:t>
                      </a:r>
                      <a:endParaRPr lang="en-GB" sz="2400" dirty="0">
                        <a:solidFill>
                          <a:schemeClr val="tx1"/>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EF8F4"/>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endParaRPr lang="en-GB" sz="2400">
                        <a:solidFill>
                          <a:schemeClr val="tx1"/>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EF8F4"/>
                    </a:solidFill>
                  </a:tcPr>
                </a:tc>
                <a:extLst>
                  <a:ext uri="{0D108BD9-81ED-4DB2-BD59-A6C34878D82A}">
                    <a16:rowId xmlns:a16="http://schemas.microsoft.com/office/drawing/2014/main" val="3442427629"/>
                  </a:ext>
                </a:extLst>
              </a:tr>
              <a:tr h="364253">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400" dirty="0">
                          <a:solidFill>
                            <a:schemeClr val="tx1"/>
                          </a:solidFill>
                          <a:latin typeface="Century Gothic" panose="020B0502020202020204" pitchFamily="34" charset="0"/>
                        </a:rPr>
                        <a:t>3</a:t>
                      </a: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EF8F4"/>
                    </a:solidFill>
                  </a:tcPr>
                </a:tc>
                <a:tc>
                  <a:txBody>
                    <a:bodyPr/>
                    <a:lstStyle/>
                    <a:p>
                      <a:pPr algn="ctr"/>
                      <a:r>
                        <a:rPr lang="en-GB" sz="2400" dirty="0" err="1">
                          <a:solidFill>
                            <a:schemeClr val="tx1"/>
                          </a:solidFill>
                          <a:latin typeface="Century Gothic" panose="020B0502020202020204" pitchFamily="34" charset="0"/>
                        </a:rPr>
                        <a:t>hôtel</a:t>
                      </a:r>
                      <a:endParaRPr lang="en-GB" sz="2400" dirty="0">
                        <a:solidFill>
                          <a:schemeClr val="tx1"/>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EF8F4"/>
                    </a:solidFill>
                  </a:tcPr>
                </a:tc>
                <a:tc>
                  <a:txBody>
                    <a:bodyPr/>
                    <a:lstStyle/>
                    <a:p>
                      <a:pPr algn="ctr"/>
                      <a:r>
                        <a:rPr lang="en-GB" sz="2400" dirty="0" err="1">
                          <a:solidFill>
                            <a:schemeClr val="tx1"/>
                          </a:solidFill>
                          <a:latin typeface="Century Gothic" panose="020B0502020202020204" pitchFamily="34" charset="0"/>
                        </a:rPr>
                        <a:t>maison</a:t>
                      </a:r>
                      <a:endParaRPr lang="en-GB" sz="2400" dirty="0">
                        <a:solidFill>
                          <a:schemeClr val="tx1"/>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EF8F4"/>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endParaRPr lang="en-GB" sz="2400" dirty="0">
                        <a:solidFill>
                          <a:schemeClr val="tx1"/>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EF8F4"/>
                    </a:solidFill>
                  </a:tcPr>
                </a:tc>
                <a:extLst>
                  <a:ext uri="{0D108BD9-81ED-4DB2-BD59-A6C34878D82A}">
                    <a16:rowId xmlns:a16="http://schemas.microsoft.com/office/drawing/2014/main" val="176985696"/>
                  </a:ext>
                </a:extLst>
              </a:tr>
              <a:tr h="364253">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400" dirty="0">
                          <a:solidFill>
                            <a:schemeClr val="tx1"/>
                          </a:solidFill>
                          <a:latin typeface="Century Gothic" panose="020B0502020202020204" pitchFamily="34" charset="0"/>
                        </a:rPr>
                        <a:t>4</a:t>
                      </a: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EF8F4"/>
                    </a:solidFill>
                  </a:tcPr>
                </a:tc>
                <a:tc>
                  <a:txBody>
                    <a:bodyPr/>
                    <a:lstStyle/>
                    <a:p>
                      <a:pPr algn="ctr"/>
                      <a:r>
                        <a:rPr lang="en-GB" sz="2400" dirty="0" err="1">
                          <a:solidFill>
                            <a:schemeClr val="tx1"/>
                          </a:solidFill>
                          <a:latin typeface="Century Gothic" panose="020B0502020202020204" pitchFamily="34" charset="0"/>
                        </a:rPr>
                        <a:t>télé</a:t>
                      </a:r>
                      <a:endParaRPr lang="en-GB" sz="2400" dirty="0">
                        <a:solidFill>
                          <a:schemeClr val="tx1"/>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EF8F4"/>
                    </a:solidFill>
                  </a:tcPr>
                </a:tc>
                <a:tc>
                  <a:txBody>
                    <a:bodyPr/>
                    <a:lstStyle/>
                    <a:p>
                      <a:pPr algn="ctr"/>
                      <a:r>
                        <a:rPr lang="en-GB" sz="2400" dirty="0">
                          <a:solidFill>
                            <a:schemeClr val="tx1"/>
                          </a:solidFill>
                          <a:latin typeface="Century Gothic" panose="020B0502020202020204" pitchFamily="34" charset="0"/>
                        </a:rPr>
                        <a:t>café</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EF8F4"/>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endParaRPr lang="en-GB" sz="2400">
                        <a:solidFill>
                          <a:schemeClr val="tx1"/>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EF8F4"/>
                    </a:solidFill>
                  </a:tcPr>
                </a:tc>
                <a:extLst>
                  <a:ext uri="{0D108BD9-81ED-4DB2-BD59-A6C34878D82A}">
                    <a16:rowId xmlns:a16="http://schemas.microsoft.com/office/drawing/2014/main" val="571752253"/>
                  </a:ext>
                </a:extLst>
              </a:tr>
              <a:tr h="364253">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400" dirty="0">
                          <a:solidFill>
                            <a:schemeClr val="tx1"/>
                          </a:solidFill>
                          <a:latin typeface="Century Gothic" panose="020B0502020202020204" pitchFamily="34" charset="0"/>
                        </a:rPr>
                        <a:t>5</a:t>
                      </a: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EF8F4"/>
                    </a:solidFill>
                  </a:tcPr>
                </a:tc>
                <a:tc>
                  <a:txBody>
                    <a:bodyPr/>
                    <a:lstStyle/>
                    <a:p>
                      <a:pPr algn="ctr"/>
                      <a:r>
                        <a:rPr lang="en-GB" sz="2400" dirty="0" err="1">
                          <a:solidFill>
                            <a:schemeClr val="tx1"/>
                          </a:solidFill>
                          <a:latin typeface="Century Gothic" panose="020B0502020202020204" pitchFamily="34" charset="0"/>
                        </a:rPr>
                        <a:t>plage</a:t>
                      </a:r>
                      <a:endParaRPr lang="en-GB" sz="2400" dirty="0">
                        <a:solidFill>
                          <a:schemeClr val="tx1"/>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EF8F4"/>
                    </a:solidFill>
                  </a:tcPr>
                </a:tc>
                <a:tc>
                  <a:txBody>
                    <a:bodyPr/>
                    <a:lstStyle/>
                    <a:p>
                      <a:pPr algn="ctr"/>
                      <a:r>
                        <a:rPr lang="en-GB" sz="2400" dirty="0">
                          <a:solidFill>
                            <a:schemeClr val="tx1"/>
                          </a:solidFill>
                          <a:latin typeface="Century Gothic" panose="020B0502020202020204" pitchFamily="34" charset="0"/>
                        </a:rPr>
                        <a:t>parc</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EF8F4"/>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endParaRPr lang="en-GB" sz="2400" dirty="0">
                        <a:solidFill>
                          <a:schemeClr val="tx1"/>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EF8F4"/>
                    </a:solidFill>
                  </a:tcPr>
                </a:tc>
                <a:extLst>
                  <a:ext uri="{0D108BD9-81ED-4DB2-BD59-A6C34878D82A}">
                    <a16:rowId xmlns:a16="http://schemas.microsoft.com/office/drawing/2014/main" val="1625291966"/>
                  </a:ext>
                </a:extLst>
              </a:tr>
              <a:tr h="364253">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400" dirty="0">
                          <a:solidFill>
                            <a:schemeClr val="tx1"/>
                          </a:solidFill>
                          <a:latin typeface="Century Gothic" panose="020B0502020202020204" pitchFamily="34" charset="0"/>
                        </a:rPr>
                        <a:t>6</a:t>
                      </a: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EF8F4"/>
                    </a:solidFill>
                  </a:tcPr>
                </a:tc>
                <a:tc>
                  <a:txBody>
                    <a:bodyPr/>
                    <a:lstStyle/>
                    <a:p>
                      <a:pPr algn="ctr"/>
                      <a:r>
                        <a:rPr lang="en-GB" sz="2400" dirty="0">
                          <a:solidFill>
                            <a:schemeClr val="tx1"/>
                          </a:solidFill>
                          <a:latin typeface="Century Gothic" panose="020B0502020202020204" pitchFamily="34" charset="0"/>
                        </a:rPr>
                        <a:t>amie</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EF8F4"/>
                    </a:solidFill>
                  </a:tcPr>
                </a:tc>
                <a:tc>
                  <a:txBody>
                    <a:bodyPr/>
                    <a:lstStyle/>
                    <a:p>
                      <a:pPr algn="ctr"/>
                      <a:r>
                        <a:rPr lang="en-GB" sz="2400" dirty="0" err="1">
                          <a:solidFill>
                            <a:schemeClr val="tx1"/>
                          </a:solidFill>
                          <a:latin typeface="Century Gothic" panose="020B0502020202020204" pitchFamily="34" charset="0"/>
                        </a:rPr>
                        <a:t>professeur</a:t>
                      </a:r>
                      <a:endParaRPr lang="en-GB" sz="2400" dirty="0">
                        <a:solidFill>
                          <a:schemeClr val="tx1"/>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EF8F4"/>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endParaRPr lang="en-GB" sz="2400" dirty="0">
                        <a:solidFill>
                          <a:schemeClr val="tx1"/>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EF8F4"/>
                    </a:solidFill>
                  </a:tcPr>
                </a:tc>
                <a:extLst>
                  <a:ext uri="{0D108BD9-81ED-4DB2-BD59-A6C34878D82A}">
                    <a16:rowId xmlns:a16="http://schemas.microsoft.com/office/drawing/2014/main" val="2401238792"/>
                  </a:ext>
                </a:extLst>
              </a:tr>
            </a:tbl>
          </a:graphicData>
        </a:graphic>
      </p:graphicFrame>
      <p:sp>
        <p:nvSpPr>
          <p:cNvPr id="33" name="Rectangle: Rounded Corners 32">
            <a:extLst>
              <a:ext uri="{FF2B5EF4-FFF2-40B4-BE49-F238E27FC236}">
                <a16:creationId xmlns:a16="http://schemas.microsoft.com/office/drawing/2014/main" id="{D4512BA2-9E7B-47E3-90C7-0C71691921A4}"/>
              </a:ext>
            </a:extLst>
          </p:cNvPr>
          <p:cNvSpPr/>
          <p:nvPr/>
        </p:nvSpPr>
        <p:spPr>
          <a:xfrm>
            <a:off x="1200300" y="2571692"/>
            <a:ext cx="1414678" cy="461665"/>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624743" y="15424339"/>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10">
              <a:duotone>
                <a:schemeClr val="accent6">
                  <a:shade val="45000"/>
                  <a:satMod val="135000"/>
                </a:schemeClr>
                <a:prstClr val="white"/>
              </a:duotone>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48548"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38</a:t>
              </a:r>
            </a:p>
          </p:txBody>
        </p:sp>
      </p:grpSp>
      <p:pic>
        <p:nvPicPr>
          <p:cNvPr id="34" name="Picture 33" descr="Map&#10;&#10;Description automatically generated">
            <a:extLst>
              <a:ext uri="{FF2B5EF4-FFF2-40B4-BE49-F238E27FC236}">
                <a16:creationId xmlns:a16="http://schemas.microsoft.com/office/drawing/2014/main" id="{F9F49A9A-70A3-4D18-8D04-464B77ED019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54855" y="4805860"/>
            <a:ext cx="1189345" cy="903623"/>
          </a:xfrm>
          <a:prstGeom prst="rect">
            <a:avLst/>
          </a:prstGeom>
        </p:spPr>
      </p:pic>
      <p:pic>
        <p:nvPicPr>
          <p:cNvPr id="35" name="Picture 34" descr="A picture containing shape&#10;&#10;Description automatically generated">
            <a:extLst>
              <a:ext uri="{FF2B5EF4-FFF2-40B4-BE49-F238E27FC236}">
                <a16:creationId xmlns:a16="http://schemas.microsoft.com/office/drawing/2014/main" id="{C86A7AC5-BDB7-4078-A3A3-4C2F94E105D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10639" y="1716201"/>
            <a:ext cx="1296216" cy="863806"/>
          </a:xfrm>
          <a:prstGeom prst="rect">
            <a:avLst/>
          </a:prstGeom>
        </p:spPr>
      </p:pic>
      <p:pic>
        <p:nvPicPr>
          <p:cNvPr id="36" name="Picture 35" descr="Map&#10;&#10;Description automatically generated">
            <a:extLst>
              <a:ext uri="{FF2B5EF4-FFF2-40B4-BE49-F238E27FC236}">
                <a16:creationId xmlns:a16="http://schemas.microsoft.com/office/drawing/2014/main" id="{CFC8178E-03DC-4F8F-90F0-C48B1D65677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24635" y="2642154"/>
            <a:ext cx="1205996" cy="922398"/>
          </a:xfrm>
          <a:prstGeom prst="rect">
            <a:avLst/>
          </a:prstGeom>
        </p:spPr>
      </p:pic>
      <p:pic>
        <p:nvPicPr>
          <p:cNvPr id="37" name="Picture 36" descr="Map&#10;&#10;Description automatically generated">
            <a:extLst>
              <a:ext uri="{FF2B5EF4-FFF2-40B4-BE49-F238E27FC236}">
                <a16:creationId xmlns:a16="http://schemas.microsoft.com/office/drawing/2014/main" id="{02A5DA4D-1749-49E7-B0A5-FED239B2942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54855" y="3666864"/>
            <a:ext cx="1251504" cy="916505"/>
          </a:xfrm>
          <a:prstGeom prst="rect">
            <a:avLst/>
          </a:prstGeom>
        </p:spPr>
      </p:pic>
    </p:spTree>
    <p:extLst>
      <p:ext uri="{BB962C8B-B14F-4D97-AF65-F5344CB8AC3E}">
        <p14:creationId xmlns:p14="http://schemas.microsoft.com/office/powerpoint/2010/main" val="33315576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6848116"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GB" sz="2800" b="1" spc="-1" dirty="0">
                <a:solidFill>
                  <a:schemeClr val="bg1"/>
                </a:solidFill>
                <a:latin typeface="Century Gothic" panose="020B0502020202020204" pitchFamily="34" charset="0"/>
                <a:ea typeface="Century Gothic"/>
              </a:rPr>
              <a:t>Saying where you are going and what there is there</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996919" y="397312"/>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9</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822241" y="15420987"/>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93432"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39</a:t>
              </a:r>
            </a:p>
          </p:txBody>
        </p:sp>
      </p:grpSp>
      <p:grpSp>
        <p:nvGrpSpPr>
          <p:cNvPr id="26" name="Group 25">
            <a:extLst>
              <a:ext uri="{FF2B5EF4-FFF2-40B4-BE49-F238E27FC236}">
                <a16:creationId xmlns:a16="http://schemas.microsoft.com/office/drawing/2014/main" id="{F154E23B-CBB5-4C0D-8FC6-ADE2002C2B41}"/>
              </a:ext>
            </a:extLst>
          </p:cNvPr>
          <p:cNvGrpSpPr/>
          <p:nvPr/>
        </p:nvGrpSpPr>
        <p:grpSpPr>
          <a:xfrm>
            <a:off x="8755614" y="1024428"/>
            <a:ext cx="2991081" cy="2306627"/>
            <a:chOff x="4876029" y="582476"/>
            <a:chExt cx="1822690" cy="1405601"/>
          </a:xfrm>
        </p:grpSpPr>
        <p:grpSp>
          <p:nvGrpSpPr>
            <p:cNvPr id="27" name="Group 26">
              <a:extLst>
                <a:ext uri="{FF2B5EF4-FFF2-40B4-BE49-F238E27FC236}">
                  <a16:creationId xmlns:a16="http://schemas.microsoft.com/office/drawing/2014/main" id="{0046EB64-D71F-4819-9801-45941F72BA19}"/>
                </a:ext>
              </a:extLst>
            </p:cNvPr>
            <p:cNvGrpSpPr/>
            <p:nvPr/>
          </p:nvGrpSpPr>
          <p:grpSpPr>
            <a:xfrm>
              <a:off x="4876029" y="582476"/>
              <a:ext cx="1822690" cy="1405601"/>
              <a:chOff x="4310576" y="875609"/>
              <a:chExt cx="2558030" cy="1902363"/>
            </a:xfrm>
          </p:grpSpPr>
          <p:sp>
            <p:nvSpPr>
              <p:cNvPr id="32" name="Rectangle 31">
                <a:extLst>
                  <a:ext uri="{FF2B5EF4-FFF2-40B4-BE49-F238E27FC236}">
                    <a16:creationId xmlns:a16="http://schemas.microsoft.com/office/drawing/2014/main" id="{1E98CCE6-ED1D-4A5F-B1D4-224D88D1AE97}"/>
                  </a:ext>
                </a:extLst>
              </p:cNvPr>
              <p:cNvSpPr/>
              <p:nvPr/>
            </p:nvSpPr>
            <p:spPr>
              <a:xfrm>
                <a:off x="4318195" y="953424"/>
                <a:ext cx="2539805" cy="182454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21FB4173-5A88-4084-A339-DE48FB79500D}"/>
                  </a:ext>
                </a:extLst>
              </p:cNvPr>
              <p:cNvSpPr/>
              <p:nvPr/>
            </p:nvSpPr>
            <p:spPr>
              <a:xfrm>
                <a:off x="4310576" y="875609"/>
                <a:ext cx="2558030" cy="536242"/>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sp>
          <p:nvSpPr>
            <p:cNvPr id="28" name="Rectangle 27">
              <a:extLst>
                <a:ext uri="{FF2B5EF4-FFF2-40B4-BE49-F238E27FC236}">
                  <a16:creationId xmlns:a16="http://schemas.microsoft.com/office/drawing/2014/main" id="{C4E86025-F331-4698-8A8F-E297DD30F473}"/>
                </a:ext>
              </a:extLst>
            </p:cNvPr>
            <p:cNvSpPr/>
            <p:nvPr/>
          </p:nvSpPr>
          <p:spPr>
            <a:xfrm>
              <a:off x="4961589" y="1047640"/>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32318FEE-AE23-4E6F-BDFE-41942E8E3161}"/>
                </a:ext>
              </a:extLst>
            </p:cNvPr>
            <p:cNvSpPr txBox="1"/>
            <p:nvPr/>
          </p:nvSpPr>
          <p:spPr>
            <a:xfrm>
              <a:off x="5115488" y="1002801"/>
              <a:ext cx="1447029" cy="39385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Talking about places you go</a:t>
              </a: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E203BBF-53F4-4831-922C-58762241D42B}"/>
                </a:ext>
              </a:extLst>
            </p:cNvPr>
            <p:cNvSpPr/>
            <p:nvPr/>
          </p:nvSpPr>
          <p:spPr>
            <a:xfrm>
              <a:off x="4961589" y="1565455"/>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73E7FC74-CDD2-4E97-94E9-378738E66A07}"/>
                </a:ext>
              </a:extLst>
            </p:cNvPr>
            <p:cNvSpPr txBox="1"/>
            <p:nvPr/>
          </p:nvSpPr>
          <p:spPr>
            <a:xfrm>
              <a:off x="5121241" y="1531848"/>
              <a:ext cx="1575350" cy="39385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Saying ‘to the’ in French</a:t>
              </a:r>
            </a:p>
          </p:txBody>
        </p:sp>
      </p:grpSp>
      <p:sp>
        <p:nvSpPr>
          <p:cNvPr id="73" name="Rectangle: Rounded Corners 72">
            <a:extLst>
              <a:ext uri="{FF2B5EF4-FFF2-40B4-BE49-F238E27FC236}">
                <a16:creationId xmlns:a16="http://schemas.microsoft.com/office/drawing/2014/main" id="{5F3A1A74-F18E-4A02-914C-764D66095025}"/>
              </a:ext>
            </a:extLst>
          </p:cNvPr>
          <p:cNvSpPr/>
          <p:nvPr/>
        </p:nvSpPr>
        <p:spPr>
          <a:xfrm>
            <a:off x="361941" y="1173246"/>
            <a:ext cx="3773136" cy="3126609"/>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4" name="Picture 73">
            <a:extLst>
              <a:ext uri="{FF2B5EF4-FFF2-40B4-BE49-F238E27FC236}">
                <a16:creationId xmlns:a16="http://schemas.microsoft.com/office/drawing/2014/main" id="{B323EDBE-8901-4E5A-843E-201BE9B3C4BD}"/>
              </a:ext>
            </a:extLst>
          </p:cNvPr>
          <p:cNvPicPr>
            <a:picLocks noChangeAspect="1"/>
          </p:cNvPicPr>
          <p:nvPr/>
        </p:nvPicPr>
        <p:blipFill>
          <a:blip r:embed="rId5"/>
          <a:stretch>
            <a:fillRect/>
          </a:stretch>
        </p:blipFill>
        <p:spPr>
          <a:xfrm>
            <a:off x="456691" y="1233876"/>
            <a:ext cx="2268011" cy="547129"/>
          </a:xfrm>
          <a:prstGeom prst="rect">
            <a:avLst/>
          </a:prstGeom>
        </p:spPr>
      </p:pic>
      <p:pic>
        <p:nvPicPr>
          <p:cNvPr id="87" name="Picture 86">
            <a:extLst>
              <a:ext uri="{FF2B5EF4-FFF2-40B4-BE49-F238E27FC236}">
                <a16:creationId xmlns:a16="http://schemas.microsoft.com/office/drawing/2014/main" id="{8F08E5C5-3016-40D4-A2DE-858AE9B793F0}"/>
              </a:ext>
            </a:extLst>
          </p:cNvPr>
          <p:cNvPicPr>
            <a:picLocks noChangeAspect="1"/>
          </p:cNvPicPr>
          <p:nvPr/>
        </p:nvPicPr>
        <p:blipFill>
          <a:blip r:embed="rId6"/>
          <a:stretch>
            <a:fillRect/>
          </a:stretch>
        </p:blipFill>
        <p:spPr>
          <a:xfrm>
            <a:off x="525710" y="1868381"/>
            <a:ext cx="1649755" cy="2450606"/>
          </a:xfrm>
          <a:prstGeom prst="rect">
            <a:avLst/>
          </a:prstGeom>
        </p:spPr>
      </p:pic>
      <p:pic>
        <p:nvPicPr>
          <p:cNvPr id="88" name="Picture 87">
            <a:extLst>
              <a:ext uri="{FF2B5EF4-FFF2-40B4-BE49-F238E27FC236}">
                <a16:creationId xmlns:a16="http://schemas.microsoft.com/office/drawing/2014/main" id="{098D37BB-05C0-4580-9AFA-DB13DD7BDF15}"/>
              </a:ext>
            </a:extLst>
          </p:cNvPr>
          <p:cNvPicPr>
            <a:picLocks noChangeAspect="1"/>
          </p:cNvPicPr>
          <p:nvPr/>
        </p:nvPicPr>
        <p:blipFill>
          <a:blip r:embed="rId7"/>
          <a:stretch>
            <a:fillRect/>
          </a:stretch>
        </p:blipFill>
        <p:spPr>
          <a:xfrm>
            <a:off x="2221772" y="1878672"/>
            <a:ext cx="1690416" cy="2439940"/>
          </a:xfrm>
          <a:prstGeom prst="rect">
            <a:avLst/>
          </a:prstGeom>
        </p:spPr>
      </p:pic>
      <p:pic>
        <p:nvPicPr>
          <p:cNvPr id="95" name="Picture 94">
            <a:extLst>
              <a:ext uri="{FF2B5EF4-FFF2-40B4-BE49-F238E27FC236}">
                <a16:creationId xmlns:a16="http://schemas.microsoft.com/office/drawing/2014/main" id="{4CD723AD-5982-4C34-B3DB-03E6621093D5}"/>
              </a:ext>
            </a:extLst>
          </p:cNvPr>
          <p:cNvPicPr>
            <a:picLocks noChangeAspect="1"/>
          </p:cNvPicPr>
          <p:nvPr/>
        </p:nvPicPr>
        <p:blipFill>
          <a:blip r:embed="rId8"/>
          <a:stretch>
            <a:fillRect/>
          </a:stretch>
        </p:blipFill>
        <p:spPr>
          <a:xfrm>
            <a:off x="274878" y="4382038"/>
            <a:ext cx="2377646" cy="853514"/>
          </a:xfrm>
          <a:prstGeom prst="rect">
            <a:avLst/>
          </a:prstGeom>
        </p:spPr>
      </p:pic>
      <p:sp>
        <p:nvSpPr>
          <p:cNvPr id="97" name="TextBox 96">
            <a:extLst>
              <a:ext uri="{FF2B5EF4-FFF2-40B4-BE49-F238E27FC236}">
                <a16:creationId xmlns:a16="http://schemas.microsoft.com/office/drawing/2014/main" id="{C9089F2D-4537-483C-9C7A-A14CEB36E8F2}"/>
              </a:ext>
            </a:extLst>
          </p:cNvPr>
          <p:cNvSpPr txBox="1"/>
          <p:nvPr/>
        </p:nvSpPr>
        <p:spPr>
          <a:xfrm>
            <a:off x="2589913" y="4539057"/>
            <a:ext cx="7879726" cy="461665"/>
          </a:xfrm>
          <a:prstGeom prst="rect">
            <a:avLst/>
          </a:prstGeom>
          <a:noFill/>
        </p:spPr>
        <p:txBody>
          <a:bodyPr wrap="square" rtlCol="0">
            <a:spAutoFit/>
          </a:bodyPr>
          <a:lstStyle/>
          <a:p>
            <a:pPr defTabSz="914400">
              <a:defRPr/>
            </a:pPr>
            <a:r>
              <a:rPr lang="en-GB" sz="2400" dirty="0" err="1">
                <a:solidFill>
                  <a:schemeClr val="bg2">
                    <a:lumMod val="25000"/>
                  </a:schemeClr>
                </a:solidFill>
                <a:latin typeface="Century Gothic" panose="020B0502020202020204" pitchFamily="34" charset="0"/>
              </a:rPr>
              <a:t>Quel</a:t>
            </a:r>
            <a:r>
              <a:rPr lang="en-GB" sz="2400" dirty="0">
                <a:solidFill>
                  <a:schemeClr val="bg2">
                    <a:lumMod val="25000"/>
                  </a:schemeClr>
                </a:solidFill>
                <a:latin typeface="Century Gothic" panose="020B0502020202020204" pitchFamily="34" charset="0"/>
              </a:rPr>
              <a:t> mot a le son [</a:t>
            </a:r>
            <a:r>
              <a:rPr lang="en-GB" sz="2400" b="1" dirty="0">
                <a:solidFill>
                  <a:schemeClr val="bg2">
                    <a:lumMod val="25000"/>
                  </a:schemeClr>
                </a:solidFill>
                <a:latin typeface="Century Gothic" panose="020B0502020202020204" pitchFamily="34" charset="0"/>
              </a:rPr>
              <a:t>ai</a:t>
            </a:r>
            <a:r>
              <a:rPr lang="en-GB" sz="2400" dirty="0">
                <a:solidFill>
                  <a:schemeClr val="bg2">
                    <a:lumMod val="25000"/>
                  </a:schemeClr>
                </a:solidFill>
                <a:latin typeface="Century Gothic" panose="020B0502020202020204" pitchFamily="34" charset="0"/>
              </a:rPr>
              <a:t>] ? A </a:t>
            </a:r>
            <a:r>
              <a:rPr lang="en-GB" sz="2400" dirty="0" err="1">
                <a:solidFill>
                  <a:schemeClr val="bg2">
                    <a:lumMod val="25000"/>
                  </a:schemeClr>
                </a:solidFill>
                <a:latin typeface="Century Gothic" panose="020B0502020202020204" pitchFamily="34" charset="0"/>
              </a:rPr>
              <a:t>ou</a:t>
            </a:r>
            <a:r>
              <a:rPr lang="en-GB" sz="2400" dirty="0">
                <a:solidFill>
                  <a:schemeClr val="bg2">
                    <a:lumMod val="25000"/>
                  </a:schemeClr>
                </a:solidFill>
                <a:latin typeface="Century Gothic" panose="020B0502020202020204" pitchFamily="34" charset="0"/>
              </a:rPr>
              <a:t> B ?</a:t>
            </a:r>
          </a:p>
        </p:txBody>
      </p:sp>
      <p:graphicFrame>
        <p:nvGraphicFramePr>
          <p:cNvPr id="98" name="Table 97">
            <a:extLst>
              <a:ext uri="{FF2B5EF4-FFF2-40B4-BE49-F238E27FC236}">
                <a16:creationId xmlns:a16="http://schemas.microsoft.com/office/drawing/2014/main" id="{4C2CA65E-D736-454D-9384-84C341B1D9E6}"/>
              </a:ext>
            </a:extLst>
          </p:cNvPr>
          <p:cNvGraphicFramePr>
            <a:graphicFrameLocks noGrp="1"/>
          </p:cNvGraphicFramePr>
          <p:nvPr>
            <p:extLst>
              <p:ext uri="{D42A27DB-BD31-4B8C-83A1-F6EECF244321}">
                <p14:modId xmlns:p14="http://schemas.microsoft.com/office/powerpoint/2010/main" val="2345676322"/>
              </p:ext>
            </p:extLst>
          </p:nvPr>
        </p:nvGraphicFramePr>
        <p:xfrm>
          <a:off x="448779" y="5223678"/>
          <a:ext cx="2685928" cy="1584960"/>
        </p:xfrm>
        <a:graphic>
          <a:graphicData uri="http://schemas.openxmlformats.org/drawingml/2006/table">
            <a:tbl>
              <a:tblPr/>
              <a:tblGrid>
                <a:gridCol w="354528">
                  <a:extLst>
                    <a:ext uri="{9D8B030D-6E8A-4147-A177-3AD203B41FA5}">
                      <a16:colId xmlns:a16="http://schemas.microsoft.com/office/drawing/2014/main" val="2263784699"/>
                    </a:ext>
                  </a:extLst>
                </a:gridCol>
                <a:gridCol w="1074605">
                  <a:extLst>
                    <a:ext uri="{9D8B030D-6E8A-4147-A177-3AD203B41FA5}">
                      <a16:colId xmlns:a16="http://schemas.microsoft.com/office/drawing/2014/main" val="943075652"/>
                    </a:ext>
                  </a:extLst>
                </a:gridCol>
                <a:gridCol w="1256795">
                  <a:extLst>
                    <a:ext uri="{9D8B030D-6E8A-4147-A177-3AD203B41FA5}">
                      <a16:colId xmlns:a16="http://schemas.microsoft.com/office/drawing/2014/main" val="179145119"/>
                    </a:ext>
                  </a:extLst>
                </a:gridCol>
              </a:tblGrid>
              <a:tr h="234610">
                <a:tc>
                  <a:txBody>
                    <a:bodyPr/>
                    <a:lstStyle/>
                    <a:p>
                      <a:pPr algn="ctr">
                        <a:lnSpc>
                          <a:spcPct val="100000"/>
                        </a:lnSpc>
                      </a:pPr>
                      <a:endParaRPr lang="en-GB" sz="2000" b="0" strike="noStrike" spc="-1" dirty="0">
                        <a:solidFill>
                          <a:schemeClr val="bg2">
                            <a:lumMod val="25000"/>
                          </a:schemeClr>
                        </a:solidFill>
                        <a:latin typeface="Century Gothic" panose="020B0502020202020204" pitchFamily="34" charset="0"/>
                      </a:endParaRPr>
                    </a:p>
                  </a:txBody>
                  <a:tcPr anchor="ctr">
                    <a:lnL w="12700" cap="flat" cmpd="sng" algn="ctr">
                      <a:solidFill>
                        <a:schemeClr val="bg2">
                          <a:lumMod val="25000"/>
                        </a:schemeClr>
                      </a:solidFill>
                      <a:prstDash val="dashDot"/>
                      <a:round/>
                      <a:headEnd type="none" w="med" len="med"/>
                      <a:tailEnd type="none" w="med" len="med"/>
                    </a:lnL>
                    <a:lnR w="12700" cap="flat" cmpd="sng" algn="ctr">
                      <a:solidFill>
                        <a:schemeClr val="bg2">
                          <a:lumMod val="25000"/>
                        </a:schemeClr>
                      </a:solidFill>
                      <a:prstDash val="dashDot"/>
                      <a:round/>
                      <a:headEnd type="none" w="med" len="med"/>
                      <a:tailEnd type="none" w="med" len="med"/>
                    </a:lnR>
                    <a:lnT w="12700" cap="flat" cmpd="sng" algn="ctr">
                      <a:solidFill>
                        <a:schemeClr val="bg2">
                          <a:lumMod val="25000"/>
                        </a:schemeClr>
                      </a:solidFill>
                      <a:prstDash val="dashDot"/>
                      <a:round/>
                      <a:headEnd type="none" w="med" len="med"/>
                      <a:tailEnd type="none" w="med" len="med"/>
                    </a:lnT>
                    <a:lnB w="12700" cap="flat" cmpd="sng" algn="ctr">
                      <a:solidFill>
                        <a:schemeClr val="bg2">
                          <a:lumMod val="2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lnSpc>
                          <a:spcPct val="100000"/>
                        </a:lnSpc>
                      </a:pPr>
                      <a:r>
                        <a:rPr lang="en-GB" sz="2000" b="1" strike="noStrike" spc="-1" dirty="0">
                          <a:solidFill>
                            <a:schemeClr val="bg2">
                              <a:lumMod val="25000"/>
                            </a:schemeClr>
                          </a:solidFill>
                          <a:latin typeface="Century Gothic" panose="020B0502020202020204" pitchFamily="34" charset="0"/>
                          <a:ea typeface="Century Gothic"/>
                        </a:rPr>
                        <a:t>A</a:t>
                      </a:r>
                      <a:endParaRPr lang="en-GB" sz="2000" b="0" strike="noStrike" spc="-1" dirty="0">
                        <a:solidFill>
                          <a:schemeClr val="bg2">
                            <a:lumMod val="25000"/>
                          </a:schemeClr>
                        </a:solidFill>
                        <a:latin typeface="Century Gothic" panose="020B0502020202020204" pitchFamily="34" charset="0"/>
                      </a:endParaRPr>
                    </a:p>
                  </a:txBody>
                  <a:tcPr anchor="ctr">
                    <a:lnL w="12700" cap="flat" cmpd="sng" algn="ctr">
                      <a:solidFill>
                        <a:schemeClr val="bg2">
                          <a:lumMod val="25000"/>
                        </a:schemeClr>
                      </a:solidFill>
                      <a:prstDash val="dashDot"/>
                      <a:round/>
                      <a:headEnd type="none" w="med" len="med"/>
                      <a:tailEnd type="none" w="med" len="med"/>
                    </a:lnL>
                    <a:lnR w="12700" cap="flat" cmpd="sng" algn="ctr">
                      <a:solidFill>
                        <a:schemeClr val="bg2">
                          <a:lumMod val="25000"/>
                        </a:schemeClr>
                      </a:solidFill>
                      <a:prstDash val="dashDot"/>
                      <a:round/>
                      <a:headEnd type="none" w="med" len="med"/>
                      <a:tailEnd type="none" w="med" len="med"/>
                    </a:lnR>
                    <a:lnT w="12700" cap="flat" cmpd="sng" algn="ctr">
                      <a:solidFill>
                        <a:schemeClr val="bg2">
                          <a:lumMod val="25000"/>
                        </a:schemeClr>
                      </a:solidFill>
                      <a:prstDash val="dashDot"/>
                      <a:round/>
                      <a:headEnd type="none" w="med" len="med"/>
                      <a:tailEnd type="none" w="med" len="med"/>
                    </a:lnT>
                    <a:lnB w="12700" cap="flat" cmpd="sng" algn="ctr">
                      <a:solidFill>
                        <a:schemeClr val="bg2">
                          <a:lumMod val="2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lnSpc>
                          <a:spcPct val="100000"/>
                        </a:lnSpc>
                      </a:pPr>
                      <a:r>
                        <a:rPr lang="en-GB" sz="2000" b="1" strike="noStrike" spc="-1" dirty="0">
                          <a:solidFill>
                            <a:schemeClr val="bg2">
                              <a:lumMod val="25000"/>
                            </a:schemeClr>
                          </a:solidFill>
                          <a:latin typeface="Century Gothic" panose="020B0502020202020204" pitchFamily="34" charset="0"/>
                          <a:ea typeface="Century Gothic"/>
                        </a:rPr>
                        <a:t>B</a:t>
                      </a:r>
                      <a:endParaRPr lang="en-GB" sz="2000" b="0" strike="noStrike" spc="-1" dirty="0">
                        <a:solidFill>
                          <a:schemeClr val="bg2">
                            <a:lumMod val="25000"/>
                          </a:schemeClr>
                        </a:solidFill>
                        <a:latin typeface="Century Gothic" panose="020B0502020202020204" pitchFamily="34" charset="0"/>
                      </a:endParaRPr>
                    </a:p>
                  </a:txBody>
                  <a:tcPr anchor="ctr">
                    <a:lnL w="12700" cap="flat" cmpd="sng" algn="ctr">
                      <a:solidFill>
                        <a:schemeClr val="bg2">
                          <a:lumMod val="25000"/>
                        </a:schemeClr>
                      </a:solidFill>
                      <a:prstDash val="dashDot"/>
                      <a:round/>
                      <a:headEnd type="none" w="med" len="med"/>
                      <a:tailEnd type="none" w="med" len="med"/>
                    </a:lnL>
                    <a:lnR w="12700" cap="flat" cmpd="sng" algn="ctr">
                      <a:solidFill>
                        <a:schemeClr val="bg2">
                          <a:lumMod val="25000"/>
                        </a:schemeClr>
                      </a:solidFill>
                      <a:prstDash val="dashDot"/>
                      <a:round/>
                      <a:headEnd type="none" w="med" len="med"/>
                      <a:tailEnd type="none" w="med" len="med"/>
                    </a:lnR>
                    <a:lnT w="12700" cap="flat" cmpd="sng" algn="ctr">
                      <a:solidFill>
                        <a:schemeClr val="bg2">
                          <a:lumMod val="25000"/>
                        </a:schemeClr>
                      </a:solidFill>
                      <a:prstDash val="dashDot"/>
                      <a:round/>
                      <a:headEnd type="none" w="med" len="med"/>
                      <a:tailEnd type="none" w="med" len="med"/>
                    </a:lnT>
                    <a:lnB w="12700" cap="flat" cmpd="sng" algn="ctr">
                      <a:solidFill>
                        <a:schemeClr val="bg2">
                          <a:lumMod val="25000"/>
                        </a:schemeClr>
                      </a:solidFill>
                      <a:prstDash val="dash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8899833"/>
                  </a:ext>
                </a:extLst>
              </a:tr>
              <a:tr h="215885">
                <a:tc>
                  <a:txBody>
                    <a:bodyPr/>
                    <a:lstStyle/>
                    <a:p>
                      <a:pPr algn="ctr"/>
                      <a:r>
                        <a:rPr lang="en-US" sz="2000" b="1" dirty="0">
                          <a:solidFill>
                            <a:schemeClr val="bg2">
                              <a:lumMod val="25000"/>
                            </a:schemeClr>
                          </a:solidFill>
                          <a:latin typeface="Century Gothic" panose="020B0502020202020204" pitchFamily="34" charset="0"/>
                        </a:rPr>
                        <a:t>1</a:t>
                      </a:r>
                    </a:p>
                  </a:txBody>
                  <a:tcPr anchor="ctr">
                    <a:lnL w="12700" cap="flat" cmpd="sng" algn="ctr">
                      <a:solidFill>
                        <a:schemeClr val="bg2">
                          <a:lumMod val="25000"/>
                        </a:schemeClr>
                      </a:solidFill>
                      <a:prstDash val="dashDot"/>
                      <a:round/>
                      <a:headEnd type="none" w="med" len="med"/>
                      <a:tailEnd type="none" w="med" len="med"/>
                    </a:lnL>
                    <a:lnR w="12700" cap="flat" cmpd="sng" algn="ctr">
                      <a:solidFill>
                        <a:schemeClr val="bg2">
                          <a:lumMod val="25000"/>
                        </a:schemeClr>
                      </a:solidFill>
                      <a:prstDash val="dashDot"/>
                      <a:round/>
                      <a:headEnd type="none" w="med" len="med"/>
                      <a:tailEnd type="none" w="med" len="med"/>
                    </a:lnR>
                    <a:lnT w="12700" cap="flat" cmpd="sng" algn="ctr">
                      <a:solidFill>
                        <a:schemeClr val="bg2">
                          <a:lumMod val="25000"/>
                        </a:schemeClr>
                      </a:solidFill>
                      <a:prstDash val="dashDot"/>
                      <a:round/>
                      <a:headEnd type="none" w="med" len="med"/>
                      <a:tailEnd type="none" w="med" len="med"/>
                    </a:lnT>
                    <a:lnB w="12700" cap="flat" cmpd="sng" algn="ctr">
                      <a:solidFill>
                        <a:schemeClr val="bg2">
                          <a:lumMod val="2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US" sz="2000" dirty="0">
                        <a:solidFill>
                          <a:schemeClr val="bg2">
                            <a:lumMod val="25000"/>
                          </a:schemeClr>
                        </a:solidFill>
                        <a:latin typeface="Century Gothic" panose="020B0502020202020204" pitchFamily="34" charset="0"/>
                      </a:endParaRPr>
                    </a:p>
                  </a:txBody>
                  <a:tcPr anchor="ctr">
                    <a:lnL w="12700" cap="flat" cmpd="sng" algn="ctr">
                      <a:solidFill>
                        <a:schemeClr val="bg2">
                          <a:lumMod val="25000"/>
                        </a:schemeClr>
                      </a:solidFill>
                      <a:prstDash val="dashDot"/>
                      <a:round/>
                      <a:headEnd type="none" w="med" len="med"/>
                      <a:tailEnd type="none" w="med" len="med"/>
                    </a:lnL>
                    <a:lnR w="12700" cap="flat" cmpd="sng" algn="ctr">
                      <a:solidFill>
                        <a:schemeClr val="bg2">
                          <a:lumMod val="25000"/>
                        </a:schemeClr>
                      </a:solidFill>
                      <a:prstDash val="dashDot"/>
                      <a:round/>
                      <a:headEnd type="none" w="med" len="med"/>
                      <a:tailEnd type="none" w="med" len="med"/>
                    </a:lnR>
                    <a:lnT w="12700" cap="flat" cmpd="sng" algn="ctr">
                      <a:solidFill>
                        <a:schemeClr val="bg2">
                          <a:lumMod val="25000"/>
                        </a:schemeClr>
                      </a:solidFill>
                      <a:prstDash val="dashDot"/>
                      <a:round/>
                      <a:headEnd type="none" w="med" len="med"/>
                      <a:tailEnd type="none" w="med" len="med"/>
                    </a:lnT>
                    <a:lnB w="12700" cap="flat" cmpd="sng" algn="ctr">
                      <a:solidFill>
                        <a:schemeClr val="bg2">
                          <a:lumMod val="2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US" sz="2000" dirty="0">
                        <a:solidFill>
                          <a:schemeClr val="bg2">
                            <a:lumMod val="25000"/>
                          </a:schemeClr>
                        </a:solidFill>
                        <a:latin typeface="Century Gothic" panose="020B0502020202020204" pitchFamily="34" charset="0"/>
                      </a:endParaRPr>
                    </a:p>
                  </a:txBody>
                  <a:tcPr anchor="ctr">
                    <a:lnL w="12700" cap="flat" cmpd="sng" algn="ctr">
                      <a:solidFill>
                        <a:schemeClr val="bg2">
                          <a:lumMod val="25000"/>
                        </a:schemeClr>
                      </a:solidFill>
                      <a:prstDash val="dashDot"/>
                      <a:round/>
                      <a:headEnd type="none" w="med" len="med"/>
                      <a:tailEnd type="none" w="med" len="med"/>
                    </a:lnL>
                    <a:lnR w="12700" cap="flat" cmpd="sng" algn="ctr">
                      <a:solidFill>
                        <a:schemeClr val="bg2">
                          <a:lumMod val="25000"/>
                        </a:schemeClr>
                      </a:solidFill>
                      <a:prstDash val="dashDot"/>
                      <a:round/>
                      <a:headEnd type="none" w="med" len="med"/>
                      <a:tailEnd type="none" w="med" len="med"/>
                    </a:lnR>
                    <a:lnT w="12700" cap="flat" cmpd="sng" algn="ctr">
                      <a:solidFill>
                        <a:schemeClr val="bg2">
                          <a:lumMod val="25000"/>
                        </a:schemeClr>
                      </a:solidFill>
                      <a:prstDash val="dashDot"/>
                      <a:round/>
                      <a:headEnd type="none" w="med" len="med"/>
                      <a:tailEnd type="none" w="med" len="med"/>
                    </a:lnT>
                    <a:lnB w="12700" cap="flat" cmpd="sng" algn="ctr">
                      <a:solidFill>
                        <a:schemeClr val="bg2">
                          <a:lumMod val="25000"/>
                        </a:schemeClr>
                      </a:solidFill>
                      <a:prstDash val="dash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5654109"/>
                  </a:ext>
                </a:extLst>
              </a:tr>
              <a:tr h="204499">
                <a:tc>
                  <a:txBody>
                    <a:bodyPr/>
                    <a:lstStyle/>
                    <a:p>
                      <a:pPr algn="ctr"/>
                      <a:r>
                        <a:rPr lang="en-US" sz="2000" b="1" dirty="0">
                          <a:solidFill>
                            <a:schemeClr val="bg2">
                              <a:lumMod val="25000"/>
                            </a:schemeClr>
                          </a:solidFill>
                          <a:latin typeface="Century Gothic" panose="020B0502020202020204" pitchFamily="34" charset="0"/>
                        </a:rPr>
                        <a:t>2</a:t>
                      </a:r>
                    </a:p>
                  </a:txBody>
                  <a:tcPr anchor="ctr">
                    <a:lnL w="12700" cap="flat" cmpd="sng" algn="ctr">
                      <a:solidFill>
                        <a:schemeClr val="bg2">
                          <a:lumMod val="25000"/>
                        </a:schemeClr>
                      </a:solidFill>
                      <a:prstDash val="dashDot"/>
                      <a:round/>
                      <a:headEnd type="none" w="med" len="med"/>
                      <a:tailEnd type="none" w="med" len="med"/>
                    </a:lnL>
                    <a:lnR w="12700" cap="flat" cmpd="sng" algn="ctr">
                      <a:solidFill>
                        <a:schemeClr val="bg2">
                          <a:lumMod val="25000"/>
                        </a:schemeClr>
                      </a:solidFill>
                      <a:prstDash val="dashDot"/>
                      <a:round/>
                      <a:headEnd type="none" w="med" len="med"/>
                      <a:tailEnd type="none" w="med" len="med"/>
                    </a:lnR>
                    <a:lnT w="12700" cap="flat" cmpd="sng" algn="ctr">
                      <a:solidFill>
                        <a:schemeClr val="bg2">
                          <a:lumMod val="25000"/>
                        </a:schemeClr>
                      </a:solidFill>
                      <a:prstDash val="dashDot"/>
                      <a:round/>
                      <a:headEnd type="none" w="med" len="med"/>
                      <a:tailEnd type="none" w="med" len="med"/>
                    </a:lnT>
                    <a:lnB w="12700" cap="flat" cmpd="sng" algn="ctr">
                      <a:solidFill>
                        <a:schemeClr val="bg2">
                          <a:lumMod val="2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US" sz="2000" dirty="0">
                        <a:solidFill>
                          <a:schemeClr val="bg2">
                            <a:lumMod val="25000"/>
                          </a:schemeClr>
                        </a:solidFill>
                        <a:latin typeface="Century Gothic" panose="020B0502020202020204" pitchFamily="34" charset="0"/>
                      </a:endParaRPr>
                    </a:p>
                  </a:txBody>
                  <a:tcPr anchor="ctr">
                    <a:lnL w="12700" cap="flat" cmpd="sng" algn="ctr">
                      <a:solidFill>
                        <a:schemeClr val="bg2">
                          <a:lumMod val="25000"/>
                        </a:schemeClr>
                      </a:solidFill>
                      <a:prstDash val="dashDot"/>
                      <a:round/>
                      <a:headEnd type="none" w="med" len="med"/>
                      <a:tailEnd type="none" w="med" len="med"/>
                    </a:lnL>
                    <a:lnR w="12700" cap="flat" cmpd="sng" algn="ctr">
                      <a:solidFill>
                        <a:schemeClr val="bg2">
                          <a:lumMod val="25000"/>
                        </a:schemeClr>
                      </a:solidFill>
                      <a:prstDash val="dashDot"/>
                      <a:round/>
                      <a:headEnd type="none" w="med" len="med"/>
                      <a:tailEnd type="none" w="med" len="med"/>
                    </a:lnR>
                    <a:lnT w="12700" cap="flat" cmpd="sng" algn="ctr">
                      <a:solidFill>
                        <a:schemeClr val="bg2">
                          <a:lumMod val="25000"/>
                        </a:schemeClr>
                      </a:solidFill>
                      <a:prstDash val="dashDot"/>
                      <a:round/>
                      <a:headEnd type="none" w="med" len="med"/>
                      <a:tailEnd type="none" w="med" len="med"/>
                    </a:lnT>
                    <a:lnB w="12700" cap="flat" cmpd="sng" algn="ctr">
                      <a:solidFill>
                        <a:schemeClr val="bg2">
                          <a:lumMod val="2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US" sz="2000" dirty="0">
                        <a:solidFill>
                          <a:schemeClr val="bg2">
                            <a:lumMod val="25000"/>
                          </a:schemeClr>
                        </a:solidFill>
                        <a:latin typeface="Century Gothic" panose="020B0502020202020204" pitchFamily="34" charset="0"/>
                      </a:endParaRPr>
                    </a:p>
                  </a:txBody>
                  <a:tcPr anchor="ctr">
                    <a:lnL w="12700" cap="flat" cmpd="sng" algn="ctr">
                      <a:solidFill>
                        <a:schemeClr val="bg2">
                          <a:lumMod val="25000"/>
                        </a:schemeClr>
                      </a:solidFill>
                      <a:prstDash val="dashDot"/>
                      <a:round/>
                      <a:headEnd type="none" w="med" len="med"/>
                      <a:tailEnd type="none" w="med" len="med"/>
                    </a:lnL>
                    <a:lnR w="12700" cap="flat" cmpd="sng" algn="ctr">
                      <a:solidFill>
                        <a:schemeClr val="bg2">
                          <a:lumMod val="25000"/>
                        </a:schemeClr>
                      </a:solidFill>
                      <a:prstDash val="dashDot"/>
                      <a:round/>
                      <a:headEnd type="none" w="med" len="med"/>
                      <a:tailEnd type="none" w="med" len="med"/>
                    </a:lnR>
                    <a:lnT w="12700" cap="flat" cmpd="sng" algn="ctr">
                      <a:solidFill>
                        <a:schemeClr val="bg2">
                          <a:lumMod val="25000"/>
                        </a:schemeClr>
                      </a:solidFill>
                      <a:prstDash val="dashDot"/>
                      <a:round/>
                      <a:headEnd type="none" w="med" len="med"/>
                      <a:tailEnd type="none" w="med" len="med"/>
                    </a:lnT>
                    <a:lnB w="12700" cap="flat" cmpd="sng" algn="ctr">
                      <a:solidFill>
                        <a:schemeClr val="bg2">
                          <a:lumMod val="25000"/>
                        </a:schemeClr>
                      </a:solidFill>
                      <a:prstDash val="dash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3543569"/>
                  </a:ext>
                </a:extLst>
              </a:tr>
              <a:tr h="188496">
                <a:tc>
                  <a:txBody>
                    <a:bodyPr/>
                    <a:lstStyle/>
                    <a:p>
                      <a:pPr algn="ctr"/>
                      <a:r>
                        <a:rPr lang="en-US" sz="2000" b="1" dirty="0">
                          <a:solidFill>
                            <a:schemeClr val="bg2">
                              <a:lumMod val="25000"/>
                            </a:schemeClr>
                          </a:solidFill>
                          <a:latin typeface="Century Gothic" panose="020B0502020202020204" pitchFamily="34" charset="0"/>
                        </a:rPr>
                        <a:t>3</a:t>
                      </a:r>
                    </a:p>
                  </a:txBody>
                  <a:tcPr anchor="ctr">
                    <a:lnL w="12700" cap="flat" cmpd="sng" algn="ctr">
                      <a:solidFill>
                        <a:schemeClr val="bg2">
                          <a:lumMod val="25000"/>
                        </a:schemeClr>
                      </a:solidFill>
                      <a:prstDash val="dashDot"/>
                      <a:round/>
                      <a:headEnd type="none" w="med" len="med"/>
                      <a:tailEnd type="none" w="med" len="med"/>
                    </a:lnL>
                    <a:lnR w="12700" cap="flat" cmpd="sng" algn="ctr">
                      <a:solidFill>
                        <a:schemeClr val="bg2">
                          <a:lumMod val="25000"/>
                        </a:schemeClr>
                      </a:solidFill>
                      <a:prstDash val="dashDot"/>
                      <a:round/>
                      <a:headEnd type="none" w="med" len="med"/>
                      <a:tailEnd type="none" w="med" len="med"/>
                    </a:lnR>
                    <a:lnT w="12700" cap="flat" cmpd="sng" algn="ctr">
                      <a:solidFill>
                        <a:schemeClr val="bg2">
                          <a:lumMod val="25000"/>
                        </a:schemeClr>
                      </a:solidFill>
                      <a:prstDash val="dashDot"/>
                      <a:round/>
                      <a:headEnd type="none" w="med" len="med"/>
                      <a:tailEnd type="none" w="med" len="med"/>
                    </a:lnT>
                    <a:lnB w="12700" cap="flat" cmpd="sng" algn="ctr">
                      <a:solidFill>
                        <a:schemeClr val="bg2">
                          <a:lumMod val="2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US" sz="2000" dirty="0">
                        <a:solidFill>
                          <a:schemeClr val="bg2">
                            <a:lumMod val="25000"/>
                          </a:schemeClr>
                        </a:solidFill>
                        <a:latin typeface="Century Gothic" panose="020B0502020202020204" pitchFamily="34" charset="0"/>
                      </a:endParaRPr>
                    </a:p>
                  </a:txBody>
                  <a:tcPr anchor="ctr">
                    <a:lnL w="12700" cap="flat" cmpd="sng" algn="ctr">
                      <a:solidFill>
                        <a:schemeClr val="bg2">
                          <a:lumMod val="25000"/>
                        </a:schemeClr>
                      </a:solidFill>
                      <a:prstDash val="dashDot"/>
                      <a:round/>
                      <a:headEnd type="none" w="med" len="med"/>
                      <a:tailEnd type="none" w="med" len="med"/>
                    </a:lnL>
                    <a:lnR w="12700" cap="flat" cmpd="sng" algn="ctr">
                      <a:solidFill>
                        <a:schemeClr val="bg2">
                          <a:lumMod val="25000"/>
                        </a:schemeClr>
                      </a:solidFill>
                      <a:prstDash val="dashDot"/>
                      <a:round/>
                      <a:headEnd type="none" w="med" len="med"/>
                      <a:tailEnd type="none" w="med" len="med"/>
                    </a:lnR>
                    <a:lnT w="12700" cap="flat" cmpd="sng" algn="ctr">
                      <a:solidFill>
                        <a:schemeClr val="bg2">
                          <a:lumMod val="25000"/>
                        </a:schemeClr>
                      </a:solidFill>
                      <a:prstDash val="dashDot"/>
                      <a:round/>
                      <a:headEnd type="none" w="med" len="med"/>
                      <a:tailEnd type="none" w="med" len="med"/>
                    </a:lnT>
                    <a:lnB w="12700" cap="flat" cmpd="sng" algn="ctr">
                      <a:solidFill>
                        <a:schemeClr val="bg2">
                          <a:lumMod val="2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US" sz="2000" dirty="0">
                        <a:solidFill>
                          <a:schemeClr val="bg2">
                            <a:lumMod val="25000"/>
                          </a:schemeClr>
                        </a:solidFill>
                        <a:latin typeface="Century Gothic" panose="020B0502020202020204" pitchFamily="34" charset="0"/>
                      </a:endParaRPr>
                    </a:p>
                  </a:txBody>
                  <a:tcPr anchor="ctr">
                    <a:lnL w="12700" cap="flat" cmpd="sng" algn="ctr">
                      <a:solidFill>
                        <a:schemeClr val="bg2">
                          <a:lumMod val="25000"/>
                        </a:schemeClr>
                      </a:solidFill>
                      <a:prstDash val="dashDot"/>
                      <a:round/>
                      <a:headEnd type="none" w="med" len="med"/>
                      <a:tailEnd type="none" w="med" len="med"/>
                    </a:lnL>
                    <a:lnR w="12700" cap="flat" cmpd="sng" algn="ctr">
                      <a:solidFill>
                        <a:schemeClr val="bg2">
                          <a:lumMod val="25000"/>
                        </a:schemeClr>
                      </a:solidFill>
                      <a:prstDash val="dashDot"/>
                      <a:round/>
                      <a:headEnd type="none" w="med" len="med"/>
                      <a:tailEnd type="none" w="med" len="med"/>
                    </a:lnR>
                    <a:lnT w="12700" cap="flat" cmpd="sng" algn="ctr">
                      <a:solidFill>
                        <a:schemeClr val="bg2">
                          <a:lumMod val="25000"/>
                        </a:schemeClr>
                      </a:solidFill>
                      <a:prstDash val="dashDot"/>
                      <a:round/>
                      <a:headEnd type="none" w="med" len="med"/>
                      <a:tailEnd type="none" w="med" len="med"/>
                    </a:lnT>
                    <a:lnB w="12700" cap="flat" cmpd="sng" algn="ctr">
                      <a:solidFill>
                        <a:schemeClr val="bg2">
                          <a:lumMod val="25000"/>
                        </a:schemeClr>
                      </a:solidFill>
                      <a:prstDash val="dash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4708911"/>
                  </a:ext>
                </a:extLst>
              </a:tr>
            </a:tbl>
          </a:graphicData>
        </a:graphic>
      </p:graphicFrame>
      <p:graphicFrame>
        <p:nvGraphicFramePr>
          <p:cNvPr id="101" name="Table 100">
            <a:extLst>
              <a:ext uri="{FF2B5EF4-FFF2-40B4-BE49-F238E27FC236}">
                <a16:creationId xmlns:a16="http://schemas.microsoft.com/office/drawing/2014/main" id="{76D36448-7896-4053-80A5-209ACC90FA59}"/>
              </a:ext>
            </a:extLst>
          </p:cNvPr>
          <p:cNvGraphicFramePr>
            <a:graphicFrameLocks noGrp="1"/>
          </p:cNvGraphicFramePr>
          <p:nvPr>
            <p:extLst>
              <p:ext uri="{D42A27DB-BD31-4B8C-83A1-F6EECF244321}">
                <p14:modId xmlns:p14="http://schemas.microsoft.com/office/powerpoint/2010/main" val="949663070"/>
              </p:ext>
            </p:extLst>
          </p:nvPr>
        </p:nvGraphicFramePr>
        <p:xfrm>
          <a:off x="3410072" y="5194655"/>
          <a:ext cx="2685928" cy="1584960"/>
        </p:xfrm>
        <a:graphic>
          <a:graphicData uri="http://schemas.openxmlformats.org/drawingml/2006/table">
            <a:tbl>
              <a:tblPr/>
              <a:tblGrid>
                <a:gridCol w="354528">
                  <a:extLst>
                    <a:ext uri="{9D8B030D-6E8A-4147-A177-3AD203B41FA5}">
                      <a16:colId xmlns:a16="http://schemas.microsoft.com/office/drawing/2014/main" val="2263784699"/>
                    </a:ext>
                  </a:extLst>
                </a:gridCol>
                <a:gridCol w="1074605">
                  <a:extLst>
                    <a:ext uri="{9D8B030D-6E8A-4147-A177-3AD203B41FA5}">
                      <a16:colId xmlns:a16="http://schemas.microsoft.com/office/drawing/2014/main" val="943075652"/>
                    </a:ext>
                  </a:extLst>
                </a:gridCol>
                <a:gridCol w="1256795">
                  <a:extLst>
                    <a:ext uri="{9D8B030D-6E8A-4147-A177-3AD203B41FA5}">
                      <a16:colId xmlns:a16="http://schemas.microsoft.com/office/drawing/2014/main" val="179145119"/>
                    </a:ext>
                  </a:extLst>
                </a:gridCol>
              </a:tblGrid>
              <a:tr h="234610">
                <a:tc>
                  <a:txBody>
                    <a:bodyPr/>
                    <a:lstStyle/>
                    <a:p>
                      <a:pPr algn="ctr">
                        <a:lnSpc>
                          <a:spcPct val="100000"/>
                        </a:lnSpc>
                      </a:pPr>
                      <a:endParaRPr lang="en-GB" sz="2000" b="0" strike="noStrike" spc="-1" dirty="0">
                        <a:solidFill>
                          <a:schemeClr val="bg2">
                            <a:lumMod val="25000"/>
                          </a:schemeClr>
                        </a:solidFill>
                        <a:latin typeface="Century Gothic" panose="020B0502020202020204" pitchFamily="34" charset="0"/>
                      </a:endParaRPr>
                    </a:p>
                  </a:txBody>
                  <a:tcPr anchor="ctr">
                    <a:lnL w="12700" cap="flat" cmpd="sng" algn="ctr">
                      <a:solidFill>
                        <a:schemeClr val="bg2">
                          <a:lumMod val="25000"/>
                        </a:schemeClr>
                      </a:solidFill>
                      <a:prstDash val="dashDot"/>
                      <a:round/>
                      <a:headEnd type="none" w="med" len="med"/>
                      <a:tailEnd type="none" w="med" len="med"/>
                    </a:lnL>
                    <a:lnR w="12700" cap="flat" cmpd="sng" algn="ctr">
                      <a:solidFill>
                        <a:schemeClr val="bg2">
                          <a:lumMod val="25000"/>
                        </a:schemeClr>
                      </a:solidFill>
                      <a:prstDash val="dashDot"/>
                      <a:round/>
                      <a:headEnd type="none" w="med" len="med"/>
                      <a:tailEnd type="none" w="med" len="med"/>
                    </a:lnR>
                    <a:lnT w="12700" cap="flat" cmpd="sng" algn="ctr">
                      <a:solidFill>
                        <a:schemeClr val="bg2">
                          <a:lumMod val="25000"/>
                        </a:schemeClr>
                      </a:solidFill>
                      <a:prstDash val="dashDot"/>
                      <a:round/>
                      <a:headEnd type="none" w="med" len="med"/>
                      <a:tailEnd type="none" w="med" len="med"/>
                    </a:lnT>
                    <a:lnB w="12700" cap="flat" cmpd="sng" algn="ctr">
                      <a:solidFill>
                        <a:schemeClr val="bg2">
                          <a:lumMod val="2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lnSpc>
                          <a:spcPct val="100000"/>
                        </a:lnSpc>
                      </a:pPr>
                      <a:r>
                        <a:rPr lang="en-GB" sz="2000" b="1" strike="noStrike" spc="-1" dirty="0">
                          <a:solidFill>
                            <a:schemeClr val="bg2">
                              <a:lumMod val="25000"/>
                            </a:schemeClr>
                          </a:solidFill>
                          <a:latin typeface="Century Gothic" panose="020B0502020202020204" pitchFamily="34" charset="0"/>
                          <a:ea typeface="Century Gothic"/>
                        </a:rPr>
                        <a:t>A</a:t>
                      </a:r>
                      <a:endParaRPr lang="en-GB" sz="2000" b="0" strike="noStrike" spc="-1" dirty="0">
                        <a:solidFill>
                          <a:schemeClr val="bg2">
                            <a:lumMod val="25000"/>
                          </a:schemeClr>
                        </a:solidFill>
                        <a:latin typeface="Century Gothic" panose="020B0502020202020204" pitchFamily="34" charset="0"/>
                      </a:endParaRPr>
                    </a:p>
                  </a:txBody>
                  <a:tcPr anchor="ctr">
                    <a:lnL w="12700" cap="flat" cmpd="sng" algn="ctr">
                      <a:solidFill>
                        <a:schemeClr val="bg2">
                          <a:lumMod val="25000"/>
                        </a:schemeClr>
                      </a:solidFill>
                      <a:prstDash val="dashDot"/>
                      <a:round/>
                      <a:headEnd type="none" w="med" len="med"/>
                      <a:tailEnd type="none" w="med" len="med"/>
                    </a:lnL>
                    <a:lnR w="12700" cap="flat" cmpd="sng" algn="ctr">
                      <a:solidFill>
                        <a:schemeClr val="bg2">
                          <a:lumMod val="25000"/>
                        </a:schemeClr>
                      </a:solidFill>
                      <a:prstDash val="dashDot"/>
                      <a:round/>
                      <a:headEnd type="none" w="med" len="med"/>
                      <a:tailEnd type="none" w="med" len="med"/>
                    </a:lnR>
                    <a:lnT w="12700" cap="flat" cmpd="sng" algn="ctr">
                      <a:solidFill>
                        <a:schemeClr val="bg2">
                          <a:lumMod val="25000"/>
                        </a:schemeClr>
                      </a:solidFill>
                      <a:prstDash val="dashDot"/>
                      <a:round/>
                      <a:headEnd type="none" w="med" len="med"/>
                      <a:tailEnd type="none" w="med" len="med"/>
                    </a:lnT>
                    <a:lnB w="12700" cap="flat" cmpd="sng" algn="ctr">
                      <a:solidFill>
                        <a:schemeClr val="bg2">
                          <a:lumMod val="2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lnSpc>
                          <a:spcPct val="100000"/>
                        </a:lnSpc>
                      </a:pPr>
                      <a:r>
                        <a:rPr lang="en-GB" sz="2000" b="1" strike="noStrike" spc="-1" dirty="0">
                          <a:solidFill>
                            <a:schemeClr val="bg2">
                              <a:lumMod val="25000"/>
                            </a:schemeClr>
                          </a:solidFill>
                          <a:latin typeface="Century Gothic" panose="020B0502020202020204" pitchFamily="34" charset="0"/>
                          <a:ea typeface="Century Gothic"/>
                        </a:rPr>
                        <a:t>B</a:t>
                      </a:r>
                      <a:endParaRPr lang="en-GB" sz="2000" b="0" strike="noStrike" spc="-1" dirty="0">
                        <a:solidFill>
                          <a:schemeClr val="bg2">
                            <a:lumMod val="25000"/>
                          </a:schemeClr>
                        </a:solidFill>
                        <a:latin typeface="Century Gothic" panose="020B0502020202020204" pitchFamily="34" charset="0"/>
                      </a:endParaRPr>
                    </a:p>
                  </a:txBody>
                  <a:tcPr anchor="ctr">
                    <a:lnL w="12700" cap="flat" cmpd="sng" algn="ctr">
                      <a:solidFill>
                        <a:schemeClr val="bg2">
                          <a:lumMod val="25000"/>
                        </a:schemeClr>
                      </a:solidFill>
                      <a:prstDash val="dashDot"/>
                      <a:round/>
                      <a:headEnd type="none" w="med" len="med"/>
                      <a:tailEnd type="none" w="med" len="med"/>
                    </a:lnL>
                    <a:lnR w="12700" cap="flat" cmpd="sng" algn="ctr">
                      <a:solidFill>
                        <a:schemeClr val="bg2">
                          <a:lumMod val="25000"/>
                        </a:schemeClr>
                      </a:solidFill>
                      <a:prstDash val="dashDot"/>
                      <a:round/>
                      <a:headEnd type="none" w="med" len="med"/>
                      <a:tailEnd type="none" w="med" len="med"/>
                    </a:lnR>
                    <a:lnT w="12700" cap="flat" cmpd="sng" algn="ctr">
                      <a:solidFill>
                        <a:schemeClr val="bg2">
                          <a:lumMod val="25000"/>
                        </a:schemeClr>
                      </a:solidFill>
                      <a:prstDash val="dashDot"/>
                      <a:round/>
                      <a:headEnd type="none" w="med" len="med"/>
                      <a:tailEnd type="none" w="med" len="med"/>
                    </a:lnT>
                    <a:lnB w="12700" cap="flat" cmpd="sng" algn="ctr">
                      <a:solidFill>
                        <a:schemeClr val="bg2">
                          <a:lumMod val="25000"/>
                        </a:schemeClr>
                      </a:solidFill>
                      <a:prstDash val="dash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8899833"/>
                  </a:ext>
                </a:extLst>
              </a:tr>
              <a:tr h="215885">
                <a:tc>
                  <a:txBody>
                    <a:bodyPr/>
                    <a:lstStyle/>
                    <a:p>
                      <a:pPr algn="ctr"/>
                      <a:r>
                        <a:rPr lang="en-US" sz="2000" b="1" dirty="0">
                          <a:solidFill>
                            <a:schemeClr val="bg2">
                              <a:lumMod val="25000"/>
                            </a:schemeClr>
                          </a:solidFill>
                          <a:latin typeface="Century Gothic" panose="020B0502020202020204" pitchFamily="34" charset="0"/>
                        </a:rPr>
                        <a:t>4</a:t>
                      </a:r>
                    </a:p>
                  </a:txBody>
                  <a:tcPr anchor="ctr">
                    <a:lnL w="12700" cap="flat" cmpd="sng" algn="ctr">
                      <a:solidFill>
                        <a:schemeClr val="bg2">
                          <a:lumMod val="25000"/>
                        </a:schemeClr>
                      </a:solidFill>
                      <a:prstDash val="dashDot"/>
                      <a:round/>
                      <a:headEnd type="none" w="med" len="med"/>
                      <a:tailEnd type="none" w="med" len="med"/>
                    </a:lnL>
                    <a:lnR w="12700" cap="flat" cmpd="sng" algn="ctr">
                      <a:solidFill>
                        <a:schemeClr val="bg2">
                          <a:lumMod val="25000"/>
                        </a:schemeClr>
                      </a:solidFill>
                      <a:prstDash val="dashDot"/>
                      <a:round/>
                      <a:headEnd type="none" w="med" len="med"/>
                      <a:tailEnd type="none" w="med" len="med"/>
                    </a:lnR>
                    <a:lnT w="12700" cap="flat" cmpd="sng" algn="ctr">
                      <a:solidFill>
                        <a:schemeClr val="bg2">
                          <a:lumMod val="25000"/>
                        </a:schemeClr>
                      </a:solidFill>
                      <a:prstDash val="dashDot"/>
                      <a:round/>
                      <a:headEnd type="none" w="med" len="med"/>
                      <a:tailEnd type="none" w="med" len="med"/>
                    </a:lnT>
                    <a:lnB w="12700" cap="flat" cmpd="sng" algn="ctr">
                      <a:solidFill>
                        <a:schemeClr val="bg2">
                          <a:lumMod val="2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US" sz="2000" dirty="0">
                        <a:solidFill>
                          <a:schemeClr val="bg2">
                            <a:lumMod val="25000"/>
                          </a:schemeClr>
                        </a:solidFill>
                        <a:latin typeface="Century Gothic" panose="020B0502020202020204" pitchFamily="34" charset="0"/>
                      </a:endParaRPr>
                    </a:p>
                  </a:txBody>
                  <a:tcPr anchor="ctr">
                    <a:lnL w="12700" cap="flat" cmpd="sng" algn="ctr">
                      <a:solidFill>
                        <a:schemeClr val="bg2">
                          <a:lumMod val="25000"/>
                        </a:schemeClr>
                      </a:solidFill>
                      <a:prstDash val="dashDot"/>
                      <a:round/>
                      <a:headEnd type="none" w="med" len="med"/>
                      <a:tailEnd type="none" w="med" len="med"/>
                    </a:lnL>
                    <a:lnR w="12700" cap="flat" cmpd="sng" algn="ctr">
                      <a:solidFill>
                        <a:schemeClr val="bg2">
                          <a:lumMod val="25000"/>
                        </a:schemeClr>
                      </a:solidFill>
                      <a:prstDash val="dashDot"/>
                      <a:round/>
                      <a:headEnd type="none" w="med" len="med"/>
                      <a:tailEnd type="none" w="med" len="med"/>
                    </a:lnR>
                    <a:lnT w="12700" cap="flat" cmpd="sng" algn="ctr">
                      <a:solidFill>
                        <a:schemeClr val="bg2">
                          <a:lumMod val="25000"/>
                        </a:schemeClr>
                      </a:solidFill>
                      <a:prstDash val="dashDot"/>
                      <a:round/>
                      <a:headEnd type="none" w="med" len="med"/>
                      <a:tailEnd type="none" w="med" len="med"/>
                    </a:lnT>
                    <a:lnB w="12700" cap="flat" cmpd="sng" algn="ctr">
                      <a:solidFill>
                        <a:schemeClr val="bg2">
                          <a:lumMod val="2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US" sz="2000" dirty="0">
                        <a:solidFill>
                          <a:schemeClr val="bg2">
                            <a:lumMod val="25000"/>
                          </a:schemeClr>
                        </a:solidFill>
                        <a:latin typeface="Century Gothic" panose="020B0502020202020204" pitchFamily="34" charset="0"/>
                      </a:endParaRPr>
                    </a:p>
                  </a:txBody>
                  <a:tcPr anchor="ctr">
                    <a:lnL w="12700" cap="flat" cmpd="sng" algn="ctr">
                      <a:solidFill>
                        <a:schemeClr val="bg2">
                          <a:lumMod val="25000"/>
                        </a:schemeClr>
                      </a:solidFill>
                      <a:prstDash val="dashDot"/>
                      <a:round/>
                      <a:headEnd type="none" w="med" len="med"/>
                      <a:tailEnd type="none" w="med" len="med"/>
                    </a:lnL>
                    <a:lnR w="12700" cap="flat" cmpd="sng" algn="ctr">
                      <a:solidFill>
                        <a:schemeClr val="bg2">
                          <a:lumMod val="25000"/>
                        </a:schemeClr>
                      </a:solidFill>
                      <a:prstDash val="dashDot"/>
                      <a:round/>
                      <a:headEnd type="none" w="med" len="med"/>
                      <a:tailEnd type="none" w="med" len="med"/>
                    </a:lnR>
                    <a:lnT w="12700" cap="flat" cmpd="sng" algn="ctr">
                      <a:solidFill>
                        <a:schemeClr val="bg2">
                          <a:lumMod val="25000"/>
                        </a:schemeClr>
                      </a:solidFill>
                      <a:prstDash val="dashDot"/>
                      <a:round/>
                      <a:headEnd type="none" w="med" len="med"/>
                      <a:tailEnd type="none" w="med" len="med"/>
                    </a:lnT>
                    <a:lnB w="12700" cap="flat" cmpd="sng" algn="ctr">
                      <a:solidFill>
                        <a:schemeClr val="bg2">
                          <a:lumMod val="25000"/>
                        </a:schemeClr>
                      </a:solidFill>
                      <a:prstDash val="dash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5654109"/>
                  </a:ext>
                </a:extLst>
              </a:tr>
              <a:tr h="204499">
                <a:tc>
                  <a:txBody>
                    <a:bodyPr/>
                    <a:lstStyle/>
                    <a:p>
                      <a:pPr algn="ctr"/>
                      <a:r>
                        <a:rPr lang="en-US" sz="2000" b="1" dirty="0">
                          <a:solidFill>
                            <a:schemeClr val="bg2">
                              <a:lumMod val="25000"/>
                            </a:schemeClr>
                          </a:solidFill>
                          <a:latin typeface="Century Gothic" panose="020B0502020202020204" pitchFamily="34" charset="0"/>
                        </a:rPr>
                        <a:t>5</a:t>
                      </a:r>
                    </a:p>
                  </a:txBody>
                  <a:tcPr anchor="ctr">
                    <a:lnL w="12700" cap="flat" cmpd="sng" algn="ctr">
                      <a:solidFill>
                        <a:schemeClr val="bg2">
                          <a:lumMod val="25000"/>
                        </a:schemeClr>
                      </a:solidFill>
                      <a:prstDash val="dashDot"/>
                      <a:round/>
                      <a:headEnd type="none" w="med" len="med"/>
                      <a:tailEnd type="none" w="med" len="med"/>
                    </a:lnL>
                    <a:lnR w="12700" cap="flat" cmpd="sng" algn="ctr">
                      <a:solidFill>
                        <a:schemeClr val="bg2">
                          <a:lumMod val="25000"/>
                        </a:schemeClr>
                      </a:solidFill>
                      <a:prstDash val="dashDot"/>
                      <a:round/>
                      <a:headEnd type="none" w="med" len="med"/>
                      <a:tailEnd type="none" w="med" len="med"/>
                    </a:lnR>
                    <a:lnT w="12700" cap="flat" cmpd="sng" algn="ctr">
                      <a:solidFill>
                        <a:schemeClr val="bg2">
                          <a:lumMod val="25000"/>
                        </a:schemeClr>
                      </a:solidFill>
                      <a:prstDash val="dashDot"/>
                      <a:round/>
                      <a:headEnd type="none" w="med" len="med"/>
                      <a:tailEnd type="none" w="med" len="med"/>
                    </a:lnT>
                    <a:lnB w="12700" cap="flat" cmpd="sng" algn="ctr">
                      <a:solidFill>
                        <a:schemeClr val="bg2">
                          <a:lumMod val="2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US" sz="2000" dirty="0">
                        <a:solidFill>
                          <a:schemeClr val="bg2">
                            <a:lumMod val="25000"/>
                          </a:schemeClr>
                        </a:solidFill>
                        <a:latin typeface="Century Gothic" panose="020B0502020202020204" pitchFamily="34" charset="0"/>
                      </a:endParaRPr>
                    </a:p>
                  </a:txBody>
                  <a:tcPr anchor="ctr">
                    <a:lnL w="12700" cap="flat" cmpd="sng" algn="ctr">
                      <a:solidFill>
                        <a:schemeClr val="bg2">
                          <a:lumMod val="25000"/>
                        </a:schemeClr>
                      </a:solidFill>
                      <a:prstDash val="dashDot"/>
                      <a:round/>
                      <a:headEnd type="none" w="med" len="med"/>
                      <a:tailEnd type="none" w="med" len="med"/>
                    </a:lnL>
                    <a:lnR w="12700" cap="flat" cmpd="sng" algn="ctr">
                      <a:solidFill>
                        <a:schemeClr val="bg2">
                          <a:lumMod val="25000"/>
                        </a:schemeClr>
                      </a:solidFill>
                      <a:prstDash val="dashDot"/>
                      <a:round/>
                      <a:headEnd type="none" w="med" len="med"/>
                      <a:tailEnd type="none" w="med" len="med"/>
                    </a:lnR>
                    <a:lnT w="12700" cap="flat" cmpd="sng" algn="ctr">
                      <a:solidFill>
                        <a:schemeClr val="bg2">
                          <a:lumMod val="25000"/>
                        </a:schemeClr>
                      </a:solidFill>
                      <a:prstDash val="dashDot"/>
                      <a:round/>
                      <a:headEnd type="none" w="med" len="med"/>
                      <a:tailEnd type="none" w="med" len="med"/>
                    </a:lnT>
                    <a:lnB w="12700" cap="flat" cmpd="sng" algn="ctr">
                      <a:solidFill>
                        <a:schemeClr val="bg2">
                          <a:lumMod val="2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US" sz="2000" dirty="0">
                        <a:solidFill>
                          <a:schemeClr val="bg2">
                            <a:lumMod val="25000"/>
                          </a:schemeClr>
                        </a:solidFill>
                        <a:latin typeface="Century Gothic" panose="020B0502020202020204" pitchFamily="34" charset="0"/>
                      </a:endParaRPr>
                    </a:p>
                  </a:txBody>
                  <a:tcPr anchor="ctr">
                    <a:lnL w="12700" cap="flat" cmpd="sng" algn="ctr">
                      <a:solidFill>
                        <a:schemeClr val="bg2">
                          <a:lumMod val="25000"/>
                        </a:schemeClr>
                      </a:solidFill>
                      <a:prstDash val="dashDot"/>
                      <a:round/>
                      <a:headEnd type="none" w="med" len="med"/>
                      <a:tailEnd type="none" w="med" len="med"/>
                    </a:lnL>
                    <a:lnR w="12700" cap="flat" cmpd="sng" algn="ctr">
                      <a:solidFill>
                        <a:schemeClr val="bg2">
                          <a:lumMod val="25000"/>
                        </a:schemeClr>
                      </a:solidFill>
                      <a:prstDash val="dashDot"/>
                      <a:round/>
                      <a:headEnd type="none" w="med" len="med"/>
                      <a:tailEnd type="none" w="med" len="med"/>
                    </a:lnR>
                    <a:lnT w="12700" cap="flat" cmpd="sng" algn="ctr">
                      <a:solidFill>
                        <a:schemeClr val="bg2">
                          <a:lumMod val="25000"/>
                        </a:schemeClr>
                      </a:solidFill>
                      <a:prstDash val="dashDot"/>
                      <a:round/>
                      <a:headEnd type="none" w="med" len="med"/>
                      <a:tailEnd type="none" w="med" len="med"/>
                    </a:lnT>
                    <a:lnB w="12700" cap="flat" cmpd="sng" algn="ctr">
                      <a:solidFill>
                        <a:schemeClr val="bg2">
                          <a:lumMod val="25000"/>
                        </a:schemeClr>
                      </a:solidFill>
                      <a:prstDash val="dash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3543569"/>
                  </a:ext>
                </a:extLst>
              </a:tr>
              <a:tr h="188496">
                <a:tc>
                  <a:txBody>
                    <a:bodyPr/>
                    <a:lstStyle/>
                    <a:p>
                      <a:pPr algn="ctr"/>
                      <a:r>
                        <a:rPr lang="en-US" sz="2000" b="1" dirty="0">
                          <a:solidFill>
                            <a:schemeClr val="bg2">
                              <a:lumMod val="25000"/>
                            </a:schemeClr>
                          </a:solidFill>
                          <a:latin typeface="Century Gothic" panose="020B0502020202020204" pitchFamily="34" charset="0"/>
                        </a:rPr>
                        <a:t>6</a:t>
                      </a:r>
                    </a:p>
                  </a:txBody>
                  <a:tcPr anchor="ctr">
                    <a:lnL w="12700" cap="flat" cmpd="sng" algn="ctr">
                      <a:solidFill>
                        <a:schemeClr val="bg2">
                          <a:lumMod val="25000"/>
                        </a:schemeClr>
                      </a:solidFill>
                      <a:prstDash val="dashDot"/>
                      <a:round/>
                      <a:headEnd type="none" w="med" len="med"/>
                      <a:tailEnd type="none" w="med" len="med"/>
                    </a:lnL>
                    <a:lnR w="12700" cap="flat" cmpd="sng" algn="ctr">
                      <a:solidFill>
                        <a:schemeClr val="bg2">
                          <a:lumMod val="25000"/>
                        </a:schemeClr>
                      </a:solidFill>
                      <a:prstDash val="dashDot"/>
                      <a:round/>
                      <a:headEnd type="none" w="med" len="med"/>
                      <a:tailEnd type="none" w="med" len="med"/>
                    </a:lnR>
                    <a:lnT w="12700" cap="flat" cmpd="sng" algn="ctr">
                      <a:solidFill>
                        <a:schemeClr val="bg2">
                          <a:lumMod val="25000"/>
                        </a:schemeClr>
                      </a:solidFill>
                      <a:prstDash val="dashDot"/>
                      <a:round/>
                      <a:headEnd type="none" w="med" len="med"/>
                      <a:tailEnd type="none" w="med" len="med"/>
                    </a:lnT>
                    <a:lnB w="12700" cap="flat" cmpd="sng" algn="ctr">
                      <a:solidFill>
                        <a:schemeClr val="bg2">
                          <a:lumMod val="2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US" sz="2000" dirty="0">
                        <a:solidFill>
                          <a:schemeClr val="bg2">
                            <a:lumMod val="25000"/>
                          </a:schemeClr>
                        </a:solidFill>
                        <a:latin typeface="Century Gothic" panose="020B0502020202020204" pitchFamily="34" charset="0"/>
                      </a:endParaRPr>
                    </a:p>
                  </a:txBody>
                  <a:tcPr anchor="ctr">
                    <a:lnL w="12700" cap="flat" cmpd="sng" algn="ctr">
                      <a:solidFill>
                        <a:schemeClr val="bg2">
                          <a:lumMod val="25000"/>
                        </a:schemeClr>
                      </a:solidFill>
                      <a:prstDash val="dashDot"/>
                      <a:round/>
                      <a:headEnd type="none" w="med" len="med"/>
                      <a:tailEnd type="none" w="med" len="med"/>
                    </a:lnL>
                    <a:lnR w="12700" cap="flat" cmpd="sng" algn="ctr">
                      <a:solidFill>
                        <a:schemeClr val="bg2">
                          <a:lumMod val="25000"/>
                        </a:schemeClr>
                      </a:solidFill>
                      <a:prstDash val="dashDot"/>
                      <a:round/>
                      <a:headEnd type="none" w="med" len="med"/>
                      <a:tailEnd type="none" w="med" len="med"/>
                    </a:lnR>
                    <a:lnT w="12700" cap="flat" cmpd="sng" algn="ctr">
                      <a:solidFill>
                        <a:schemeClr val="bg2">
                          <a:lumMod val="25000"/>
                        </a:schemeClr>
                      </a:solidFill>
                      <a:prstDash val="dashDot"/>
                      <a:round/>
                      <a:headEnd type="none" w="med" len="med"/>
                      <a:tailEnd type="none" w="med" len="med"/>
                    </a:lnT>
                    <a:lnB w="12700" cap="flat" cmpd="sng" algn="ctr">
                      <a:solidFill>
                        <a:schemeClr val="bg2">
                          <a:lumMod val="2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US" sz="2000" dirty="0">
                        <a:solidFill>
                          <a:schemeClr val="bg2">
                            <a:lumMod val="25000"/>
                          </a:schemeClr>
                        </a:solidFill>
                        <a:latin typeface="Century Gothic" panose="020B0502020202020204" pitchFamily="34" charset="0"/>
                      </a:endParaRPr>
                    </a:p>
                  </a:txBody>
                  <a:tcPr anchor="ctr">
                    <a:lnL w="12700" cap="flat" cmpd="sng" algn="ctr">
                      <a:solidFill>
                        <a:schemeClr val="bg2">
                          <a:lumMod val="25000"/>
                        </a:schemeClr>
                      </a:solidFill>
                      <a:prstDash val="dashDot"/>
                      <a:round/>
                      <a:headEnd type="none" w="med" len="med"/>
                      <a:tailEnd type="none" w="med" len="med"/>
                    </a:lnL>
                    <a:lnR w="12700" cap="flat" cmpd="sng" algn="ctr">
                      <a:solidFill>
                        <a:schemeClr val="bg2">
                          <a:lumMod val="25000"/>
                        </a:schemeClr>
                      </a:solidFill>
                      <a:prstDash val="dashDot"/>
                      <a:round/>
                      <a:headEnd type="none" w="med" len="med"/>
                      <a:tailEnd type="none" w="med" len="med"/>
                    </a:lnR>
                    <a:lnT w="12700" cap="flat" cmpd="sng" algn="ctr">
                      <a:solidFill>
                        <a:schemeClr val="bg2">
                          <a:lumMod val="25000"/>
                        </a:schemeClr>
                      </a:solidFill>
                      <a:prstDash val="dashDot"/>
                      <a:round/>
                      <a:headEnd type="none" w="med" len="med"/>
                      <a:tailEnd type="none" w="med" len="med"/>
                    </a:lnT>
                    <a:lnB w="12700" cap="flat" cmpd="sng" algn="ctr">
                      <a:solidFill>
                        <a:schemeClr val="bg2">
                          <a:lumMod val="25000"/>
                        </a:schemeClr>
                      </a:solidFill>
                      <a:prstDash val="dash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4708911"/>
                  </a:ext>
                </a:extLst>
              </a:tr>
            </a:tbl>
          </a:graphicData>
        </a:graphic>
      </p:graphicFrame>
      <p:pic>
        <p:nvPicPr>
          <p:cNvPr id="102" name="Picture 101" descr="Shape, arrow&#10;&#10;Description automatically generated">
            <a:extLst>
              <a:ext uri="{FF2B5EF4-FFF2-40B4-BE49-F238E27FC236}">
                <a16:creationId xmlns:a16="http://schemas.microsoft.com/office/drawing/2014/main" id="{277DC0FF-1AB2-4B78-87C2-B1B682D747AF}"/>
              </a:ext>
            </a:extLst>
          </p:cNvPr>
          <p:cNvPicPr>
            <a:picLocks noChangeAspect="1"/>
          </p:cNvPicPr>
          <p:nvPr/>
        </p:nvPicPr>
        <p:blipFill>
          <a:blip r:embed="rId9"/>
          <a:stretch>
            <a:fillRect/>
          </a:stretch>
        </p:blipFill>
        <p:spPr>
          <a:xfrm>
            <a:off x="1159024" y="5515536"/>
            <a:ext cx="451477" cy="418322"/>
          </a:xfrm>
          <a:prstGeom prst="rect">
            <a:avLst/>
          </a:prstGeom>
        </p:spPr>
      </p:pic>
      <p:sp>
        <p:nvSpPr>
          <p:cNvPr id="103" name="Rectangle: Rounded Corners 102">
            <a:extLst>
              <a:ext uri="{FF2B5EF4-FFF2-40B4-BE49-F238E27FC236}">
                <a16:creationId xmlns:a16="http://schemas.microsoft.com/office/drawing/2014/main" id="{656901BB-8C03-4701-8C86-110EF1FDAC53}"/>
              </a:ext>
            </a:extLst>
          </p:cNvPr>
          <p:cNvSpPr/>
          <p:nvPr/>
        </p:nvSpPr>
        <p:spPr>
          <a:xfrm>
            <a:off x="140213" y="7442141"/>
            <a:ext cx="11723927" cy="2924762"/>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 name="Title 1">
            <a:extLst>
              <a:ext uri="{FF2B5EF4-FFF2-40B4-BE49-F238E27FC236}">
                <a16:creationId xmlns:a16="http://schemas.microsoft.com/office/drawing/2014/main" id="{B56D53C2-89BB-4D42-9B45-D4135F18F847}"/>
              </a:ext>
            </a:extLst>
          </p:cNvPr>
          <p:cNvSpPr txBox="1">
            <a:spLocks/>
          </p:cNvSpPr>
          <p:nvPr/>
        </p:nvSpPr>
        <p:spPr>
          <a:xfrm>
            <a:off x="9747097" y="7669288"/>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pic>
        <p:nvPicPr>
          <p:cNvPr id="105" name="Google Shape;170;p8" descr="Jigsaw, Puzzle, Piece, Game, Concept, Solution">
            <a:extLst>
              <a:ext uri="{FF2B5EF4-FFF2-40B4-BE49-F238E27FC236}">
                <a16:creationId xmlns:a16="http://schemas.microsoft.com/office/drawing/2014/main" id="{15A7AD93-1B2D-4AD7-BFAC-1C784F871CF3}"/>
              </a:ext>
            </a:extLst>
          </p:cNvPr>
          <p:cNvPicPr preferRelativeResize="0"/>
          <p:nvPr/>
        </p:nvPicPr>
        <p:blipFill rotWithShape="1">
          <a:blip r:embed="rId10">
            <a:alphaModFix/>
          </a:blip>
          <a:srcRect/>
          <a:stretch/>
        </p:blipFill>
        <p:spPr>
          <a:xfrm>
            <a:off x="9464760" y="7510353"/>
            <a:ext cx="564673" cy="593358"/>
          </a:xfrm>
          <a:prstGeom prst="rect">
            <a:avLst/>
          </a:prstGeom>
          <a:noFill/>
          <a:ln>
            <a:noFill/>
          </a:ln>
        </p:spPr>
      </p:pic>
      <p:sp>
        <p:nvSpPr>
          <p:cNvPr id="106" name="Title 1">
            <a:extLst>
              <a:ext uri="{FF2B5EF4-FFF2-40B4-BE49-F238E27FC236}">
                <a16:creationId xmlns:a16="http://schemas.microsoft.com/office/drawing/2014/main" id="{6FD49CBE-C7D3-4B07-A858-6619117A48E1}"/>
              </a:ext>
            </a:extLst>
          </p:cNvPr>
          <p:cNvSpPr txBox="1">
            <a:spLocks/>
          </p:cNvSpPr>
          <p:nvPr/>
        </p:nvSpPr>
        <p:spPr>
          <a:xfrm>
            <a:off x="330569" y="7489400"/>
            <a:ext cx="8156791" cy="479433"/>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2400" b="1" spc="-1" dirty="0" err="1">
                <a:solidFill>
                  <a:schemeClr val="tx1">
                    <a:lumMod val="65000"/>
                    <a:lumOff val="35000"/>
                  </a:schemeClr>
                </a:solidFill>
                <a:latin typeface="Century Gothic" panose="020B0502020202020204" pitchFamily="34" charset="0"/>
                <a:ea typeface="Century Gothic"/>
              </a:rPr>
              <a:t>aller</a:t>
            </a:r>
            <a:r>
              <a:rPr lang="en-GB" sz="2400" b="1" spc="-1" dirty="0">
                <a:solidFill>
                  <a:schemeClr val="tx1">
                    <a:lumMod val="65000"/>
                    <a:lumOff val="35000"/>
                  </a:schemeClr>
                </a:solidFill>
                <a:latin typeface="Century Gothic" panose="020B0502020202020204" pitchFamily="34" charset="0"/>
                <a:ea typeface="Century Gothic"/>
              </a:rPr>
              <a:t> </a:t>
            </a:r>
            <a:r>
              <a:rPr lang="en-GB" sz="2400" spc="-1" dirty="0">
                <a:solidFill>
                  <a:schemeClr val="tx1">
                    <a:lumMod val="65000"/>
                    <a:lumOff val="35000"/>
                  </a:schemeClr>
                </a:solidFill>
                <a:latin typeface="Century Gothic" panose="020B0502020202020204" pitchFamily="34" charset="0"/>
                <a:ea typeface="Century Gothic"/>
              </a:rPr>
              <a:t>(to go, going)</a:t>
            </a:r>
            <a:endParaRPr lang="en-GB" sz="2400" dirty="0">
              <a:solidFill>
                <a:schemeClr val="tx1">
                  <a:lumMod val="65000"/>
                  <a:lumOff val="35000"/>
                </a:schemeClr>
              </a:solidFill>
            </a:endParaRPr>
          </a:p>
        </p:txBody>
      </p:sp>
      <p:sp>
        <p:nvSpPr>
          <p:cNvPr id="107" name="Rectangle 106">
            <a:extLst>
              <a:ext uri="{FF2B5EF4-FFF2-40B4-BE49-F238E27FC236}">
                <a16:creationId xmlns:a16="http://schemas.microsoft.com/office/drawing/2014/main" id="{E87EAD7B-9EB0-4FA0-AEA6-145CE7688ABB}"/>
              </a:ext>
            </a:extLst>
          </p:cNvPr>
          <p:cNvSpPr/>
          <p:nvPr/>
        </p:nvSpPr>
        <p:spPr>
          <a:xfrm>
            <a:off x="419887" y="8790763"/>
            <a:ext cx="460601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go | I am going to Haiti.</a:t>
            </a:r>
            <a:endParaRPr lang="en-GB" sz="2400" dirty="0">
              <a:solidFill>
                <a:schemeClr val="tx1">
                  <a:lumMod val="65000"/>
                  <a:lumOff val="35000"/>
                </a:schemeClr>
              </a:solidFill>
            </a:endParaRPr>
          </a:p>
        </p:txBody>
      </p:sp>
      <p:sp>
        <p:nvSpPr>
          <p:cNvPr id="108" name="Google Shape;433;p6">
            <a:extLst>
              <a:ext uri="{FF2B5EF4-FFF2-40B4-BE49-F238E27FC236}">
                <a16:creationId xmlns:a16="http://schemas.microsoft.com/office/drawing/2014/main" id="{1604D0EF-CD78-424F-8787-0A9FC4FBB8A9}"/>
              </a:ext>
            </a:extLst>
          </p:cNvPr>
          <p:cNvSpPr txBox="1"/>
          <p:nvPr/>
        </p:nvSpPr>
        <p:spPr>
          <a:xfrm>
            <a:off x="73350" y="8783745"/>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09" name="Rectangle: Rounded Corners 108">
            <a:extLst>
              <a:ext uri="{FF2B5EF4-FFF2-40B4-BE49-F238E27FC236}">
                <a16:creationId xmlns:a16="http://schemas.microsoft.com/office/drawing/2014/main" id="{162E0E70-EAD6-4D33-A005-64A6BD459C48}"/>
              </a:ext>
            </a:extLst>
          </p:cNvPr>
          <p:cNvSpPr/>
          <p:nvPr/>
        </p:nvSpPr>
        <p:spPr>
          <a:xfrm>
            <a:off x="353272" y="8369866"/>
            <a:ext cx="3025428" cy="45450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0" name="TextBox 109">
            <a:extLst>
              <a:ext uri="{FF2B5EF4-FFF2-40B4-BE49-F238E27FC236}">
                <a16:creationId xmlns:a16="http://schemas.microsoft.com/office/drawing/2014/main" id="{45C90E2C-2FE5-46D5-8AC4-AA26416724F2}"/>
              </a:ext>
            </a:extLst>
          </p:cNvPr>
          <p:cNvSpPr txBox="1"/>
          <p:nvPr/>
        </p:nvSpPr>
        <p:spPr>
          <a:xfrm>
            <a:off x="336174" y="8339418"/>
            <a:ext cx="331291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a:solidFill>
                  <a:schemeClr val="bg2">
                    <a:lumMod val="25000"/>
                  </a:schemeClr>
                </a:solidFill>
                <a:latin typeface="Century Gothic" panose="020F0302020204030204"/>
              </a:rPr>
              <a:t>Je </a:t>
            </a:r>
            <a:r>
              <a:rPr lang="en-GB" sz="2400" b="1" kern="0" dirty="0" err="1">
                <a:solidFill>
                  <a:schemeClr val="bg2">
                    <a:lumMod val="25000"/>
                  </a:schemeClr>
                </a:solidFill>
                <a:latin typeface="Century Gothic" panose="020F0302020204030204"/>
              </a:rPr>
              <a:t>vai</a:t>
            </a:r>
            <a:r>
              <a:rPr lang="en-GB" sz="2400" b="1" u="sng" kern="0" dirty="0" err="1">
                <a:solidFill>
                  <a:schemeClr val="bg2">
                    <a:lumMod val="25000"/>
                  </a:schemeClr>
                </a:solidFill>
                <a:latin typeface="Century Gothic" panose="020F0302020204030204"/>
              </a:rPr>
              <a:t>s</a:t>
            </a:r>
            <a:r>
              <a:rPr lang="en-GB" sz="2400" b="1" kern="0" dirty="0">
                <a:solidFill>
                  <a:schemeClr val="bg2">
                    <a:lumMod val="25000"/>
                  </a:schemeClr>
                </a:solidFill>
                <a:latin typeface="Century Gothic" panose="020F0302020204030204"/>
              </a:rPr>
              <a:t> à</a:t>
            </a:r>
            <a:r>
              <a:rPr lang="en-GB" sz="2400" kern="0" dirty="0">
                <a:solidFill>
                  <a:schemeClr val="bg2">
                    <a:lumMod val="25000"/>
                  </a:schemeClr>
                </a:solidFill>
                <a:latin typeface="Century Gothic" panose="020F0302020204030204"/>
              </a:rPr>
              <a:t> </a:t>
            </a:r>
            <a:r>
              <a:rPr lang="en-GB" sz="2400" kern="0" dirty="0" err="1">
                <a:solidFill>
                  <a:schemeClr val="bg2">
                    <a:lumMod val="25000"/>
                  </a:schemeClr>
                </a:solidFill>
                <a:latin typeface="Century Gothic" panose="020F0302020204030204"/>
              </a:rPr>
              <a:t>Haïti</a:t>
            </a:r>
            <a:r>
              <a:rPr lang="en-GB" sz="2400" kern="0" dirty="0">
                <a:solidFill>
                  <a:schemeClr val="bg2">
                    <a:lumMod val="25000"/>
                  </a:schemeClr>
                </a:solidFill>
                <a:latin typeface="Century Gothic" panose="020F0302020204030204"/>
              </a:rPr>
              <a:t>.</a:t>
            </a:r>
            <a:endPar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111" name="Rectangle 110">
            <a:extLst>
              <a:ext uri="{FF2B5EF4-FFF2-40B4-BE49-F238E27FC236}">
                <a16:creationId xmlns:a16="http://schemas.microsoft.com/office/drawing/2014/main" id="{2E48EBFC-4C73-48E2-8B08-5C24D9C68912}"/>
              </a:ext>
            </a:extLst>
          </p:cNvPr>
          <p:cNvSpPr/>
          <p:nvPr/>
        </p:nvSpPr>
        <p:spPr>
          <a:xfrm>
            <a:off x="415976" y="9858993"/>
            <a:ext cx="5648652"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You go | are going to Haiti.</a:t>
            </a:r>
            <a:endParaRPr lang="en-GB" sz="2400" dirty="0">
              <a:solidFill>
                <a:schemeClr val="tx1">
                  <a:lumMod val="65000"/>
                  <a:lumOff val="35000"/>
                </a:schemeClr>
              </a:solidFill>
            </a:endParaRPr>
          </a:p>
        </p:txBody>
      </p:sp>
      <p:sp>
        <p:nvSpPr>
          <p:cNvPr id="112" name="Google Shape;433;p6">
            <a:extLst>
              <a:ext uri="{FF2B5EF4-FFF2-40B4-BE49-F238E27FC236}">
                <a16:creationId xmlns:a16="http://schemas.microsoft.com/office/drawing/2014/main" id="{9EE3C5E1-4832-47A9-BC87-E107E54E0B5B}"/>
              </a:ext>
            </a:extLst>
          </p:cNvPr>
          <p:cNvSpPr txBox="1"/>
          <p:nvPr/>
        </p:nvSpPr>
        <p:spPr>
          <a:xfrm>
            <a:off x="69439" y="9851975"/>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13" name="Rectangle: Rounded Corners 112">
            <a:extLst>
              <a:ext uri="{FF2B5EF4-FFF2-40B4-BE49-F238E27FC236}">
                <a16:creationId xmlns:a16="http://schemas.microsoft.com/office/drawing/2014/main" id="{2ABD18CD-6C8C-42BD-9732-FF7257B9A3F6}"/>
              </a:ext>
            </a:extLst>
          </p:cNvPr>
          <p:cNvSpPr/>
          <p:nvPr/>
        </p:nvSpPr>
        <p:spPr>
          <a:xfrm>
            <a:off x="330569" y="9366174"/>
            <a:ext cx="3017614" cy="503749"/>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4" name="TextBox 113">
            <a:extLst>
              <a:ext uri="{FF2B5EF4-FFF2-40B4-BE49-F238E27FC236}">
                <a16:creationId xmlns:a16="http://schemas.microsoft.com/office/drawing/2014/main" id="{E699C3EE-F11C-45C1-B82D-95943E35DF8A}"/>
              </a:ext>
            </a:extLst>
          </p:cNvPr>
          <p:cNvSpPr txBox="1"/>
          <p:nvPr/>
        </p:nvSpPr>
        <p:spPr>
          <a:xfrm>
            <a:off x="383618" y="9374881"/>
            <a:ext cx="283226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Tu va</a:t>
            </a:r>
            <a:r>
              <a:rPr kumimoji="0" lang="en-GB" sz="2400" b="1" i="0" u="sng" strike="noStrike" kern="0" cap="none" spc="0" normalizeH="0" baseline="0" noProof="0" dirty="0">
                <a:ln>
                  <a:noFill/>
                </a:ln>
                <a:solidFill>
                  <a:schemeClr val="bg2">
                    <a:lumMod val="25000"/>
                  </a:schemeClr>
                </a:solidFill>
                <a:effectLst/>
                <a:uLnTx/>
                <a:uFillTx/>
                <a:latin typeface="Century Gothic" panose="020F0302020204030204"/>
              </a:rPr>
              <a:t>s</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lang="en-GB" sz="2400" b="1" kern="0" dirty="0">
                <a:solidFill>
                  <a:schemeClr val="bg2">
                    <a:lumMod val="25000"/>
                  </a:schemeClr>
                </a:solidFill>
                <a:latin typeface="Century Gothic" panose="020F0302020204030204"/>
              </a:rPr>
              <a:t>à</a:t>
            </a:r>
            <a:r>
              <a:rPr lang="en-GB" sz="2400" kern="0" dirty="0">
                <a:solidFill>
                  <a:schemeClr val="bg2">
                    <a:lumMod val="25000"/>
                  </a:schemeClr>
                </a:solidFill>
                <a:latin typeface="Century Gothic" panose="020F0302020204030204"/>
              </a:rPr>
              <a:t> </a:t>
            </a:r>
            <a:r>
              <a:rPr lang="en-GB" sz="2400" kern="0" dirty="0" err="1">
                <a:solidFill>
                  <a:schemeClr val="bg2">
                    <a:lumMod val="25000"/>
                  </a:schemeClr>
                </a:solidFill>
                <a:latin typeface="Century Gothic" panose="020F0302020204030204"/>
              </a:rPr>
              <a:t>Haïti</a:t>
            </a:r>
            <a:r>
              <a:rPr lang="en-GB" sz="2400" kern="0" dirty="0">
                <a:solidFill>
                  <a:schemeClr val="bg2">
                    <a:lumMod val="25000"/>
                  </a:schemeClr>
                </a:solidFill>
                <a:latin typeface="Century Gothic" panose="020F0302020204030204"/>
              </a:rPr>
              <a:t>.</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115" name="Rectangle 114">
            <a:extLst>
              <a:ext uri="{FF2B5EF4-FFF2-40B4-BE49-F238E27FC236}">
                <a16:creationId xmlns:a16="http://schemas.microsoft.com/office/drawing/2014/main" id="{DAFE492E-2323-489B-9210-A76AA7D98747}"/>
              </a:ext>
            </a:extLst>
          </p:cNvPr>
          <p:cNvSpPr/>
          <p:nvPr/>
        </p:nvSpPr>
        <p:spPr>
          <a:xfrm>
            <a:off x="298932" y="7863270"/>
            <a:ext cx="9064443" cy="461665"/>
          </a:xfrm>
          <a:prstGeom prst="rect">
            <a:avLst/>
          </a:prstGeom>
        </p:spPr>
        <p:txBody>
          <a:bodyPr wrap="square">
            <a:spAutoFit/>
          </a:bodyPr>
          <a:lstStyle/>
          <a:p>
            <a:r>
              <a:rPr lang="en-GB" sz="2400" b="1" spc="-1" dirty="0">
                <a:solidFill>
                  <a:schemeClr val="tx1">
                    <a:lumMod val="65000"/>
                    <a:lumOff val="35000"/>
                  </a:schemeClr>
                </a:solidFill>
                <a:latin typeface="Century Gothic" panose="020B0502020202020204" pitchFamily="34" charset="0"/>
              </a:rPr>
              <a:t>Aller </a:t>
            </a:r>
            <a:r>
              <a:rPr lang="en-GB" sz="2400" spc="-1" dirty="0">
                <a:solidFill>
                  <a:schemeClr val="tx1">
                    <a:lumMod val="65000"/>
                    <a:lumOff val="35000"/>
                  </a:schemeClr>
                </a:solidFill>
                <a:latin typeface="Century Gothic" panose="020B0502020202020204" pitchFamily="34" charset="0"/>
              </a:rPr>
              <a:t>is an irregular verb meaning </a:t>
            </a:r>
            <a:r>
              <a:rPr lang="en-GB" sz="2400" b="1" spc="-1" dirty="0">
                <a:solidFill>
                  <a:schemeClr val="tx1">
                    <a:lumMod val="65000"/>
                    <a:lumOff val="35000"/>
                  </a:schemeClr>
                </a:solidFill>
                <a:latin typeface="Century Gothic" panose="020B0502020202020204" pitchFamily="34" charset="0"/>
              </a:rPr>
              <a:t>to go, going.</a:t>
            </a:r>
            <a:endParaRPr lang="en-GB" sz="2400" b="1" dirty="0">
              <a:solidFill>
                <a:schemeClr val="tx1">
                  <a:lumMod val="65000"/>
                  <a:lumOff val="35000"/>
                </a:schemeClr>
              </a:solidFill>
            </a:endParaRPr>
          </a:p>
        </p:txBody>
      </p:sp>
      <p:sp>
        <p:nvSpPr>
          <p:cNvPr id="116" name="Speech Bubble: Rectangle with Corners Rounded 115">
            <a:extLst>
              <a:ext uri="{FF2B5EF4-FFF2-40B4-BE49-F238E27FC236}">
                <a16:creationId xmlns:a16="http://schemas.microsoft.com/office/drawing/2014/main" id="{623CD7AC-3A1A-4772-86F7-189F734D635E}"/>
              </a:ext>
            </a:extLst>
          </p:cNvPr>
          <p:cNvSpPr/>
          <p:nvPr/>
        </p:nvSpPr>
        <p:spPr>
          <a:xfrm>
            <a:off x="5359834" y="8483213"/>
            <a:ext cx="5070813" cy="1375102"/>
          </a:xfrm>
          <a:prstGeom prst="wedgeRoundRectCallout">
            <a:avLst>
              <a:gd name="adj1" fmla="val -83451"/>
              <a:gd name="adj2" fmla="val 35344"/>
              <a:gd name="adj3" fmla="val 16667"/>
            </a:avLst>
          </a:prstGeom>
          <a:solidFill>
            <a:srgbClr val="F2F7F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endParaRPr lang="en-GB" sz="2000" b="1" dirty="0">
              <a:solidFill>
                <a:schemeClr val="tx1"/>
              </a:solidFill>
              <a:latin typeface="Century Gothic" panose="020F0302020204030204"/>
            </a:endParaRPr>
          </a:p>
        </p:txBody>
      </p:sp>
      <p:sp>
        <p:nvSpPr>
          <p:cNvPr id="117" name="Speech Bubble: Rectangle with Corners Rounded 116">
            <a:extLst>
              <a:ext uri="{FF2B5EF4-FFF2-40B4-BE49-F238E27FC236}">
                <a16:creationId xmlns:a16="http://schemas.microsoft.com/office/drawing/2014/main" id="{38447F86-82D7-416E-BD54-15CA857A367D}"/>
              </a:ext>
            </a:extLst>
          </p:cNvPr>
          <p:cNvSpPr/>
          <p:nvPr/>
        </p:nvSpPr>
        <p:spPr>
          <a:xfrm>
            <a:off x="5367454" y="8467973"/>
            <a:ext cx="5070813" cy="1375102"/>
          </a:xfrm>
          <a:prstGeom prst="wedgeRoundRectCallout">
            <a:avLst>
              <a:gd name="adj1" fmla="val -82550"/>
              <a:gd name="adj2" fmla="val -36140"/>
              <a:gd name="adj3" fmla="val 16667"/>
            </a:avLst>
          </a:prstGeom>
          <a:solidFill>
            <a:srgbClr val="F2F7F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GB" sz="2000" b="1" dirty="0">
                <a:solidFill>
                  <a:schemeClr val="tx1"/>
                </a:solidFill>
                <a:latin typeface="Century Gothic" panose="020B0502020202020204" pitchFamily="34" charset="0"/>
              </a:rPr>
              <a:t>⚠ </a:t>
            </a:r>
            <a:r>
              <a:rPr lang="en-GB" sz="2000" dirty="0">
                <a:solidFill>
                  <a:schemeClr val="tx1"/>
                </a:solidFill>
                <a:latin typeface="Century Gothic" panose="020B0502020202020204" pitchFamily="34" charset="0"/>
              </a:rPr>
              <a:t>You can pronounce the –s here because it is followed by a vowel. The –s sounds like English ‘z’. This is </a:t>
            </a:r>
            <a:r>
              <a:rPr lang="en-GB" sz="2000" b="1" dirty="0">
                <a:solidFill>
                  <a:schemeClr val="tx1"/>
                </a:solidFill>
                <a:latin typeface="Century Gothic" panose="020B0502020202020204" pitchFamily="34" charset="0"/>
              </a:rPr>
              <a:t>optional liaison</a:t>
            </a:r>
            <a:endParaRPr lang="en-GB" sz="2000" b="1" dirty="0">
              <a:solidFill>
                <a:schemeClr val="tx1"/>
              </a:solidFill>
              <a:latin typeface="Century Gothic" panose="020F0302020204030204"/>
            </a:endParaRPr>
          </a:p>
        </p:txBody>
      </p:sp>
      <p:pic>
        <p:nvPicPr>
          <p:cNvPr id="118" name="Picture 117">
            <a:extLst>
              <a:ext uri="{FF2B5EF4-FFF2-40B4-BE49-F238E27FC236}">
                <a16:creationId xmlns:a16="http://schemas.microsoft.com/office/drawing/2014/main" id="{9DD1590F-53AE-421A-BAAA-F603C9C5E9DA}"/>
              </a:ext>
            </a:extLst>
          </p:cNvPr>
          <p:cNvPicPr>
            <a:picLocks noChangeAspect="1"/>
          </p:cNvPicPr>
          <p:nvPr/>
        </p:nvPicPr>
        <p:blipFill>
          <a:blip r:embed="rId8"/>
          <a:stretch>
            <a:fillRect/>
          </a:stretch>
        </p:blipFill>
        <p:spPr>
          <a:xfrm>
            <a:off x="239705" y="10881352"/>
            <a:ext cx="2377646" cy="853514"/>
          </a:xfrm>
          <a:prstGeom prst="rect">
            <a:avLst/>
          </a:prstGeom>
        </p:spPr>
      </p:pic>
      <p:pic>
        <p:nvPicPr>
          <p:cNvPr id="119" name="Picture 118">
            <a:extLst>
              <a:ext uri="{FF2B5EF4-FFF2-40B4-BE49-F238E27FC236}">
                <a16:creationId xmlns:a16="http://schemas.microsoft.com/office/drawing/2014/main" id="{057BF969-28F7-4782-ABD0-FCBA31972A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2030" y="12495820"/>
            <a:ext cx="451477" cy="457163"/>
          </a:xfrm>
          <a:prstGeom prst="rect">
            <a:avLst/>
          </a:prstGeom>
        </p:spPr>
      </p:pic>
      <p:graphicFrame>
        <p:nvGraphicFramePr>
          <p:cNvPr id="120" name="Table 119">
            <a:extLst>
              <a:ext uri="{FF2B5EF4-FFF2-40B4-BE49-F238E27FC236}">
                <a16:creationId xmlns:a16="http://schemas.microsoft.com/office/drawing/2014/main" id="{7C716328-0B89-40F0-A7F8-20DD3EB8AE94}"/>
              </a:ext>
            </a:extLst>
          </p:cNvPr>
          <p:cNvGraphicFramePr>
            <a:graphicFrameLocks noGrp="1"/>
          </p:cNvGraphicFramePr>
          <p:nvPr>
            <p:extLst>
              <p:ext uri="{D42A27DB-BD31-4B8C-83A1-F6EECF244321}">
                <p14:modId xmlns:p14="http://schemas.microsoft.com/office/powerpoint/2010/main" val="4256282068"/>
              </p:ext>
            </p:extLst>
          </p:nvPr>
        </p:nvGraphicFramePr>
        <p:xfrm>
          <a:off x="1638141" y="12244407"/>
          <a:ext cx="3331706" cy="2904154"/>
        </p:xfrm>
        <a:graphic>
          <a:graphicData uri="http://schemas.openxmlformats.org/drawingml/2006/table">
            <a:tbl>
              <a:tblPr firstRow="1" bandRow="1">
                <a:noFill/>
              </a:tblPr>
              <a:tblGrid>
                <a:gridCol w="497066">
                  <a:extLst>
                    <a:ext uri="{9D8B030D-6E8A-4147-A177-3AD203B41FA5}">
                      <a16:colId xmlns:a16="http://schemas.microsoft.com/office/drawing/2014/main" val="2145662844"/>
                    </a:ext>
                  </a:extLst>
                </a:gridCol>
                <a:gridCol w="1331620">
                  <a:extLst>
                    <a:ext uri="{9D8B030D-6E8A-4147-A177-3AD203B41FA5}">
                      <a16:colId xmlns:a16="http://schemas.microsoft.com/office/drawing/2014/main" val="2633898058"/>
                    </a:ext>
                  </a:extLst>
                </a:gridCol>
                <a:gridCol w="1503020">
                  <a:extLst>
                    <a:ext uri="{9D8B030D-6E8A-4147-A177-3AD203B41FA5}">
                      <a16:colId xmlns:a16="http://schemas.microsoft.com/office/drawing/2014/main" val="1120597939"/>
                    </a:ext>
                  </a:extLst>
                </a:gridCol>
              </a:tblGrid>
              <a:tr h="488153">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400"/>
                        <a:buFont typeface="Arial"/>
                        <a:buNone/>
                      </a:pPr>
                      <a:r>
                        <a:rPr lang="en-GB" sz="2000" b="1" u="none" strike="noStrike" cap="none" dirty="0">
                          <a:solidFill>
                            <a:schemeClr val="tx1"/>
                          </a:solidFill>
                          <a:latin typeface="Century Gothic" panose="020B0502020202020204" pitchFamily="34" charset="0"/>
                          <a:ea typeface="Century Gothic"/>
                          <a:cs typeface="Century Gothic"/>
                          <a:sym typeface="Century Gothic"/>
                        </a:rPr>
                        <a:t>Mylène</a:t>
                      </a:r>
                      <a:br>
                        <a:rPr lang="en-GB" sz="2000" b="1" u="none" strike="noStrike" cap="none" dirty="0">
                          <a:solidFill>
                            <a:schemeClr val="tx1"/>
                          </a:solidFill>
                          <a:latin typeface="Century Gothic" panose="020B0502020202020204" pitchFamily="34" charset="0"/>
                          <a:ea typeface="Century Gothic"/>
                          <a:cs typeface="Century Gothic"/>
                          <a:sym typeface="Century Gothic"/>
                        </a:rPr>
                      </a:br>
                      <a:r>
                        <a:rPr lang="en-GB" sz="2000" b="0" u="none" strike="noStrike" cap="none" dirty="0">
                          <a:solidFill>
                            <a:schemeClr val="tx1"/>
                          </a:solidFill>
                          <a:latin typeface="Century Gothic" panose="020B0502020202020204" pitchFamily="34" charset="0"/>
                          <a:ea typeface="Century Gothic"/>
                          <a:cs typeface="Century Gothic"/>
                          <a:sym typeface="Century Gothic"/>
                        </a:rPr>
                        <a:t>(je)</a:t>
                      </a:r>
                      <a:endParaRPr sz="2000" b="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400"/>
                        <a:buFont typeface="Arial"/>
                        <a:buNone/>
                      </a:pPr>
                      <a:r>
                        <a:rPr lang="en-GB" sz="2000" b="1" u="none" strike="noStrike" cap="none" dirty="0">
                          <a:solidFill>
                            <a:schemeClr val="tx1"/>
                          </a:solidFill>
                          <a:latin typeface="Century Gothic"/>
                          <a:ea typeface="Century Gothic"/>
                          <a:cs typeface="Century Gothic"/>
                          <a:sym typeface="Century Gothic"/>
                        </a:rPr>
                        <a:t>Renée</a:t>
                      </a:r>
                      <a:br>
                        <a:rPr lang="en-GB" sz="2000" b="1" u="none" strike="noStrike" cap="none" dirty="0">
                          <a:solidFill>
                            <a:schemeClr val="tx1"/>
                          </a:solidFill>
                          <a:latin typeface="Century Gothic"/>
                          <a:ea typeface="Century Gothic"/>
                          <a:cs typeface="Century Gothic"/>
                          <a:sym typeface="Century Gothic"/>
                        </a:rPr>
                      </a:br>
                      <a:r>
                        <a:rPr lang="en-GB" sz="2000" b="0" u="none" strike="noStrike" cap="none" dirty="0">
                          <a:solidFill>
                            <a:schemeClr val="tx1"/>
                          </a:solidFill>
                          <a:latin typeface="Century Gothic"/>
                          <a:ea typeface="Century Gothic"/>
                          <a:cs typeface="Century Gothic"/>
                          <a:sym typeface="Century Gothic"/>
                        </a:rPr>
                        <a:t>(</a:t>
                      </a:r>
                      <a:r>
                        <a:rPr lang="en-GB" sz="2000" b="0" u="none" strike="noStrike" cap="none" dirty="0" err="1">
                          <a:solidFill>
                            <a:schemeClr val="tx1"/>
                          </a:solidFill>
                          <a:latin typeface="Century Gothic"/>
                          <a:ea typeface="Century Gothic"/>
                          <a:cs typeface="Century Gothic"/>
                          <a:sym typeface="Century Gothic"/>
                        </a:rPr>
                        <a:t>tu</a:t>
                      </a:r>
                      <a:r>
                        <a:rPr lang="en-GB" sz="2000" b="0" u="none" strike="noStrike" cap="none" dirty="0">
                          <a:solidFill>
                            <a:schemeClr val="tx1"/>
                          </a:solidFill>
                          <a:latin typeface="Century Gothic"/>
                          <a:ea typeface="Century Gothic"/>
                          <a:cs typeface="Century Gothic"/>
                          <a:sym typeface="Century Gothic"/>
                        </a:rPr>
                        <a:t>)</a:t>
                      </a:r>
                      <a:endParaRPr sz="2000" b="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9229281"/>
                  </a:ext>
                </a:extLst>
              </a:tr>
              <a:tr h="550776">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000"/>
                        <a:buFont typeface="Arial"/>
                        <a:buNone/>
                      </a:pPr>
                      <a:r>
                        <a:rPr lang="en-GB" sz="2400" b="1" u="none" strike="noStrike" cap="none" dirty="0">
                          <a:solidFill>
                            <a:schemeClr val="tx1"/>
                          </a:solidFill>
                          <a:latin typeface="Century Gothic"/>
                          <a:ea typeface="Century Gothic"/>
                          <a:cs typeface="Century Gothic"/>
                          <a:sym typeface="Century Gothic"/>
                        </a:rPr>
                        <a:t>1</a:t>
                      </a:r>
                      <a:endParaRPr sz="2400" b="1" u="none" strike="noStrike" cap="none" dirty="0">
                        <a:solidFill>
                          <a:schemeClr val="tx1"/>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1642162"/>
                  </a:ext>
                </a:extLst>
              </a:tr>
              <a:tr h="550776">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000"/>
                        <a:buFont typeface="Arial"/>
                        <a:buNone/>
                      </a:pPr>
                      <a:r>
                        <a:rPr lang="en-GB" sz="2400" b="1" u="none" strike="noStrike" cap="none" dirty="0">
                          <a:solidFill>
                            <a:schemeClr val="tx1"/>
                          </a:solidFill>
                          <a:latin typeface="Century Gothic"/>
                          <a:ea typeface="Century Gothic"/>
                          <a:cs typeface="Century Gothic"/>
                          <a:sym typeface="Century Gothic"/>
                        </a:rPr>
                        <a:t>2</a:t>
                      </a:r>
                      <a:endParaRPr sz="2400" b="1" u="none" strike="noStrike" cap="none" dirty="0">
                        <a:solidFill>
                          <a:schemeClr val="tx1"/>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6182386"/>
                  </a:ext>
                </a:extLst>
              </a:tr>
              <a:tr h="550776">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000"/>
                        <a:buFont typeface="Arial"/>
                        <a:buNone/>
                      </a:pPr>
                      <a:r>
                        <a:rPr lang="en-GB" sz="2400" b="1" u="none" strike="noStrike" cap="none" dirty="0">
                          <a:solidFill>
                            <a:schemeClr val="tx1"/>
                          </a:solidFill>
                          <a:latin typeface="Century Gothic"/>
                          <a:ea typeface="Century Gothic"/>
                          <a:cs typeface="Century Gothic"/>
                          <a:sym typeface="Century Gothic"/>
                        </a:rPr>
                        <a:t>3</a:t>
                      </a:r>
                      <a:endParaRPr sz="2400" b="1" u="none" strike="noStrike" cap="none" dirty="0">
                        <a:solidFill>
                          <a:schemeClr val="tx1"/>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1729277"/>
                  </a:ext>
                </a:extLst>
              </a:tr>
              <a:tr h="550776">
                <a:tc>
                  <a:txBody>
                    <a:bodyPr/>
                    <a:lstStyle/>
                    <a:p>
                      <a:pPr marL="0" marR="0" lvl="0" indent="0" algn="ctr" rtl="0">
                        <a:lnSpc>
                          <a:spcPct val="100000"/>
                        </a:lnSpc>
                        <a:spcBef>
                          <a:spcPts val="0"/>
                        </a:spcBef>
                        <a:spcAft>
                          <a:spcPts val="0"/>
                        </a:spcAft>
                        <a:buClr>
                          <a:srgbClr val="000000"/>
                        </a:buClr>
                        <a:buSzPts val="2000"/>
                        <a:buFont typeface="Arial"/>
                        <a:buNone/>
                      </a:pPr>
                      <a:r>
                        <a:rPr lang="en-GB" sz="2400" b="1" u="none" strike="noStrike" cap="none" dirty="0">
                          <a:solidFill>
                            <a:schemeClr val="tx1"/>
                          </a:solidFill>
                          <a:latin typeface="Century Gothic"/>
                          <a:ea typeface="Century Gothic"/>
                          <a:cs typeface="Century Gothic"/>
                          <a:sym typeface="Century Gothic"/>
                        </a:rPr>
                        <a:t>4</a:t>
                      </a:r>
                      <a:endParaRPr sz="2400" b="1" u="none" strike="noStrike" cap="none" dirty="0">
                        <a:solidFill>
                          <a:schemeClr val="tx1"/>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6895547"/>
                  </a:ext>
                </a:extLst>
              </a:tr>
            </a:tbl>
          </a:graphicData>
        </a:graphic>
      </p:graphicFrame>
      <p:pic>
        <p:nvPicPr>
          <p:cNvPr id="121" name="Picture 120" descr="A picture containing text, vector graphics&#10;&#10;Description automatically generated">
            <a:extLst>
              <a:ext uri="{FF2B5EF4-FFF2-40B4-BE49-F238E27FC236}">
                <a16:creationId xmlns:a16="http://schemas.microsoft.com/office/drawing/2014/main" id="{C4798A6B-94D8-41B9-A519-D7211F21CC8B}"/>
              </a:ext>
            </a:extLst>
          </p:cNvPr>
          <p:cNvPicPr>
            <a:picLocks noChangeAspect="1"/>
          </p:cNvPicPr>
          <p:nvPr/>
        </p:nvPicPr>
        <p:blipFill rotWithShape="1">
          <a:blip r:embed="rId12">
            <a:extLst>
              <a:ext uri="{28A0092B-C50C-407E-A947-70E740481C1C}">
                <a14:useLocalDpi xmlns:a14="http://schemas.microsoft.com/office/drawing/2010/main" val="0"/>
              </a:ext>
            </a:extLst>
          </a:blip>
          <a:srcRect b="54806"/>
          <a:stretch/>
        </p:blipFill>
        <p:spPr>
          <a:xfrm>
            <a:off x="3332524" y="12241879"/>
            <a:ext cx="631423" cy="724734"/>
          </a:xfrm>
          <a:prstGeom prst="rect">
            <a:avLst/>
          </a:prstGeom>
        </p:spPr>
      </p:pic>
      <p:pic>
        <p:nvPicPr>
          <p:cNvPr id="122" name="Picture 121" descr="Shape, arrow&#10;&#10;Description automatically generated">
            <a:extLst>
              <a:ext uri="{FF2B5EF4-FFF2-40B4-BE49-F238E27FC236}">
                <a16:creationId xmlns:a16="http://schemas.microsoft.com/office/drawing/2014/main" id="{350AF292-8C6F-4F23-9EEC-F95694C00D4C}"/>
              </a:ext>
            </a:extLst>
          </p:cNvPr>
          <p:cNvPicPr>
            <a:picLocks noChangeAspect="1"/>
          </p:cNvPicPr>
          <p:nvPr/>
        </p:nvPicPr>
        <p:blipFill>
          <a:blip r:embed="rId9"/>
          <a:stretch>
            <a:fillRect/>
          </a:stretch>
        </p:blipFill>
        <p:spPr>
          <a:xfrm>
            <a:off x="4111437" y="13007887"/>
            <a:ext cx="451477" cy="418322"/>
          </a:xfrm>
          <a:prstGeom prst="rect">
            <a:avLst/>
          </a:prstGeom>
        </p:spPr>
      </p:pic>
      <p:pic>
        <p:nvPicPr>
          <p:cNvPr id="123" name="Picture 122">
            <a:extLst>
              <a:ext uri="{FF2B5EF4-FFF2-40B4-BE49-F238E27FC236}">
                <a16:creationId xmlns:a16="http://schemas.microsoft.com/office/drawing/2014/main" id="{7E1998F3-9090-495E-8511-A551005D6B2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92904" y="12526162"/>
            <a:ext cx="451477" cy="457163"/>
          </a:xfrm>
          <a:prstGeom prst="rect">
            <a:avLst/>
          </a:prstGeom>
        </p:spPr>
      </p:pic>
      <p:graphicFrame>
        <p:nvGraphicFramePr>
          <p:cNvPr id="124" name="Table 123">
            <a:extLst>
              <a:ext uri="{FF2B5EF4-FFF2-40B4-BE49-F238E27FC236}">
                <a16:creationId xmlns:a16="http://schemas.microsoft.com/office/drawing/2014/main" id="{6E5827D5-0091-4AD2-9DEF-26AD8E9F2295}"/>
              </a:ext>
            </a:extLst>
          </p:cNvPr>
          <p:cNvGraphicFramePr>
            <a:graphicFrameLocks noGrp="1"/>
          </p:cNvGraphicFramePr>
          <p:nvPr>
            <p:extLst>
              <p:ext uri="{D42A27DB-BD31-4B8C-83A1-F6EECF244321}">
                <p14:modId xmlns:p14="http://schemas.microsoft.com/office/powerpoint/2010/main" val="3811304932"/>
              </p:ext>
            </p:extLst>
          </p:nvPr>
        </p:nvGraphicFramePr>
        <p:xfrm>
          <a:off x="5143169" y="12249315"/>
          <a:ext cx="3331706" cy="2904154"/>
        </p:xfrm>
        <a:graphic>
          <a:graphicData uri="http://schemas.openxmlformats.org/drawingml/2006/table">
            <a:tbl>
              <a:tblPr firstRow="1" bandRow="1">
                <a:noFill/>
              </a:tblPr>
              <a:tblGrid>
                <a:gridCol w="497066">
                  <a:extLst>
                    <a:ext uri="{9D8B030D-6E8A-4147-A177-3AD203B41FA5}">
                      <a16:colId xmlns:a16="http://schemas.microsoft.com/office/drawing/2014/main" val="2145662844"/>
                    </a:ext>
                  </a:extLst>
                </a:gridCol>
                <a:gridCol w="1331620">
                  <a:extLst>
                    <a:ext uri="{9D8B030D-6E8A-4147-A177-3AD203B41FA5}">
                      <a16:colId xmlns:a16="http://schemas.microsoft.com/office/drawing/2014/main" val="2633898058"/>
                    </a:ext>
                  </a:extLst>
                </a:gridCol>
                <a:gridCol w="1503020">
                  <a:extLst>
                    <a:ext uri="{9D8B030D-6E8A-4147-A177-3AD203B41FA5}">
                      <a16:colId xmlns:a16="http://schemas.microsoft.com/office/drawing/2014/main" val="1120597939"/>
                    </a:ext>
                  </a:extLst>
                </a:gridCol>
              </a:tblGrid>
              <a:tr h="488153">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400"/>
                        <a:buFont typeface="Arial"/>
                        <a:buNone/>
                      </a:pPr>
                      <a:r>
                        <a:rPr lang="en-GB" sz="2000" b="1" u="none" strike="noStrike" cap="none" dirty="0">
                          <a:solidFill>
                            <a:schemeClr val="tx1"/>
                          </a:solidFill>
                          <a:latin typeface="Century Gothic" panose="020B0502020202020204" pitchFamily="34" charset="0"/>
                          <a:ea typeface="Century Gothic"/>
                          <a:cs typeface="Century Gothic"/>
                          <a:sym typeface="Century Gothic"/>
                        </a:rPr>
                        <a:t>Mylène</a:t>
                      </a:r>
                      <a:br>
                        <a:rPr lang="en-GB" sz="2000" b="1" u="none" strike="noStrike" cap="none" dirty="0">
                          <a:solidFill>
                            <a:schemeClr val="tx1"/>
                          </a:solidFill>
                          <a:latin typeface="Century Gothic" panose="020B0502020202020204" pitchFamily="34" charset="0"/>
                          <a:ea typeface="Century Gothic"/>
                          <a:cs typeface="Century Gothic"/>
                          <a:sym typeface="Century Gothic"/>
                        </a:rPr>
                      </a:br>
                      <a:r>
                        <a:rPr lang="en-GB" sz="2000" b="0" u="none" strike="noStrike" cap="none" dirty="0">
                          <a:solidFill>
                            <a:schemeClr val="tx1"/>
                          </a:solidFill>
                          <a:latin typeface="Century Gothic" panose="020B0502020202020204" pitchFamily="34" charset="0"/>
                          <a:ea typeface="Century Gothic"/>
                          <a:cs typeface="Century Gothic"/>
                          <a:sym typeface="Century Gothic"/>
                        </a:rPr>
                        <a:t>(je)</a:t>
                      </a:r>
                      <a:endParaRPr sz="2000" b="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400"/>
                        <a:buFont typeface="Arial"/>
                        <a:buNone/>
                      </a:pPr>
                      <a:r>
                        <a:rPr lang="en-GB" sz="2000" b="1" u="none" strike="noStrike" cap="none" dirty="0">
                          <a:solidFill>
                            <a:schemeClr val="tx1"/>
                          </a:solidFill>
                          <a:latin typeface="Century Gothic"/>
                          <a:ea typeface="Century Gothic"/>
                          <a:cs typeface="Century Gothic"/>
                          <a:sym typeface="Century Gothic"/>
                        </a:rPr>
                        <a:t>Renée</a:t>
                      </a:r>
                      <a:br>
                        <a:rPr lang="en-GB" sz="2000" b="1" u="none" strike="noStrike" cap="none" dirty="0">
                          <a:solidFill>
                            <a:schemeClr val="tx1"/>
                          </a:solidFill>
                          <a:latin typeface="Century Gothic"/>
                          <a:ea typeface="Century Gothic"/>
                          <a:cs typeface="Century Gothic"/>
                          <a:sym typeface="Century Gothic"/>
                        </a:rPr>
                      </a:br>
                      <a:r>
                        <a:rPr lang="en-GB" sz="2000" b="0" u="none" strike="noStrike" cap="none" dirty="0">
                          <a:solidFill>
                            <a:schemeClr val="tx1"/>
                          </a:solidFill>
                          <a:latin typeface="Century Gothic"/>
                          <a:ea typeface="Century Gothic"/>
                          <a:cs typeface="Century Gothic"/>
                          <a:sym typeface="Century Gothic"/>
                        </a:rPr>
                        <a:t>(</a:t>
                      </a:r>
                      <a:r>
                        <a:rPr lang="en-GB" sz="2000" b="0" u="none" strike="noStrike" cap="none" dirty="0" err="1">
                          <a:solidFill>
                            <a:schemeClr val="tx1"/>
                          </a:solidFill>
                          <a:latin typeface="Century Gothic"/>
                          <a:ea typeface="Century Gothic"/>
                          <a:cs typeface="Century Gothic"/>
                          <a:sym typeface="Century Gothic"/>
                        </a:rPr>
                        <a:t>tu</a:t>
                      </a:r>
                      <a:r>
                        <a:rPr lang="en-GB" sz="2000" b="0" u="none" strike="noStrike" cap="none" dirty="0">
                          <a:solidFill>
                            <a:schemeClr val="tx1"/>
                          </a:solidFill>
                          <a:latin typeface="Century Gothic"/>
                          <a:ea typeface="Century Gothic"/>
                          <a:cs typeface="Century Gothic"/>
                          <a:sym typeface="Century Gothic"/>
                        </a:rPr>
                        <a:t>)</a:t>
                      </a:r>
                      <a:endParaRPr sz="2000" b="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9229281"/>
                  </a:ext>
                </a:extLst>
              </a:tr>
              <a:tr h="550776">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000"/>
                        <a:buFont typeface="Arial"/>
                        <a:buNone/>
                      </a:pPr>
                      <a:r>
                        <a:rPr lang="en-GB" sz="2400" b="1" u="none" strike="noStrike" cap="none" dirty="0">
                          <a:solidFill>
                            <a:schemeClr val="tx1"/>
                          </a:solidFill>
                          <a:latin typeface="Century Gothic"/>
                          <a:ea typeface="Century Gothic"/>
                          <a:cs typeface="Century Gothic"/>
                          <a:sym typeface="Century Gothic"/>
                        </a:rPr>
                        <a:t>5</a:t>
                      </a:r>
                      <a:endParaRPr sz="2400" b="1" u="none" strike="noStrike" cap="none" dirty="0">
                        <a:solidFill>
                          <a:schemeClr val="tx1"/>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1642162"/>
                  </a:ext>
                </a:extLst>
              </a:tr>
              <a:tr h="550776">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000"/>
                        <a:buFont typeface="Arial"/>
                        <a:buNone/>
                      </a:pPr>
                      <a:r>
                        <a:rPr lang="en-GB" sz="2400" b="1" u="none" strike="noStrike" cap="none" dirty="0">
                          <a:solidFill>
                            <a:schemeClr val="tx1"/>
                          </a:solidFill>
                          <a:latin typeface="Century Gothic"/>
                          <a:ea typeface="Century Gothic"/>
                          <a:cs typeface="Century Gothic"/>
                          <a:sym typeface="Century Gothic"/>
                        </a:rPr>
                        <a:t>6</a:t>
                      </a:r>
                      <a:endParaRPr sz="2400" b="1" u="none" strike="noStrike" cap="none" dirty="0">
                        <a:solidFill>
                          <a:schemeClr val="tx1"/>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6182386"/>
                  </a:ext>
                </a:extLst>
              </a:tr>
              <a:tr h="550776">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000"/>
                        <a:buFont typeface="Arial"/>
                        <a:buNone/>
                      </a:pPr>
                      <a:r>
                        <a:rPr lang="en-GB" sz="2400" b="1" u="none" strike="noStrike" cap="none" dirty="0">
                          <a:solidFill>
                            <a:schemeClr val="tx1"/>
                          </a:solidFill>
                          <a:latin typeface="Century Gothic"/>
                          <a:ea typeface="Century Gothic"/>
                          <a:cs typeface="Century Gothic"/>
                          <a:sym typeface="Century Gothic"/>
                        </a:rPr>
                        <a:t>7</a:t>
                      </a:r>
                      <a:endParaRPr sz="2400" b="1" u="none" strike="noStrike" cap="none" dirty="0">
                        <a:solidFill>
                          <a:schemeClr val="tx1"/>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1729277"/>
                  </a:ext>
                </a:extLst>
              </a:tr>
              <a:tr h="550776">
                <a:tc>
                  <a:txBody>
                    <a:bodyPr/>
                    <a:lstStyle/>
                    <a:p>
                      <a:pPr marL="0" marR="0" lvl="0" indent="0" algn="ctr" rtl="0">
                        <a:lnSpc>
                          <a:spcPct val="100000"/>
                        </a:lnSpc>
                        <a:spcBef>
                          <a:spcPts val="0"/>
                        </a:spcBef>
                        <a:spcAft>
                          <a:spcPts val="0"/>
                        </a:spcAft>
                        <a:buClr>
                          <a:srgbClr val="000000"/>
                        </a:buClr>
                        <a:buSzPts val="2000"/>
                        <a:buFont typeface="Arial"/>
                        <a:buNone/>
                      </a:pPr>
                      <a:r>
                        <a:rPr lang="en-GB" sz="2400" b="1" u="none" strike="noStrike" cap="none" dirty="0">
                          <a:solidFill>
                            <a:schemeClr val="tx1"/>
                          </a:solidFill>
                          <a:latin typeface="Century Gothic"/>
                          <a:ea typeface="Century Gothic"/>
                          <a:cs typeface="Century Gothic"/>
                          <a:sym typeface="Century Gothic"/>
                        </a:rPr>
                        <a:t>8</a:t>
                      </a:r>
                      <a:endParaRPr sz="2400" b="1" u="none" strike="noStrike" cap="none" dirty="0">
                        <a:solidFill>
                          <a:schemeClr val="tx1"/>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856279"/>
                  </a:ext>
                </a:extLst>
              </a:tr>
            </a:tbl>
          </a:graphicData>
        </a:graphic>
      </p:graphicFrame>
      <p:pic>
        <p:nvPicPr>
          <p:cNvPr id="125" name="Picture 124" descr="A picture containing text, vector graphics&#10;&#10;Description automatically generated">
            <a:extLst>
              <a:ext uri="{FF2B5EF4-FFF2-40B4-BE49-F238E27FC236}">
                <a16:creationId xmlns:a16="http://schemas.microsoft.com/office/drawing/2014/main" id="{D2D4256E-2E9E-4CD3-9517-01D005D05301}"/>
              </a:ext>
            </a:extLst>
          </p:cNvPr>
          <p:cNvPicPr>
            <a:picLocks noChangeAspect="1"/>
          </p:cNvPicPr>
          <p:nvPr/>
        </p:nvPicPr>
        <p:blipFill rotWithShape="1">
          <a:blip r:embed="rId12">
            <a:extLst>
              <a:ext uri="{28A0092B-C50C-407E-A947-70E740481C1C}">
                <a14:useLocalDpi xmlns:a14="http://schemas.microsoft.com/office/drawing/2010/main" val="0"/>
              </a:ext>
            </a:extLst>
          </a:blip>
          <a:srcRect b="54806"/>
          <a:stretch/>
        </p:blipFill>
        <p:spPr>
          <a:xfrm>
            <a:off x="6809482" y="12246432"/>
            <a:ext cx="631423" cy="724734"/>
          </a:xfrm>
          <a:prstGeom prst="rect">
            <a:avLst/>
          </a:prstGeom>
        </p:spPr>
      </p:pic>
      <p:pic>
        <p:nvPicPr>
          <p:cNvPr id="128" name="Picture 127" descr="Map&#10;&#10;Description automatically generated">
            <a:extLst>
              <a:ext uri="{FF2B5EF4-FFF2-40B4-BE49-F238E27FC236}">
                <a16:creationId xmlns:a16="http://schemas.microsoft.com/office/drawing/2014/main" id="{8D439CCC-D88C-45B3-A6DA-E753A5CDFFAB}"/>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17180" y="1400850"/>
            <a:ext cx="3665239" cy="2939735"/>
          </a:xfrm>
          <a:prstGeom prst="rect">
            <a:avLst/>
          </a:prstGeom>
        </p:spPr>
      </p:pic>
      <p:pic>
        <p:nvPicPr>
          <p:cNvPr id="129" name="Picture 128" descr="Map&#10;&#10;Description automatically generated">
            <a:extLst>
              <a:ext uri="{FF2B5EF4-FFF2-40B4-BE49-F238E27FC236}">
                <a16:creationId xmlns:a16="http://schemas.microsoft.com/office/drawing/2014/main" id="{037E4749-EE3D-4C2D-8BC8-178F775D3024}"/>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9976" y="10966266"/>
            <a:ext cx="2924213" cy="2345389"/>
          </a:xfrm>
          <a:prstGeom prst="rect">
            <a:avLst/>
          </a:prstGeom>
        </p:spPr>
      </p:pic>
      <p:pic>
        <p:nvPicPr>
          <p:cNvPr id="126" name="Picture 125" descr="A picture containing map&#10;&#10;Description automatically generated">
            <a:extLst>
              <a:ext uri="{FF2B5EF4-FFF2-40B4-BE49-F238E27FC236}">
                <a16:creationId xmlns:a16="http://schemas.microsoft.com/office/drawing/2014/main" id="{377E3BAB-4B4C-4D1E-8F1B-CCC3F78174E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16686" y="12476235"/>
            <a:ext cx="2312871" cy="3507099"/>
          </a:xfrm>
          <a:prstGeom prst="rect">
            <a:avLst/>
          </a:prstGeom>
        </p:spPr>
      </p:pic>
      <p:sp>
        <p:nvSpPr>
          <p:cNvPr id="130" name="TextBox 129">
            <a:extLst>
              <a:ext uri="{FF2B5EF4-FFF2-40B4-BE49-F238E27FC236}">
                <a16:creationId xmlns:a16="http://schemas.microsoft.com/office/drawing/2014/main" id="{1FC23DC4-5FDE-4308-9A8B-5736620D28B6}"/>
              </a:ext>
            </a:extLst>
          </p:cNvPr>
          <p:cNvSpPr txBox="1"/>
          <p:nvPr/>
        </p:nvSpPr>
        <p:spPr>
          <a:xfrm>
            <a:off x="2509936" y="11022076"/>
            <a:ext cx="7879726" cy="830997"/>
          </a:xfrm>
          <a:prstGeom prst="rect">
            <a:avLst/>
          </a:prstGeom>
          <a:noFill/>
        </p:spPr>
        <p:txBody>
          <a:bodyPr wrap="square" rtlCol="0">
            <a:spAutoFit/>
          </a:bodyPr>
          <a:lstStyle/>
          <a:p>
            <a:pPr defTabSz="914400">
              <a:defRPr/>
            </a:pPr>
            <a:r>
              <a:rPr lang="en-GB" sz="2400" dirty="0">
                <a:latin typeface="Century Gothic" panose="020B0502020202020204" pitchFamily="34" charset="0"/>
              </a:rPr>
              <a:t>À </a:t>
            </a:r>
            <a:r>
              <a:rPr lang="en-GB" sz="2400" dirty="0" err="1">
                <a:latin typeface="Century Gothic" panose="020B0502020202020204" pitchFamily="34" charset="0"/>
              </a:rPr>
              <a:t>Haïti</a:t>
            </a:r>
            <a:r>
              <a:rPr lang="en-GB" sz="2400" dirty="0">
                <a:latin typeface="Century Gothic" panose="020B0502020202020204" pitchFamily="34" charset="0"/>
              </a:rPr>
              <a:t>, Mylène parle à Renée.</a:t>
            </a:r>
            <a:br>
              <a:rPr lang="en-GB" sz="2400" dirty="0">
                <a:latin typeface="Century Gothic" panose="020B0502020202020204" pitchFamily="34" charset="0"/>
              </a:rPr>
            </a:b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Qui </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va</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où</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  </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C’est</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Mylène (je) </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ou</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Renée (</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tu</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a:t>
            </a:r>
            <a:endParaRPr lang="en-GB" sz="2400" dirty="0">
              <a:latin typeface="Century Gothic" panose="020B0502020202020204" pitchFamily="34" charset="0"/>
            </a:endParaRPr>
          </a:p>
        </p:txBody>
      </p:sp>
    </p:spTree>
    <p:extLst>
      <p:ext uri="{BB962C8B-B14F-4D97-AF65-F5344CB8AC3E}">
        <p14:creationId xmlns:p14="http://schemas.microsoft.com/office/powerpoint/2010/main" val="35498391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Rectangle: Rounded Corners 165">
            <a:extLst>
              <a:ext uri="{FF2B5EF4-FFF2-40B4-BE49-F238E27FC236}">
                <a16:creationId xmlns:a16="http://schemas.microsoft.com/office/drawing/2014/main" id="{6909F638-9F2C-44FA-95A4-9210F36E2376}"/>
              </a:ext>
            </a:extLst>
          </p:cNvPr>
          <p:cNvSpPr/>
          <p:nvPr/>
        </p:nvSpPr>
        <p:spPr>
          <a:xfrm>
            <a:off x="198748" y="6984676"/>
            <a:ext cx="11723927" cy="2924762"/>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7" name="Title 1">
            <a:extLst>
              <a:ext uri="{FF2B5EF4-FFF2-40B4-BE49-F238E27FC236}">
                <a16:creationId xmlns:a16="http://schemas.microsoft.com/office/drawing/2014/main" id="{B8E33FC5-548A-41D2-8FA3-4827D7D9C4CC}"/>
              </a:ext>
            </a:extLst>
          </p:cNvPr>
          <p:cNvSpPr txBox="1">
            <a:spLocks/>
          </p:cNvSpPr>
          <p:nvPr/>
        </p:nvSpPr>
        <p:spPr>
          <a:xfrm>
            <a:off x="9805632" y="7211823"/>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6848116"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GB" sz="2800" b="1" spc="-1" dirty="0">
                <a:solidFill>
                  <a:schemeClr val="bg1"/>
                </a:solidFill>
                <a:latin typeface="Century Gothic" panose="020B0502020202020204" pitchFamily="34" charset="0"/>
                <a:ea typeface="Century Gothic"/>
              </a:rPr>
              <a:t>Saying where you are going and what there is there</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996919" y="397312"/>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9</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961627" y="15424339"/>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641522"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40</a:t>
              </a:r>
            </a:p>
          </p:txBody>
        </p:sp>
      </p:grpSp>
      <p:graphicFrame>
        <p:nvGraphicFramePr>
          <p:cNvPr id="19" name="Table 3">
            <a:extLst>
              <a:ext uri="{FF2B5EF4-FFF2-40B4-BE49-F238E27FC236}">
                <a16:creationId xmlns:a16="http://schemas.microsoft.com/office/drawing/2014/main" id="{AF3775E0-1911-4D96-8AF0-7965C90D3069}"/>
              </a:ext>
            </a:extLst>
          </p:cNvPr>
          <p:cNvGraphicFramePr>
            <a:graphicFrameLocks noGrp="1"/>
          </p:cNvGraphicFramePr>
          <p:nvPr>
            <p:extLst>
              <p:ext uri="{D42A27DB-BD31-4B8C-83A1-F6EECF244321}">
                <p14:modId xmlns:p14="http://schemas.microsoft.com/office/powerpoint/2010/main" val="1894206744"/>
              </p:ext>
            </p:extLst>
          </p:nvPr>
        </p:nvGraphicFramePr>
        <p:xfrm>
          <a:off x="214914" y="1899788"/>
          <a:ext cx="11762170" cy="3625912"/>
        </p:xfrm>
        <a:graphic>
          <a:graphicData uri="http://schemas.openxmlformats.org/drawingml/2006/table">
            <a:tbl>
              <a:tblPr firstRow="1" bandRow="1"/>
              <a:tblGrid>
                <a:gridCol w="2352434">
                  <a:extLst>
                    <a:ext uri="{9D8B030D-6E8A-4147-A177-3AD203B41FA5}">
                      <a16:colId xmlns:a16="http://schemas.microsoft.com/office/drawing/2014/main" val="1369646778"/>
                    </a:ext>
                  </a:extLst>
                </a:gridCol>
                <a:gridCol w="2352434">
                  <a:extLst>
                    <a:ext uri="{9D8B030D-6E8A-4147-A177-3AD203B41FA5}">
                      <a16:colId xmlns:a16="http://schemas.microsoft.com/office/drawing/2014/main" val="3828758490"/>
                    </a:ext>
                  </a:extLst>
                </a:gridCol>
                <a:gridCol w="2352434">
                  <a:extLst>
                    <a:ext uri="{9D8B030D-6E8A-4147-A177-3AD203B41FA5}">
                      <a16:colId xmlns:a16="http://schemas.microsoft.com/office/drawing/2014/main" val="4083932608"/>
                    </a:ext>
                  </a:extLst>
                </a:gridCol>
                <a:gridCol w="2352434">
                  <a:extLst>
                    <a:ext uri="{9D8B030D-6E8A-4147-A177-3AD203B41FA5}">
                      <a16:colId xmlns:a16="http://schemas.microsoft.com/office/drawing/2014/main" val="3673066663"/>
                    </a:ext>
                  </a:extLst>
                </a:gridCol>
                <a:gridCol w="2352434">
                  <a:extLst>
                    <a:ext uri="{9D8B030D-6E8A-4147-A177-3AD203B41FA5}">
                      <a16:colId xmlns:a16="http://schemas.microsoft.com/office/drawing/2014/main" val="3000332108"/>
                    </a:ext>
                  </a:extLst>
                </a:gridCol>
              </a:tblGrid>
              <a:tr h="1812956">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4759632"/>
                  </a:ext>
                </a:extLst>
              </a:tr>
              <a:tr h="1812956">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6001905"/>
                  </a:ext>
                </a:extLst>
              </a:tr>
            </a:tbl>
          </a:graphicData>
        </a:graphic>
      </p:graphicFrame>
      <p:sp>
        <p:nvSpPr>
          <p:cNvPr id="20" name="TextBox 19">
            <a:extLst>
              <a:ext uri="{FF2B5EF4-FFF2-40B4-BE49-F238E27FC236}">
                <a16:creationId xmlns:a16="http://schemas.microsoft.com/office/drawing/2014/main" id="{FAEB765E-BF27-4F14-8B64-23428AA27099}"/>
              </a:ext>
            </a:extLst>
          </p:cNvPr>
          <p:cNvSpPr txBox="1"/>
          <p:nvPr/>
        </p:nvSpPr>
        <p:spPr>
          <a:xfrm>
            <a:off x="214914" y="3269835"/>
            <a:ext cx="2365000" cy="461665"/>
          </a:xfrm>
          <a:prstGeom prst="rect">
            <a:avLst/>
          </a:prstGeom>
          <a:noFill/>
        </p:spPr>
        <p:txBody>
          <a:bodyPr wrap="square" rtlCol="0">
            <a:spAutoFit/>
          </a:bodyPr>
          <a:lstStyle/>
          <a:p>
            <a:pPr algn="ctr" defTabSz="914400"/>
            <a:r>
              <a:rPr lang="en-GB" sz="2400" dirty="0">
                <a:latin typeface="Century Gothic" panose="020B0502020202020204" pitchFamily="34" charset="0"/>
              </a:rPr>
              <a:t>le </a:t>
            </a:r>
            <a:r>
              <a:rPr lang="en-GB" sz="2400" dirty="0" err="1">
                <a:latin typeface="Century Gothic" panose="020B0502020202020204" pitchFamily="34" charset="0"/>
              </a:rPr>
              <a:t>marché</a:t>
            </a:r>
            <a:endParaRPr lang="en-GB" sz="2400" dirty="0">
              <a:latin typeface="Century Gothic" panose="020B0502020202020204" pitchFamily="34" charset="0"/>
            </a:endParaRPr>
          </a:p>
        </p:txBody>
      </p:sp>
      <p:pic>
        <p:nvPicPr>
          <p:cNvPr id="22" name="Picture 21" descr="Diagram&#10;&#10;Description automatically generated">
            <a:extLst>
              <a:ext uri="{FF2B5EF4-FFF2-40B4-BE49-F238E27FC236}">
                <a16:creationId xmlns:a16="http://schemas.microsoft.com/office/drawing/2014/main" id="{F6C130FA-72BD-4AB6-92D9-CF93DB156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6243" y="2053844"/>
            <a:ext cx="1912342" cy="1408166"/>
          </a:xfrm>
          <a:prstGeom prst="rect">
            <a:avLst/>
          </a:prstGeom>
        </p:spPr>
      </p:pic>
      <p:pic>
        <p:nvPicPr>
          <p:cNvPr id="34" name="Picture 33" descr="Shape, rectangle&#10;&#10;Description automatically generated">
            <a:extLst>
              <a:ext uri="{FF2B5EF4-FFF2-40B4-BE49-F238E27FC236}">
                <a16:creationId xmlns:a16="http://schemas.microsoft.com/office/drawing/2014/main" id="{3F15C3D0-D47E-4D9C-B255-F2061C70BED4}"/>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1014" y="3490820"/>
            <a:ext cx="2522098" cy="1731972"/>
          </a:xfrm>
          <a:prstGeom prst="rect">
            <a:avLst/>
          </a:prstGeom>
        </p:spPr>
      </p:pic>
      <p:pic>
        <p:nvPicPr>
          <p:cNvPr id="38" name="Picture 37" descr="A picture containing text&#10;&#10;Description automatically generated">
            <a:extLst>
              <a:ext uri="{FF2B5EF4-FFF2-40B4-BE49-F238E27FC236}">
                <a16:creationId xmlns:a16="http://schemas.microsoft.com/office/drawing/2014/main" id="{43E8F842-526B-4E2E-B30C-D46D3D689F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744" y="2540347"/>
            <a:ext cx="822849" cy="775921"/>
          </a:xfrm>
          <a:prstGeom prst="rect">
            <a:avLst/>
          </a:prstGeom>
        </p:spPr>
      </p:pic>
      <p:pic>
        <p:nvPicPr>
          <p:cNvPr id="39" name="Picture 38" descr="A picture containing logo&#10;&#10;Description automatically generated">
            <a:extLst>
              <a:ext uri="{FF2B5EF4-FFF2-40B4-BE49-F238E27FC236}">
                <a16:creationId xmlns:a16="http://schemas.microsoft.com/office/drawing/2014/main" id="{5E0D30C9-6DF8-4343-8C53-61C1B09BA3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9931" y="1931799"/>
            <a:ext cx="972268" cy="1224904"/>
          </a:xfrm>
          <a:prstGeom prst="rect">
            <a:avLst/>
          </a:prstGeom>
        </p:spPr>
      </p:pic>
      <p:pic>
        <p:nvPicPr>
          <p:cNvPr id="42" name="Picture 41">
            <a:extLst>
              <a:ext uri="{FF2B5EF4-FFF2-40B4-BE49-F238E27FC236}">
                <a16:creationId xmlns:a16="http://schemas.microsoft.com/office/drawing/2014/main" id="{C33D007D-CBB7-452C-BDFE-A39655B6654E}"/>
              </a:ext>
            </a:extLst>
          </p:cNvPr>
          <p:cNvPicPr>
            <a:picLocks noChangeAspect="1"/>
          </p:cNvPicPr>
          <p:nvPr/>
        </p:nvPicPr>
        <p:blipFill>
          <a:blip r:embed="rId9"/>
          <a:stretch>
            <a:fillRect/>
          </a:stretch>
        </p:blipFill>
        <p:spPr>
          <a:xfrm>
            <a:off x="127974" y="1021842"/>
            <a:ext cx="2274005" cy="859611"/>
          </a:xfrm>
          <a:prstGeom prst="rect">
            <a:avLst/>
          </a:prstGeom>
        </p:spPr>
      </p:pic>
      <p:graphicFrame>
        <p:nvGraphicFramePr>
          <p:cNvPr id="43" name="Table 51">
            <a:extLst>
              <a:ext uri="{FF2B5EF4-FFF2-40B4-BE49-F238E27FC236}">
                <a16:creationId xmlns:a16="http://schemas.microsoft.com/office/drawing/2014/main" id="{A812AB8C-624A-4AD6-88BC-0C21BD0A0A69}"/>
              </a:ext>
            </a:extLst>
          </p:cNvPr>
          <p:cNvGraphicFramePr>
            <a:graphicFrameLocks noGrp="1"/>
          </p:cNvGraphicFramePr>
          <p:nvPr>
            <p:extLst>
              <p:ext uri="{D42A27DB-BD31-4B8C-83A1-F6EECF244321}">
                <p14:modId xmlns:p14="http://schemas.microsoft.com/office/powerpoint/2010/main" val="2414218666"/>
              </p:ext>
            </p:extLst>
          </p:nvPr>
        </p:nvGraphicFramePr>
        <p:xfrm>
          <a:off x="273427" y="5690324"/>
          <a:ext cx="11645143" cy="1031632"/>
        </p:xfrm>
        <a:graphic>
          <a:graphicData uri="http://schemas.openxmlformats.org/drawingml/2006/table">
            <a:tbl>
              <a:tblPr firstRow="1" bandRow="1">
                <a:tableStyleId>{5940675A-B579-460E-94D1-54222C63F5DA}</a:tableStyleId>
              </a:tblPr>
              <a:tblGrid>
                <a:gridCol w="1940384">
                  <a:extLst>
                    <a:ext uri="{9D8B030D-6E8A-4147-A177-3AD203B41FA5}">
                      <a16:colId xmlns:a16="http://schemas.microsoft.com/office/drawing/2014/main" val="1010301301"/>
                    </a:ext>
                  </a:extLst>
                </a:gridCol>
                <a:gridCol w="1419726">
                  <a:extLst>
                    <a:ext uri="{9D8B030D-6E8A-4147-A177-3AD203B41FA5}">
                      <a16:colId xmlns:a16="http://schemas.microsoft.com/office/drawing/2014/main" val="3275482453"/>
                    </a:ext>
                  </a:extLst>
                </a:gridCol>
                <a:gridCol w="1852863">
                  <a:extLst>
                    <a:ext uri="{9D8B030D-6E8A-4147-A177-3AD203B41FA5}">
                      <a16:colId xmlns:a16="http://schemas.microsoft.com/office/drawing/2014/main" val="1042213141"/>
                    </a:ext>
                  </a:extLst>
                </a:gridCol>
                <a:gridCol w="2358189">
                  <a:extLst>
                    <a:ext uri="{9D8B030D-6E8A-4147-A177-3AD203B41FA5}">
                      <a16:colId xmlns:a16="http://schemas.microsoft.com/office/drawing/2014/main" val="325198712"/>
                    </a:ext>
                  </a:extLst>
                </a:gridCol>
                <a:gridCol w="4073981">
                  <a:extLst>
                    <a:ext uri="{9D8B030D-6E8A-4147-A177-3AD203B41FA5}">
                      <a16:colId xmlns:a16="http://schemas.microsoft.com/office/drawing/2014/main" val="916314912"/>
                    </a:ext>
                  </a:extLst>
                </a:gridCol>
              </a:tblGrid>
              <a:tr h="449958">
                <a:tc>
                  <a:txBody>
                    <a:bodyPr/>
                    <a:lstStyle/>
                    <a:p>
                      <a:r>
                        <a:rPr lang="en-GB" sz="2400" dirty="0">
                          <a:latin typeface="Century Gothic" panose="020B0502020202020204" pitchFamily="34" charset="0"/>
                        </a:rPr>
                        <a:t>la </a:t>
                      </a:r>
                      <a:r>
                        <a:rPr lang="en-GB" sz="2400" dirty="0" err="1">
                          <a:latin typeface="Century Gothic" panose="020B0502020202020204" pitchFamily="34" charset="0"/>
                        </a:rPr>
                        <a:t>plage</a:t>
                      </a:r>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400" dirty="0">
                          <a:latin typeface="Century Gothic" panose="020B0502020202020204" pitchFamily="34" charset="0"/>
                        </a:rPr>
                        <a:t>le </a:t>
                      </a:r>
                      <a:r>
                        <a:rPr lang="en-GB" sz="2400" dirty="0" err="1">
                          <a:latin typeface="Century Gothic" panose="020B0502020202020204" pitchFamily="34" charset="0"/>
                        </a:rPr>
                        <a:t>pont</a:t>
                      </a:r>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400" strike="sngStrike" dirty="0">
                          <a:latin typeface="Century Gothic" panose="020B0502020202020204" pitchFamily="34" charset="0"/>
                        </a:rPr>
                        <a:t>le </a:t>
                      </a:r>
                      <a:r>
                        <a:rPr lang="en-GB" sz="2400" strike="sngStrike" dirty="0" err="1">
                          <a:latin typeface="Century Gothic" panose="020B0502020202020204" pitchFamily="34" charset="0"/>
                        </a:rPr>
                        <a:t>marché</a:t>
                      </a:r>
                      <a:endParaRPr lang="en-GB" sz="2400" strike="sngStrike"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400" dirty="0">
                          <a:latin typeface="Century Gothic" panose="020B0502020202020204" pitchFamily="34" charset="0"/>
                        </a:rPr>
                        <a:t>la </a:t>
                      </a:r>
                      <a:r>
                        <a:rPr lang="en-GB" sz="2400" dirty="0" err="1">
                          <a:latin typeface="Century Gothic" panose="020B0502020202020204" pitchFamily="34" charset="0"/>
                        </a:rPr>
                        <a:t>montagne</a:t>
                      </a:r>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400" dirty="0" err="1">
                          <a:latin typeface="Century Gothic" panose="020B0502020202020204" pitchFamily="34" charset="0"/>
                        </a:rPr>
                        <a:t>l’église</a:t>
                      </a:r>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526998450"/>
                  </a:ext>
                </a:extLst>
              </a:tr>
              <a:tr h="248196">
                <a:tc>
                  <a:txBody>
                    <a:bodyPr/>
                    <a:lstStyle/>
                    <a:p>
                      <a:r>
                        <a:rPr lang="en-GB" sz="2400" dirty="0">
                          <a:latin typeface="Century Gothic" panose="020B0502020202020204" pitchFamily="34" charset="0"/>
                        </a:rPr>
                        <a:t>la </a:t>
                      </a:r>
                      <a:r>
                        <a:rPr lang="en-GB" sz="2400" dirty="0" err="1">
                          <a:latin typeface="Century Gothic" panose="020B0502020202020204" pitchFamily="34" charset="0"/>
                        </a:rPr>
                        <a:t>magasin</a:t>
                      </a:r>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rPr>
                        <a:t>le port</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400" dirty="0">
                          <a:latin typeface="Century Gothic" panose="020B0502020202020204" pitchFamily="34" charset="0"/>
                        </a:rPr>
                        <a:t>la </a:t>
                      </a:r>
                      <a:r>
                        <a:rPr lang="en-GB" sz="2400" dirty="0" err="1">
                          <a:latin typeface="Century Gothic" panose="020B0502020202020204" pitchFamily="34" charset="0"/>
                        </a:rPr>
                        <a:t>maison</a:t>
                      </a:r>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rPr>
                        <a:t>la campagne</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400" dirty="0">
                          <a:latin typeface="Century Gothic" panose="020B0502020202020204" pitchFamily="34" charset="0"/>
                        </a:rPr>
                        <a:t>le centre commercial</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2329357044"/>
                  </a:ext>
                </a:extLst>
              </a:tr>
            </a:tbl>
          </a:graphicData>
        </a:graphic>
      </p:graphicFrame>
      <p:sp>
        <p:nvSpPr>
          <p:cNvPr id="44" name="TextBox 43">
            <a:extLst>
              <a:ext uri="{FF2B5EF4-FFF2-40B4-BE49-F238E27FC236}">
                <a16:creationId xmlns:a16="http://schemas.microsoft.com/office/drawing/2014/main" id="{6B857DD4-FEDF-46A2-9FD7-F46AE6669439}"/>
              </a:ext>
            </a:extLst>
          </p:cNvPr>
          <p:cNvSpPr txBox="1"/>
          <p:nvPr/>
        </p:nvSpPr>
        <p:spPr>
          <a:xfrm>
            <a:off x="2428023" y="1187010"/>
            <a:ext cx="267092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français</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45" name="Google Shape;170;p8" descr="Jigsaw, Puzzle, Piece, Game, Concept, Solution">
            <a:extLst>
              <a:ext uri="{FF2B5EF4-FFF2-40B4-BE49-F238E27FC236}">
                <a16:creationId xmlns:a16="http://schemas.microsoft.com/office/drawing/2014/main" id="{0DBC4FA4-A524-44AA-AC39-95860A196A03}"/>
              </a:ext>
            </a:extLst>
          </p:cNvPr>
          <p:cNvPicPr preferRelativeResize="0"/>
          <p:nvPr/>
        </p:nvPicPr>
        <p:blipFill rotWithShape="1">
          <a:blip r:embed="rId10">
            <a:alphaModFix/>
          </a:blip>
          <a:srcRect/>
          <a:stretch/>
        </p:blipFill>
        <p:spPr>
          <a:xfrm>
            <a:off x="9523295" y="7052888"/>
            <a:ext cx="564673" cy="593358"/>
          </a:xfrm>
          <a:prstGeom prst="rect">
            <a:avLst/>
          </a:prstGeom>
          <a:noFill/>
          <a:ln>
            <a:noFill/>
          </a:ln>
        </p:spPr>
      </p:pic>
      <p:sp>
        <p:nvSpPr>
          <p:cNvPr id="46" name="Title 1">
            <a:extLst>
              <a:ext uri="{FF2B5EF4-FFF2-40B4-BE49-F238E27FC236}">
                <a16:creationId xmlns:a16="http://schemas.microsoft.com/office/drawing/2014/main" id="{688739AF-B0CC-463E-8B71-7BC5D1DF9AA4}"/>
              </a:ext>
            </a:extLst>
          </p:cNvPr>
          <p:cNvSpPr txBox="1">
            <a:spLocks/>
          </p:cNvSpPr>
          <p:nvPr/>
        </p:nvSpPr>
        <p:spPr>
          <a:xfrm>
            <a:off x="389104" y="7031935"/>
            <a:ext cx="8156791" cy="479433"/>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2400" b="1" spc="-1" dirty="0">
                <a:solidFill>
                  <a:schemeClr val="tx1">
                    <a:lumMod val="65000"/>
                    <a:lumOff val="35000"/>
                  </a:schemeClr>
                </a:solidFill>
                <a:latin typeface="Century Gothic" panose="020B0502020202020204" pitchFamily="34" charset="0"/>
                <a:ea typeface="Century Gothic"/>
              </a:rPr>
              <a:t>Saying ‘to the’ in French</a:t>
            </a:r>
            <a:endParaRPr lang="en-GB" sz="2400" dirty="0">
              <a:solidFill>
                <a:schemeClr val="tx1">
                  <a:lumMod val="65000"/>
                  <a:lumOff val="35000"/>
                </a:schemeClr>
              </a:solidFill>
            </a:endParaRPr>
          </a:p>
        </p:txBody>
      </p:sp>
      <p:sp>
        <p:nvSpPr>
          <p:cNvPr id="47" name="Rectangle 46">
            <a:extLst>
              <a:ext uri="{FF2B5EF4-FFF2-40B4-BE49-F238E27FC236}">
                <a16:creationId xmlns:a16="http://schemas.microsoft.com/office/drawing/2014/main" id="{E8C852A9-47EA-48A0-A74C-AE2D2433FDC0}"/>
              </a:ext>
            </a:extLst>
          </p:cNvPr>
          <p:cNvSpPr/>
          <p:nvPr/>
        </p:nvSpPr>
        <p:spPr>
          <a:xfrm>
            <a:off x="2872255" y="8281911"/>
            <a:ext cx="460601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to the shop</a:t>
            </a:r>
            <a:endParaRPr lang="en-GB" sz="2400" dirty="0">
              <a:solidFill>
                <a:schemeClr val="tx1">
                  <a:lumMod val="65000"/>
                  <a:lumOff val="35000"/>
                </a:schemeClr>
              </a:solidFill>
            </a:endParaRPr>
          </a:p>
        </p:txBody>
      </p:sp>
      <p:sp>
        <p:nvSpPr>
          <p:cNvPr id="48" name="Google Shape;433;p6">
            <a:extLst>
              <a:ext uri="{FF2B5EF4-FFF2-40B4-BE49-F238E27FC236}">
                <a16:creationId xmlns:a16="http://schemas.microsoft.com/office/drawing/2014/main" id="{B5B3ED13-ABB5-4797-9514-B59A2CFD0C8C}"/>
              </a:ext>
            </a:extLst>
          </p:cNvPr>
          <p:cNvSpPr txBox="1"/>
          <p:nvPr/>
        </p:nvSpPr>
        <p:spPr>
          <a:xfrm>
            <a:off x="2363866" y="8274871"/>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49" name="Rectangle: Rounded Corners 48">
            <a:extLst>
              <a:ext uri="{FF2B5EF4-FFF2-40B4-BE49-F238E27FC236}">
                <a16:creationId xmlns:a16="http://schemas.microsoft.com/office/drawing/2014/main" id="{734368DC-B71D-460E-A64A-1D09202009AA}"/>
              </a:ext>
            </a:extLst>
          </p:cNvPr>
          <p:cNvSpPr/>
          <p:nvPr/>
        </p:nvSpPr>
        <p:spPr>
          <a:xfrm>
            <a:off x="434771" y="8264758"/>
            <a:ext cx="1993252" cy="40160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0" name="TextBox 49">
            <a:extLst>
              <a:ext uri="{FF2B5EF4-FFF2-40B4-BE49-F238E27FC236}">
                <a16:creationId xmlns:a16="http://schemas.microsoft.com/office/drawing/2014/main" id="{D82B9B2D-0F33-4AFB-B312-93D9476C377F}"/>
              </a:ext>
            </a:extLst>
          </p:cNvPr>
          <p:cNvSpPr txBox="1"/>
          <p:nvPr/>
        </p:nvSpPr>
        <p:spPr>
          <a:xfrm>
            <a:off x="470176" y="8237522"/>
            <a:ext cx="196146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a:solidFill>
                  <a:schemeClr val="bg2">
                    <a:lumMod val="25000"/>
                  </a:schemeClr>
                </a:solidFill>
                <a:latin typeface="Century Gothic" panose="020F0302020204030204"/>
              </a:rPr>
              <a:t>au </a:t>
            </a:r>
            <a:r>
              <a:rPr lang="en-GB" sz="2400" kern="0" dirty="0" err="1">
                <a:solidFill>
                  <a:schemeClr val="bg2">
                    <a:lumMod val="25000"/>
                  </a:schemeClr>
                </a:solidFill>
                <a:latin typeface="Century Gothic" panose="020F0302020204030204"/>
              </a:rPr>
              <a:t>magasin</a:t>
            </a:r>
            <a:endPar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51" name="Rectangle 50">
            <a:extLst>
              <a:ext uri="{FF2B5EF4-FFF2-40B4-BE49-F238E27FC236}">
                <a16:creationId xmlns:a16="http://schemas.microsoft.com/office/drawing/2014/main" id="{B4D40BA3-A6E2-465C-B636-0FB2CD5BE520}"/>
              </a:ext>
            </a:extLst>
          </p:cNvPr>
          <p:cNvSpPr/>
          <p:nvPr/>
        </p:nvSpPr>
        <p:spPr>
          <a:xfrm>
            <a:off x="357467" y="7405805"/>
            <a:ext cx="9064443" cy="830997"/>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To say ‘to the’ before a noun, use </a:t>
            </a:r>
            <a:r>
              <a:rPr lang="en-GB" sz="2400" b="1" spc="-1" dirty="0">
                <a:solidFill>
                  <a:schemeClr val="tx1">
                    <a:lumMod val="65000"/>
                    <a:lumOff val="35000"/>
                  </a:schemeClr>
                </a:solidFill>
                <a:latin typeface="Century Gothic" panose="020B0502020202020204" pitchFamily="34" charset="0"/>
              </a:rPr>
              <a:t>au </a:t>
            </a:r>
            <a:r>
              <a:rPr lang="en-GB" sz="2400" spc="-1" dirty="0">
                <a:solidFill>
                  <a:schemeClr val="tx1">
                    <a:lumMod val="65000"/>
                    <a:lumOff val="35000"/>
                  </a:schemeClr>
                </a:solidFill>
                <a:latin typeface="Century Gothic" panose="020B0502020202020204" pitchFamily="34" charset="0"/>
              </a:rPr>
              <a:t>if the following noun is masculine.</a:t>
            </a:r>
            <a:endParaRPr lang="en-GB" sz="2400" dirty="0">
              <a:solidFill>
                <a:schemeClr val="tx1">
                  <a:lumMod val="65000"/>
                  <a:lumOff val="35000"/>
                </a:schemeClr>
              </a:solidFill>
            </a:endParaRPr>
          </a:p>
        </p:txBody>
      </p:sp>
      <p:sp>
        <p:nvSpPr>
          <p:cNvPr id="52" name="Speech Bubble: Rectangle with Corners Rounded 51">
            <a:extLst>
              <a:ext uri="{FF2B5EF4-FFF2-40B4-BE49-F238E27FC236}">
                <a16:creationId xmlns:a16="http://schemas.microsoft.com/office/drawing/2014/main" id="{EAAA21C2-2AAF-4C3C-B470-ADDFF5E8319A}"/>
              </a:ext>
            </a:extLst>
          </p:cNvPr>
          <p:cNvSpPr/>
          <p:nvPr/>
        </p:nvSpPr>
        <p:spPr>
          <a:xfrm>
            <a:off x="4982498" y="7925003"/>
            <a:ext cx="2171453" cy="687551"/>
          </a:xfrm>
          <a:prstGeom prst="wedgeRoundRectCallout">
            <a:avLst>
              <a:gd name="adj1" fmla="val -76233"/>
              <a:gd name="adj2" fmla="val -9541"/>
              <a:gd name="adj3" fmla="val 16667"/>
            </a:avLst>
          </a:prstGeom>
          <a:solidFill>
            <a:srgbClr val="F2F7F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GB" sz="2000" b="1" dirty="0">
                <a:solidFill>
                  <a:schemeClr val="tx1"/>
                </a:solidFill>
                <a:latin typeface="Century Gothic" panose="020B0502020202020204" pitchFamily="34" charset="0"/>
              </a:rPr>
              <a:t>⚠ </a:t>
            </a:r>
            <a:r>
              <a:rPr lang="en-GB" sz="2000" dirty="0">
                <a:solidFill>
                  <a:schemeClr val="tx1"/>
                </a:solidFill>
                <a:latin typeface="Century Gothic" panose="020B0502020202020204" pitchFamily="34" charset="0"/>
              </a:rPr>
              <a:t>Use </a:t>
            </a:r>
            <a:r>
              <a:rPr lang="en-GB" sz="2000" b="1" dirty="0">
                <a:solidFill>
                  <a:schemeClr val="tx1"/>
                </a:solidFill>
                <a:latin typeface="Century Gothic" panose="020B0502020202020204" pitchFamily="34" charset="0"/>
              </a:rPr>
              <a:t>au </a:t>
            </a:r>
            <a:r>
              <a:rPr lang="en-GB" sz="2000" dirty="0">
                <a:solidFill>
                  <a:schemeClr val="tx1"/>
                </a:solidFill>
                <a:latin typeface="Century Gothic" panose="020B0502020202020204" pitchFamily="34" charset="0"/>
              </a:rPr>
              <a:t>not</a:t>
            </a:r>
            <a:r>
              <a:rPr lang="en-GB" sz="2000" b="1" kern="0" dirty="0">
                <a:solidFill>
                  <a:schemeClr val="bg2">
                    <a:lumMod val="25000"/>
                  </a:schemeClr>
                </a:solidFill>
                <a:latin typeface="Century Gothic" panose="020F0302020204030204"/>
              </a:rPr>
              <a:t> à le </a:t>
            </a:r>
            <a:r>
              <a:rPr lang="en-GB" sz="2000" kern="0" dirty="0">
                <a:solidFill>
                  <a:schemeClr val="bg2">
                    <a:lumMod val="25000"/>
                  </a:schemeClr>
                </a:solidFill>
                <a:latin typeface="Century Gothic" panose="020F0302020204030204"/>
              </a:rPr>
              <a:t>for ‘to the’.</a:t>
            </a:r>
            <a:r>
              <a:rPr lang="en-GB" sz="2000" dirty="0">
                <a:solidFill>
                  <a:schemeClr val="tx1"/>
                </a:solidFill>
                <a:latin typeface="Century Gothic" panose="020B0502020202020204" pitchFamily="34" charset="0"/>
              </a:rPr>
              <a:t> </a:t>
            </a:r>
            <a:endParaRPr lang="en-GB" sz="2000" b="1" dirty="0">
              <a:solidFill>
                <a:schemeClr val="tx1"/>
              </a:solidFill>
              <a:latin typeface="Century Gothic" panose="020F0302020204030204"/>
            </a:endParaRPr>
          </a:p>
        </p:txBody>
      </p:sp>
      <p:sp>
        <p:nvSpPr>
          <p:cNvPr id="53" name="Rectangle 52">
            <a:extLst>
              <a:ext uri="{FF2B5EF4-FFF2-40B4-BE49-F238E27FC236}">
                <a16:creationId xmlns:a16="http://schemas.microsoft.com/office/drawing/2014/main" id="{E95EBBFF-9458-4DDB-B109-CCC7EFD15BA3}"/>
              </a:ext>
            </a:extLst>
          </p:cNvPr>
          <p:cNvSpPr/>
          <p:nvPr/>
        </p:nvSpPr>
        <p:spPr>
          <a:xfrm>
            <a:off x="331941" y="8745666"/>
            <a:ext cx="9064443"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For ‘to the’ before a feminine noun, use </a:t>
            </a:r>
            <a:r>
              <a:rPr lang="en-GB" sz="2400" b="1" kern="0" dirty="0">
                <a:solidFill>
                  <a:schemeClr val="bg2">
                    <a:lumMod val="25000"/>
                  </a:schemeClr>
                </a:solidFill>
                <a:latin typeface="Century Gothic" panose="020F0302020204030204"/>
              </a:rPr>
              <a:t>à </a:t>
            </a:r>
            <a:r>
              <a:rPr lang="en-GB" sz="2400" kern="0" dirty="0">
                <a:solidFill>
                  <a:schemeClr val="bg2">
                    <a:lumMod val="25000"/>
                  </a:schemeClr>
                </a:solidFill>
                <a:latin typeface="Century Gothic" panose="020F0302020204030204"/>
              </a:rPr>
              <a:t>la:</a:t>
            </a:r>
            <a:endParaRPr lang="en-GB" sz="2400" dirty="0">
              <a:solidFill>
                <a:schemeClr val="tx1">
                  <a:lumMod val="65000"/>
                  <a:lumOff val="35000"/>
                </a:schemeClr>
              </a:solidFill>
            </a:endParaRPr>
          </a:p>
        </p:txBody>
      </p:sp>
      <p:sp>
        <p:nvSpPr>
          <p:cNvPr id="54" name="Rectangle 53">
            <a:extLst>
              <a:ext uri="{FF2B5EF4-FFF2-40B4-BE49-F238E27FC236}">
                <a16:creationId xmlns:a16="http://schemas.microsoft.com/office/drawing/2014/main" id="{15994F86-87F4-4B38-A414-79E70CBB2C0F}"/>
              </a:ext>
            </a:extLst>
          </p:cNvPr>
          <p:cNvSpPr/>
          <p:nvPr/>
        </p:nvSpPr>
        <p:spPr>
          <a:xfrm>
            <a:off x="2605077" y="9234113"/>
            <a:ext cx="460601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to the beach</a:t>
            </a:r>
            <a:endParaRPr lang="en-GB" sz="2400" dirty="0">
              <a:solidFill>
                <a:schemeClr val="tx1">
                  <a:lumMod val="65000"/>
                  <a:lumOff val="35000"/>
                </a:schemeClr>
              </a:solidFill>
            </a:endParaRPr>
          </a:p>
        </p:txBody>
      </p:sp>
      <p:sp>
        <p:nvSpPr>
          <p:cNvPr id="55" name="Google Shape;433;p6">
            <a:extLst>
              <a:ext uri="{FF2B5EF4-FFF2-40B4-BE49-F238E27FC236}">
                <a16:creationId xmlns:a16="http://schemas.microsoft.com/office/drawing/2014/main" id="{FDCF6D41-C547-4930-9F55-08D8DCC37755}"/>
              </a:ext>
            </a:extLst>
          </p:cNvPr>
          <p:cNvSpPr txBox="1"/>
          <p:nvPr/>
        </p:nvSpPr>
        <p:spPr>
          <a:xfrm>
            <a:off x="2258540" y="9227095"/>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56" name="Rectangle: Rounded Corners 55">
            <a:extLst>
              <a:ext uri="{FF2B5EF4-FFF2-40B4-BE49-F238E27FC236}">
                <a16:creationId xmlns:a16="http://schemas.microsoft.com/office/drawing/2014/main" id="{F41DDE3D-8A2D-45A1-8D99-794D1B148CEB}"/>
              </a:ext>
            </a:extLst>
          </p:cNvPr>
          <p:cNvSpPr/>
          <p:nvPr/>
        </p:nvSpPr>
        <p:spPr>
          <a:xfrm>
            <a:off x="451869" y="9215903"/>
            <a:ext cx="1717428" cy="44623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7" name="TextBox 56">
            <a:extLst>
              <a:ext uri="{FF2B5EF4-FFF2-40B4-BE49-F238E27FC236}">
                <a16:creationId xmlns:a16="http://schemas.microsoft.com/office/drawing/2014/main" id="{55E31138-AAD0-4C6D-99E8-2D1F0040B60E}"/>
              </a:ext>
            </a:extLst>
          </p:cNvPr>
          <p:cNvSpPr txBox="1"/>
          <p:nvPr/>
        </p:nvSpPr>
        <p:spPr>
          <a:xfrm>
            <a:off x="434771" y="9185455"/>
            <a:ext cx="173452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a:solidFill>
                  <a:schemeClr val="bg2">
                    <a:lumMod val="25000"/>
                  </a:schemeClr>
                </a:solidFill>
                <a:latin typeface="Century Gothic" panose="020F0302020204030204"/>
              </a:rPr>
              <a:t>à la </a:t>
            </a:r>
            <a:r>
              <a:rPr lang="en-GB" sz="2400" kern="0" dirty="0" err="1">
                <a:solidFill>
                  <a:schemeClr val="bg2">
                    <a:lumMod val="25000"/>
                  </a:schemeClr>
                </a:solidFill>
                <a:latin typeface="Century Gothic" panose="020F0302020204030204"/>
              </a:rPr>
              <a:t>plage</a:t>
            </a:r>
            <a:endPar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58" name="Google Shape;433;p6">
            <a:extLst>
              <a:ext uri="{FF2B5EF4-FFF2-40B4-BE49-F238E27FC236}">
                <a16:creationId xmlns:a16="http://schemas.microsoft.com/office/drawing/2014/main" id="{A56E7B53-BB13-4B52-863C-E82FE50480BC}"/>
              </a:ext>
            </a:extLst>
          </p:cNvPr>
          <p:cNvSpPr txBox="1"/>
          <p:nvPr/>
        </p:nvSpPr>
        <p:spPr>
          <a:xfrm>
            <a:off x="7165152" y="9148119"/>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latin typeface="Quattrocento Sans"/>
                <a:ea typeface="Quattrocento Sans"/>
                <a:cs typeface="Quattrocento Sans"/>
                <a:sym typeface="Quattrocento Sans"/>
              </a:rPr>
              <a:t>➜</a:t>
            </a:r>
            <a:endParaRPr sz="2300" b="0" i="0" u="none" strike="noStrike" cap="none" dirty="0">
              <a:latin typeface="Century Gothic"/>
              <a:ea typeface="Century Gothic"/>
              <a:cs typeface="Century Gothic"/>
              <a:sym typeface="Century Gothic"/>
            </a:endParaRPr>
          </a:p>
        </p:txBody>
      </p:sp>
      <p:sp>
        <p:nvSpPr>
          <p:cNvPr id="59" name="Rectangle: Rounded Corners 58">
            <a:extLst>
              <a:ext uri="{FF2B5EF4-FFF2-40B4-BE49-F238E27FC236}">
                <a16:creationId xmlns:a16="http://schemas.microsoft.com/office/drawing/2014/main" id="{C66C14A5-057C-4692-B19C-0F08962C87BD}"/>
              </a:ext>
            </a:extLst>
          </p:cNvPr>
          <p:cNvSpPr/>
          <p:nvPr/>
        </p:nvSpPr>
        <p:spPr>
          <a:xfrm>
            <a:off x="5358481" y="9136927"/>
            <a:ext cx="1717428" cy="44623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tx1"/>
              </a:solidFill>
            </a:endParaRPr>
          </a:p>
        </p:txBody>
      </p:sp>
      <p:sp>
        <p:nvSpPr>
          <p:cNvPr id="60" name="TextBox 59">
            <a:extLst>
              <a:ext uri="{FF2B5EF4-FFF2-40B4-BE49-F238E27FC236}">
                <a16:creationId xmlns:a16="http://schemas.microsoft.com/office/drawing/2014/main" id="{DBB30438-C9B7-45BF-A373-0BE12E59FCC1}"/>
              </a:ext>
            </a:extLst>
          </p:cNvPr>
          <p:cNvSpPr txBox="1"/>
          <p:nvPr/>
        </p:nvSpPr>
        <p:spPr>
          <a:xfrm>
            <a:off x="5341383" y="9153190"/>
            <a:ext cx="119121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a:latin typeface="Century Gothic" panose="020F0302020204030204"/>
              </a:rPr>
              <a:t>à </a:t>
            </a:r>
            <a:r>
              <a:rPr lang="en-GB" sz="2400" b="1" kern="0" dirty="0" err="1">
                <a:latin typeface="Century Gothic" panose="020F0302020204030204"/>
              </a:rPr>
              <a:t>l’</a:t>
            </a:r>
            <a:r>
              <a:rPr lang="en-GB" sz="2400" dirty="0" err="1">
                <a:latin typeface="Century Gothic" panose="020B0502020202020204" pitchFamily="34" charset="0"/>
              </a:rPr>
              <a:t>ile</a:t>
            </a:r>
            <a:endParaRPr kumimoji="0" lang="en-GB" sz="2400" b="1" i="0" u="none" strike="noStrike" kern="0" cap="none" spc="0" normalizeH="0" baseline="0" noProof="0" dirty="0">
              <a:ln>
                <a:noFill/>
              </a:ln>
              <a:effectLst/>
              <a:uLnTx/>
              <a:uFillTx/>
              <a:latin typeface="Century Gothic" panose="020F0302020204030204"/>
            </a:endParaRPr>
          </a:p>
        </p:txBody>
      </p:sp>
      <p:pic>
        <p:nvPicPr>
          <p:cNvPr id="61" name="Picture 60">
            <a:extLst>
              <a:ext uri="{FF2B5EF4-FFF2-40B4-BE49-F238E27FC236}">
                <a16:creationId xmlns:a16="http://schemas.microsoft.com/office/drawing/2014/main" id="{13C9D260-2634-41FA-8D3B-34A0B550226D}"/>
              </a:ext>
            </a:extLst>
          </p:cNvPr>
          <p:cNvPicPr>
            <a:picLocks noChangeAspect="1"/>
          </p:cNvPicPr>
          <p:nvPr/>
        </p:nvPicPr>
        <p:blipFill>
          <a:blip r:embed="rId9"/>
          <a:stretch>
            <a:fillRect/>
          </a:stretch>
        </p:blipFill>
        <p:spPr>
          <a:xfrm>
            <a:off x="127974" y="10002090"/>
            <a:ext cx="2274005" cy="859611"/>
          </a:xfrm>
          <a:prstGeom prst="rect">
            <a:avLst/>
          </a:prstGeom>
        </p:spPr>
      </p:pic>
      <p:sp>
        <p:nvSpPr>
          <p:cNvPr id="62" name="TextBox 61">
            <a:extLst>
              <a:ext uri="{FF2B5EF4-FFF2-40B4-BE49-F238E27FC236}">
                <a16:creationId xmlns:a16="http://schemas.microsoft.com/office/drawing/2014/main" id="{7BCEB594-EAD8-4B4E-9AEA-9D1EEFFBD7F4}"/>
              </a:ext>
            </a:extLst>
          </p:cNvPr>
          <p:cNvSpPr txBox="1"/>
          <p:nvPr/>
        </p:nvSpPr>
        <p:spPr>
          <a:xfrm>
            <a:off x="2428023" y="10167258"/>
            <a:ext cx="9337813" cy="461665"/>
          </a:xfrm>
          <a:prstGeom prst="rect">
            <a:avLst/>
          </a:prstGeom>
          <a:noFill/>
        </p:spPr>
        <p:txBody>
          <a:bodyPr wrap="none" rtlCol="0">
            <a:spAutoFit/>
          </a:bodyPr>
          <a:lstStyle/>
          <a:p>
            <a:pPr defTabSz="914400">
              <a:defRPr/>
            </a:pPr>
            <a:r>
              <a:rPr kumimoji="0" lang="fr-FR" sz="2400" b="1" i="0" u="none" strike="noStrike" kern="1200" cap="none" spc="0" normalizeH="0" baseline="0" noProof="0" dirty="0">
                <a:ln>
                  <a:noFill/>
                </a:ln>
                <a:effectLst/>
                <a:uLnTx/>
                <a:uFillTx/>
                <a:latin typeface="Century Gothic" panose="020B0502020202020204" pitchFamily="34" charset="0"/>
                <a:ea typeface="+mn-ea"/>
                <a:cs typeface="+mn-cs"/>
              </a:rPr>
              <a:t>Où va Mylène (je) ? Où va Renée (elle) ? C’est ‘au’ ou ‘à la’ ?</a:t>
            </a:r>
          </a:p>
        </p:txBody>
      </p:sp>
      <p:sp>
        <p:nvSpPr>
          <p:cNvPr id="63" name="TextBox 62">
            <a:extLst>
              <a:ext uri="{FF2B5EF4-FFF2-40B4-BE49-F238E27FC236}">
                <a16:creationId xmlns:a16="http://schemas.microsoft.com/office/drawing/2014/main" id="{016D286D-2FFB-4C6D-9543-E2ECF67E8254}"/>
              </a:ext>
            </a:extLst>
          </p:cNvPr>
          <p:cNvSpPr txBox="1"/>
          <p:nvPr/>
        </p:nvSpPr>
        <p:spPr>
          <a:xfrm>
            <a:off x="6555686" y="11173033"/>
            <a:ext cx="3836505" cy="193899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Mylène is going to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1. </a:t>
            </a: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countryside</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4.</a:t>
            </a:r>
          </a:p>
        </p:txBody>
      </p:sp>
      <p:sp>
        <p:nvSpPr>
          <p:cNvPr id="64" name="TextBox 63">
            <a:extLst>
              <a:ext uri="{FF2B5EF4-FFF2-40B4-BE49-F238E27FC236}">
                <a16:creationId xmlns:a16="http://schemas.microsoft.com/office/drawing/2014/main" id="{2B6433DA-6B14-4ED4-8A46-3F186CDF87CF}"/>
              </a:ext>
            </a:extLst>
          </p:cNvPr>
          <p:cNvSpPr txBox="1"/>
          <p:nvPr/>
        </p:nvSpPr>
        <p:spPr>
          <a:xfrm>
            <a:off x="6550675" y="13385866"/>
            <a:ext cx="3836505" cy="193899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Renée is going to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effectLst/>
              <a:uLnTx/>
              <a:uFillTx/>
              <a:latin typeface="Century Gothic" panose="020B0502020202020204" pitchFamily="34" charset="0"/>
              <a:ea typeface="+mn-ea"/>
              <a:cs typeface="+mn-cs"/>
            </a:endParaRPr>
          </a:p>
        </p:txBody>
      </p:sp>
      <p:pic>
        <p:nvPicPr>
          <p:cNvPr id="65" name="Picture 64">
            <a:extLst>
              <a:ext uri="{FF2B5EF4-FFF2-40B4-BE49-F238E27FC236}">
                <a16:creationId xmlns:a16="http://schemas.microsoft.com/office/drawing/2014/main" id="{5DF2B377-7D21-4D96-A4A2-112EAFDD7B7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89091" y="10904880"/>
            <a:ext cx="545793" cy="552667"/>
          </a:xfrm>
          <a:prstGeom prst="rect">
            <a:avLst/>
          </a:prstGeom>
        </p:spPr>
      </p:pic>
      <p:pic>
        <p:nvPicPr>
          <p:cNvPr id="66" name="Picture 65" descr="A picture containing text, vector graphics&#10;&#10;Description automatically generated">
            <a:extLst>
              <a:ext uri="{FF2B5EF4-FFF2-40B4-BE49-F238E27FC236}">
                <a16:creationId xmlns:a16="http://schemas.microsoft.com/office/drawing/2014/main" id="{3E105E75-CB7A-4319-A6E5-0305027499D7}"/>
              </a:ext>
            </a:extLst>
          </p:cNvPr>
          <p:cNvPicPr>
            <a:picLocks noChangeAspect="1"/>
          </p:cNvPicPr>
          <p:nvPr/>
        </p:nvPicPr>
        <p:blipFill rotWithShape="1">
          <a:blip r:embed="rId12">
            <a:extLst>
              <a:ext uri="{28A0092B-C50C-407E-A947-70E740481C1C}">
                <a14:useLocalDpi xmlns:a14="http://schemas.microsoft.com/office/drawing/2010/main" val="0"/>
              </a:ext>
            </a:extLst>
          </a:blip>
          <a:srcRect b="54806"/>
          <a:stretch/>
        </p:blipFill>
        <p:spPr>
          <a:xfrm>
            <a:off x="9928721" y="13112025"/>
            <a:ext cx="631423" cy="724734"/>
          </a:xfrm>
          <a:prstGeom prst="rect">
            <a:avLst/>
          </a:prstGeom>
        </p:spPr>
      </p:pic>
      <p:pic>
        <p:nvPicPr>
          <p:cNvPr id="67" name="Picture 66">
            <a:extLst>
              <a:ext uri="{FF2B5EF4-FFF2-40B4-BE49-F238E27FC236}">
                <a16:creationId xmlns:a16="http://schemas.microsoft.com/office/drawing/2014/main" id="{685F0EFA-A8B4-4FCB-8D96-DC1F4D467A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8309" y="10851902"/>
            <a:ext cx="451477" cy="457163"/>
          </a:xfrm>
          <a:prstGeom prst="rect">
            <a:avLst/>
          </a:prstGeom>
        </p:spPr>
      </p:pic>
      <p:sp>
        <p:nvSpPr>
          <p:cNvPr id="68" name="Rectangle: Rounded Corners 67">
            <a:extLst>
              <a:ext uri="{FF2B5EF4-FFF2-40B4-BE49-F238E27FC236}">
                <a16:creationId xmlns:a16="http://schemas.microsoft.com/office/drawing/2014/main" id="{C088BC0D-D74E-4B27-B903-23865DA17907}"/>
              </a:ext>
            </a:extLst>
          </p:cNvPr>
          <p:cNvSpPr/>
          <p:nvPr/>
        </p:nvSpPr>
        <p:spPr>
          <a:xfrm>
            <a:off x="1327667" y="10813680"/>
            <a:ext cx="4525505" cy="519741"/>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03A2FF85-20A1-40A0-8D79-3BCEEAED639B}"/>
              </a:ext>
            </a:extLst>
          </p:cNvPr>
          <p:cNvSpPr txBox="1"/>
          <p:nvPr/>
        </p:nvSpPr>
        <p:spPr>
          <a:xfrm>
            <a:off x="1481015" y="10873654"/>
            <a:ext cx="41377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effectLst/>
                <a:uLnTx/>
                <a:uFillTx/>
                <a:latin typeface="Century Gothic" panose="020B0502020202020204" pitchFamily="34" charset="0"/>
                <a:ea typeface="+mn-ea"/>
                <a:cs typeface="Arial"/>
                <a:sym typeface="Arial"/>
              </a:rPr>
              <a:t>Je vais à la campagne.</a:t>
            </a:r>
            <a:endParaRPr kumimoji="0" lang="es-AR" sz="2000" b="0" i="0" u="none" strike="noStrike" kern="1200" cap="none" spc="0" normalizeH="0" baseline="0" noProof="0" dirty="0">
              <a:ln>
                <a:noFill/>
              </a:ln>
              <a:effectLst/>
              <a:uLnTx/>
              <a:uFillTx/>
              <a:latin typeface="Century Gothic" panose="020B0502020202020204" pitchFamily="34" charset="0"/>
              <a:ea typeface="+mn-ea"/>
              <a:cs typeface="Arial"/>
              <a:sym typeface="Arial"/>
            </a:endParaRPr>
          </a:p>
        </p:txBody>
      </p:sp>
      <p:grpSp>
        <p:nvGrpSpPr>
          <p:cNvPr id="70" name="Group 69">
            <a:extLst>
              <a:ext uri="{FF2B5EF4-FFF2-40B4-BE49-F238E27FC236}">
                <a16:creationId xmlns:a16="http://schemas.microsoft.com/office/drawing/2014/main" id="{E55AFE89-6A89-4EB0-9D85-0533A17AD671}"/>
              </a:ext>
            </a:extLst>
          </p:cNvPr>
          <p:cNvGrpSpPr/>
          <p:nvPr/>
        </p:nvGrpSpPr>
        <p:grpSpPr>
          <a:xfrm>
            <a:off x="2408242" y="10851902"/>
            <a:ext cx="651132" cy="442116"/>
            <a:chOff x="-2263127" y="1019472"/>
            <a:chExt cx="369870" cy="233747"/>
          </a:xfrm>
        </p:grpSpPr>
        <p:sp>
          <p:nvSpPr>
            <p:cNvPr id="71" name="Rectangle: Rounded Corners 70">
              <a:extLst>
                <a:ext uri="{FF2B5EF4-FFF2-40B4-BE49-F238E27FC236}">
                  <a16:creationId xmlns:a16="http://schemas.microsoft.com/office/drawing/2014/main" id="{A19938D1-6123-4A8D-8CA6-2F50A66F9C23}"/>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72" name="Freeform: Shape 164">
              <a:extLst>
                <a:ext uri="{FF2B5EF4-FFF2-40B4-BE49-F238E27FC236}">
                  <a16:creationId xmlns:a16="http://schemas.microsoft.com/office/drawing/2014/main" id="{CC236C06-C365-4635-AA6F-4F6A0DCF4141}"/>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pic>
        <p:nvPicPr>
          <p:cNvPr id="73" name="Picture 72">
            <a:extLst>
              <a:ext uri="{FF2B5EF4-FFF2-40B4-BE49-F238E27FC236}">
                <a16:creationId xmlns:a16="http://schemas.microsoft.com/office/drawing/2014/main" id="{C922B01A-BEEA-4A58-9632-695FD8C1D0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8308" y="11571664"/>
            <a:ext cx="451477" cy="457163"/>
          </a:xfrm>
          <a:prstGeom prst="rect">
            <a:avLst/>
          </a:prstGeom>
        </p:spPr>
      </p:pic>
      <p:pic>
        <p:nvPicPr>
          <p:cNvPr id="74" name="Picture 73">
            <a:extLst>
              <a:ext uri="{FF2B5EF4-FFF2-40B4-BE49-F238E27FC236}">
                <a16:creationId xmlns:a16="http://schemas.microsoft.com/office/drawing/2014/main" id="{4331F357-2D63-4994-B64A-ADD7B0B1FE8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0140" y="12274264"/>
            <a:ext cx="451477" cy="457163"/>
          </a:xfrm>
          <a:prstGeom prst="rect">
            <a:avLst/>
          </a:prstGeom>
        </p:spPr>
      </p:pic>
      <p:pic>
        <p:nvPicPr>
          <p:cNvPr id="75" name="Picture 74">
            <a:extLst>
              <a:ext uri="{FF2B5EF4-FFF2-40B4-BE49-F238E27FC236}">
                <a16:creationId xmlns:a16="http://schemas.microsoft.com/office/drawing/2014/main" id="{E33F0DB6-20F2-48BC-BBA6-B6B34F4C33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8307" y="13019326"/>
            <a:ext cx="451477" cy="457163"/>
          </a:xfrm>
          <a:prstGeom prst="rect">
            <a:avLst/>
          </a:prstGeom>
        </p:spPr>
      </p:pic>
      <p:pic>
        <p:nvPicPr>
          <p:cNvPr id="76" name="Picture 75">
            <a:extLst>
              <a:ext uri="{FF2B5EF4-FFF2-40B4-BE49-F238E27FC236}">
                <a16:creationId xmlns:a16="http://schemas.microsoft.com/office/drawing/2014/main" id="{4A5FF134-6949-4A25-A589-BCA4661CD79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0350" y="13811867"/>
            <a:ext cx="451477" cy="457163"/>
          </a:xfrm>
          <a:prstGeom prst="rect">
            <a:avLst/>
          </a:prstGeom>
        </p:spPr>
      </p:pic>
      <p:pic>
        <p:nvPicPr>
          <p:cNvPr id="77" name="Picture 76">
            <a:extLst>
              <a:ext uri="{FF2B5EF4-FFF2-40B4-BE49-F238E27FC236}">
                <a16:creationId xmlns:a16="http://schemas.microsoft.com/office/drawing/2014/main" id="{5AF00DDE-4A9D-410E-83DC-3AB9FCACB2F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0256" y="14612932"/>
            <a:ext cx="451477" cy="457163"/>
          </a:xfrm>
          <a:prstGeom prst="rect">
            <a:avLst/>
          </a:prstGeom>
        </p:spPr>
      </p:pic>
      <p:sp>
        <p:nvSpPr>
          <p:cNvPr id="78" name="Rectangle: Rounded Corners 77">
            <a:extLst>
              <a:ext uri="{FF2B5EF4-FFF2-40B4-BE49-F238E27FC236}">
                <a16:creationId xmlns:a16="http://schemas.microsoft.com/office/drawing/2014/main" id="{4972BF1D-1A44-4A7B-BB00-D8D04E016642}"/>
              </a:ext>
            </a:extLst>
          </p:cNvPr>
          <p:cNvSpPr/>
          <p:nvPr/>
        </p:nvSpPr>
        <p:spPr>
          <a:xfrm>
            <a:off x="1327667" y="11534109"/>
            <a:ext cx="4525505" cy="519741"/>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79" name="TextBox 78">
            <a:extLst>
              <a:ext uri="{FF2B5EF4-FFF2-40B4-BE49-F238E27FC236}">
                <a16:creationId xmlns:a16="http://schemas.microsoft.com/office/drawing/2014/main" id="{F814630C-ACDB-4FBA-B9F8-EB069A314A20}"/>
              </a:ext>
            </a:extLst>
          </p:cNvPr>
          <p:cNvSpPr txBox="1"/>
          <p:nvPr/>
        </p:nvSpPr>
        <p:spPr>
          <a:xfrm>
            <a:off x="1481016" y="11594083"/>
            <a:ext cx="26853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effectLst/>
                <a:uLnTx/>
                <a:uFillTx/>
                <a:latin typeface="Century Gothic" panose="020B0502020202020204" pitchFamily="34" charset="0"/>
                <a:ea typeface="+mn-ea"/>
                <a:cs typeface="Arial"/>
                <a:sym typeface="Arial"/>
              </a:rPr>
              <a:t>Je vais  au   pont.</a:t>
            </a:r>
            <a:endParaRPr kumimoji="0" lang="es-AR" sz="2000" b="0" i="0" u="none" strike="noStrike" kern="1200" cap="none" spc="0" normalizeH="0" baseline="0" noProof="0" dirty="0">
              <a:ln>
                <a:noFill/>
              </a:ln>
              <a:effectLst/>
              <a:uLnTx/>
              <a:uFillTx/>
              <a:latin typeface="Century Gothic" panose="020B0502020202020204" pitchFamily="34" charset="0"/>
              <a:ea typeface="+mn-ea"/>
              <a:cs typeface="Arial"/>
              <a:sym typeface="Arial"/>
            </a:endParaRPr>
          </a:p>
        </p:txBody>
      </p:sp>
      <p:grpSp>
        <p:nvGrpSpPr>
          <p:cNvPr id="80" name="Group 79">
            <a:extLst>
              <a:ext uri="{FF2B5EF4-FFF2-40B4-BE49-F238E27FC236}">
                <a16:creationId xmlns:a16="http://schemas.microsoft.com/office/drawing/2014/main" id="{6DF3DB40-DE33-48AD-A59D-CF17BFD0209B}"/>
              </a:ext>
            </a:extLst>
          </p:cNvPr>
          <p:cNvGrpSpPr/>
          <p:nvPr/>
        </p:nvGrpSpPr>
        <p:grpSpPr>
          <a:xfrm>
            <a:off x="2408242" y="11561804"/>
            <a:ext cx="651132" cy="442116"/>
            <a:chOff x="-2263127" y="1019472"/>
            <a:chExt cx="369870" cy="233747"/>
          </a:xfrm>
        </p:grpSpPr>
        <p:sp>
          <p:nvSpPr>
            <p:cNvPr id="81" name="Rectangle: Rounded Corners 80">
              <a:extLst>
                <a:ext uri="{FF2B5EF4-FFF2-40B4-BE49-F238E27FC236}">
                  <a16:creationId xmlns:a16="http://schemas.microsoft.com/office/drawing/2014/main" id="{E52B29AC-ABF0-482B-A77A-4AE000C955EE}"/>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82" name="Freeform: Shape 115">
              <a:extLst>
                <a:ext uri="{FF2B5EF4-FFF2-40B4-BE49-F238E27FC236}">
                  <a16:creationId xmlns:a16="http://schemas.microsoft.com/office/drawing/2014/main" id="{081DD880-E6DF-40A3-9FF7-7D03091A3671}"/>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sp>
        <p:nvSpPr>
          <p:cNvPr id="83" name="Rectangle: Rounded Corners 82">
            <a:extLst>
              <a:ext uri="{FF2B5EF4-FFF2-40B4-BE49-F238E27FC236}">
                <a16:creationId xmlns:a16="http://schemas.microsoft.com/office/drawing/2014/main" id="{22AE38E5-978F-4E71-BEDF-7A6FD0B72DB7}"/>
              </a:ext>
            </a:extLst>
          </p:cNvPr>
          <p:cNvSpPr/>
          <p:nvPr/>
        </p:nvSpPr>
        <p:spPr>
          <a:xfrm>
            <a:off x="1327667" y="12211686"/>
            <a:ext cx="4525505" cy="519741"/>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84" name="TextBox 83">
            <a:extLst>
              <a:ext uri="{FF2B5EF4-FFF2-40B4-BE49-F238E27FC236}">
                <a16:creationId xmlns:a16="http://schemas.microsoft.com/office/drawing/2014/main" id="{3E7DD7E9-19F0-4AF6-884D-B6C656ADF5A8}"/>
              </a:ext>
            </a:extLst>
          </p:cNvPr>
          <p:cNvSpPr txBox="1"/>
          <p:nvPr/>
        </p:nvSpPr>
        <p:spPr>
          <a:xfrm>
            <a:off x="1481015" y="12271660"/>
            <a:ext cx="33337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effectLst/>
                <a:uLnTx/>
                <a:uFillTx/>
                <a:latin typeface="Century Gothic" panose="020B0502020202020204" pitchFamily="34" charset="0"/>
                <a:ea typeface="+mn-ea"/>
                <a:cs typeface="Arial"/>
                <a:sym typeface="Arial"/>
              </a:rPr>
              <a:t>Elle va   </a:t>
            </a:r>
            <a:r>
              <a:rPr kumimoji="0" lang="es-AR" sz="2000" b="1" i="0" u="none" strike="noStrike" kern="1200" cap="none" spc="0" normalizeH="0" baseline="0" noProof="0" dirty="0" err="1">
                <a:ln>
                  <a:noFill/>
                </a:ln>
                <a:effectLst/>
                <a:uLnTx/>
                <a:uFillTx/>
                <a:latin typeface="Century Gothic" panose="020B0502020202020204" pitchFamily="34" charset="0"/>
                <a:ea typeface="+mn-ea"/>
                <a:cs typeface="Arial"/>
                <a:sym typeface="Arial"/>
              </a:rPr>
              <a:t>au</a:t>
            </a:r>
            <a:r>
              <a:rPr kumimoji="0" lang="es-AR" sz="2000" b="1" i="0" u="none" strike="noStrike" kern="1200" cap="none" spc="0" normalizeH="0" baseline="0" noProof="0" dirty="0">
                <a:ln>
                  <a:noFill/>
                </a:ln>
                <a:effectLst/>
                <a:uLnTx/>
                <a:uFillTx/>
                <a:latin typeface="Century Gothic" panose="020B0502020202020204" pitchFamily="34" charset="0"/>
                <a:ea typeface="+mn-ea"/>
                <a:cs typeface="Arial"/>
                <a:sym typeface="Arial"/>
              </a:rPr>
              <a:t>   </a:t>
            </a:r>
            <a:r>
              <a:rPr kumimoji="0" lang="es-AR" sz="2000" b="1" i="0" u="none" strike="noStrike" kern="1200" cap="none" spc="0" normalizeH="0" baseline="0" noProof="0" dirty="0" err="1">
                <a:ln>
                  <a:noFill/>
                </a:ln>
                <a:effectLst/>
                <a:uLnTx/>
                <a:uFillTx/>
                <a:latin typeface="Century Gothic" panose="020B0502020202020204" pitchFamily="34" charset="0"/>
                <a:ea typeface="+mn-ea"/>
                <a:cs typeface="Arial"/>
                <a:sym typeface="Arial"/>
              </a:rPr>
              <a:t>magasin</a:t>
            </a:r>
            <a:r>
              <a:rPr kumimoji="0" lang="es-AR" sz="2000" b="1" i="0" u="none" strike="noStrike" kern="1200" cap="none" spc="0" normalizeH="0" baseline="0" noProof="0" dirty="0">
                <a:ln>
                  <a:noFill/>
                </a:ln>
                <a:effectLst/>
                <a:uLnTx/>
                <a:uFillTx/>
                <a:latin typeface="Century Gothic" panose="020B0502020202020204" pitchFamily="34" charset="0"/>
                <a:ea typeface="+mn-ea"/>
                <a:cs typeface="Arial"/>
                <a:sym typeface="Arial"/>
              </a:rPr>
              <a:t>.</a:t>
            </a:r>
            <a:endParaRPr kumimoji="0" lang="es-AR" sz="2000" b="0" i="0" u="none" strike="noStrike" kern="1200" cap="none" spc="0" normalizeH="0" baseline="0" noProof="0" dirty="0">
              <a:ln>
                <a:noFill/>
              </a:ln>
              <a:effectLst/>
              <a:uLnTx/>
              <a:uFillTx/>
              <a:latin typeface="Century Gothic" panose="020B0502020202020204" pitchFamily="34" charset="0"/>
              <a:ea typeface="+mn-ea"/>
              <a:cs typeface="Arial"/>
              <a:sym typeface="Arial"/>
            </a:endParaRPr>
          </a:p>
        </p:txBody>
      </p:sp>
      <p:grpSp>
        <p:nvGrpSpPr>
          <p:cNvPr id="85" name="Group 84">
            <a:extLst>
              <a:ext uri="{FF2B5EF4-FFF2-40B4-BE49-F238E27FC236}">
                <a16:creationId xmlns:a16="http://schemas.microsoft.com/office/drawing/2014/main" id="{63B548EA-8433-40F9-9D07-D9B72A617C34}"/>
              </a:ext>
            </a:extLst>
          </p:cNvPr>
          <p:cNvGrpSpPr/>
          <p:nvPr/>
        </p:nvGrpSpPr>
        <p:grpSpPr>
          <a:xfrm>
            <a:off x="2379140" y="12233591"/>
            <a:ext cx="651132" cy="442116"/>
            <a:chOff x="-2263127" y="1019472"/>
            <a:chExt cx="369870" cy="233747"/>
          </a:xfrm>
        </p:grpSpPr>
        <p:sp>
          <p:nvSpPr>
            <p:cNvPr id="86" name="Rectangle: Rounded Corners 85">
              <a:extLst>
                <a:ext uri="{FF2B5EF4-FFF2-40B4-BE49-F238E27FC236}">
                  <a16:creationId xmlns:a16="http://schemas.microsoft.com/office/drawing/2014/main" id="{6A5B786F-FFC1-43CA-9A7A-D2F8C09404C9}"/>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87" name="Freeform: Shape 120">
              <a:extLst>
                <a:ext uri="{FF2B5EF4-FFF2-40B4-BE49-F238E27FC236}">
                  <a16:creationId xmlns:a16="http://schemas.microsoft.com/office/drawing/2014/main" id="{15738CF3-8253-44BD-9C83-3ED8CC01DDF8}"/>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sp>
        <p:nvSpPr>
          <p:cNvPr id="88" name="Rectangle: Rounded Corners 87">
            <a:extLst>
              <a:ext uri="{FF2B5EF4-FFF2-40B4-BE49-F238E27FC236}">
                <a16:creationId xmlns:a16="http://schemas.microsoft.com/office/drawing/2014/main" id="{A0622416-7569-4AD9-8A46-5D2119E3AB9B}"/>
              </a:ext>
            </a:extLst>
          </p:cNvPr>
          <p:cNvSpPr/>
          <p:nvPr/>
        </p:nvSpPr>
        <p:spPr>
          <a:xfrm>
            <a:off x="1327667" y="12980623"/>
            <a:ext cx="4525505" cy="519741"/>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89" name="TextBox 88">
            <a:extLst>
              <a:ext uri="{FF2B5EF4-FFF2-40B4-BE49-F238E27FC236}">
                <a16:creationId xmlns:a16="http://schemas.microsoft.com/office/drawing/2014/main" id="{393FEA73-68E1-4CC2-B3BC-6CA517CFCA54}"/>
              </a:ext>
            </a:extLst>
          </p:cNvPr>
          <p:cNvSpPr txBox="1"/>
          <p:nvPr/>
        </p:nvSpPr>
        <p:spPr>
          <a:xfrm>
            <a:off x="1481015" y="13040597"/>
            <a:ext cx="30527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effectLst/>
                <a:uLnTx/>
                <a:uFillTx/>
                <a:latin typeface="Century Gothic" panose="020B0502020202020204" pitchFamily="34" charset="0"/>
                <a:ea typeface="+mn-ea"/>
                <a:cs typeface="Arial"/>
                <a:sym typeface="Arial"/>
              </a:rPr>
              <a:t>Elle va   au   plage.</a:t>
            </a:r>
            <a:endParaRPr kumimoji="0" lang="es-AR" sz="2000" b="0" i="0" u="none" strike="noStrike" kern="1200" cap="none" spc="0" normalizeH="0" baseline="0" noProof="0" dirty="0">
              <a:ln>
                <a:noFill/>
              </a:ln>
              <a:effectLst/>
              <a:uLnTx/>
              <a:uFillTx/>
              <a:latin typeface="Century Gothic" panose="020B0502020202020204" pitchFamily="34" charset="0"/>
              <a:ea typeface="+mn-ea"/>
              <a:cs typeface="Arial"/>
              <a:sym typeface="Arial"/>
            </a:endParaRPr>
          </a:p>
        </p:txBody>
      </p:sp>
      <p:grpSp>
        <p:nvGrpSpPr>
          <p:cNvPr id="90" name="Group 89">
            <a:extLst>
              <a:ext uri="{FF2B5EF4-FFF2-40B4-BE49-F238E27FC236}">
                <a16:creationId xmlns:a16="http://schemas.microsoft.com/office/drawing/2014/main" id="{4B92E0A3-7212-45CF-AADD-B3ABDBCC61BA}"/>
              </a:ext>
            </a:extLst>
          </p:cNvPr>
          <p:cNvGrpSpPr/>
          <p:nvPr/>
        </p:nvGrpSpPr>
        <p:grpSpPr>
          <a:xfrm>
            <a:off x="2401669" y="13000681"/>
            <a:ext cx="651132" cy="442116"/>
            <a:chOff x="-2263127" y="1019472"/>
            <a:chExt cx="369870" cy="233747"/>
          </a:xfrm>
        </p:grpSpPr>
        <p:sp>
          <p:nvSpPr>
            <p:cNvPr id="94" name="Rectangle: Rounded Corners 93">
              <a:extLst>
                <a:ext uri="{FF2B5EF4-FFF2-40B4-BE49-F238E27FC236}">
                  <a16:creationId xmlns:a16="http://schemas.microsoft.com/office/drawing/2014/main" id="{572621E0-B7FC-4796-9DD3-D3C29EC733F7}"/>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95" name="Freeform: Shape 127">
              <a:extLst>
                <a:ext uri="{FF2B5EF4-FFF2-40B4-BE49-F238E27FC236}">
                  <a16:creationId xmlns:a16="http://schemas.microsoft.com/office/drawing/2014/main" id="{1C12B63C-8BD2-46B9-AAD3-BCED4A545B83}"/>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sp>
        <p:nvSpPr>
          <p:cNvPr id="96" name="Rectangle: Rounded Corners 95">
            <a:extLst>
              <a:ext uri="{FF2B5EF4-FFF2-40B4-BE49-F238E27FC236}">
                <a16:creationId xmlns:a16="http://schemas.microsoft.com/office/drawing/2014/main" id="{92399D2F-CD1B-4323-B364-5CCC93CE2219}"/>
              </a:ext>
            </a:extLst>
          </p:cNvPr>
          <p:cNvSpPr/>
          <p:nvPr/>
        </p:nvSpPr>
        <p:spPr>
          <a:xfrm>
            <a:off x="1298565" y="13772296"/>
            <a:ext cx="4525505" cy="519741"/>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97" name="TextBox 96">
            <a:extLst>
              <a:ext uri="{FF2B5EF4-FFF2-40B4-BE49-F238E27FC236}">
                <a16:creationId xmlns:a16="http://schemas.microsoft.com/office/drawing/2014/main" id="{18443689-88B1-4930-B06C-845AE1A6256B}"/>
              </a:ext>
            </a:extLst>
          </p:cNvPr>
          <p:cNvSpPr txBox="1"/>
          <p:nvPr/>
        </p:nvSpPr>
        <p:spPr>
          <a:xfrm>
            <a:off x="1451914" y="13832270"/>
            <a:ext cx="26853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effectLst/>
                <a:uLnTx/>
                <a:uFillTx/>
                <a:latin typeface="Century Gothic" panose="020B0502020202020204" pitchFamily="34" charset="0"/>
                <a:ea typeface="+mn-ea"/>
                <a:cs typeface="Arial"/>
                <a:sym typeface="Arial"/>
              </a:rPr>
              <a:t>Je vais à la port.</a:t>
            </a:r>
            <a:endParaRPr kumimoji="0" lang="es-AR" sz="2000" b="0" i="0" u="none" strike="noStrike" kern="1200" cap="none" spc="0" normalizeH="0" baseline="0" noProof="0" dirty="0">
              <a:ln>
                <a:noFill/>
              </a:ln>
              <a:effectLst/>
              <a:uLnTx/>
              <a:uFillTx/>
              <a:latin typeface="Century Gothic" panose="020B0502020202020204" pitchFamily="34" charset="0"/>
              <a:ea typeface="+mn-ea"/>
              <a:cs typeface="Arial"/>
              <a:sym typeface="Arial"/>
            </a:endParaRPr>
          </a:p>
        </p:txBody>
      </p:sp>
      <p:grpSp>
        <p:nvGrpSpPr>
          <p:cNvPr id="98" name="Group 97">
            <a:extLst>
              <a:ext uri="{FF2B5EF4-FFF2-40B4-BE49-F238E27FC236}">
                <a16:creationId xmlns:a16="http://schemas.microsoft.com/office/drawing/2014/main" id="{D9BC231C-CF0B-4B7E-983A-572C6ECD4E9A}"/>
              </a:ext>
            </a:extLst>
          </p:cNvPr>
          <p:cNvGrpSpPr/>
          <p:nvPr/>
        </p:nvGrpSpPr>
        <p:grpSpPr>
          <a:xfrm>
            <a:off x="2379140" y="13809805"/>
            <a:ext cx="651132" cy="442116"/>
            <a:chOff x="-2263127" y="1019472"/>
            <a:chExt cx="369870" cy="233747"/>
          </a:xfrm>
        </p:grpSpPr>
        <p:sp>
          <p:nvSpPr>
            <p:cNvPr id="99" name="Rectangle: Rounded Corners 98">
              <a:extLst>
                <a:ext uri="{FF2B5EF4-FFF2-40B4-BE49-F238E27FC236}">
                  <a16:creationId xmlns:a16="http://schemas.microsoft.com/office/drawing/2014/main" id="{A4380D4B-DC49-4E05-8DFE-DE953374E995}"/>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00" name="Freeform: Shape 132">
              <a:extLst>
                <a:ext uri="{FF2B5EF4-FFF2-40B4-BE49-F238E27FC236}">
                  <a16:creationId xmlns:a16="http://schemas.microsoft.com/office/drawing/2014/main" id="{4630AE76-59C1-4BD1-A2F9-97397B58C10C}"/>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sp>
        <p:nvSpPr>
          <p:cNvPr id="101" name="Rectangle: Rounded Corners 100">
            <a:extLst>
              <a:ext uri="{FF2B5EF4-FFF2-40B4-BE49-F238E27FC236}">
                <a16:creationId xmlns:a16="http://schemas.microsoft.com/office/drawing/2014/main" id="{8111339B-B68C-49AD-B06C-E84314930C9D}"/>
              </a:ext>
            </a:extLst>
          </p:cNvPr>
          <p:cNvSpPr/>
          <p:nvPr/>
        </p:nvSpPr>
        <p:spPr>
          <a:xfrm>
            <a:off x="1298565" y="14544434"/>
            <a:ext cx="4525505" cy="519741"/>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02" name="TextBox 101">
            <a:extLst>
              <a:ext uri="{FF2B5EF4-FFF2-40B4-BE49-F238E27FC236}">
                <a16:creationId xmlns:a16="http://schemas.microsoft.com/office/drawing/2014/main" id="{CBB8E9E2-3D39-4BE0-9196-BDC142AEF9FD}"/>
              </a:ext>
            </a:extLst>
          </p:cNvPr>
          <p:cNvSpPr txBox="1"/>
          <p:nvPr/>
        </p:nvSpPr>
        <p:spPr>
          <a:xfrm>
            <a:off x="1451914" y="14604408"/>
            <a:ext cx="33628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effectLst/>
                <a:uLnTx/>
                <a:uFillTx/>
                <a:latin typeface="Century Gothic" panose="020B0502020202020204" pitchFamily="34" charset="0"/>
                <a:ea typeface="+mn-ea"/>
                <a:cs typeface="Arial"/>
                <a:sym typeface="Arial"/>
              </a:rPr>
              <a:t>Je vais   </a:t>
            </a:r>
            <a:r>
              <a:rPr kumimoji="0" lang="es-AR" sz="2000" b="1" i="0" u="none" strike="noStrike" kern="1200" cap="none" spc="0" normalizeH="0" baseline="0" noProof="0" dirty="0" err="1">
                <a:ln>
                  <a:noFill/>
                </a:ln>
                <a:effectLst/>
                <a:uLnTx/>
                <a:uFillTx/>
                <a:latin typeface="Century Gothic" panose="020B0502020202020204" pitchFamily="34" charset="0"/>
                <a:ea typeface="+mn-ea"/>
                <a:cs typeface="Arial"/>
                <a:sym typeface="Arial"/>
              </a:rPr>
              <a:t>au</a:t>
            </a:r>
            <a:r>
              <a:rPr kumimoji="0" lang="es-AR" sz="2000" b="1" i="0" u="none" strike="noStrike" kern="1200" cap="none" spc="0" normalizeH="0" baseline="0" noProof="0" dirty="0">
                <a:ln>
                  <a:noFill/>
                </a:ln>
                <a:effectLst/>
                <a:uLnTx/>
                <a:uFillTx/>
                <a:latin typeface="Century Gothic" panose="020B0502020202020204" pitchFamily="34" charset="0"/>
                <a:ea typeface="+mn-ea"/>
                <a:cs typeface="Arial"/>
                <a:sym typeface="Arial"/>
              </a:rPr>
              <a:t>  marché.</a:t>
            </a:r>
            <a:endParaRPr kumimoji="0" lang="es-AR" sz="2000" b="0" i="0" u="none" strike="noStrike" kern="1200" cap="none" spc="0" normalizeH="0" baseline="0" noProof="0" dirty="0">
              <a:ln>
                <a:noFill/>
              </a:ln>
              <a:effectLst/>
              <a:uLnTx/>
              <a:uFillTx/>
              <a:latin typeface="Century Gothic" panose="020B0502020202020204" pitchFamily="34" charset="0"/>
              <a:ea typeface="+mn-ea"/>
              <a:cs typeface="Arial"/>
              <a:sym typeface="Arial"/>
            </a:endParaRPr>
          </a:p>
        </p:txBody>
      </p:sp>
      <p:grpSp>
        <p:nvGrpSpPr>
          <p:cNvPr id="103" name="Group 102">
            <a:extLst>
              <a:ext uri="{FF2B5EF4-FFF2-40B4-BE49-F238E27FC236}">
                <a16:creationId xmlns:a16="http://schemas.microsoft.com/office/drawing/2014/main" id="{138F3BBF-71F8-4FFF-AB42-5A1F3E2BCB00}"/>
              </a:ext>
            </a:extLst>
          </p:cNvPr>
          <p:cNvGrpSpPr/>
          <p:nvPr/>
        </p:nvGrpSpPr>
        <p:grpSpPr>
          <a:xfrm>
            <a:off x="2401669" y="14573902"/>
            <a:ext cx="651132" cy="442116"/>
            <a:chOff x="-2263127" y="1019472"/>
            <a:chExt cx="369870" cy="233747"/>
          </a:xfrm>
        </p:grpSpPr>
        <p:sp>
          <p:nvSpPr>
            <p:cNvPr id="104" name="Rectangle: Rounded Corners 103">
              <a:extLst>
                <a:ext uri="{FF2B5EF4-FFF2-40B4-BE49-F238E27FC236}">
                  <a16:creationId xmlns:a16="http://schemas.microsoft.com/office/drawing/2014/main" id="{04B810B4-A50A-4B4F-B68C-6510522F428B}"/>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05" name="Freeform: Shape 139">
              <a:extLst>
                <a:ext uri="{FF2B5EF4-FFF2-40B4-BE49-F238E27FC236}">
                  <a16:creationId xmlns:a16="http://schemas.microsoft.com/office/drawing/2014/main" id="{2612E3D1-E284-46CE-BFC2-9077C244FF02}"/>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pic>
        <p:nvPicPr>
          <p:cNvPr id="106" name="Picture 105">
            <a:extLst>
              <a:ext uri="{FF2B5EF4-FFF2-40B4-BE49-F238E27FC236}">
                <a16:creationId xmlns:a16="http://schemas.microsoft.com/office/drawing/2014/main" id="{D1BEF4BA-FA22-4973-BC4A-A7151CFB429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0256" y="15508929"/>
            <a:ext cx="451477" cy="457163"/>
          </a:xfrm>
          <a:prstGeom prst="rect">
            <a:avLst/>
          </a:prstGeom>
        </p:spPr>
      </p:pic>
      <p:sp>
        <p:nvSpPr>
          <p:cNvPr id="107" name="Rectangle: Rounded Corners 106">
            <a:extLst>
              <a:ext uri="{FF2B5EF4-FFF2-40B4-BE49-F238E27FC236}">
                <a16:creationId xmlns:a16="http://schemas.microsoft.com/office/drawing/2014/main" id="{93146D59-DFDA-43E3-8F76-2B4175462891}"/>
              </a:ext>
            </a:extLst>
          </p:cNvPr>
          <p:cNvSpPr/>
          <p:nvPr/>
        </p:nvSpPr>
        <p:spPr>
          <a:xfrm>
            <a:off x="1298565" y="15440431"/>
            <a:ext cx="4525505" cy="519741"/>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08" name="TextBox 107">
            <a:extLst>
              <a:ext uri="{FF2B5EF4-FFF2-40B4-BE49-F238E27FC236}">
                <a16:creationId xmlns:a16="http://schemas.microsoft.com/office/drawing/2014/main" id="{5AE33EA4-1B63-4712-97EB-5FA7620302D8}"/>
              </a:ext>
            </a:extLst>
          </p:cNvPr>
          <p:cNvSpPr txBox="1"/>
          <p:nvPr/>
        </p:nvSpPr>
        <p:spPr>
          <a:xfrm>
            <a:off x="1451914" y="15500405"/>
            <a:ext cx="33628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effectLst/>
                <a:uLnTx/>
                <a:uFillTx/>
                <a:latin typeface="Century Gothic" panose="020B0502020202020204" pitchFamily="34" charset="0"/>
                <a:ea typeface="+mn-ea"/>
                <a:cs typeface="Arial"/>
                <a:sym typeface="Arial"/>
              </a:rPr>
              <a:t>Elle va   à la  </a:t>
            </a:r>
            <a:r>
              <a:rPr kumimoji="0" lang="es-AR" sz="2000" b="1" i="0" u="none" strike="noStrike" kern="1200" cap="none" spc="0" normalizeH="0" baseline="0" noProof="0" dirty="0" err="1">
                <a:ln>
                  <a:noFill/>
                </a:ln>
                <a:effectLst/>
                <a:uLnTx/>
                <a:uFillTx/>
                <a:latin typeface="Century Gothic" panose="020B0502020202020204" pitchFamily="34" charset="0"/>
                <a:ea typeface="+mn-ea"/>
                <a:cs typeface="Arial"/>
                <a:sym typeface="Arial"/>
              </a:rPr>
              <a:t>maison</a:t>
            </a:r>
            <a:r>
              <a:rPr kumimoji="0" lang="es-AR" sz="2000" b="1" i="0" u="none" strike="noStrike" kern="1200" cap="none" spc="0" normalizeH="0" baseline="0" noProof="0" dirty="0">
                <a:ln>
                  <a:noFill/>
                </a:ln>
                <a:effectLst/>
                <a:uLnTx/>
                <a:uFillTx/>
                <a:latin typeface="Century Gothic" panose="020B0502020202020204" pitchFamily="34" charset="0"/>
                <a:ea typeface="+mn-ea"/>
                <a:cs typeface="Arial"/>
                <a:sym typeface="Arial"/>
              </a:rPr>
              <a:t>.</a:t>
            </a:r>
            <a:endParaRPr kumimoji="0" lang="es-AR" sz="2000" b="0" i="0" u="none" strike="noStrike" kern="1200" cap="none" spc="0" normalizeH="0" baseline="0" noProof="0" dirty="0">
              <a:ln>
                <a:noFill/>
              </a:ln>
              <a:effectLst/>
              <a:uLnTx/>
              <a:uFillTx/>
              <a:latin typeface="Century Gothic" panose="020B0502020202020204" pitchFamily="34" charset="0"/>
              <a:ea typeface="+mn-ea"/>
              <a:cs typeface="Arial"/>
              <a:sym typeface="Arial"/>
            </a:endParaRPr>
          </a:p>
        </p:txBody>
      </p:sp>
      <p:grpSp>
        <p:nvGrpSpPr>
          <p:cNvPr id="109" name="Group 108">
            <a:extLst>
              <a:ext uri="{FF2B5EF4-FFF2-40B4-BE49-F238E27FC236}">
                <a16:creationId xmlns:a16="http://schemas.microsoft.com/office/drawing/2014/main" id="{60EFAEFE-80AD-4B3C-BDE7-6FCA0C839F54}"/>
              </a:ext>
            </a:extLst>
          </p:cNvPr>
          <p:cNvGrpSpPr/>
          <p:nvPr/>
        </p:nvGrpSpPr>
        <p:grpSpPr>
          <a:xfrm>
            <a:off x="2414141" y="15475540"/>
            <a:ext cx="651132" cy="442116"/>
            <a:chOff x="-2263127" y="1019472"/>
            <a:chExt cx="369870" cy="233747"/>
          </a:xfrm>
        </p:grpSpPr>
        <p:sp>
          <p:nvSpPr>
            <p:cNvPr id="110" name="Rectangle: Rounded Corners 109">
              <a:extLst>
                <a:ext uri="{FF2B5EF4-FFF2-40B4-BE49-F238E27FC236}">
                  <a16:creationId xmlns:a16="http://schemas.microsoft.com/office/drawing/2014/main" id="{0483E9A7-8B76-43AA-A982-F0D3EB79AA35}"/>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11" name="Freeform: Shape 146">
              <a:extLst>
                <a:ext uri="{FF2B5EF4-FFF2-40B4-BE49-F238E27FC236}">
                  <a16:creationId xmlns:a16="http://schemas.microsoft.com/office/drawing/2014/main" id="{B4A011C8-31CC-45A7-9A7A-431DA6AC7843}"/>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grpSp>
        <p:nvGrpSpPr>
          <p:cNvPr id="112" name="Group 111">
            <a:extLst>
              <a:ext uri="{FF2B5EF4-FFF2-40B4-BE49-F238E27FC236}">
                <a16:creationId xmlns:a16="http://schemas.microsoft.com/office/drawing/2014/main" id="{6E13EF0D-753B-40E0-A56E-18CE4151BC27}"/>
              </a:ext>
            </a:extLst>
          </p:cNvPr>
          <p:cNvGrpSpPr/>
          <p:nvPr/>
        </p:nvGrpSpPr>
        <p:grpSpPr>
          <a:xfrm>
            <a:off x="1327667" y="10844266"/>
            <a:ext cx="611222" cy="442116"/>
            <a:chOff x="-2263127" y="1019472"/>
            <a:chExt cx="369870" cy="233747"/>
          </a:xfrm>
        </p:grpSpPr>
        <p:sp>
          <p:nvSpPr>
            <p:cNvPr id="113" name="Rectangle: Rounded Corners 112">
              <a:extLst>
                <a:ext uri="{FF2B5EF4-FFF2-40B4-BE49-F238E27FC236}">
                  <a16:creationId xmlns:a16="http://schemas.microsoft.com/office/drawing/2014/main" id="{30AC3C75-0845-4080-872A-19E30370FAE8}"/>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14" name="Freeform: Shape 157">
              <a:extLst>
                <a:ext uri="{FF2B5EF4-FFF2-40B4-BE49-F238E27FC236}">
                  <a16:creationId xmlns:a16="http://schemas.microsoft.com/office/drawing/2014/main" id="{FC1074E6-AA75-485B-AB22-A0014D0ADEA4}"/>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grpSp>
        <p:nvGrpSpPr>
          <p:cNvPr id="115" name="Group 114">
            <a:extLst>
              <a:ext uri="{FF2B5EF4-FFF2-40B4-BE49-F238E27FC236}">
                <a16:creationId xmlns:a16="http://schemas.microsoft.com/office/drawing/2014/main" id="{C732651E-ECE7-4041-A6CA-F6B5B477071B}"/>
              </a:ext>
            </a:extLst>
          </p:cNvPr>
          <p:cNvGrpSpPr/>
          <p:nvPr/>
        </p:nvGrpSpPr>
        <p:grpSpPr>
          <a:xfrm>
            <a:off x="1327667" y="11551521"/>
            <a:ext cx="601496" cy="442116"/>
            <a:chOff x="-2263127" y="1019472"/>
            <a:chExt cx="369870" cy="233747"/>
          </a:xfrm>
        </p:grpSpPr>
        <p:sp>
          <p:nvSpPr>
            <p:cNvPr id="116" name="Rectangle: Rounded Corners 115">
              <a:extLst>
                <a:ext uri="{FF2B5EF4-FFF2-40B4-BE49-F238E27FC236}">
                  <a16:creationId xmlns:a16="http://schemas.microsoft.com/office/drawing/2014/main" id="{BAAABFE5-E966-4D5E-BAE5-818794FA234F}"/>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17" name="Freeform: Shape 160">
              <a:extLst>
                <a:ext uri="{FF2B5EF4-FFF2-40B4-BE49-F238E27FC236}">
                  <a16:creationId xmlns:a16="http://schemas.microsoft.com/office/drawing/2014/main" id="{F52665FD-A8CD-47A5-82FA-733971D76B63}"/>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grpSp>
        <p:nvGrpSpPr>
          <p:cNvPr id="118" name="Group 117">
            <a:extLst>
              <a:ext uri="{FF2B5EF4-FFF2-40B4-BE49-F238E27FC236}">
                <a16:creationId xmlns:a16="http://schemas.microsoft.com/office/drawing/2014/main" id="{74F7A2DC-BB14-4BD5-81E7-5A4EAB07B7CC}"/>
              </a:ext>
            </a:extLst>
          </p:cNvPr>
          <p:cNvGrpSpPr/>
          <p:nvPr/>
        </p:nvGrpSpPr>
        <p:grpSpPr>
          <a:xfrm>
            <a:off x="1438915" y="12247029"/>
            <a:ext cx="601496" cy="442116"/>
            <a:chOff x="-2263127" y="1019472"/>
            <a:chExt cx="369870" cy="233747"/>
          </a:xfrm>
        </p:grpSpPr>
        <p:sp>
          <p:nvSpPr>
            <p:cNvPr id="119" name="Rectangle: Rounded Corners 118">
              <a:extLst>
                <a:ext uri="{FF2B5EF4-FFF2-40B4-BE49-F238E27FC236}">
                  <a16:creationId xmlns:a16="http://schemas.microsoft.com/office/drawing/2014/main" id="{CB4B40A6-4EDE-42E1-B3C2-6FAF3D560FA3}"/>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20" name="Freeform: Shape 172">
              <a:extLst>
                <a:ext uri="{FF2B5EF4-FFF2-40B4-BE49-F238E27FC236}">
                  <a16:creationId xmlns:a16="http://schemas.microsoft.com/office/drawing/2014/main" id="{00BCFA15-3D58-4915-BE74-ECEA52F5FBD7}"/>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grpSp>
        <p:nvGrpSpPr>
          <p:cNvPr id="121" name="Group 120">
            <a:extLst>
              <a:ext uri="{FF2B5EF4-FFF2-40B4-BE49-F238E27FC236}">
                <a16:creationId xmlns:a16="http://schemas.microsoft.com/office/drawing/2014/main" id="{944D5DD8-1E71-428D-AC2C-451BB55E22D3}"/>
              </a:ext>
            </a:extLst>
          </p:cNvPr>
          <p:cNvGrpSpPr/>
          <p:nvPr/>
        </p:nvGrpSpPr>
        <p:grpSpPr>
          <a:xfrm>
            <a:off x="1450910" y="13010095"/>
            <a:ext cx="601496" cy="442116"/>
            <a:chOff x="-2263127" y="1019472"/>
            <a:chExt cx="369870" cy="233747"/>
          </a:xfrm>
        </p:grpSpPr>
        <p:sp>
          <p:nvSpPr>
            <p:cNvPr id="122" name="Rectangle: Rounded Corners 121">
              <a:extLst>
                <a:ext uri="{FF2B5EF4-FFF2-40B4-BE49-F238E27FC236}">
                  <a16:creationId xmlns:a16="http://schemas.microsoft.com/office/drawing/2014/main" id="{854F802F-DC08-438B-A19F-E6CCCDFA452A}"/>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23" name="Freeform: Shape 184">
              <a:extLst>
                <a:ext uri="{FF2B5EF4-FFF2-40B4-BE49-F238E27FC236}">
                  <a16:creationId xmlns:a16="http://schemas.microsoft.com/office/drawing/2014/main" id="{CB247028-27A4-4059-9191-F83F4DB664DB}"/>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grpSp>
        <p:nvGrpSpPr>
          <p:cNvPr id="124" name="Group 123">
            <a:extLst>
              <a:ext uri="{FF2B5EF4-FFF2-40B4-BE49-F238E27FC236}">
                <a16:creationId xmlns:a16="http://schemas.microsoft.com/office/drawing/2014/main" id="{4E9F4EEA-68B6-4110-A40B-EEFE804129C1}"/>
              </a:ext>
            </a:extLst>
          </p:cNvPr>
          <p:cNvGrpSpPr/>
          <p:nvPr/>
        </p:nvGrpSpPr>
        <p:grpSpPr>
          <a:xfrm>
            <a:off x="1330245" y="13801341"/>
            <a:ext cx="601496" cy="442116"/>
            <a:chOff x="-2263127" y="1019472"/>
            <a:chExt cx="369870" cy="233747"/>
          </a:xfrm>
        </p:grpSpPr>
        <p:sp>
          <p:nvSpPr>
            <p:cNvPr id="125" name="Rectangle: Rounded Corners 124">
              <a:extLst>
                <a:ext uri="{FF2B5EF4-FFF2-40B4-BE49-F238E27FC236}">
                  <a16:creationId xmlns:a16="http://schemas.microsoft.com/office/drawing/2014/main" id="{F6B6E3C9-C25F-4553-A215-6EB80FAA2C6E}"/>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26" name="Freeform: Shape 201">
              <a:extLst>
                <a:ext uri="{FF2B5EF4-FFF2-40B4-BE49-F238E27FC236}">
                  <a16:creationId xmlns:a16="http://schemas.microsoft.com/office/drawing/2014/main" id="{640CA905-25AC-4078-8D23-60742B507BC5}"/>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grpSp>
        <p:nvGrpSpPr>
          <p:cNvPr id="127" name="Group 126">
            <a:extLst>
              <a:ext uri="{FF2B5EF4-FFF2-40B4-BE49-F238E27FC236}">
                <a16:creationId xmlns:a16="http://schemas.microsoft.com/office/drawing/2014/main" id="{16A78705-69DA-4F8A-B355-DB0A29384C68}"/>
              </a:ext>
            </a:extLst>
          </p:cNvPr>
          <p:cNvGrpSpPr/>
          <p:nvPr/>
        </p:nvGrpSpPr>
        <p:grpSpPr>
          <a:xfrm>
            <a:off x="1313100" y="14551406"/>
            <a:ext cx="601496" cy="442116"/>
            <a:chOff x="-2263127" y="1019472"/>
            <a:chExt cx="369870" cy="233747"/>
          </a:xfrm>
        </p:grpSpPr>
        <p:sp>
          <p:nvSpPr>
            <p:cNvPr id="128" name="Rectangle: Rounded Corners 127">
              <a:extLst>
                <a:ext uri="{FF2B5EF4-FFF2-40B4-BE49-F238E27FC236}">
                  <a16:creationId xmlns:a16="http://schemas.microsoft.com/office/drawing/2014/main" id="{64B9052E-EBA7-4FDE-97F8-ABF00D350AA2}"/>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29" name="Freeform: Shape 242">
              <a:extLst>
                <a:ext uri="{FF2B5EF4-FFF2-40B4-BE49-F238E27FC236}">
                  <a16:creationId xmlns:a16="http://schemas.microsoft.com/office/drawing/2014/main" id="{B73B8B87-FFD9-4F87-8275-41ABAA493440}"/>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grpSp>
        <p:nvGrpSpPr>
          <p:cNvPr id="130" name="Group 129">
            <a:extLst>
              <a:ext uri="{FF2B5EF4-FFF2-40B4-BE49-F238E27FC236}">
                <a16:creationId xmlns:a16="http://schemas.microsoft.com/office/drawing/2014/main" id="{03151184-7026-467D-9DBD-4850B7CFD091}"/>
              </a:ext>
            </a:extLst>
          </p:cNvPr>
          <p:cNvGrpSpPr/>
          <p:nvPr/>
        </p:nvGrpSpPr>
        <p:grpSpPr>
          <a:xfrm>
            <a:off x="1409504" y="15461763"/>
            <a:ext cx="601496" cy="442116"/>
            <a:chOff x="-2263127" y="1019472"/>
            <a:chExt cx="369870" cy="233747"/>
          </a:xfrm>
        </p:grpSpPr>
        <p:sp>
          <p:nvSpPr>
            <p:cNvPr id="131" name="Rectangle: Rounded Corners 130">
              <a:extLst>
                <a:ext uri="{FF2B5EF4-FFF2-40B4-BE49-F238E27FC236}">
                  <a16:creationId xmlns:a16="http://schemas.microsoft.com/office/drawing/2014/main" id="{7C90E346-7C4A-4395-AE05-57077D4679E3}"/>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32" name="Freeform: Shape 245">
              <a:extLst>
                <a:ext uri="{FF2B5EF4-FFF2-40B4-BE49-F238E27FC236}">
                  <a16:creationId xmlns:a16="http://schemas.microsoft.com/office/drawing/2014/main" id="{CB3B4B8F-0E11-4C2E-ADE2-B5D73EEA3825}"/>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pic>
        <p:nvPicPr>
          <p:cNvPr id="133" name="Picture 132" descr="A picture containing text&#10;&#10;Description automatically generated">
            <a:extLst>
              <a:ext uri="{FF2B5EF4-FFF2-40B4-BE49-F238E27FC236}">
                <a16:creationId xmlns:a16="http://schemas.microsoft.com/office/drawing/2014/main" id="{F2D53C5E-3FA7-4E15-A8FE-FEB6A770BC5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0773" y="3988909"/>
            <a:ext cx="1019149" cy="770408"/>
          </a:xfrm>
          <a:prstGeom prst="rect">
            <a:avLst/>
          </a:prstGeom>
        </p:spPr>
      </p:pic>
      <p:pic>
        <p:nvPicPr>
          <p:cNvPr id="134" name="Picture 133" descr="Iglesia, Capilla, Religión, Cementerio, Campanas">
            <a:extLst>
              <a:ext uri="{FF2B5EF4-FFF2-40B4-BE49-F238E27FC236}">
                <a16:creationId xmlns:a16="http://schemas.microsoft.com/office/drawing/2014/main" id="{388234A6-66D1-425D-8755-207FA895EA1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18743" y="3782384"/>
            <a:ext cx="807294" cy="1218558"/>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34" descr="Diagram&#10;&#10;Description automatically generated">
            <a:extLst>
              <a:ext uri="{FF2B5EF4-FFF2-40B4-BE49-F238E27FC236}">
                <a16:creationId xmlns:a16="http://schemas.microsoft.com/office/drawing/2014/main" id="{E128772D-D956-4F1E-82F3-6674BBBA60A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395407" y="2101211"/>
            <a:ext cx="1134423" cy="1170073"/>
          </a:xfrm>
          <a:prstGeom prst="ellipse">
            <a:avLst/>
          </a:prstGeom>
        </p:spPr>
      </p:pic>
      <p:pic>
        <p:nvPicPr>
          <p:cNvPr id="136" name="Picture 135" descr="Shape&#10;&#10;Description automatically generated">
            <a:extLst>
              <a:ext uri="{FF2B5EF4-FFF2-40B4-BE49-F238E27FC236}">
                <a16:creationId xmlns:a16="http://schemas.microsoft.com/office/drawing/2014/main" id="{81EF9ED6-6267-4CAA-8FD4-D3C8EBF5A101}"/>
              </a:ext>
            </a:extLst>
          </p:cNvPr>
          <p:cNvPicPr>
            <a:picLocks noChangeAspect="1"/>
          </p:cNvPicPr>
          <p:nvPr/>
        </p:nvPicPr>
        <p:blipFill rotWithShape="1">
          <a:blip r:embed="rId16">
            <a:clrChange>
              <a:clrFrom>
                <a:srgbClr val="FEFEFE"/>
              </a:clrFrom>
              <a:clrTo>
                <a:srgbClr val="FEFEFE">
                  <a:alpha val="0"/>
                </a:srgbClr>
              </a:clrTo>
            </a:clrChange>
            <a:extLst>
              <a:ext uri="{28A0092B-C50C-407E-A947-70E740481C1C}">
                <a14:useLocalDpi xmlns:a14="http://schemas.microsoft.com/office/drawing/2010/main" val="0"/>
              </a:ext>
            </a:extLst>
          </a:blip>
          <a:srcRect t="1" b="31939"/>
          <a:stretch/>
        </p:blipFill>
        <p:spPr>
          <a:xfrm>
            <a:off x="2722654" y="3903766"/>
            <a:ext cx="2088975" cy="905608"/>
          </a:xfrm>
          <a:prstGeom prst="ellipse">
            <a:avLst/>
          </a:prstGeom>
        </p:spPr>
      </p:pic>
      <p:pic>
        <p:nvPicPr>
          <p:cNvPr id="137" name="Picture 136" descr="A picture containing arrow&#10;&#10;Description automatically generated">
            <a:extLst>
              <a:ext uri="{FF2B5EF4-FFF2-40B4-BE49-F238E27FC236}">
                <a16:creationId xmlns:a16="http://schemas.microsoft.com/office/drawing/2014/main" id="{0F7F118E-3566-4534-ABE1-F7C86CC010B1}"/>
              </a:ext>
            </a:extLst>
          </p:cNvPr>
          <p:cNvPicPr>
            <a:picLocks noChangeAspect="1"/>
          </p:cNvPicPr>
          <p:nvPr/>
        </p:nvPicPr>
        <p:blipFill>
          <a:blip r:embed="rId17">
            <a:duotone>
              <a:srgbClr val="1D6FA9">
                <a:shade val="45000"/>
                <a:satMod val="135000"/>
              </a:srgbClr>
              <a:prstClr val="white"/>
            </a:duotone>
            <a:extLst>
              <a:ext uri="{28A0092B-C50C-407E-A947-70E740481C1C}">
                <a14:useLocalDpi xmlns:a14="http://schemas.microsoft.com/office/drawing/2010/main" val="0"/>
              </a:ext>
            </a:extLst>
          </a:blip>
          <a:stretch>
            <a:fillRect/>
          </a:stretch>
        </p:blipFill>
        <p:spPr>
          <a:xfrm>
            <a:off x="3133229" y="2120155"/>
            <a:ext cx="1258370" cy="1218063"/>
          </a:xfrm>
          <a:prstGeom prst="ellipse">
            <a:avLst/>
          </a:prstGeom>
        </p:spPr>
      </p:pic>
      <p:pic>
        <p:nvPicPr>
          <p:cNvPr id="138" name="Picture 137" descr="A picture containing text&#10;&#10;Description automatically generated">
            <a:extLst>
              <a:ext uri="{FF2B5EF4-FFF2-40B4-BE49-F238E27FC236}">
                <a16:creationId xmlns:a16="http://schemas.microsoft.com/office/drawing/2014/main" id="{706A7299-97AB-4798-A1CE-1FC82580A1E0}"/>
              </a:ext>
            </a:extLst>
          </p:cNvPr>
          <p:cNvPicPr>
            <a:picLocks noChangeAspect="1"/>
          </p:cNvPicPr>
          <p:nvPr/>
        </p:nvPicPr>
        <p:blipFill rotWithShape="1">
          <a:blip r:embed="rId18">
            <a:extLst>
              <a:ext uri="{28A0092B-C50C-407E-A947-70E740481C1C}">
                <a14:useLocalDpi xmlns:a14="http://schemas.microsoft.com/office/drawing/2010/main" val="0"/>
              </a:ext>
            </a:extLst>
          </a:blip>
          <a:srcRect l="14487" r="20945"/>
          <a:stretch/>
        </p:blipFill>
        <p:spPr>
          <a:xfrm>
            <a:off x="7876660" y="3801316"/>
            <a:ext cx="1236436" cy="1152447"/>
          </a:xfrm>
          <a:prstGeom prst="ellipse">
            <a:avLst/>
          </a:prstGeom>
        </p:spPr>
      </p:pic>
      <p:pic>
        <p:nvPicPr>
          <p:cNvPr id="139" name="Picture 138" descr="A picture containing nature, shore&#10;&#10;Description automatically generated">
            <a:extLst>
              <a:ext uri="{FF2B5EF4-FFF2-40B4-BE49-F238E27FC236}">
                <a16:creationId xmlns:a16="http://schemas.microsoft.com/office/drawing/2014/main" id="{15A44C31-0156-40E8-BB75-86AD7C11885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452347" y="2182983"/>
            <a:ext cx="1231754" cy="1165470"/>
          </a:xfrm>
          <a:prstGeom prst="ellipse">
            <a:avLst/>
          </a:prstGeom>
        </p:spPr>
      </p:pic>
      <p:sp>
        <p:nvSpPr>
          <p:cNvPr id="165" name="Rectangle 164">
            <a:extLst>
              <a:ext uri="{FF2B5EF4-FFF2-40B4-BE49-F238E27FC236}">
                <a16:creationId xmlns:a16="http://schemas.microsoft.com/office/drawing/2014/main" id="{16CCD5B9-553F-46D4-9DFE-F7EFE60D7AB9}"/>
              </a:ext>
            </a:extLst>
          </p:cNvPr>
          <p:cNvSpPr/>
          <p:nvPr/>
        </p:nvSpPr>
        <p:spPr>
          <a:xfrm>
            <a:off x="7557632" y="9146763"/>
            <a:ext cx="4606018" cy="461665"/>
          </a:xfrm>
          <a:prstGeom prst="rect">
            <a:avLst/>
          </a:prstGeom>
        </p:spPr>
        <p:txBody>
          <a:bodyPr wrap="square">
            <a:spAutoFit/>
          </a:bodyPr>
          <a:lstStyle/>
          <a:p>
            <a:r>
              <a:rPr lang="en-GB" sz="2400" spc="-1" dirty="0">
                <a:latin typeface="Century Gothic" panose="020B0502020202020204" pitchFamily="34" charset="0"/>
              </a:rPr>
              <a:t>to the island</a:t>
            </a:r>
            <a:endParaRPr lang="en-GB" sz="2400" dirty="0"/>
          </a:p>
        </p:txBody>
      </p:sp>
      <p:sp>
        <p:nvSpPr>
          <p:cNvPr id="168" name="TextBox 167">
            <a:extLst>
              <a:ext uri="{FF2B5EF4-FFF2-40B4-BE49-F238E27FC236}">
                <a16:creationId xmlns:a16="http://schemas.microsoft.com/office/drawing/2014/main" id="{CF3C8FB7-38DF-45E5-867B-4FC54B849032}"/>
              </a:ext>
            </a:extLst>
          </p:cNvPr>
          <p:cNvSpPr txBox="1"/>
          <p:nvPr/>
        </p:nvSpPr>
        <p:spPr>
          <a:xfrm>
            <a:off x="5175264" y="10872905"/>
            <a:ext cx="912831" cy="400110"/>
          </a:xfrm>
          <a:prstGeom prst="rect">
            <a:avLst/>
          </a:prstGeom>
          <a:noFill/>
        </p:spPr>
        <p:txBody>
          <a:bodyPr wrap="square">
            <a:spAutoFit/>
          </a:bodyPr>
          <a:lstStyle/>
          <a:p>
            <a:r>
              <a:rPr kumimoji="0" lang="en-GB" sz="2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à la</a:t>
            </a:r>
            <a:endParaRPr lang="en-GB" sz="2000" dirty="0"/>
          </a:p>
        </p:txBody>
      </p:sp>
    </p:spTree>
    <p:extLst>
      <p:ext uri="{BB962C8B-B14F-4D97-AF65-F5344CB8AC3E}">
        <p14:creationId xmlns:p14="http://schemas.microsoft.com/office/powerpoint/2010/main" val="29334661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descr="A picture containing shape&#10;&#10;Description automatically generated">
            <a:extLst>
              <a:ext uri="{FF2B5EF4-FFF2-40B4-BE49-F238E27FC236}">
                <a16:creationId xmlns:a16="http://schemas.microsoft.com/office/drawing/2014/main" id="{6108C5C2-4E0F-4C56-95D3-8A8B34C3A9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53515">
            <a:off x="9823715" y="5783897"/>
            <a:ext cx="1291847" cy="860895"/>
          </a:xfrm>
          <a:prstGeom prst="rect">
            <a:avLst/>
          </a:prstGeom>
        </p:spPr>
      </p:pic>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6848116"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GB" sz="2800" b="1" spc="-1" dirty="0">
                <a:solidFill>
                  <a:schemeClr val="bg1"/>
                </a:solidFill>
                <a:latin typeface="Century Gothic" panose="020B0502020202020204" pitchFamily="34" charset="0"/>
                <a:ea typeface="Century Gothic"/>
              </a:rPr>
              <a:t>Saying where you are going and what there is there</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996919" y="397312"/>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9</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aphicFrame>
        <p:nvGraphicFramePr>
          <p:cNvPr id="12" name="Table 4">
            <a:extLst>
              <a:ext uri="{FF2B5EF4-FFF2-40B4-BE49-F238E27FC236}">
                <a16:creationId xmlns:a16="http://schemas.microsoft.com/office/drawing/2014/main" id="{3904727F-023B-489A-88CB-AC7514E7B293}"/>
              </a:ext>
            </a:extLst>
          </p:cNvPr>
          <p:cNvGraphicFramePr>
            <a:graphicFrameLocks noGrp="1"/>
          </p:cNvGraphicFramePr>
          <p:nvPr>
            <p:extLst>
              <p:ext uri="{D42A27DB-BD31-4B8C-83A1-F6EECF244321}">
                <p14:modId xmlns:p14="http://schemas.microsoft.com/office/powerpoint/2010/main" val="1638447632"/>
              </p:ext>
            </p:extLst>
          </p:nvPr>
        </p:nvGraphicFramePr>
        <p:xfrm>
          <a:off x="424171" y="10428865"/>
          <a:ext cx="10681115" cy="5637438"/>
        </p:xfrm>
        <a:graphic>
          <a:graphicData uri="http://schemas.openxmlformats.org/drawingml/2006/table">
            <a:tbl>
              <a:tblPr firstRow="1" bandRow="1"/>
              <a:tblGrid>
                <a:gridCol w="1883959">
                  <a:extLst>
                    <a:ext uri="{9D8B030D-6E8A-4147-A177-3AD203B41FA5}">
                      <a16:colId xmlns:a16="http://schemas.microsoft.com/office/drawing/2014/main" val="1203737284"/>
                    </a:ext>
                  </a:extLst>
                </a:gridCol>
                <a:gridCol w="2611236">
                  <a:extLst>
                    <a:ext uri="{9D8B030D-6E8A-4147-A177-3AD203B41FA5}">
                      <a16:colId xmlns:a16="http://schemas.microsoft.com/office/drawing/2014/main" val="1810222861"/>
                    </a:ext>
                  </a:extLst>
                </a:gridCol>
                <a:gridCol w="3253534">
                  <a:extLst>
                    <a:ext uri="{9D8B030D-6E8A-4147-A177-3AD203B41FA5}">
                      <a16:colId xmlns:a16="http://schemas.microsoft.com/office/drawing/2014/main" val="274413866"/>
                    </a:ext>
                  </a:extLst>
                </a:gridCol>
                <a:gridCol w="2932386">
                  <a:extLst>
                    <a:ext uri="{9D8B030D-6E8A-4147-A177-3AD203B41FA5}">
                      <a16:colId xmlns:a16="http://schemas.microsoft.com/office/drawing/2014/main" val="2706468897"/>
                    </a:ext>
                  </a:extLst>
                </a:gridCol>
              </a:tblGrid>
              <a:tr h="939573">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salle</a:t>
                      </a: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B0F0"/>
                          </a:solidFill>
                          <a:latin typeface="Century Gothic" panose="020B0502020202020204" pitchFamily="34" charset="0"/>
                        </a:rPr>
                        <a:t>gagner</a:t>
                      </a:r>
                      <a:endParaRPr lang="en-GB" sz="2400" b="1" dirty="0">
                        <a:solidFill>
                          <a:srgbClr val="00B0F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B0F0"/>
                          </a:solidFill>
                          <a:latin typeface="Century Gothic" panose="020B0502020202020204" pitchFamily="34" charset="0"/>
                        </a:rPr>
                        <a:t>nager</a:t>
                      </a:r>
                      <a:endParaRPr lang="en-GB" sz="2400" b="1" dirty="0">
                        <a:solidFill>
                          <a:srgbClr val="00B0F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39573">
                <a:tc vMerge="1">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le lieu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neige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le prix</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39573">
                <a:tc rowSpan="2">
                  <a:txBody>
                    <a:bodyPr/>
                    <a:lstStyle/>
                    <a:p>
                      <a:endParaRPr lang="en-GB" sz="24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err="1">
                          <a:solidFill>
                            <a:srgbClr val="92D050"/>
                          </a:solidFill>
                          <a:latin typeface="Century Gothic" panose="020B0502020202020204" pitchFamily="34" charset="0"/>
                        </a:rPr>
                        <a:t>puis</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marcher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les gens</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2160105"/>
                  </a:ext>
                </a:extLst>
              </a:tr>
              <a:tr h="939573">
                <a:tc vMerge="1">
                  <a:txBody>
                    <a:bodyPr/>
                    <a:lstStyle/>
                    <a:p>
                      <a:endParaRPr lang="en-GB" sz="24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err="1">
                          <a:solidFill>
                            <a:srgbClr val="92D050"/>
                          </a:solidFill>
                          <a:latin typeface="Century Gothic" panose="020B0502020202020204" pitchFamily="34" charset="0"/>
                        </a:rPr>
                        <a:t>monter</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300" b="1" dirty="0">
                          <a:solidFill>
                            <a:srgbClr val="92D050"/>
                          </a:solidFill>
                          <a:latin typeface="Century Gothic" panose="020B0502020202020204" pitchFamily="34" charset="0"/>
                        </a:rPr>
                        <a:t>quitter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soir</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4638448"/>
                  </a:ext>
                </a:extLst>
              </a:tr>
              <a:tr h="939573">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vingt-neuf</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seize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douze</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939573">
                <a:tc vMerge="1">
                  <a:txBody>
                    <a:body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je </a:t>
                      </a:r>
                      <a:r>
                        <a:rPr lang="en-GB" sz="2400" b="1" dirty="0" err="1">
                          <a:solidFill>
                            <a:srgbClr val="FF3399"/>
                          </a:solidFill>
                          <a:latin typeface="Century Gothic" panose="020B0502020202020204" pitchFamily="34" charset="0"/>
                        </a:rPr>
                        <a:t>vais</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tu</a:t>
                      </a:r>
                      <a:r>
                        <a:rPr lang="en-GB" sz="2400" b="1" dirty="0">
                          <a:solidFill>
                            <a:srgbClr val="FF3399"/>
                          </a:solidFill>
                          <a:latin typeface="Century Gothic" panose="020B0502020202020204" pitchFamily="34" charset="0"/>
                        </a:rPr>
                        <a:t> vas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aller</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62491163"/>
                  </a:ext>
                </a:extLst>
              </a:tr>
            </a:tbl>
          </a:graphicData>
        </a:graphic>
      </p:graphicFrame>
      <p:pic>
        <p:nvPicPr>
          <p:cNvPr id="13" name="Picture 12">
            <a:extLst>
              <a:ext uri="{FF2B5EF4-FFF2-40B4-BE49-F238E27FC236}">
                <a16:creationId xmlns:a16="http://schemas.microsoft.com/office/drawing/2014/main" id="{F3302DBE-5C42-4193-A1FA-7CB2B5ADE7A1}"/>
              </a:ext>
            </a:extLst>
          </p:cNvPr>
          <p:cNvPicPr>
            <a:picLocks noChangeAspect="1"/>
          </p:cNvPicPr>
          <p:nvPr/>
        </p:nvPicPr>
        <p:blipFill>
          <a:blip r:embed="rId4"/>
          <a:stretch>
            <a:fillRect/>
          </a:stretch>
        </p:blipFill>
        <p:spPr>
          <a:xfrm>
            <a:off x="770874" y="12707404"/>
            <a:ext cx="1186070" cy="1080360"/>
          </a:xfrm>
          <a:prstGeom prst="rect">
            <a:avLst/>
          </a:prstGeom>
        </p:spPr>
      </p:pic>
      <p:pic>
        <p:nvPicPr>
          <p:cNvPr id="14" name="Picture 13" descr="Icon&#10;&#10;Description automatically generated">
            <a:extLst>
              <a:ext uri="{FF2B5EF4-FFF2-40B4-BE49-F238E27FC236}">
                <a16:creationId xmlns:a16="http://schemas.microsoft.com/office/drawing/2014/main" id="{0B729482-8C8D-45C4-9CBD-FC1D774151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874" y="10628723"/>
            <a:ext cx="1186070" cy="1186070"/>
          </a:xfrm>
          <a:prstGeom prst="rect">
            <a:avLst/>
          </a:prstGeom>
        </p:spPr>
      </p:pic>
      <p:pic>
        <p:nvPicPr>
          <p:cNvPr id="15" name="Picture 14">
            <a:extLst>
              <a:ext uri="{FF2B5EF4-FFF2-40B4-BE49-F238E27FC236}">
                <a16:creationId xmlns:a16="http://schemas.microsoft.com/office/drawing/2014/main" id="{13C00A5B-3208-47B2-83B6-DBC16B76ABB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34331" y="14753666"/>
            <a:ext cx="859157" cy="813938"/>
          </a:xfrm>
          <a:prstGeom prst="rect">
            <a:avLst/>
          </a:prstGeom>
        </p:spPr>
      </p:pic>
      <p:sp>
        <p:nvSpPr>
          <p:cNvPr id="16" name="TextBox 15">
            <a:extLst>
              <a:ext uri="{FF2B5EF4-FFF2-40B4-BE49-F238E27FC236}">
                <a16:creationId xmlns:a16="http://schemas.microsoft.com/office/drawing/2014/main" id="{36F44A26-FDB6-4A0E-88CC-9CC9C39DE75B}"/>
              </a:ext>
            </a:extLst>
          </p:cNvPr>
          <p:cNvSpPr txBox="1"/>
          <p:nvPr/>
        </p:nvSpPr>
        <p:spPr>
          <a:xfrm>
            <a:off x="871597" y="11805628"/>
            <a:ext cx="1085347" cy="461665"/>
          </a:xfrm>
          <a:prstGeom prst="rect">
            <a:avLst/>
          </a:prstGeom>
          <a:noFill/>
        </p:spPr>
        <p:txBody>
          <a:bodyPr wrap="square" rtlCol="0">
            <a:spAutoFit/>
          </a:bodyPr>
          <a:lstStyle/>
          <a:p>
            <a:r>
              <a:rPr lang="en-GB" sz="2400" dirty="0">
                <a:latin typeface="Century Gothic" panose="020B0502020202020204" pitchFamily="34" charset="0"/>
              </a:rPr>
              <a:t> X 3</a:t>
            </a:r>
          </a:p>
        </p:txBody>
      </p:sp>
      <p:sp>
        <p:nvSpPr>
          <p:cNvPr id="17" name="TextBox 16">
            <a:extLst>
              <a:ext uri="{FF2B5EF4-FFF2-40B4-BE49-F238E27FC236}">
                <a16:creationId xmlns:a16="http://schemas.microsoft.com/office/drawing/2014/main" id="{1A400992-69FE-433A-B340-880DD950D7B1}"/>
              </a:ext>
            </a:extLst>
          </p:cNvPr>
          <p:cNvSpPr txBox="1"/>
          <p:nvPr/>
        </p:nvSpPr>
        <p:spPr>
          <a:xfrm>
            <a:off x="934331" y="13840123"/>
            <a:ext cx="1085347" cy="461665"/>
          </a:xfrm>
          <a:prstGeom prst="rect">
            <a:avLst/>
          </a:prstGeom>
          <a:noFill/>
        </p:spPr>
        <p:txBody>
          <a:bodyPr wrap="square" rtlCol="0">
            <a:spAutoFit/>
          </a:bodyPr>
          <a:lstStyle/>
          <a:p>
            <a:r>
              <a:rPr lang="en-GB" sz="2400" dirty="0">
                <a:latin typeface="Century Gothic" panose="020B0502020202020204" pitchFamily="34" charset="0"/>
              </a:rPr>
              <a:t> X2</a:t>
            </a:r>
          </a:p>
        </p:txBody>
      </p:sp>
      <p:sp>
        <p:nvSpPr>
          <p:cNvPr id="18" name="TextBox 17">
            <a:extLst>
              <a:ext uri="{FF2B5EF4-FFF2-40B4-BE49-F238E27FC236}">
                <a16:creationId xmlns:a16="http://schemas.microsoft.com/office/drawing/2014/main" id="{630D38A9-ACDB-444C-8807-862DC70D2CF2}"/>
              </a:ext>
            </a:extLst>
          </p:cNvPr>
          <p:cNvSpPr txBox="1"/>
          <p:nvPr/>
        </p:nvSpPr>
        <p:spPr>
          <a:xfrm>
            <a:off x="1006932" y="15473518"/>
            <a:ext cx="1085347" cy="461665"/>
          </a:xfrm>
          <a:prstGeom prst="rect">
            <a:avLst/>
          </a:prstGeom>
          <a:noFill/>
        </p:spPr>
        <p:txBody>
          <a:bodyPr wrap="square" rtlCol="0">
            <a:spAutoFit/>
          </a:bodyPr>
          <a:lstStyle/>
          <a:p>
            <a:r>
              <a:rPr lang="en-GB" sz="2400" dirty="0">
                <a:latin typeface="Century Gothic" panose="020B0502020202020204" pitchFamily="34" charset="0"/>
              </a:rPr>
              <a:t> X 1</a:t>
            </a:r>
          </a:p>
        </p:txBody>
      </p:sp>
      <p:sp>
        <p:nvSpPr>
          <p:cNvPr id="19" name="TextBox 18">
            <a:extLst>
              <a:ext uri="{FF2B5EF4-FFF2-40B4-BE49-F238E27FC236}">
                <a16:creationId xmlns:a16="http://schemas.microsoft.com/office/drawing/2014/main" id="{2CA67F68-DBCF-4058-ACEB-D0B8178C9EE5}"/>
              </a:ext>
            </a:extLst>
          </p:cNvPr>
          <p:cNvSpPr txBox="1"/>
          <p:nvPr/>
        </p:nvSpPr>
        <p:spPr>
          <a:xfrm>
            <a:off x="2366220" y="9861084"/>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anglais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pSp>
        <p:nvGrpSpPr>
          <p:cNvPr id="20" name="Group 19">
            <a:extLst>
              <a:ext uri="{FF2B5EF4-FFF2-40B4-BE49-F238E27FC236}">
                <a16:creationId xmlns:a16="http://schemas.microsoft.com/office/drawing/2014/main" id="{4A1FC847-66F9-446B-B88B-94534B6FA181}"/>
              </a:ext>
            </a:extLst>
          </p:cNvPr>
          <p:cNvGrpSpPr/>
          <p:nvPr/>
        </p:nvGrpSpPr>
        <p:grpSpPr>
          <a:xfrm>
            <a:off x="85193" y="9861084"/>
            <a:ext cx="2268556" cy="862054"/>
            <a:chOff x="314909" y="12083263"/>
            <a:chExt cx="2268556" cy="862054"/>
          </a:xfrm>
        </p:grpSpPr>
        <p:sp>
          <p:nvSpPr>
            <p:cNvPr id="21" name="Title 1">
              <a:extLst>
                <a:ext uri="{FF2B5EF4-FFF2-40B4-BE49-F238E27FC236}">
                  <a16:creationId xmlns:a16="http://schemas.microsoft.com/office/drawing/2014/main" id="{9284B012-01A8-4A76-B0CF-4F99D7F4C81A}"/>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22" name="Picture 21" descr="A logo of a book&#10;&#10;Description automatically generated with low confidence">
              <a:extLst>
                <a:ext uri="{FF2B5EF4-FFF2-40B4-BE49-F238E27FC236}">
                  <a16:creationId xmlns:a16="http://schemas.microsoft.com/office/drawing/2014/main" id="{A030C9C6-F619-4F18-8D0E-93D41E5108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pic>
        <p:nvPicPr>
          <p:cNvPr id="23" name="Picture 22">
            <a:extLst>
              <a:ext uri="{FF2B5EF4-FFF2-40B4-BE49-F238E27FC236}">
                <a16:creationId xmlns:a16="http://schemas.microsoft.com/office/drawing/2014/main" id="{C8B23F3A-1A89-48EA-B7E0-97DB5CBE9182}"/>
              </a:ext>
            </a:extLst>
          </p:cNvPr>
          <p:cNvPicPr>
            <a:picLocks noChangeAspect="1"/>
          </p:cNvPicPr>
          <p:nvPr/>
        </p:nvPicPr>
        <p:blipFill>
          <a:blip r:embed="rId8">
            <a:clrChange>
              <a:clrFrom>
                <a:srgbClr val="000000">
                  <a:alpha val="0"/>
                </a:srgbClr>
              </a:clrFrom>
              <a:clrTo>
                <a:srgbClr val="000000">
                  <a:alpha val="0"/>
                </a:srgbClr>
              </a:clrTo>
            </a:clrChange>
          </a:blip>
          <a:stretch>
            <a:fillRect/>
          </a:stretch>
        </p:blipFill>
        <p:spPr>
          <a:xfrm>
            <a:off x="10747252" y="9791796"/>
            <a:ext cx="1234410" cy="1126549"/>
          </a:xfrm>
          <a:prstGeom prst="rect">
            <a:avLst/>
          </a:prstGeom>
        </p:spPr>
      </p:pic>
      <p:graphicFrame>
        <p:nvGraphicFramePr>
          <p:cNvPr id="27" name="Table 3">
            <a:extLst>
              <a:ext uri="{FF2B5EF4-FFF2-40B4-BE49-F238E27FC236}">
                <a16:creationId xmlns:a16="http://schemas.microsoft.com/office/drawing/2014/main" id="{E3F6CAE7-BC61-48E7-94EC-8D1B9A2FBF09}"/>
              </a:ext>
            </a:extLst>
          </p:cNvPr>
          <p:cNvGraphicFramePr>
            <a:graphicFrameLocks noGrp="1"/>
          </p:cNvGraphicFramePr>
          <p:nvPr>
            <p:extLst>
              <p:ext uri="{D42A27DB-BD31-4B8C-83A1-F6EECF244321}">
                <p14:modId xmlns:p14="http://schemas.microsoft.com/office/powerpoint/2010/main" val="2678030477"/>
              </p:ext>
            </p:extLst>
          </p:nvPr>
        </p:nvGraphicFramePr>
        <p:xfrm>
          <a:off x="367855" y="2131952"/>
          <a:ext cx="10616508" cy="2804160"/>
        </p:xfrm>
        <a:graphic>
          <a:graphicData uri="http://schemas.openxmlformats.org/drawingml/2006/table">
            <a:tbl>
              <a:tblPr firstRow="1" bandRow="1"/>
              <a:tblGrid>
                <a:gridCol w="1026802">
                  <a:extLst>
                    <a:ext uri="{9D8B030D-6E8A-4147-A177-3AD203B41FA5}">
                      <a16:colId xmlns:a16="http://schemas.microsoft.com/office/drawing/2014/main" val="1462097215"/>
                    </a:ext>
                  </a:extLst>
                </a:gridCol>
                <a:gridCol w="3139510">
                  <a:extLst>
                    <a:ext uri="{9D8B030D-6E8A-4147-A177-3AD203B41FA5}">
                      <a16:colId xmlns:a16="http://schemas.microsoft.com/office/drawing/2014/main" val="1854166941"/>
                    </a:ext>
                  </a:extLst>
                </a:gridCol>
                <a:gridCol w="3225098">
                  <a:extLst>
                    <a:ext uri="{9D8B030D-6E8A-4147-A177-3AD203B41FA5}">
                      <a16:colId xmlns:a16="http://schemas.microsoft.com/office/drawing/2014/main" val="3093406141"/>
                    </a:ext>
                  </a:extLst>
                </a:gridCol>
                <a:gridCol w="3225098">
                  <a:extLst>
                    <a:ext uri="{9D8B030D-6E8A-4147-A177-3AD203B41FA5}">
                      <a16:colId xmlns:a16="http://schemas.microsoft.com/office/drawing/2014/main" val="1299755129"/>
                    </a:ext>
                  </a:extLst>
                </a:gridCol>
              </a:tblGrid>
              <a:tr h="320220">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GB" dirty="0">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1" dirty="0" err="1">
                          <a:solidFill>
                            <a:srgbClr val="00B050"/>
                          </a:solidFill>
                          <a:latin typeface="Century Gothic" panose="020B0502020202020204" pitchFamily="34" charset="0"/>
                        </a:rPr>
                        <a:t>vais</a:t>
                      </a:r>
                      <a:endParaRPr lang="en-GB" sz="2800" b="1" dirty="0">
                        <a:solidFill>
                          <a:srgbClr val="00B05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1" dirty="0">
                          <a:solidFill>
                            <a:srgbClr val="00B050"/>
                          </a:solidFill>
                          <a:latin typeface="Century Gothic" panose="020B0502020202020204" pitchFamily="34" charset="0"/>
                        </a:rPr>
                        <a:t>vas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1" dirty="0" err="1">
                          <a:solidFill>
                            <a:srgbClr val="00B050"/>
                          </a:solidFill>
                          <a:latin typeface="Century Gothic" panose="020B0502020202020204" pitchFamily="34" charset="0"/>
                        </a:rPr>
                        <a:t>va</a:t>
                      </a:r>
                      <a:endParaRPr lang="en-GB" sz="2800" b="1" dirty="0">
                        <a:solidFill>
                          <a:srgbClr val="00B05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9170309"/>
                  </a:ext>
                </a:extLst>
              </a:tr>
              <a:tr h="320220">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GB" dirty="0">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2148425"/>
                  </a:ext>
                </a:extLst>
              </a:tr>
              <a:tr h="320220">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GB" dirty="0">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8892283"/>
                  </a:ext>
                </a:extLst>
              </a:tr>
              <a:tr h="320220">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GB" dirty="0">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7123339"/>
                  </a:ext>
                </a:extLst>
              </a:tr>
              <a:tr h="320220">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GB" dirty="0">
                          <a:latin typeface="Century Gothic" panose="020B0502020202020204" pitchFamily="34"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0109561"/>
                  </a:ext>
                </a:extLst>
              </a:tr>
              <a:tr h="320220">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GB" dirty="0">
                          <a:latin typeface="Century Gothic" panose="020B0502020202020204" pitchFamily="34" charset="0"/>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5149838"/>
                  </a:ext>
                </a:extLst>
              </a:tr>
            </a:tbl>
          </a:graphicData>
        </a:graphic>
      </p:graphicFrame>
      <p:pic>
        <p:nvPicPr>
          <p:cNvPr id="39" name="Picture 38">
            <a:extLst>
              <a:ext uri="{FF2B5EF4-FFF2-40B4-BE49-F238E27FC236}">
                <a16:creationId xmlns:a16="http://schemas.microsoft.com/office/drawing/2014/main" id="{25964DD8-F125-4ACB-A4B6-580616BAAF6A}"/>
              </a:ext>
            </a:extLst>
          </p:cNvPr>
          <p:cNvPicPr>
            <a:picLocks noChangeAspect="1"/>
          </p:cNvPicPr>
          <p:nvPr/>
        </p:nvPicPr>
        <p:blipFill>
          <a:blip r:embed="rId9"/>
          <a:stretch>
            <a:fillRect/>
          </a:stretch>
        </p:blipFill>
        <p:spPr>
          <a:xfrm>
            <a:off x="275970" y="999959"/>
            <a:ext cx="2377646" cy="853514"/>
          </a:xfrm>
          <a:prstGeom prst="rect">
            <a:avLst/>
          </a:prstGeom>
        </p:spPr>
      </p:pic>
      <p:sp>
        <p:nvSpPr>
          <p:cNvPr id="40" name="TextBox 39">
            <a:extLst>
              <a:ext uri="{FF2B5EF4-FFF2-40B4-BE49-F238E27FC236}">
                <a16:creationId xmlns:a16="http://schemas.microsoft.com/office/drawing/2014/main" id="{ABD1F1C7-C6BB-4FF5-AF1D-CA1A76FFFE8E}"/>
              </a:ext>
            </a:extLst>
          </p:cNvPr>
          <p:cNvSpPr txBox="1"/>
          <p:nvPr/>
        </p:nvSpPr>
        <p:spPr>
          <a:xfrm>
            <a:off x="2590030" y="1181252"/>
            <a:ext cx="7879726" cy="461665"/>
          </a:xfrm>
          <a:prstGeom prst="rect">
            <a:avLst/>
          </a:prstGeom>
          <a:noFill/>
        </p:spPr>
        <p:txBody>
          <a:bodyPr wrap="square" rtlCol="0">
            <a:spAutoFit/>
          </a:bodyPr>
          <a:lstStyle/>
          <a:p>
            <a:pPr defTabSz="914400">
              <a:defRPr/>
            </a:pPr>
            <a:r>
              <a:rPr lang="en-GB" sz="2400" dirty="0" err="1">
                <a:solidFill>
                  <a:schemeClr val="bg2">
                    <a:lumMod val="25000"/>
                  </a:schemeClr>
                </a:solidFill>
                <a:latin typeface="Century Gothic" panose="020B0502020202020204" pitchFamily="34" charset="0"/>
              </a:rPr>
              <a:t>L’intrus</a:t>
            </a:r>
            <a:r>
              <a:rPr lang="en-GB" sz="2400" dirty="0">
                <a:solidFill>
                  <a:schemeClr val="bg2">
                    <a:lumMod val="25000"/>
                  </a:schemeClr>
                </a:solidFill>
                <a:latin typeface="Century Gothic" panose="020B0502020202020204" pitchFamily="34" charset="0"/>
              </a:rPr>
              <a:t>, </a:t>
            </a:r>
            <a:r>
              <a:rPr lang="en-GB" sz="2400" dirty="0" err="1">
                <a:solidFill>
                  <a:schemeClr val="bg2">
                    <a:lumMod val="25000"/>
                  </a:schemeClr>
                </a:solidFill>
                <a:latin typeface="Century Gothic" panose="020B0502020202020204" pitchFamily="34" charset="0"/>
              </a:rPr>
              <a:t>c’est</a:t>
            </a:r>
            <a:r>
              <a:rPr lang="en-GB" sz="2400" dirty="0">
                <a:solidFill>
                  <a:schemeClr val="bg2">
                    <a:lumMod val="25000"/>
                  </a:schemeClr>
                </a:solidFill>
                <a:latin typeface="Century Gothic" panose="020B0502020202020204" pitchFamily="34" charset="0"/>
              </a:rPr>
              <a:t> quoi ? Choose A, B or C.</a:t>
            </a:r>
          </a:p>
        </p:txBody>
      </p:sp>
      <p:sp>
        <p:nvSpPr>
          <p:cNvPr id="41" name="Google Shape;157;p2">
            <a:hlinkClick r:id="" action="ppaction://noaction">
              <a:snd r:embed="rId10" name="1_1.wav"/>
            </a:hlinkClick>
            <a:extLst>
              <a:ext uri="{FF2B5EF4-FFF2-40B4-BE49-F238E27FC236}">
                <a16:creationId xmlns:a16="http://schemas.microsoft.com/office/drawing/2014/main" id="{59693A38-2068-4EC1-8B3B-B54BA7F43E1F}"/>
              </a:ext>
            </a:extLst>
          </p:cNvPr>
          <p:cNvSpPr txBox="1"/>
          <p:nvPr/>
        </p:nvSpPr>
        <p:spPr>
          <a:xfrm>
            <a:off x="1514251" y="1658098"/>
            <a:ext cx="2661139"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A</a:t>
            </a:r>
            <a:endParaRPr kumimoji="0" sz="2800" b="1"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42" name="Google Shape;157;p2">
            <a:hlinkClick r:id="" action="ppaction://noaction">
              <a:snd r:embed="rId10" name="1_1.wav"/>
            </a:hlinkClick>
            <a:extLst>
              <a:ext uri="{FF2B5EF4-FFF2-40B4-BE49-F238E27FC236}">
                <a16:creationId xmlns:a16="http://schemas.microsoft.com/office/drawing/2014/main" id="{1C5E37AF-97AF-4292-9A6C-F504F7DDB5B9}"/>
              </a:ext>
            </a:extLst>
          </p:cNvPr>
          <p:cNvSpPr txBox="1"/>
          <p:nvPr/>
        </p:nvSpPr>
        <p:spPr>
          <a:xfrm>
            <a:off x="8099772" y="1644589"/>
            <a:ext cx="2661139"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C</a:t>
            </a:r>
            <a:endParaRPr kumimoji="0" sz="2800" b="1" i="0" u="none" strike="noStrike" kern="0" cap="none" spc="0" normalizeH="0" baseline="0" noProof="0" dirty="0">
              <a:ln>
                <a:noFill/>
              </a:ln>
              <a:effectLst/>
              <a:uLnTx/>
              <a:uFillTx/>
              <a:latin typeface="Century Gothic"/>
              <a:ea typeface="Century Gothic"/>
              <a:cs typeface="Century Gothic"/>
              <a:sym typeface="Century Gothic"/>
            </a:endParaRPr>
          </a:p>
        </p:txBody>
      </p:sp>
      <p:pic>
        <p:nvPicPr>
          <p:cNvPr id="43" name="Picture 42">
            <a:extLst>
              <a:ext uri="{FF2B5EF4-FFF2-40B4-BE49-F238E27FC236}">
                <a16:creationId xmlns:a16="http://schemas.microsoft.com/office/drawing/2014/main" id="{D6FD497C-4686-40AC-8F8C-D11A95C6A6CB}"/>
              </a:ext>
            </a:extLst>
          </p:cNvPr>
          <p:cNvPicPr>
            <a:picLocks noChangeAspect="1"/>
          </p:cNvPicPr>
          <p:nvPr/>
        </p:nvPicPr>
        <p:blipFill>
          <a:blip r:embed="rId9"/>
          <a:stretch>
            <a:fillRect/>
          </a:stretch>
        </p:blipFill>
        <p:spPr>
          <a:xfrm>
            <a:off x="274878" y="5395881"/>
            <a:ext cx="2377646" cy="853514"/>
          </a:xfrm>
          <a:prstGeom prst="rect">
            <a:avLst/>
          </a:prstGeom>
        </p:spPr>
      </p:pic>
      <p:sp>
        <p:nvSpPr>
          <p:cNvPr id="44" name="TextBox 43">
            <a:extLst>
              <a:ext uri="{FF2B5EF4-FFF2-40B4-BE49-F238E27FC236}">
                <a16:creationId xmlns:a16="http://schemas.microsoft.com/office/drawing/2014/main" id="{E403C758-B2AF-44F7-AEB7-3886AFF28A38}"/>
              </a:ext>
            </a:extLst>
          </p:cNvPr>
          <p:cNvSpPr txBox="1"/>
          <p:nvPr/>
        </p:nvSpPr>
        <p:spPr>
          <a:xfrm>
            <a:off x="2589913" y="5552900"/>
            <a:ext cx="7879726" cy="461665"/>
          </a:xfrm>
          <a:prstGeom prst="rect">
            <a:avLst/>
          </a:prstGeom>
          <a:noFill/>
        </p:spPr>
        <p:txBody>
          <a:bodyPr wrap="square" rtlCol="0">
            <a:spAutoFit/>
          </a:bodyPr>
          <a:lstStyle/>
          <a:p>
            <a:pPr defTabSz="914400">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Qui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va</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où</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Mylène (je)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Renée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tu</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endParaRPr lang="en-GB" sz="2400" dirty="0">
              <a:latin typeface="Century Gothic" panose="020B0502020202020204" pitchFamily="34" charset="0"/>
            </a:endParaRPr>
          </a:p>
        </p:txBody>
      </p:sp>
      <p:graphicFrame>
        <p:nvGraphicFramePr>
          <p:cNvPr id="45" name="Table 44">
            <a:extLst>
              <a:ext uri="{FF2B5EF4-FFF2-40B4-BE49-F238E27FC236}">
                <a16:creationId xmlns:a16="http://schemas.microsoft.com/office/drawing/2014/main" id="{FC03E631-006B-48A5-A12A-7FAF37B97594}"/>
              </a:ext>
            </a:extLst>
          </p:cNvPr>
          <p:cNvGraphicFramePr>
            <a:graphicFrameLocks noGrp="1"/>
          </p:cNvGraphicFramePr>
          <p:nvPr>
            <p:extLst>
              <p:ext uri="{D42A27DB-BD31-4B8C-83A1-F6EECF244321}">
                <p14:modId xmlns:p14="http://schemas.microsoft.com/office/powerpoint/2010/main" val="80395120"/>
              </p:ext>
            </p:extLst>
          </p:nvPr>
        </p:nvGraphicFramePr>
        <p:xfrm>
          <a:off x="484687" y="6257865"/>
          <a:ext cx="9260206" cy="3078550"/>
        </p:xfrm>
        <a:graphic>
          <a:graphicData uri="http://schemas.openxmlformats.org/drawingml/2006/table">
            <a:tbl>
              <a:tblPr firstRow="1" bandRow="1">
                <a:noFill/>
              </a:tblPr>
              <a:tblGrid>
                <a:gridCol w="923901">
                  <a:extLst>
                    <a:ext uri="{9D8B030D-6E8A-4147-A177-3AD203B41FA5}">
                      <a16:colId xmlns:a16="http://schemas.microsoft.com/office/drawing/2014/main" val="3787042200"/>
                    </a:ext>
                  </a:extLst>
                </a:gridCol>
                <a:gridCol w="1478874">
                  <a:extLst>
                    <a:ext uri="{9D8B030D-6E8A-4147-A177-3AD203B41FA5}">
                      <a16:colId xmlns:a16="http://schemas.microsoft.com/office/drawing/2014/main" val="2594655906"/>
                    </a:ext>
                  </a:extLst>
                </a:gridCol>
                <a:gridCol w="1395663">
                  <a:extLst>
                    <a:ext uri="{9D8B030D-6E8A-4147-A177-3AD203B41FA5}">
                      <a16:colId xmlns:a16="http://schemas.microsoft.com/office/drawing/2014/main" val="1463913277"/>
                    </a:ext>
                  </a:extLst>
                </a:gridCol>
                <a:gridCol w="2839453">
                  <a:extLst>
                    <a:ext uri="{9D8B030D-6E8A-4147-A177-3AD203B41FA5}">
                      <a16:colId xmlns:a16="http://schemas.microsoft.com/office/drawing/2014/main" val="1521485350"/>
                    </a:ext>
                  </a:extLst>
                </a:gridCol>
                <a:gridCol w="2622315">
                  <a:extLst>
                    <a:ext uri="{9D8B030D-6E8A-4147-A177-3AD203B41FA5}">
                      <a16:colId xmlns:a16="http://schemas.microsoft.com/office/drawing/2014/main" val="2817041112"/>
                    </a:ext>
                  </a:extLst>
                </a:gridCol>
              </a:tblGrid>
              <a:tr h="388826">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400"/>
                        <a:buFont typeface="Arial"/>
                        <a:buNone/>
                      </a:pPr>
                      <a:endParaRPr sz="2000" b="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400"/>
                        <a:buFont typeface="Arial"/>
                        <a:buNone/>
                      </a:pPr>
                      <a:r>
                        <a:rPr lang="en-GB" sz="2000" b="1" u="none" strike="noStrike" cap="none" dirty="0">
                          <a:solidFill>
                            <a:schemeClr val="tx1"/>
                          </a:solidFill>
                          <a:latin typeface="Century Gothic" panose="020B0502020202020204" pitchFamily="34" charset="0"/>
                          <a:ea typeface="Century Gothic"/>
                          <a:cs typeface="Century Gothic"/>
                          <a:sym typeface="Century Gothic"/>
                        </a:rPr>
                        <a:t>Mylène</a:t>
                      </a:r>
                      <a:br>
                        <a:rPr lang="en-GB" sz="2000" b="1" u="none" strike="noStrike" cap="none" dirty="0">
                          <a:solidFill>
                            <a:schemeClr val="tx1"/>
                          </a:solidFill>
                          <a:latin typeface="Century Gothic" panose="020B0502020202020204" pitchFamily="34" charset="0"/>
                          <a:ea typeface="Century Gothic"/>
                          <a:cs typeface="Century Gothic"/>
                          <a:sym typeface="Century Gothic"/>
                        </a:rPr>
                      </a:br>
                      <a:r>
                        <a:rPr lang="en-GB" sz="2000" b="0" u="none" strike="noStrike" cap="none" dirty="0">
                          <a:solidFill>
                            <a:schemeClr val="tx1"/>
                          </a:solidFill>
                          <a:latin typeface="Century Gothic" panose="020B0502020202020204" pitchFamily="34" charset="0"/>
                          <a:ea typeface="Century Gothic"/>
                          <a:cs typeface="Century Gothic"/>
                          <a:sym typeface="Century Gothic"/>
                        </a:rPr>
                        <a:t>(I)</a:t>
                      </a:r>
                      <a:endParaRPr sz="2000" b="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400"/>
                        <a:buFont typeface="Arial"/>
                        <a:buNone/>
                      </a:pPr>
                      <a:r>
                        <a:rPr lang="en-GB" sz="2000" b="1" u="none" strike="noStrike" cap="none" dirty="0">
                          <a:solidFill>
                            <a:schemeClr val="tx1"/>
                          </a:solidFill>
                          <a:latin typeface="Century Gothic"/>
                          <a:ea typeface="Century Gothic"/>
                          <a:cs typeface="Century Gothic"/>
                          <a:sym typeface="Century Gothic"/>
                        </a:rPr>
                        <a:t>Renée</a:t>
                      </a:r>
                      <a:br>
                        <a:rPr lang="en-GB" sz="2000" b="1" u="none" strike="noStrike" cap="none" dirty="0">
                          <a:solidFill>
                            <a:schemeClr val="tx1"/>
                          </a:solidFill>
                          <a:latin typeface="Century Gothic"/>
                          <a:ea typeface="Century Gothic"/>
                          <a:cs typeface="Century Gothic"/>
                          <a:sym typeface="Century Gothic"/>
                        </a:rPr>
                      </a:br>
                      <a:r>
                        <a:rPr lang="en-GB" sz="2000" b="0" u="none" strike="noStrike" cap="none" dirty="0">
                          <a:solidFill>
                            <a:schemeClr val="tx1"/>
                          </a:solidFill>
                          <a:latin typeface="Century Gothic"/>
                          <a:ea typeface="Century Gothic"/>
                          <a:cs typeface="Century Gothic"/>
                          <a:sym typeface="Century Gothic"/>
                        </a:rPr>
                        <a:t>(you)</a:t>
                      </a:r>
                      <a:endParaRPr sz="2000" b="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400"/>
                        <a:buFont typeface="Arial"/>
                        <a:buNone/>
                      </a:pPr>
                      <a:endParaRPr sz="2000" b="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1926309"/>
                  </a:ext>
                </a:extLst>
              </a:tr>
              <a:tr h="388826">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000"/>
                        <a:buFont typeface="Arial"/>
                        <a:buNone/>
                      </a:pPr>
                      <a:r>
                        <a:rPr lang="en-GB" sz="2000" u="none" strike="noStrike" cap="none" dirty="0">
                          <a:solidFill>
                            <a:schemeClr val="tx1"/>
                          </a:solidFill>
                          <a:latin typeface="Century Gothic"/>
                          <a:ea typeface="Century Gothic"/>
                          <a:cs typeface="Century Gothic"/>
                          <a:sym typeface="Century Gothic"/>
                        </a:rPr>
                        <a:t>1</a:t>
                      </a:r>
                      <a:endParaRPr sz="2000" u="none" strike="noStrike" cap="none" dirty="0">
                        <a:solidFill>
                          <a:schemeClr val="tx1"/>
                        </a:solidFill>
                        <a:latin typeface="Century Gothic"/>
                        <a:ea typeface="Century Gothic"/>
                        <a:cs typeface="Century Gothic"/>
                        <a:sym typeface="Century Gothic"/>
                      </a:endParaRPr>
                    </a:p>
                  </a:txBody>
                  <a:tcPr marL="91450" marR="91450" marT="45725" marB="45725">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000"/>
                        <a:buFont typeface="Arial"/>
                        <a:buNone/>
                      </a:pPr>
                      <a:endParaRPr sz="20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u="none" strike="noStrike" cap="none" dirty="0" err="1">
                          <a:solidFill>
                            <a:schemeClr val="tx1"/>
                          </a:solidFill>
                          <a:latin typeface="Century Gothic"/>
                          <a:ea typeface="Century Gothic"/>
                          <a:cs typeface="Century Gothic"/>
                          <a:sym typeface="Century Gothic"/>
                        </a:rPr>
                        <a:t>campagne</a:t>
                      </a:r>
                      <a:endParaRPr sz="20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u="none" strike="noStrike" cap="none" dirty="0">
                          <a:solidFill>
                            <a:schemeClr val="tx1"/>
                          </a:solidFill>
                          <a:latin typeface="Century Gothic"/>
                          <a:ea typeface="Century Gothic"/>
                          <a:cs typeface="Century Gothic"/>
                          <a:sym typeface="Century Gothic"/>
                        </a:rPr>
                        <a:t>centre commercial</a:t>
                      </a:r>
                      <a:endParaRPr sz="20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9934753"/>
                  </a:ext>
                </a:extLst>
              </a:tr>
              <a:tr h="219774">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000"/>
                        <a:buFont typeface="Arial"/>
                        <a:buNone/>
                      </a:pPr>
                      <a:r>
                        <a:rPr lang="en-GB" sz="2000" u="none" strike="noStrike" cap="none" dirty="0">
                          <a:solidFill>
                            <a:schemeClr val="tx1"/>
                          </a:solidFill>
                          <a:latin typeface="Century Gothic"/>
                          <a:ea typeface="Century Gothic"/>
                          <a:cs typeface="Century Gothic"/>
                          <a:sym typeface="Century Gothic"/>
                        </a:rPr>
                        <a:t>2</a:t>
                      </a:r>
                      <a:endParaRPr sz="2000" u="none" strike="noStrike" cap="none" dirty="0">
                        <a:solidFill>
                          <a:schemeClr val="tx1"/>
                        </a:solidFill>
                        <a:latin typeface="Century Gothic"/>
                        <a:ea typeface="Century Gothic"/>
                        <a:cs typeface="Century Gothic"/>
                        <a:sym typeface="Century Gothic"/>
                      </a:endParaRPr>
                    </a:p>
                  </a:txBody>
                  <a:tcPr marL="91450" marR="91450" marT="45725" marB="45725">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000"/>
                        <a:buFont typeface="Arial"/>
                        <a:buNone/>
                      </a:pPr>
                      <a:endParaRPr sz="20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u="none" strike="noStrike" cap="none" dirty="0" err="1">
                          <a:solidFill>
                            <a:schemeClr val="tx1"/>
                          </a:solidFill>
                          <a:latin typeface="Century Gothic"/>
                          <a:ea typeface="Century Gothic"/>
                          <a:cs typeface="Century Gothic"/>
                          <a:sym typeface="Century Gothic"/>
                        </a:rPr>
                        <a:t>magasin</a:t>
                      </a:r>
                      <a:endParaRPr sz="20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u="none" strike="noStrike" cap="none" dirty="0" err="1">
                          <a:solidFill>
                            <a:schemeClr val="tx1"/>
                          </a:solidFill>
                          <a:latin typeface="Century Gothic"/>
                          <a:ea typeface="Century Gothic"/>
                          <a:cs typeface="Century Gothic"/>
                          <a:sym typeface="Century Gothic"/>
                        </a:rPr>
                        <a:t>maison</a:t>
                      </a:r>
                      <a:endParaRPr sz="20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0327067"/>
                  </a:ext>
                </a:extLst>
              </a:tr>
              <a:tr h="219774">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000"/>
                        <a:buFont typeface="Arial"/>
                        <a:buNone/>
                      </a:pPr>
                      <a:r>
                        <a:rPr lang="en-GB" sz="2000" u="none" strike="noStrike" cap="none" dirty="0">
                          <a:solidFill>
                            <a:schemeClr val="tx1"/>
                          </a:solidFill>
                          <a:latin typeface="Century Gothic"/>
                          <a:ea typeface="Century Gothic"/>
                          <a:cs typeface="Century Gothic"/>
                          <a:sym typeface="Century Gothic"/>
                        </a:rPr>
                        <a:t>3</a:t>
                      </a:r>
                      <a:endParaRPr sz="2000" u="none" strike="noStrike" cap="none" dirty="0">
                        <a:solidFill>
                          <a:schemeClr val="tx1"/>
                        </a:solidFill>
                        <a:latin typeface="Century Gothic"/>
                        <a:ea typeface="Century Gothic"/>
                        <a:cs typeface="Century Gothic"/>
                        <a:sym typeface="Century Gothic"/>
                      </a:endParaRPr>
                    </a:p>
                  </a:txBody>
                  <a:tcPr marL="91450" marR="91450" marT="45725" marB="45725">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000"/>
                        <a:buFont typeface="Arial"/>
                        <a:buNone/>
                      </a:pPr>
                      <a:endParaRPr sz="20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u="none" strike="noStrike" cap="none" dirty="0" err="1">
                          <a:solidFill>
                            <a:schemeClr val="tx1"/>
                          </a:solidFill>
                          <a:latin typeface="Century Gothic"/>
                          <a:ea typeface="Century Gothic"/>
                          <a:cs typeface="Century Gothic"/>
                          <a:sym typeface="Century Gothic"/>
                        </a:rPr>
                        <a:t>plage</a:t>
                      </a:r>
                      <a:endParaRPr sz="20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u="none" strike="noStrike" cap="none" dirty="0" err="1">
                          <a:solidFill>
                            <a:schemeClr val="tx1"/>
                          </a:solidFill>
                          <a:latin typeface="Century Gothic"/>
                          <a:ea typeface="Century Gothic"/>
                          <a:cs typeface="Century Gothic"/>
                          <a:sym typeface="Century Gothic"/>
                        </a:rPr>
                        <a:t>marché</a:t>
                      </a:r>
                      <a:endParaRPr sz="20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3257717"/>
                  </a:ext>
                </a:extLst>
              </a:tr>
              <a:tr h="219774">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000"/>
                        <a:buFont typeface="Arial"/>
                        <a:buNone/>
                      </a:pPr>
                      <a:r>
                        <a:rPr lang="en-GB" sz="2000" u="none" strike="noStrike" cap="none" dirty="0">
                          <a:solidFill>
                            <a:schemeClr val="tx1"/>
                          </a:solidFill>
                          <a:latin typeface="Century Gothic"/>
                          <a:ea typeface="Century Gothic"/>
                          <a:cs typeface="Century Gothic"/>
                          <a:sym typeface="Century Gothic"/>
                        </a:rPr>
                        <a:t>4</a:t>
                      </a:r>
                      <a:endParaRPr sz="2000" u="none" strike="noStrike" cap="none" dirty="0">
                        <a:solidFill>
                          <a:schemeClr val="tx1"/>
                        </a:solidFill>
                        <a:latin typeface="Century Gothic"/>
                        <a:ea typeface="Century Gothic"/>
                        <a:cs typeface="Century Gothic"/>
                        <a:sym typeface="Century Gothic"/>
                      </a:endParaRPr>
                    </a:p>
                  </a:txBody>
                  <a:tcPr marL="91450" marR="91450" marT="45725" marB="45725">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000"/>
                        <a:buFont typeface="Arial"/>
                        <a:buNone/>
                      </a:pPr>
                      <a:endParaRPr sz="20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u="none" strike="noStrike" cap="none" dirty="0" err="1">
                          <a:solidFill>
                            <a:schemeClr val="tx1"/>
                          </a:solidFill>
                          <a:latin typeface="Century Gothic"/>
                          <a:ea typeface="Century Gothic"/>
                          <a:cs typeface="Century Gothic"/>
                          <a:sym typeface="Century Gothic"/>
                        </a:rPr>
                        <a:t>maison</a:t>
                      </a:r>
                      <a:endParaRPr sz="20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u="none" strike="noStrike" cap="none" dirty="0">
                          <a:solidFill>
                            <a:schemeClr val="tx1"/>
                          </a:solidFill>
                          <a:latin typeface="Century Gothic"/>
                          <a:ea typeface="Century Gothic"/>
                          <a:cs typeface="Century Gothic"/>
                          <a:sym typeface="Century Gothic"/>
                        </a:rPr>
                        <a:t>parc</a:t>
                      </a:r>
                      <a:endParaRPr sz="20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8084008"/>
                  </a:ext>
                </a:extLst>
              </a:tr>
              <a:tr h="219774">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000"/>
                        <a:buFont typeface="Arial"/>
                        <a:buNone/>
                      </a:pPr>
                      <a:r>
                        <a:rPr lang="en-GB" sz="2000" u="none" strike="noStrike" cap="none" dirty="0">
                          <a:solidFill>
                            <a:schemeClr val="tx1"/>
                          </a:solidFill>
                          <a:latin typeface="Century Gothic"/>
                          <a:ea typeface="Century Gothic"/>
                          <a:cs typeface="Century Gothic"/>
                          <a:sym typeface="Century Gothic"/>
                        </a:rPr>
                        <a:t>5</a:t>
                      </a:r>
                      <a:endParaRPr sz="2000" u="none" strike="noStrike" cap="none" dirty="0">
                        <a:solidFill>
                          <a:schemeClr val="tx1"/>
                        </a:solidFill>
                        <a:latin typeface="Century Gothic"/>
                        <a:ea typeface="Century Gothic"/>
                        <a:cs typeface="Century Gothic"/>
                        <a:sym typeface="Century Gothic"/>
                      </a:endParaRPr>
                    </a:p>
                  </a:txBody>
                  <a:tcPr marL="91450" marR="91450" marT="45725" marB="45725">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000"/>
                        <a:buFont typeface="Arial"/>
                        <a:buNone/>
                      </a:pPr>
                      <a:endParaRPr sz="20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u="none" strike="noStrike" cap="none" dirty="0" err="1">
                          <a:solidFill>
                            <a:schemeClr val="tx1"/>
                          </a:solidFill>
                          <a:latin typeface="Century Gothic"/>
                          <a:ea typeface="Century Gothic"/>
                          <a:cs typeface="Century Gothic"/>
                          <a:sym typeface="Century Gothic"/>
                        </a:rPr>
                        <a:t>pont</a:t>
                      </a:r>
                      <a:endParaRPr sz="20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u="none" strike="noStrike" cap="none" dirty="0" err="1">
                          <a:solidFill>
                            <a:schemeClr val="tx1"/>
                          </a:solidFill>
                          <a:latin typeface="Century Gothic"/>
                          <a:ea typeface="Century Gothic"/>
                          <a:cs typeface="Century Gothic"/>
                          <a:sym typeface="Century Gothic"/>
                        </a:rPr>
                        <a:t>église</a:t>
                      </a:r>
                      <a:endParaRPr sz="20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606704"/>
                  </a:ext>
                </a:extLst>
              </a:tr>
              <a:tr h="219774">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000"/>
                        <a:buFont typeface="Arial"/>
                        <a:buNone/>
                      </a:pPr>
                      <a:r>
                        <a:rPr lang="en-GB" sz="2000" u="none" strike="noStrike" cap="none" dirty="0">
                          <a:solidFill>
                            <a:schemeClr val="tx1"/>
                          </a:solidFill>
                          <a:latin typeface="Century Gothic"/>
                          <a:ea typeface="Century Gothic"/>
                          <a:cs typeface="Century Gothic"/>
                          <a:sym typeface="Century Gothic"/>
                        </a:rPr>
                        <a:t>6</a:t>
                      </a:r>
                      <a:endParaRPr sz="2000" u="none" strike="noStrike" cap="none" dirty="0">
                        <a:solidFill>
                          <a:schemeClr val="tx1"/>
                        </a:solidFill>
                        <a:latin typeface="Century Gothic"/>
                        <a:ea typeface="Century Gothic"/>
                        <a:cs typeface="Century Gothic"/>
                        <a:sym typeface="Century Gothic"/>
                      </a:endParaRPr>
                    </a:p>
                  </a:txBody>
                  <a:tcPr marL="91450" marR="91450" marT="45725" marB="45725">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000"/>
                        <a:buFont typeface="Arial"/>
                        <a:buNone/>
                      </a:pPr>
                      <a:endParaRPr sz="20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u="none" strike="noStrike" cap="none" dirty="0" err="1">
                          <a:solidFill>
                            <a:schemeClr val="tx1"/>
                          </a:solidFill>
                          <a:latin typeface="Century Gothic"/>
                          <a:ea typeface="Century Gothic"/>
                          <a:cs typeface="Century Gothic"/>
                          <a:sym typeface="Century Gothic"/>
                        </a:rPr>
                        <a:t>montagne</a:t>
                      </a:r>
                      <a:endParaRPr sz="20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u="none" strike="noStrike" cap="none" dirty="0">
                          <a:solidFill>
                            <a:schemeClr val="tx1"/>
                          </a:solidFill>
                          <a:latin typeface="Century Gothic"/>
                          <a:ea typeface="Century Gothic"/>
                          <a:cs typeface="Century Gothic"/>
                          <a:sym typeface="Century Gothic"/>
                        </a:rPr>
                        <a:t>café</a:t>
                      </a:r>
                      <a:endParaRPr sz="20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7882487"/>
                  </a:ext>
                </a:extLst>
              </a:tr>
            </a:tbl>
          </a:graphicData>
        </a:graphic>
      </p:graphicFrame>
      <p:pic>
        <p:nvPicPr>
          <p:cNvPr id="46" name="Picture 45" descr="Shape, arrow&#10;&#10;Description automatically generated">
            <a:extLst>
              <a:ext uri="{FF2B5EF4-FFF2-40B4-BE49-F238E27FC236}">
                <a16:creationId xmlns:a16="http://schemas.microsoft.com/office/drawing/2014/main" id="{05AF746B-8C3E-480F-BE59-616A3B4F4844}"/>
              </a:ext>
            </a:extLst>
          </p:cNvPr>
          <p:cNvPicPr>
            <a:picLocks noChangeAspect="1"/>
          </p:cNvPicPr>
          <p:nvPr/>
        </p:nvPicPr>
        <p:blipFill>
          <a:blip r:embed="rId11"/>
          <a:stretch>
            <a:fillRect/>
          </a:stretch>
        </p:blipFill>
        <p:spPr>
          <a:xfrm>
            <a:off x="1979161" y="6932845"/>
            <a:ext cx="451477" cy="418322"/>
          </a:xfrm>
          <a:prstGeom prst="rect">
            <a:avLst/>
          </a:prstGeom>
        </p:spPr>
      </p:pic>
      <p:pic>
        <p:nvPicPr>
          <p:cNvPr id="47" name="Picture 46" descr="Shape, arrow&#10;&#10;Description automatically generated">
            <a:extLst>
              <a:ext uri="{FF2B5EF4-FFF2-40B4-BE49-F238E27FC236}">
                <a16:creationId xmlns:a16="http://schemas.microsoft.com/office/drawing/2014/main" id="{F18A9865-CF18-43BA-8862-7AB09C36723B}"/>
              </a:ext>
            </a:extLst>
          </p:cNvPr>
          <p:cNvPicPr>
            <a:picLocks noChangeAspect="1"/>
          </p:cNvPicPr>
          <p:nvPr/>
        </p:nvPicPr>
        <p:blipFill>
          <a:blip r:embed="rId11"/>
          <a:stretch>
            <a:fillRect/>
          </a:stretch>
        </p:blipFill>
        <p:spPr>
          <a:xfrm>
            <a:off x="9674676" y="6785428"/>
            <a:ext cx="451477" cy="418322"/>
          </a:xfrm>
          <a:prstGeom prst="rect">
            <a:avLst/>
          </a:prstGeom>
        </p:spPr>
      </p:pic>
      <p:pic>
        <p:nvPicPr>
          <p:cNvPr id="48" name="Picture 47">
            <a:extLst>
              <a:ext uri="{FF2B5EF4-FFF2-40B4-BE49-F238E27FC236}">
                <a16:creationId xmlns:a16="http://schemas.microsoft.com/office/drawing/2014/main" id="{F6C96E5B-1FF6-41B6-AF69-2857DF8182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20041" y="6563980"/>
            <a:ext cx="451477" cy="457163"/>
          </a:xfrm>
          <a:prstGeom prst="rect">
            <a:avLst/>
          </a:prstGeom>
        </p:spPr>
      </p:pic>
      <p:pic>
        <p:nvPicPr>
          <p:cNvPr id="49" name="Picture 48" descr="A picture containing text, vector graphics&#10;&#10;Description automatically generated">
            <a:extLst>
              <a:ext uri="{FF2B5EF4-FFF2-40B4-BE49-F238E27FC236}">
                <a16:creationId xmlns:a16="http://schemas.microsoft.com/office/drawing/2014/main" id="{6869F710-FF91-480D-B958-1780CDF4026B}"/>
              </a:ext>
            </a:extLst>
          </p:cNvPr>
          <p:cNvPicPr>
            <a:picLocks noChangeAspect="1"/>
          </p:cNvPicPr>
          <p:nvPr/>
        </p:nvPicPr>
        <p:blipFill rotWithShape="1">
          <a:blip r:embed="rId13">
            <a:extLst>
              <a:ext uri="{28A0092B-C50C-407E-A947-70E740481C1C}">
                <a14:useLocalDpi xmlns:a14="http://schemas.microsoft.com/office/drawing/2010/main" val="0"/>
              </a:ext>
            </a:extLst>
          </a:blip>
          <a:srcRect b="54806"/>
          <a:stretch/>
        </p:blipFill>
        <p:spPr>
          <a:xfrm>
            <a:off x="3892659" y="6219979"/>
            <a:ext cx="631423" cy="724734"/>
          </a:xfrm>
          <a:prstGeom prst="rect">
            <a:avLst/>
          </a:prstGeom>
        </p:spPr>
      </p:pic>
      <p:pic>
        <p:nvPicPr>
          <p:cNvPr id="50" name="Picture 49" descr="A picture containing map&#10;&#10;Description automatically generated">
            <a:extLst>
              <a:ext uri="{FF2B5EF4-FFF2-40B4-BE49-F238E27FC236}">
                <a16:creationId xmlns:a16="http://schemas.microsoft.com/office/drawing/2014/main" id="{8FF0DBC2-6E10-4365-8416-ED1A73289E6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43659" y="7103023"/>
            <a:ext cx="1241424" cy="1882421"/>
          </a:xfrm>
          <a:prstGeom prst="rect">
            <a:avLst/>
          </a:prstGeom>
        </p:spPr>
      </p:pic>
      <p:pic>
        <p:nvPicPr>
          <p:cNvPr id="51" name="Picture 50">
            <a:extLst>
              <a:ext uri="{FF2B5EF4-FFF2-40B4-BE49-F238E27FC236}">
                <a16:creationId xmlns:a16="http://schemas.microsoft.com/office/drawing/2014/main" id="{54EE4D1D-5CB9-4FAB-91F0-9D2C00291A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92339" y="6327557"/>
            <a:ext cx="1163329" cy="1177980"/>
          </a:xfrm>
          <a:prstGeom prst="ellipse">
            <a:avLst/>
          </a:prstGeom>
        </p:spPr>
      </p:pic>
      <p:grpSp>
        <p:nvGrpSpPr>
          <p:cNvPr id="91" name="Group 90">
            <a:extLst>
              <a:ext uri="{FF2B5EF4-FFF2-40B4-BE49-F238E27FC236}">
                <a16:creationId xmlns:a16="http://schemas.microsoft.com/office/drawing/2014/main" id="{3CAF5EFF-FFB0-4D64-8BBA-9C49D17CD7FB}"/>
              </a:ext>
            </a:extLst>
          </p:cNvPr>
          <p:cNvGrpSpPr/>
          <p:nvPr/>
        </p:nvGrpSpPr>
        <p:grpSpPr>
          <a:xfrm>
            <a:off x="10193233" y="15591921"/>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15">
              <a:duotone>
                <a:schemeClr val="accent6">
                  <a:shade val="45000"/>
                  <a:satMod val="135000"/>
                </a:schemeClr>
                <a:prstClr val="white"/>
              </a:duoton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83814"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41</a:t>
              </a:r>
            </a:p>
          </p:txBody>
        </p:sp>
      </p:grpSp>
      <p:sp>
        <p:nvSpPr>
          <p:cNvPr id="54" name="Google Shape;157;p2">
            <a:hlinkClick r:id="" action="ppaction://noaction">
              <a:snd r:embed="rId10" name="1_1.wav"/>
            </a:hlinkClick>
            <a:extLst>
              <a:ext uri="{FF2B5EF4-FFF2-40B4-BE49-F238E27FC236}">
                <a16:creationId xmlns:a16="http://schemas.microsoft.com/office/drawing/2014/main" id="{2596E1C0-630A-443F-8489-43FA8C923039}"/>
              </a:ext>
            </a:extLst>
          </p:cNvPr>
          <p:cNvSpPr txBox="1"/>
          <p:nvPr/>
        </p:nvSpPr>
        <p:spPr>
          <a:xfrm>
            <a:off x="4900535" y="1679589"/>
            <a:ext cx="2661139"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B</a:t>
            </a:r>
            <a:endParaRPr kumimoji="0" sz="2800" b="1" i="0" u="none" strike="noStrike" kern="0" cap="none" spc="0" normalizeH="0" baseline="0" noProof="0" dirty="0">
              <a:ln>
                <a:noFill/>
              </a:ln>
              <a:effectLst/>
              <a:uLnTx/>
              <a:uFillTx/>
              <a:latin typeface="Century Gothic"/>
              <a:ea typeface="Century Gothic"/>
              <a:cs typeface="Century Gothic"/>
              <a:sym typeface="Century Gothic"/>
            </a:endParaRPr>
          </a:p>
        </p:txBody>
      </p:sp>
      <p:pic>
        <p:nvPicPr>
          <p:cNvPr id="55" name="Picture 54" descr="Shape, arrow&#10;&#10;Description automatically generated">
            <a:extLst>
              <a:ext uri="{FF2B5EF4-FFF2-40B4-BE49-F238E27FC236}">
                <a16:creationId xmlns:a16="http://schemas.microsoft.com/office/drawing/2014/main" id="{660B7FBD-4E00-4DC3-B155-BF10A1C98E54}"/>
              </a:ext>
            </a:extLst>
          </p:cNvPr>
          <p:cNvPicPr>
            <a:picLocks noChangeAspect="1"/>
          </p:cNvPicPr>
          <p:nvPr/>
        </p:nvPicPr>
        <p:blipFill>
          <a:blip r:embed="rId11"/>
          <a:stretch>
            <a:fillRect/>
          </a:stretch>
        </p:blipFill>
        <p:spPr>
          <a:xfrm>
            <a:off x="3552575" y="2148387"/>
            <a:ext cx="451477" cy="418322"/>
          </a:xfrm>
          <a:prstGeom prst="rect">
            <a:avLst/>
          </a:prstGeom>
        </p:spPr>
      </p:pic>
      <p:pic>
        <p:nvPicPr>
          <p:cNvPr id="56" name="Google Shape;111;p3">
            <a:extLst>
              <a:ext uri="{FF2B5EF4-FFF2-40B4-BE49-F238E27FC236}">
                <a16:creationId xmlns:a16="http://schemas.microsoft.com/office/drawing/2014/main" id="{D3EF3069-59C3-47A5-A8F6-0B871F0CD576}"/>
              </a:ext>
            </a:extLst>
          </p:cNvPr>
          <p:cNvPicPr/>
          <p:nvPr/>
        </p:nvPicPr>
        <p:blipFill>
          <a:blip r:embed="rId17"/>
          <a:stretch/>
        </p:blipFill>
        <p:spPr>
          <a:xfrm>
            <a:off x="10554519" y="1007623"/>
            <a:ext cx="775440" cy="775440"/>
          </a:xfrm>
          <a:prstGeom prst="rect">
            <a:avLst/>
          </a:prstGeom>
          <a:ln>
            <a:noFill/>
          </a:ln>
        </p:spPr>
      </p:pic>
    </p:spTree>
    <p:extLst>
      <p:ext uri="{BB962C8B-B14F-4D97-AF65-F5344CB8AC3E}">
        <p14:creationId xmlns:p14="http://schemas.microsoft.com/office/powerpoint/2010/main" val="17470376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6848116"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GB" sz="2800" b="1" spc="-1" dirty="0">
                <a:solidFill>
                  <a:schemeClr val="bg1"/>
                </a:solidFill>
                <a:latin typeface="Century Gothic" panose="020B0502020202020204" pitchFamily="34" charset="0"/>
                <a:ea typeface="Century Gothic"/>
              </a:rPr>
              <a:t>Saying where you are going and what there is there</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996919" y="397312"/>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9</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961627" y="15352150"/>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607859"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42</a:t>
              </a:r>
            </a:p>
          </p:txBody>
        </p:sp>
      </p:grpSp>
      <p:sp>
        <p:nvSpPr>
          <p:cNvPr id="18" name="CustomShape 3">
            <a:extLst>
              <a:ext uri="{FF2B5EF4-FFF2-40B4-BE49-F238E27FC236}">
                <a16:creationId xmlns:a16="http://schemas.microsoft.com/office/drawing/2014/main" id="{42BEE200-7251-4F65-B22F-53DC985F8365}"/>
              </a:ext>
            </a:extLst>
          </p:cNvPr>
          <p:cNvSpPr/>
          <p:nvPr/>
        </p:nvSpPr>
        <p:spPr>
          <a:xfrm>
            <a:off x="531717" y="5551418"/>
            <a:ext cx="5596331" cy="630677"/>
          </a:xfrm>
          <a:prstGeom prst="rect">
            <a:avLst/>
          </a:prstGeom>
          <a:noFill/>
          <a:ln>
            <a:noFill/>
          </a:ln>
          <a:effectLst/>
        </p:spPr>
        <p:txBody>
          <a:bodyPr lIns="90000" tIns="45000" rIns="90000" bIns="45000"/>
          <a:lstStyle/>
          <a:p>
            <a:pPr defTabSz="914400">
              <a:defRPr/>
            </a:pPr>
            <a:r>
              <a:rPr kumimoji="0" lang="en-GB" sz="2000" b="1" i="0" u="none" strike="noStrike" kern="0" cap="none" spc="-1" normalizeH="0" baseline="0" noProof="0" dirty="0">
                <a:ln>
                  <a:noFill/>
                </a:ln>
                <a:effectLst/>
                <a:uLnTx/>
                <a:uFillTx/>
                <a:latin typeface="Century Gothic" panose="020B0502020202020204" pitchFamily="34" charset="0"/>
                <a:ea typeface="Century Gothic"/>
                <a:cs typeface="+mn-cs"/>
              </a:rPr>
              <a:t>Round 1 </a:t>
            </a:r>
            <a:r>
              <a:rPr lang="en-GB" sz="2000" dirty="0">
                <a:latin typeface="Century Gothic" panose="020B0502020202020204" pitchFamily="34" charset="0"/>
              </a:rPr>
              <a:t>Tell your partner: ‘</a:t>
            </a:r>
            <a:r>
              <a:rPr lang="en-GB" sz="2000" b="1" dirty="0">
                <a:latin typeface="Century Gothic" panose="020B0502020202020204" pitchFamily="34" charset="0"/>
              </a:rPr>
              <a:t>You are going </a:t>
            </a:r>
            <a:r>
              <a:rPr lang="en-GB" sz="2000" dirty="0">
                <a:latin typeface="Century Gothic" panose="020B0502020202020204" pitchFamily="34" charset="0"/>
              </a:rPr>
              <a:t>…’ to 3 places and ‘</a:t>
            </a:r>
            <a:r>
              <a:rPr lang="en-GB" sz="2000" b="1" dirty="0">
                <a:latin typeface="Century Gothic" panose="020B0502020202020204" pitchFamily="34" charset="0"/>
              </a:rPr>
              <a:t>I am going</a:t>
            </a:r>
            <a:r>
              <a:rPr lang="en-GB" sz="2000" dirty="0">
                <a:latin typeface="Century Gothic" panose="020B0502020202020204" pitchFamily="34" charset="0"/>
              </a:rPr>
              <a:t>’… to 3 places.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1" normalizeH="0" baseline="0" noProof="0" dirty="0">
              <a:ln>
                <a:noFill/>
              </a:ln>
              <a:effectLst/>
              <a:uLnTx/>
              <a:uFillTx/>
              <a:latin typeface="Century Gothic" panose="020B0502020202020204" pitchFamily="34" charset="0"/>
              <a:ea typeface="+mn-ea"/>
              <a:cs typeface="+mn-cs"/>
            </a:endParaRPr>
          </a:p>
        </p:txBody>
      </p:sp>
      <p:grpSp>
        <p:nvGrpSpPr>
          <p:cNvPr id="19" name="Group 18">
            <a:extLst>
              <a:ext uri="{FF2B5EF4-FFF2-40B4-BE49-F238E27FC236}">
                <a16:creationId xmlns:a16="http://schemas.microsoft.com/office/drawing/2014/main" id="{C06D17E1-BCCF-4D40-A264-F73ACEC66824}"/>
              </a:ext>
            </a:extLst>
          </p:cNvPr>
          <p:cNvGrpSpPr/>
          <p:nvPr/>
        </p:nvGrpSpPr>
        <p:grpSpPr>
          <a:xfrm>
            <a:off x="519518" y="4836585"/>
            <a:ext cx="2161593" cy="852090"/>
            <a:chOff x="-3202503" y="7519765"/>
            <a:chExt cx="2161593" cy="852090"/>
          </a:xfrm>
        </p:grpSpPr>
        <p:sp>
          <p:nvSpPr>
            <p:cNvPr id="20" name="Title 1">
              <a:extLst>
                <a:ext uri="{FF2B5EF4-FFF2-40B4-BE49-F238E27FC236}">
                  <a16:creationId xmlns:a16="http://schemas.microsoft.com/office/drawing/2014/main" id="{13985737-4CBE-4F11-865D-1BB5D2E3B8B7}"/>
                </a:ext>
              </a:extLst>
            </p:cNvPr>
            <p:cNvSpPr txBox="1">
              <a:spLocks/>
            </p:cNvSpPr>
            <p:nvPr/>
          </p:nvSpPr>
          <p:spPr>
            <a:xfrm>
              <a:off x="-2702602" y="7717205"/>
              <a:ext cx="1661692" cy="424815"/>
            </a:xfrm>
            <a:prstGeom prst="rect">
              <a:avLst/>
            </a:prstGeom>
            <a:solidFill>
              <a:srgbClr val="FF3888"/>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cs typeface="Calibri"/>
                  <a:sym typeface="Calibri"/>
                </a:rPr>
                <a:t>parler</a:t>
              </a:r>
              <a:endPar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endParaRPr>
            </a:p>
          </p:txBody>
        </p:sp>
        <p:pic>
          <p:nvPicPr>
            <p:cNvPr id="21" name="Picture 20" descr="A pink and white circle with a megaphone in the middle&#10;&#10;Description automatically generated with low confidence">
              <a:extLst>
                <a:ext uri="{FF2B5EF4-FFF2-40B4-BE49-F238E27FC236}">
                  <a16:creationId xmlns:a16="http://schemas.microsoft.com/office/drawing/2014/main" id="{5C709630-A661-4A10-A52E-6C64F62A0A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2503" y="7519765"/>
              <a:ext cx="849944" cy="852090"/>
            </a:xfrm>
            <a:prstGeom prst="rect">
              <a:avLst/>
            </a:prstGeom>
          </p:spPr>
        </p:pic>
      </p:grpSp>
      <p:sp>
        <p:nvSpPr>
          <p:cNvPr id="22" name="TextBox 21">
            <a:extLst>
              <a:ext uri="{FF2B5EF4-FFF2-40B4-BE49-F238E27FC236}">
                <a16:creationId xmlns:a16="http://schemas.microsoft.com/office/drawing/2014/main" id="{9A08670D-8F5B-49E6-BFBC-FF168A89B242}"/>
              </a:ext>
            </a:extLst>
          </p:cNvPr>
          <p:cNvSpPr txBox="1"/>
          <p:nvPr/>
        </p:nvSpPr>
        <p:spPr>
          <a:xfrm>
            <a:off x="2825079" y="4965826"/>
            <a:ext cx="9726626" cy="496418"/>
          </a:xfrm>
          <a:prstGeom prst="rect">
            <a:avLst/>
          </a:prstGeom>
          <a:noFill/>
        </p:spPr>
        <p:txBody>
          <a:bodyPr wrap="square" rtlCol="0">
            <a:spAutoFit/>
          </a:bodyPr>
          <a:lstStyle/>
          <a:p>
            <a:pPr>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A. </a:t>
            </a:r>
            <a:r>
              <a:rPr kumimoji="0" lang="en-GB" sz="2626"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erson B – turn to the next page.)</a:t>
            </a:r>
            <a:endPar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23" name="CustomShape 3">
            <a:extLst>
              <a:ext uri="{FF2B5EF4-FFF2-40B4-BE49-F238E27FC236}">
                <a16:creationId xmlns:a16="http://schemas.microsoft.com/office/drawing/2014/main" id="{C3349277-987C-473E-9FCE-E21C37DFD673}"/>
              </a:ext>
            </a:extLst>
          </p:cNvPr>
          <p:cNvSpPr/>
          <p:nvPr/>
        </p:nvSpPr>
        <p:spPr>
          <a:xfrm>
            <a:off x="6911177" y="5577054"/>
            <a:ext cx="6418155" cy="341646"/>
          </a:xfrm>
          <a:prstGeom prst="rect">
            <a:avLst/>
          </a:prstGeom>
          <a:noFill/>
          <a:ln>
            <a:noFill/>
          </a:ln>
          <a:effectLst/>
        </p:spPr>
        <p:txBody>
          <a:bodyPr lIns="90000" tIns="45000" rIns="90000" bIns="45000"/>
          <a:lstStyle/>
          <a:p>
            <a:pPr defTabSz="914400">
              <a:defRPr/>
            </a:pPr>
            <a:r>
              <a:rPr kumimoji="0" lang="en-GB" sz="2000" b="1" i="0" u="none" strike="noStrike" kern="0" cap="none" spc="-1" normalizeH="0" baseline="0" noProof="0" dirty="0">
                <a:ln>
                  <a:noFill/>
                </a:ln>
                <a:effectLst/>
                <a:uLnTx/>
                <a:uFillTx/>
                <a:latin typeface="Century Gothic" panose="020B0502020202020204" pitchFamily="34" charset="0"/>
                <a:ea typeface="Century Gothic"/>
                <a:cs typeface="+mn-cs"/>
              </a:rPr>
              <a:t>Round 2 </a:t>
            </a:r>
            <a:r>
              <a:rPr lang="en-GB" sz="2000" dirty="0">
                <a:latin typeface="Century Gothic" panose="020B0502020202020204" pitchFamily="34" charset="0"/>
              </a:rPr>
              <a:t>Listen and write the six places.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1" normalizeH="0" baseline="0" noProof="0" dirty="0">
              <a:ln>
                <a:noFill/>
              </a:ln>
              <a:effectLst/>
              <a:uLnTx/>
              <a:uFillTx/>
              <a:latin typeface="Century Gothic" panose="020B0502020202020204" pitchFamily="34" charset="0"/>
              <a:ea typeface="+mn-ea"/>
              <a:cs typeface="+mn-cs"/>
            </a:endParaRPr>
          </a:p>
        </p:txBody>
      </p:sp>
      <p:graphicFrame>
        <p:nvGraphicFramePr>
          <p:cNvPr id="24" name="Table 3">
            <a:extLst>
              <a:ext uri="{FF2B5EF4-FFF2-40B4-BE49-F238E27FC236}">
                <a16:creationId xmlns:a16="http://schemas.microsoft.com/office/drawing/2014/main" id="{D50C221E-5375-4CE6-96F4-9E9BB065D35A}"/>
              </a:ext>
            </a:extLst>
          </p:cNvPr>
          <p:cNvGraphicFramePr>
            <a:graphicFrameLocks noGrp="1"/>
          </p:cNvGraphicFramePr>
          <p:nvPr>
            <p:extLst>
              <p:ext uri="{D42A27DB-BD31-4B8C-83A1-F6EECF244321}">
                <p14:modId xmlns:p14="http://schemas.microsoft.com/office/powerpoint/2010/main" val="2587588714"/>
              </p:ext>
            </p:extLst>
          </p:nvPr>
        </p:nvGraphicFramePr>
        <p:xfrm>
          <a:off x="616403" y="6306177"/>
          <a:ext cx="4780263" cy="4830870"/>
        </p:xfrm>
        <a:graphic>
          <a:graphicData uri="http://schemas.openxmlformats.org/drawingml/2006/table">
            <a:tbl>
              <a:tblPr firstRow="1" bandRow="1"/>
              <a:tblGrid>
                <a:gridCol w="4780263">
                  <a:extLst>
                    <a:ext uri="{9D8B030D-6E8A-4147-A177-3AD203B41FA5}">
                      <a16:colId xmlns:a16="http://schemas.microsoft.com/office/drawing/2014/main" val="2677920829"/>
                    </a:ext>
                  </a:extLst>
                </a:gridCol>
              </a:tblGrid>
              <a:tr h="805145">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r>
                        <a:rPr lang="en-GB" sz="2400" dirty="0">
                          <a:solidFill>
                            <a:schemeClr val="tx1"/>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6628718"/>
                  </a:ext>
                </a:extLst>
              </a:tr>
              <a:tr h="805145">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r>
                        <a:rPr lang="en-GB" sz="2400" dirty="0">
                          <a:solidFill>
                            <a:schemeClr val="tx1"/>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8995283"/>
                  </a:ext>
                </a:extLst>
              </a:tr>
              <a:tr h="805145">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r>
                        <a:rPr lang="en-GB" sz="2400" dirty="0">
                          <a:solidFill>
                            <a:schemeClr val="tx1"/>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3540824"/>
                  </a:ext>
                </a:extLst>
              </a:tr>
              <a:tr h="805145">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r>
                        <a:rPr lang="en-GB" sz="2400" dirty="0">
                          <a:solidFill>
                            <a:schemeClr val="tx1"/>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9801998"/>
                  </a:ext>
                </a:extLst>
              </a:tr>
              <a:tr h="805145">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r>
                        <a:rPr lang="en-GB" sz="2400" dirty="0">
                          <a:solidFill>
                            <a:schemeClr val="tx1"/>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4445152"/>
                  </a:ext>
                </a:extLst>
              </a:tr>
              <a:tr h="805145">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r>
                        <a:rPr lang="en-GB" sz="2400" dirty="0">
                          <a:solidFill>
                            <a:schemeClr val="tx1"/>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18606"/>
                  </a:ext>
                </a:extLst>
              </a:tr>
            </a:tbl>
          </a:graphicData>
        </a:graphic>
      </p:graphicFrame>
      <p:graphicFrame>
        <p:nvGraphicFramePr>
          <p:cNvPr id="32" name="Table 3">
            <a:extLst>
              <a:ext uri="{FF2B5EF4-FFF2-40B4-BE49-F238E27FC236}">
                <a16:creationId xmlns:a16="http://schemas.microsoft.com/office/drawing/2014/main" id="{23956D9A-9A6B-49D8-BEFE-E5C5FBED9035}"/>
              </a:ext>
            </a:extLst>
          </p:cNvPr>
          <p:cNvGraphicFramePr>
            <a:graphicFrameLocks noGrp="1"/>
          </p:cNvGraphicFramePr>
          <p:nvPr>
            <p:extLst>
              <p:ext uri="{D42A27DB-BD31-4B8C-83A1-F6EECF244321}">
                <p14:modId xmlns:p14="http://schemas.microsoft.com/office/powerpoint/2010/main" val="1142463056"/>
              </p:ext>
            </p:extLst>
          </p:nvPr>
        </p:nvGraphicFramePr>
        <p:xfrm>
          <a:off x="6911177" y="6203360"/>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chemeClr val="tx1"/>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chemeClr val="tx1"/>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chemeClr val="tx1"/>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chemeClr val="tx1"/>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chemeClr val="tx1"/>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chemeClr val="tx1"/>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pic>
        <p:nvPicPr>
          <p:cNvPr id="33" name="Picture 32">
            <a:extLst>
              <a:ext uri="{FF2B5EF4-FFF2-40B4-BE49-F238E27FC236}">
                <a16:creationId xmlns:a16="http://schemas.microsoft.com/office/drawing/2014/main" id="{926F1546-6F92-4EC1-8EA5-463502FEC6B7}"/>
              </a:ext>
            </a:extLst>
          </p:cNvPr>
          <p:cNvPicPr>
            <a:picLocks noChangeAspect="1"/>
          </p:cNvPicPr>
          <p:nvPr/>
        </p:nvPicPr>
        <p:blipFill>
          <a:blip r:embed="rId6"/>
          <a:stretch>
            <a:fillRect/>
          </a:stretch>
        </p:blipFill>
        <p:spPr>
          <a:xfrm>
            <a:off x="274878" y="11209209"/>
            <a:ext cx="2048434" cy="847417"/>
          </a:xfrm>
          <a:prstGeom prst="rect">
            <a:avLst/>
          </a:prstGeom>
        </p:spPr>
      </p:pic>
      <p:graphicFrame>
        <p:nvGraphicFramePr>
          <p:cNvPr id="34" name="Table 33">
            <a:extLst>
              <a:ext uri="{FF2B5EF4-FFF2-40B4-BE49-F238E27FC236}">
                <a16:creationId xmlns:a16="http://schemas.microsoft.com/office/drawing/2014/main" id="{7D55DDD7-7849-4BB6-94FA-70E54D86D02F}"/>
              </a:ext>
            </a:extLst>
          </p:cNvPr>
          <p:cNvGraphicFramePr>
            <a:graphicFrameLocks noGrp="1"/>
          </p:cNvGraphicFramePr>
          <p:nvPr>
            <p:extLst>
              <p:ext uri="{D42A27DB-BD31-4B8C-83A1-F6EECF244321}">
                <p14:modId xmlns:p14="http://schemas.microsoft.com/office/powerpoint/2010/main" val="1454100814"/>
              </p:ext>
            </p:extLst>
          </p:nvPr>
        </p:nvGraphicFramePr>
        <p:xfrm>
          <a:off x="318320" y="12340370"/>
          <a:ext cx="5437944" cy="3571085"/>
        </p:xfrm>
        <a:graphic>
          <a:graphicData uri="http://schemas.openxmlformats.org/drawingml/2006/table">
            <a:tbl>
              <a:tblPr firstRow="1" bandRow="1">
                <a:tableStyleId>{5940675A-B579-460E-94D1-54222C63F5DA}</a:tableStyleId>
              </a:tblPr>
              <a:tblGrid>
                <a:gridCol w="5437944">
                  <a:extLst>
                    <a:ext uri="{9D8B030D-6E8A-4147-A177-3AD203B41FA5}">
                      <a16:colId xmlns:a16="http://schemas.microsoft.com/office/drawing/2014/main" val="1960205515"/>
                    </a:ext>
                  </a:extLst>
                </a:gridCol>
              </a:tblGrid>
              <a:tr h="714217">
                <a:tc>
                  <a:txBody>
                    <a:bodyPr/>
                    <a:lstStyle/>
                    <a:p>
                      <a:r>
                        <a:rPr lang="en-GB" sz="2200" dirty="0">
                          <a:solidFill>
                            <a:schemeClr val="tx1"/>
                          </a:solidFill>
                          <a:latin typeface="Century Gothic" panose="020B0502020202020204" pitchFamily="34" charset="0"/>
                        </a:rPr>
                        <a:t>Tu </a:t>
                      </a:r>
                      <a:r>
                        <a:rPr lang="en-GB" sz="2200" dirty="0" err="1">
                          <a:solidFill>
                            <a:schemeClr val="tx1"/>
                          </a:solidFill>
                          <a:latin typeface="Century Gothic" panose="020B0502020202020204" pitchFamily="34" charset="0"/>
                        </a:rPr>
                        <a:t>quittes</a:t>
                      </a:r>
                      <a:r>
                        <a:rPr lang="en-GB" sz="2200" dirty="0">
                          <a:solidFill>
                            <a:schemeClr val="tx1"/>
                          </a:solidFill>
                          <a:latin typeface="Century Gothic" panose="020B0502020202020204" pitchFamily="34" charset="0"/>
                        </a:rPr>
                        <a:t> ___ ______, </a:t>
                      </a:r>
                      <a:r>
                        <a:rPr lang="en-GB" sz="2200" dirty="0" err="1">
                          <a:solidFill>
                            <a:schemeClr val="tx1"/>
                          </a:solidFill>
                          <a:latin typeface="Century Gothic" panose="020B0502020202020204" pitchFamily="34" charset="0"/>
                        </a:rPr>
                        <a:t>aujourd’hui</a:t>
                      </a:r>
                      <a:r>
                        <a:rPr lang="en-GB" sz="2200" dirty="0">
                          <a:solidFill>
                            <a:schemeClr val="tx1"/>
                          </a:solidFill>
                          <a:latin typeface="Century Gothic" panose="020B0502020202020204" pitchFamily="34" charset="0"/>
                        </a:rPr>
                        <a:t> ?</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597636213"/>
                  </a:ext>
                </a:extLst>
              </a:tr>
              <a:tr h="714217">
                <a:tc>
                  <a:txBody>
                    <a:bodyPr/>
                    <a:lstStyle/>
                    <a:p>
                      <a:r>
                        <a:rPr lang="en-GB" sz="2200" dirty="0">
                          <a:solidFill>
                            <a:schemeClr val="tx1"/>
                          </a:solidFill>
                          <a:latin typeface="Century Gothic" panose="020B0502020202020204" pitchFamily="34" charset="0"/>
                        </a:rPr>
                        <a:t>___ ______ </a:t>
                      </a:r>
                      <a:r>
                        <a:rPr lang="en-GB" sz="2200" dirty="0" err="1">
                          <a:solidFill>
                            <a:schemeClr val="tx1"/>
                          </a:solidFill>
                          <a:latin typeface="Century Gothic" panose="020B0502020202020204" pitchFamily="34" charset="0"/>
                        </a:rPr>
                        <a:t>souvent</a:t>
                      </a:r>
                      <a:r>
                        <a:rPr lang="en-GB" sz="2200" dirty="0">
                          <a:solidFill>
                            <a:schemeClr val="tx1"/>
                          </a:solidFill>
                          <a:latin typeface="Century Gothic" panose="020B0502020202020204" pitchFamily="34" charset="0"/>
                        </a:rPr>
                        <a:t> __ ___ ___________.</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06414257"/>
                  </a:ext>
                </a:extLst>
              </a:tr>
              <a:tr h="714217">
                <a:tc>
                  <a:txBody>
                    <a:bodyPr/>
                    <a:lstStyle/>
                    <a:p>
                      <a:r>
                        <a:rPr lang="en-GB" sz="2200" dirty="0">
                          <a:solidFill>
                            <a:schemeClr val="tx1"/>
                          </a:solidFill>
                          <a:latin typeface="Century Gothic" panose="020B0502020202020204" pitchFamily="34" charset="0"/>
                        </a:rPr>
                        <a:t>___________ </a:t>
                      </a:r>
                      <a:r>
                        <a:rPr lang="en-GB" sz="2200" dirty="0" err="1">
                          <a:solidFill>
                            <a:schemeClr val="tx1"/>
                          </a:solidFill>
                          <a:latin typeface="Century Gothic" panose="020B0502020202020204" pitchFamily="34" charset="0"/>
                        </a:rPr>
                        <a:t>elle</a:t>
                      </a:r>
                      <a:r>
                        <a:rPr lang="en-GB" sz="2200" dirty="0">
                          <a:solidFill>
                            <a:schemeClr val="tx1"/>
                          </a:solidFill>
                          <a:latin typeface="Century Gothic" panose="020B0502020202020204" pitchFamily="34" charset="0"/>
                        </a:rPr>
                        <a:t> </a:t>
                      </a:r>
                      <a:r>
                        <a:rPr lang="en-GB" sz="2200" dirty="0" err="1">
                          <a:solidFill>
                            <a:schemeClr val="tx1"/>
                          </a:solidFill>
                          <a:latin typeface="Century Gothic" panose="020B0502020202020204" pitchFamily="34" charset="0"/>
                        </a:rPr>
                        <a:t>va</a:t>
                      </a:r>
                      <a:r>
                        <a:rPr lang="en-GB" sz="2200" dirty="0">
                          <a:solidFill>
                            <a:schemeClr val="tx1"/>
                          </a:solidFill>
                          <a:latin typeface="Century Gothic" panose="020B0502020202020204" pitchFamily="34" charset="0"/>
                        </a:rPr>
                        <a:t> ___ __ _________ ?</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28705154"/>
                  </a:ext>
                </a:extLst>
              </a:tr>
              <a:tr h="714217">
                <a:tc>
                  <a:txBody>
                    <a:bodyPr/>
                    <a:lstStyle/>
                    <a:p>
                      <a:r>
                        <a:rPr lang="en-GB" sz="2200" dirty="0">
                          <a:solidFill>
                            <a:schemeClr val="tx1"/>
                          </a:solidFill>
                          <a:latin typeface="Century Gothic" panose="020B0502020202020204" pitchFamily="34" charset="0"/>
                        </a:rPr>
                        <a:t>__ _______, il </a:t>
                      </a:r>
                      <a:r>
                        <a:rPr lang="en-GB" sz="2200" dirty="0" err="1">
                          <a:solidFill>
                            <a:schemeClr val="tx1"/>
                          </a:solidFill>
                          <a:latin typeface="Century Gothic" panose="020B0502020202020204" pitchFamily="34" charset="0"/>
                        </a:rPr>
                        <a:t>reste</a:t>
                      </a:r>
                      <a:r>
                        <a:rPr lang="en-GB" sz="2200" dirty="0">
                          <a:solidFill>
                            <a:schemeClr val="tx1"/>
                          </a:solidFill>
                          <a:latin typeface="Century Gothic" panose="020B0502020202020204" pitchFamily="34" charset="0"/>
                        </a:rPr>
                        <a:t> ___ ___ __________.</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623744018"/>
                  </a:ext>
                </a:extLst>
              </a:tr>
              <a:tr h="714217">
                <a:tc>
                  <a:txBody>
                    <a:bodyPr/>
                    <a:lstStyle/>
                    <a:p>
                      <a:r>
                        <a:rPr lang="en-GB" sz="2200" dirty="0">
                          <a:solidFill>
                            <a:schemeClr val="tx1"/>
                          </a:solidFill>
                          <a:latin typeface="Century Gothic" panose="020B0502020202020204" pitchFamily="34" charset="0"/>
                        </a:rPr>
                        <a:t>_______ il mange ___ ____________.</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664798261"/>
                  </a:ext>
                </a:extLst>
              </a:tr>
            </a:tbl>
          </a:graphicData>
        </a:graphic>
      </p:graphicFrame>
      <p:graphicFrame>
        <p:nvGraphicFramePr>
          <p:cNvPr id="35" name="Table 3">
            <a:extLst>
              <a:ext uri="{FF2B5EF4-FFF2-40B4-BE49-F238E27FC236}">
                <a16:creationId xmlns:a16="http://schemas.microsoft.com/office/drawing/2014/main" id="{DC1D0E66-AE62-49A8-A794-63C45EBEA634}"/>
              </a:ext>
            </a:extLst>
          </p:cNvPr>
          <p:cNvGraphicFramePr>
            <a:graphicFrameLocks noGrp="1"/>
          </p:cNvGraphicFramePr>
          <p:nvPr>
            <p:extLst>
              <p:ext uri="{D42A27DB-BD31-4B8C-83A1-F6EECF244321}">
                <p14:modId xmlns:p14="http://schemas.microsoft.com/office/powerpoint/2010/main" val="69038499"/>
              </p:ext>
            </p:extLst>
          </p:nvPr>
        </p:nvGraphicFramePr>
        <p:xfrm>
          <a:off x="6168164" y="12138953"/>
          <a:ext cx="5767162" cy="3772500"/>
        </p:xfrm>
        <a:graphic>
          <a:graphicData uri="http://schemas.openxmlformats.org/drawingml/2006/table">
            <a:tbl>
              <a:tblPr firstRow="1" bandRow="1">
                <a:tableStyleId>{5940675A-B579-460E-94D1-54222C63F5DA}</a:tableStyleId>
              </a:tblPr>
              <a:tblGrid>
                <a:gridCol w="5767162">
                  <a:extLst>
                    <a:ext uri="{9D8B030D-6E8A-4147-A177-3AD203B41FA5}">
                      <a16:colId xmlns:a16="http://schemas.microsoft.com/office/drawing/2014/main" val="904959870"/>
                    </a:ext>
                  </a:extLst>
                </a:gridCol>
              </a:tblGrid>
              <a:tr h="754500">
                <a:tc>
                  <a:txBody>
                    <a:bodyPr/>
                    <a:lstStyle/>
                    <a:p>
                      <a:r>
                        <a:rPr lang="en-GB" sz="2200" dirty="0">
                          <a:solidFill>
                            <a:schemeClr val="tx1"/>
                          </a:solidFill>
                          <a:latin typeface="Century Gothic" panose="020B0502020202020204" pitchFamily="34" charset="0"/>
                        </a:rPr>
                        <a:t>____ ___ _________the room, __________?</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729909940"/>
                  </a:ext>
                </a:extLst>
              </a:tr>
              <a:tr h="754500">
                <a:tc>
                  <a:txBody>
                    <a:bodyPr/>
                    <a:lstStyle/>
                    <a:p>
                      <a:r>
                        <a:rPr lang="en-GB" sz="2200" dirty="0">
                          <a:solidFill>
                            <a:schemeClr val="tx1"/>
                          </a:solidFill>
                          <a:latin typeface="Century Gothic" panose="020B0502020202020204" pitchFamily="34" charset="0"/>
                        </a:rPr>
                        <a:t>I _______ go to the countryside.</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043977084"/>
                  </a:ext>
                </a:extLst>
              </a:tr>
              <a:tr h="754500">
                <a:tc>
                  <a:txBody>
                    <a:bodyPr/>
                    <a:lstStyle/>
                    <a:p>
                      <a:r>
                        <a:rPr lang="en-GB" sz="2200" dirty="0">
                          <a:solidFill>
                            <a:schemeClr val="tx1"/>
                          </a:solidFill>
                          <a:latin typeface="Century Gothic" panose="020B0502020202020204" pitchFamily="34" charset="0"/>
                        </a:rPr>
                        <a:t>Does ____ ______ to (the) church?</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56761987"/>
                  </a:ext>
                </a:extLst>
              </a:tr>
              <a:tr h="754500">
                <a:tc>
                  <a:txBody>
                    <a:bodyPr/>
                    <a:lstStyle/>
                    <a:p>
                      <a:r>
                        <a:rPr lang="en-GB" sz="2200" dirty="0">
                          <a:solidFill>
                            <a:schemeClr val="tx1"/>
                          </a:solidFill>
                          <a:latin typeface="Century Gothic" panose="020B0502020202020204" pitchFamily="34" charset="0"/>
                        </a:rPr>
                        <a:t>In the evening __  _______ at home.</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63398160"/>
                  </a:ext>
                </a:extLst>
              </a:tr>
              <a:tr h="754500">
                <a:tc>
                  <a:txBody>
                    <a:bodyPr/>
                    <a:lstStyle/>
                    <a:p>
                      <a:r>
                        <a:rPr lang="en-GB" sz="2200" dirty="0">
                          <a:solidFill>
                            <a:schemeClr val="tx1"/>
                          </a:solidFill>
                          <a:latin typeface="Century Gothic" panose="020B0502020202020204" pitchFamily="34" charset="0"/>
                        </a:rPr>
                        <a:t> Then ____ _________ at the market.</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670821478"/>
                  </a:ext>
                </a:extLst>
              </a:tr>
            </a:tbl>
          </a:graphicData>
        </a:graphic>
      </p:graphicFrame>
      <p:pic>
        <p:nvPicPr>
          <p:cNvPr id="36" name="Picture 35" descr="Shape&#10;&#10;Description automatically generated">
            <a:extLst>
              <a:ext uri="{FF2B5EF4-FFF2-40B4-BE49-F238E27FC236}">
                <a16:creationId xmlns:a16="http://schemas.microsoft.com/office/drawing/2014/main" id="{BBC31D7F-9713-47D4-97B1-34BFAA1941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11107118" y="11201891"/>
            <a:ext cx="934094" cy="934094"/>
          </a:xfrm>
          <a:prstGeom prst="rect">
            <a:avLst/>
          </a:prstGeom>
        </p:spPr>
      </p:pic>
      <p:sp>
        <p:nvSpPr>
          <p:cNvPr id="37" name="TextBox 36">
            <a:extLst>
              <a:ext uri="{FF2B5EF4-FFF2-40B4-BE49-F238E27FC236}">
                <a16:creationId xmlns:a16="http://schemas.microsoft.com/office/drawing/2014/main" id="{B8EB9DAC-016F-4D10-A55C-CBD59CE6A711}"/>
              </a:ext>
            </a:extLst>
          </p:cNvPr>
          <p:cNvSpPr txBox="1"/>
          <p:nvPr/>
        </p:nvSpPr>
        <p:spPr>
          <a:xfrm>
            <a:off x="2335068" y="11361073"/>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français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et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anglais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38" name="TextBox 37">
            <a:extLst>
              <a:ext uri="{FF2B5EF4-FFF2-40B4-BE49-F238E27FC236}">
                <a16:creationId xmlns:a16="http://schemas.microsoft.com/office/drawing/2014/main" id="{57FE9163-70AC-4ED0-9A41-4E76FD215350}"/>
              </a:ext>
            </a:extLst>
          </p:cNvPr>
          <p:cNvSpPr txBox="1"/>
          <p:nvPr/>
        </p:nvSpPr>
        <p:spPr>
          <a:xfrm>
            <a:off x="1850265" y="12459372"/>
            <a:ext cx="14562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la salle</a:t>
            </a:r>
          </a:p>
        </p:txBody>
      </p:sp>
      <p:sp>
        <p:nvSpPr>
          <p:cNvPr id="39" name="TextBox 38">
            <a:extLst>
              <a:ext uri="{FF2B5EF4-FFF2-40B4-BE49-F238E27FC236}">
                <a16:creationId xmlns:a16="http://schemas.microsoft.com/office/drawing/2014/main" id="{AC96850D-3EB3-44E5-960E-5CEFEB37AE97}"/>
              </a:ext>
            </a:extLst>
          </p:cNvPr>
          <p:cNvSpPr txBox="1"/>
          <p:nvPr/>
        </p:nvSpPr>
        <p:spPr>
          <a:xfrm>
            <a:off x="10117898" y="12255364"/>
            <a:ext cx="14562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today</a:t>
            </a:r>
          </a:p>
        </p:txBody>
      </p:sp>
      <p:sp>
        <p:nvSpPr>
          <p:cNvPr id="40" name="TextBox 39">
            <a:extLst>
              <a:ext uri="{FF2B5EF4-FFF2-40B4-BE49-F238E27FC236}">
                <a16:creationId xmlns:a16="http://schemas.microsoft.com/office/drawing/2014/main" id="{0A3E3896-B5B3-47A8-A9AC-8878F37143CE}"/>
              </a:ext>
            </a:extLst>
          </p:cNvPr>
          <p:cNvSpPr txBox="1"/>
          <p:nvPr/>
        </p:nvSpPr>
        <p:spPr>
          <a:xfrm>
            <a:off x="6191115" y="12268181"/>
            <a:ext cx="40472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Are you leaving</a:t>
            </a:r>
          </a:p>
        </p:txBody>
      </p:sp>
      <p:sp>
        <p:nvSpPr>
          <p:cNvPr id="42" name="Rectangle: Rounded Corners 41">
            <a:extLst>
              <a:ext uri="{FF2B5EF4-FFF2-40B4-BE49-F238E27FC236}">
                <a16:creationId xmlns:a16="http://schemas.microsoft.com/office/drawing/2014/main" id="{0FE1BE24-AA8E-4ADA-989D-88CF9DB006BF}"/>
              </a:ext>
            </a:extLst>
          </p:cNvPr>
          <p:cNvSpPr/>
          <p:nvPr/>
        </p:nvSpPr>
        <p:spPr>
          <a:xfrm>
            <a:off x="257114" y="1191302"/>
            <a:ext cx="11723927" cy="3535933"/>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Title 1">
            <a:extLst>
              <a:ext uri="{FF2B5EF4-FFF2-40B4-BE49-F238E27FC236}">
                <a16:creationId xmlns:a16="http://schemas.microsoft.com/office/drawing/2014/main" id="{C311BAEE-0A2D-4364-A597-0A19B63FE02B}"/>
              </a:ext>
            </a:extLst>
          </p:cNvPr>
          <p:cNvSpPr txBox="1">
            <a:spLocks/>
          </p:cNvSpPr>
          <p:nvPr/>
        </p:nvSpPr>
        <p:spPr>
          <a:xfrm>
            <a:off x="9865225" y="1398056"/>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pic>
        <p:nvPicPr>
          <p:cNvPr id="44" name="Google Shape;170;p8" descr="Jigsaw, Puzzle, Piece, Game, Concept, Solution">
            <a:extLst>
              <a:ext uri="{FF2B5EF4-FFF2-40B4-BE49-F238E27FC236}">
                <a16:creationId xmlns:a16="http://schemas.microsoft.com/office/drawing/2014/main" id="{31BB145F-D9DD-48D9-9CEA-1B415A98CA8E}"/>
              </a:ext>
            </a:extLst>
          </p:cNvPr>
          <p:cNvPicPr preferRelativeResize="0"/>
          <p:nvPr/>
        </p:nvPicPr>
        <p:blipFill rotWithShape="1">
          <a:blip r:embed="rId8">
            <a:alphaModFix/>
          </a:blip>
          <a:srcRect/>
          <a:stretch/>
        </p:blipFill>
        <p:spPr>
          <a:xfrm>
            <a:off x="9582888" y="1239121"/>
            <a:ext cx="564673" cy="593358"/>
          </a:xfrm>
          <a:prstGeom prst="rect">
            <a:avLst/>
          </a:prstGeom>
          <a:noFill/>
          <a:ln>
            <a:noFill/>
          </a:ln>
        </p:spPr>
      </p:pic>
      <p:sp>
        <p:nvSpPr>
          <p:cNvPr id="45" name="CustomShape 3">
            <a:extLst>
              <a:ext uri="{FF2B5EF4-FFF2-40B4-BE49-F238E27FC236}">
                <a16:creationId xmlns:a16="http://schemas.microsoft.com/office/drawing/2014/main" id="{769124CD-580F-4D44-9EE9-8FB5D8ADA67E}"/>
              </a:ext>
            </a:extLst>
          </p:cNvPr>
          <p:cNvSpPr/>
          <p:nvPr/>
        </p:nvSpPr>
        <p:spPr>
          <a:xfrm>
            <a:off x="253982" y="1757660"/>
            <a:ext cx="11018336" cy="59335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To make it extra clear that a yes/no question is being asked, we can add </a:t>
            </a:r>
            <a:r>
              <a:rPr lang="en-GB" sz="2400" b="1" strike="noStrike" spc="-1" dirty="0" err="1">
                <a:solidFill>
                  <a:schemeClr val="tx1">
                    <a:lumMod val="65000"/>
                    <a:lumOff val="35000"/>
                  </a:schemeClr>
                </a:solidFill>
                <a:latin typeface="Century Gothic" panose="020B0502020202020204" pitchFamily="34" charset="0"/>
                <a:ea typeface="Century Gothic"/>
              </a:rPr>
              <a:t>est-ce</a:t>
            </a:r>
            <a:r>
              <a:rPr lang="en-GB" sz="2400" b="1" strike="noStrike" spc="-1" dirty="0">
                <a:solidFill>
                  <a:schemeClr val="tx1">
                    <a:lumMod val="65000"/>
                    <a:lumOff val="35000"/>
                  </a:schemeClr>
                </a:solidFill>
                <a:latin typeface="Century Gothic" panose="020B0502020202020204" pitchFamily="34" charset="0"/>
                <a:ea typeface="Century Gothic"/>
              </a:rPr>
              <a:t> que </a:t>
            </a:r>
            <a:r>
              <a:rPr lang="en-GB" sz="2400" strike="noStrike" spc="-1" dirty="0">
                <a:solidFill>
                  <a:schemeClr val="tx1">
                    <a:lumMod val="65000"/>
                    <a:lumOff val="35000"/>
                  </a:schemeClr>
                </a:solidFill>
                <a:latin typeface="Century Gothic" panose="020B0502020202020204" pitchFamily="34" charset="0"/>
                <a:ea typeface="Century Gothic"/>
              </a:rPr>
              <a:t>(Is it that…?) at the start of any statement:</a:t>
            </a:r>
            <a:endParaRPr lang="en-GB" sz="2400" b="0" strike="noStrike" spc="-1" dirty="0">
              <a:solidFill>
                <a:schemeClr val="tx1">
                  <a:lumMod val="65000"/>
                  <a:lumOff val="35000"/>
                </a:schemeClr>
              </a:solidFill>
              <a:latin typeface="Century Gothic" panose="020B0502020202020204" pitchFamily="34" charset="0"/>
            </a:endParaRPr>
          </a:p>
        </p:txBody>
      </p:sp>
      <p:sp>
        <p:nvSpPr>
          <p:cNvPr id="46" name="Title 1">
            <a:extLst>
              <a:ext uri="{FF2B5EF4-FFF2-40B4-BE49-F238E27FC236}">
                <a16:creationId xmlns:a16="http://schemas.microsoft.com/office/drawing/2014/main" id="{85791B06-6140-48BB-9671-074FACCAB0FF}"/>
              </a:ext>
            </a:extLst>
          </p:cNvPr>
          <p:cNvSpPr txBox="1">
            <a:spLocks/>
          </p:cNvSpPr>
          <p:nvPr/>
        </p:nvSpPr>
        <p:spPr>
          <a:xfrm>
            <a:off x="448697" y="1218168"/>
            <a:ext cx="8156791" cy="479433"/>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2400" b="1" spc="-1" dirty="0">
                <a:solidFill>
                  <a:schemeClr val="tx1">
                    <a:lumMod val="65000"/>
                    <a:lumOff val="35000"/>
                  </a:schemeClr>
                </a:solidFill>
                <a:latin typeface="Century Gothic" panose="020B0502020202020204" pitchFamily="34" charset="0"/>
                <a:ea typeface="Century Gothic"/>
              </a:rPr>
              <a:t>Asking questions using Est-</a:t>
            </a:r>
            <a:r>
              <a:rPr lang="en-GB" sz="2400" b="1" spc="-1" dirty="0" err="1">
                <a:solidFill>
                  <a:schemeClr val="tx1">
                    <a:lumMod val="65000"/>
                    <a:lumOff val="35000"/>
                  </a:schemeClr>
                </a:solidFill>
                <a:latin typeface="Century Gothic" panose="020B0502020202020204" pitchFamily="34" charset="0"/>
                <a:ea typeface="Century Gothic"/>
              </a:rPr>
              <a:t>ce</a:t>
            </a:r>
            <a:r>
              <a:rPr lang="en-GB" sz="2400" b="1" spc="-1" dirty="0">
                <a:solidFill>
                  <a:schemeClr val="tx1">
                    <a:lumMod val="65000"/>
                    <a:lumOff val="35000"/>
                  </a:schemeClr>
                </a:solidFill>
                <a:latin typeface="Century Gothic" panose="020B0502020202020204" pitchFamily="34" charset="0"/>
                <a:ea typeface="Century Gothic"/>
              </a:rPr>
              <a:t> que…</a:t>
            </a:r>
            <a:endParaRPr lang="en-GB" sz="2400" dirty="0">
              <a:solidFill>
                <a:schemeClr val="tx1">
                  <a:lumMod val="65000"/>
                  <a:lumOff val="35000"/>
                </a:schemeClr>
              </a:solidFill>
            </a:endParaRPr>
          </a:p>
        </p:txBody>
      </p:sp>
      <p:sp>
        <p:nvSpPr>
          <p:cNvPr id="47" name="Rectangle: Rounded Corners 46">
            <a:extLst>
              <a:ext uri="{FF2B5EF4-FFF2-40B4-BE49-F238E27FC236}">
                <a16:creationId xmlns:a16="http://schemas.microsoft.com/office/drawing/2014/main" id="{042E3008-4014-44FB-A59B-7B69BF44219C}"/>
              </a:ext>
            </a:extLst>
          </p:cNvPr>
          <p:cNvSpPr/>
          <p:nvPr/>
        </p:nvSpPr>
        <p:spPr>
          <a:xfrm>
            <a:off x="396560" y="2613109"/>
            <a:ext cx="4789758" cy="481258"/>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8" name="Rectangle 47">
            <a:extLst>
              <a:ext uri="{FF2B5EF4-FFF2-40B4-BE49-F238E27FC236}">
                <a16:creationId xmlns:a16="http://schemas.microsoft.com/office/drawing/2014/main" id="{0F4D45CD-429A-43C8-A571-35C2E4394029}"/>
              </a:ext>
            </a:extLst>
          </p:cNvPr>
          <p:cNvSpPr/>
          <p:nvPr/>
        </p:nvSpPr>
        <p:spPr>
          <a:xfrm>
            <a:off x="5520151" y="2638724"/>
            <a:ext cx="6521061"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Does he go/Is he going to the beach ?</a:t>
            </a:r>
            <a:endParaRPr lang="en-GB" sz="2400" dirty="0">
              <a:solidFill>
                <a:schemeClr val="tx1">
                  <a:lumMod val="65000"/>
                  <a:lumOff val="35000"/>
                </a:schemeClr>
              </a:solidFill>
            </a:endParaRPr>
          </a:p>
        </p:txBody>
      </p:sp>
      <p:sp>
        <p:nvSpPr>
          <p:cNvPr id="49" name="Google Shape;433;p6">
            <a:extLst>
              <a:ext uri="{FF2B5EF4-FFF2-40B4-BE49-F238E27FC236}">
                <a16:creationId xmlns:a16="http://schemas.microsoft.com/office/drawing/2014/main" id="{8B52AFB7-4ADA-4A97-976D-5529BBC3A2EA}"/>
              </a:ext>
            </a:extLst>
          </p:cNvPr>
          <p:cNvSpPr txBox="1"/>
          <p:nvPr/>
        </p:nvSpPr>
        <p:spPr>
          <a:xfrm>
            <a:off x="5189450" y="2648131"/>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50" name="TextBox 49">
            <a:extLst>
              <a:ext uri="{FF2B5EF4-FFF2-40B4-BE49-F238E27FC236}">
                <a16:creationId xmlns:a16="http://schemas.microsoft.com/office/drawing/2014/main" id="{688A120F-0ED3-4DE3-83EB-A86489D30837}"/>
              </a:ext>
            </a:extLst>
          </p:cNvPr>
          <p:cNvSpPr txBox="1"/>
          <p:nvPr/>
        </p:nvSpPr>
        <p:spPr>
          <a:xfrm>
            <a:off x="375692" y="2613648"/>
            <a:ext cx="502307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Est-</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ce</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qu’</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il</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va</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à la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plage</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p>
        </p:txBody>
      </p:sp>
      <p:sp>
        <p:nvSpPr>
          <p:cNvPr id="51" name="CustomShape 3">
            <a:extLst>
              <a:ext uri="{FF2B5EF4-FFF2-40B4-BE49-F238E27FC236}">
                <a16:creationId xmlns:a16="http://schemas.microsoft.com/office/drawing/2014/main" id="{0F7874C1-87C2-4A03-8A21-C299A9475D1D}"/>
              </a:ext>
            </a:extLst>
          </p:cNvPr>
          <p:cNvSpPr/>
          <p:nvPr/>
        </p:nvSpPr>
        <p:spPr>
          <a:xfrm>
            <a:off x="396560" y="3190585"/>
            <a:ext cx="11018336" cy="59335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To ask a ‘where’ question, we can add </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Où</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est-ce</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que </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(‘Where is it that…?’) at the start of any statement:</a:t>
            </a:r>
          </a:p>
          <a:p>
            <a:r>
              <a:rPr lang="en-GB" sz="2400" strike="noStrike" spc="-1" dirty="0">
                <a:latin typeface="Century Gothic" panose="020B0502020202020204" pitchFamily="34" charset="0"/>
                <a:ea typeface="Century Gothic"/>
              </a:rPr>
              <a:t>:</a:t>
            </a:r>
            <a:endParaRPr lang="en-GB" sz="2400" b="0" strike="noStrike" spc="-1" dirty="0">
              <a:latin typeface="Century Gothic" panose="020B0502020202020204" pitchFamily="34" charset="0"/>
            </a:endParaRPr>
          </a:p>
        </p:txBody>
      </p:sp>
      <p:sp>
        <p:nvSpPr>
          <p:cNvPr id="52" name="Rectangle: Rounded Corners 51">
            <a:extLst>
              <a:ext uri="{FF2B5EF4-FFF2-40B4-BE49-F238E27FC236}">
                <a16:creationId xmlns:a16="http://schemas.microsoft.com/office/drawing/2014/main" id="{C604D878-5663-40FE-9607-AEA36CDDB22A}"/>
              </a:ext>
            </a:extLst>
          </p:cNvPr>
          <p:cNvSpPr/>
          <p:nvPr/>
        </p:nvSpPr>
        <p:spPr>
          <a:xfrm>
            <a:off x="419766" y="4045601"/>
            <a:ext cx="3202254" cy="481258"/>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3" name="Google Shape;433;p6">
            <a:extLst>
              <a:ext uri="{FF2B5EF4-FFF2-40B4-BE49-F238E27FC236}">
                <a16:creationId xmlns:a16="http://schemas.microsoft.com/office/drawing/2014/main" id="{06B3BEC1-40E5-4904-AFB7-47B025B64351}"/>
              </a:ext>
            </a:extLst>
          </p:cNvPr>
          <p:cNvSpPr txBox="1"/>
          <p:nvPr/>
        </p:nvSpPr>
        <p:spPr>
          <a:xfrm>
            <a:off x="3664337" y="4057742"/>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54" name="TextBox 53">
            <a:extLst>
              <a:ext uri="{FF2B5EF4-FFF2-40B4-BE49-F238E27FC236}">
                <a16:creationId xmlns:a16="http://schemas.microsoft.com/office/drawing/2014/main" id="{E1D1BC16-4E21-4F5F-89F0-C46B1E05E7AA}"/>
              </a:ext>
            </a:extLst>
          </p:cNvPr>
          <p:cNvSpPr txBox="1"/>
          <p:nvPr/>
        </p:nvSpPr>
        <p:spPr>
          <a:xfrm>
            <a:off x="398898" y="4046140"/>
            <a:ext cx="308133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Où</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est-ce</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qu’</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il</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va</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p>
        </p:txBody>
      </p:sp>
      <p:sp>
        <p:nvSpPr>
          <p:cNvPr id="55" name="Rectangle 54">
            <a:extLst>
              <a:ext uri="{FF2B5EF4-FFF2-40B4-BE49-F238E27FC236}">
                <a16:creationId xmlns:a16="http://schemas.microsoft.com/office/drawing/2014/main" id="{5E6D392D-DE08-4AE5-BF96-FE84AFD69078}"/>
              </a:ext>
            </a:extLst>
          </p:cNvPr>
          <p:cNvSpPr/>
          <p:nvPr/>
        </p:nvSpPr>
        <p:spPr>
          <a:xfrm>
            <a:off x="4125876" y="4026959"/>
            <a:ext cx="6521061"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Where does he go/is he going?</a:t>
            </a:r>
            <a:endParaRPr lang="en-GB" sz="2400" dirty="0">
              <a:solidFill>
                <a:schemeClr val="tx1">
                  <a:lumMod val="65000"/>
                  <a:lumOff val="35000"/>
                </a:schemeClr>
              </a:solidFill>
            </a:endParaRPr>
          </a:p>
        </p:txBody>
      </p:sp>
      <p:pic>
        <p:nvPicPr>
          <p:cNvPr id="56" name="Picture 55" descr="Diagram&#10;&#10;Description automatically generated">
            <a:extLst>
              <a:ext uri="{FF2B5EF4-FFF2-40B4-BE49-F238E27FC236}">
                <a16:creationId xmlns:a16="http://schemas.microsoft.com/office/drawing/2014/main" id="{4FEE031F-FF71-464F-8488-DBB2387594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21228" y="8644450"/>
            <a:ext cx="1266477" cy="932579"/>
          </a:xfrm>
          <a:prstGeom prst="rect">
            <a:avLst/>
          </a:prstGeom>
        </p:spPr>
      </p:pic>
      <p:pic>
        <p:nvPicPr>
          <p:cNvPr id="57" name="Picture 56" descr="Shape, rectangle&#10;&#10;Description automatically generated">
            <a:extLst>
              <a:ext uri="{FF2B5EF4-FFF2-40B4-BE49-F238E27FC236}">
                <a16:creationId xmlns:a16="http://schemas.microsoft.com/office/drawing/2014/main" id="{CCC20446-95E4-4550-B94F-70F3177EBCAF}"/>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6029" y="7828655"/>
            <a:ext cx="1358022" cy="932579"/>
          </a:xfrm>
          <a:prstGeom prst="rect">
            <a:avLst/>
          </a:prstGeom>
        </p:spPr>
      </p:pic>
      <p:pic>
        <p:nvPicPr>
          <p:cNvPr id="58" name="Picture 57" descr="Graphical user interface&#10;&#10;Description automatically generated">
            <a:extLst>
              <a:ext uri="{FF2B5EF4-FFF2-40B4-BE49-F238E27FC236}">
                <a16:creationId xmlns:a16="http://schemas.microsoft.com/office/drawing/2014/main" id="{C6565415-2D64-4462-A4C8-DE5CCE444F45}"/>
              </a:ext>
            </a:extLst>
          </p:cNvPr>
          <p:cNvPicPr>
            <a:picLocks noChangeAspect="1"/>
          </p:cNvPicPr>
          <p:nvPr/>
        </p:nvPicPr>
        <p:blipFill rotWithShape="1">
          <a:blip r:embed="rId11">
            <a:extLst>
              <a:ext uri="{28A0092B-C50C-407E-A947-70E740481C1C}">
                <a14:useLocalDpi xmlns:a14="http://schemas.microsoft.com/office/drawing/2010/main" val="0"/>
              </a:ext>
            </a:extLst>
          </a:blip>
          <a:srcRect b="25455"/>
          <a:stretch/>
        </p:blipFill>
        <p:spPr>
          <a:xfrm>
            <a:off x="4043307" y="10342628"/>
            <a:ext cx="1332476" cy="668922"/>
          </a:xfrm>
          <a:prstGeom prst="rect">
            <a:avLst/>
          </a:prstGeom>
        </p:spPr>
      </p:pic>
      <p:pic>
        <p:nvPicPr>
          <p:cNvPr id="59" name="Picture 58" descr="A picture containing text&#10;&#10;Description automatically generated">
            <a:extLst>
              <a:ext uri="{FF2B5EF4-FFF2-40B4-BE49-F238E27FC236}">
                <a16:creationId xmlns:a16="http://schemas.microsoft.com/office/drawing/2014/main" id="{0F3169ED-C21E-45C0-A353-A727CBAC9595}"/>
              </a:ext>
            </a:extLst>
          </p:cNvPr>
          <p:cNvPicPr>
            <a:picLocks noChangeAspect="1"/>
          </p:cNvPicPr>
          <p:nvPr/>
        </p:nvPicPr>
        <p:blipFill rotWithShape="1">
          <a:blip r:embed="rId12">
            <a:extLst>
              <a:ext uri="{28A0092B-C50C-407E-A947-70E740481C1C}">
                <a14:useLocalDpi xmlns:a14="http://schemas.microsoft.com/office/drawing/2010/main" val="0"/>
              </a:ext>
            </a:extLst>
          </a:blip>
          <a:srcRect l="14487" r="20945"/>
          <a:stretch/>
        </p:blipFill>
        <p:spPr>
          <a:xfrm>
            <a:off x="4546329" y="7063938"/>
            <a:ext cx="778748" cy="725849"/>
          </a:xfrm>
          <a:prstGeom prst="ellipse">
            <a:avLst/>
          </a:prstGeom>
        </p:spPr>
      </p:pic>
      <p:pic>
        <p:nvPicPr>
          <p:cNvPr id="60" name="Picture 59" descr="Iglesia, Capilla, Religión, Cementerio, Campanas">
            <a:extLst>
              <a:ext uri="{FF2B5EF4-FFF2-40B4-BE49-F238E27FC236}">
                <a16:creationId xmlns:a16="http://schemas.microsoft.com/office/drawing/2014/main" id="{F2FEEAC9-3A6D-4D87-BFB1-2854293F956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62397" y="6171421"/>
            <a:ext cx="569443" cy="85953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A picture containing nature, shore&#10;&#10;Description automatically generated">
            <a:extLst>
              <a:ext uri="{FF2B5EF4-FFF2-40B4-BE49-F238E27FC236}">
                <a16:creationId xmlns:a16="http://schemas.microsoft.com/office/drawing/2014/main" id="{25A9CE61-3B8A-4F72-8EE1-FB21F64D0D8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02786" y="9464102"/>
            <a:ext cx="829464" cy="784828"/>
          </a:xfrm>
          <a:prstGeom prst="ellipse">
            <a:avLst/>
          </a:prstGeom>
        </p:spPr>
      </p:pic>
    </p:spTree>
    <p:extLst>
      <p:ext uri="{BB962C8B-B14F-4D97-AF65-F5344CB8AC3E}">
        <p14:creationId xmlns:p14="http://schemas.microsoft.com/office/powerpoint/2010/main" val="1454806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6848116"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GB" sz="2800" b="1" spc="-1" dirty="0">
                <a:solidFill>
                  <a:schemeClr val="bg1"/>
                </a:solidFill>
                <a:latin typeface="Century Gothic" panose="020B0502020202020204" pitchFamily="34" charset="0"/>
                <a:ea typeface="Century Gothic"/>
              </a:rPr>
              <a:t>Saying where you are going and what there is there</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996919" y="397312"/>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9</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961627" y="15424339"/>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631904"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43</a:t>
              </a:r>
            </a:p>
          </p:txBody>
        </p:sp>
      </p:grpSp>
      <p:graphicFrame>
        <p:nvGraphicFramePr>
          <p:cNvPr id="12" name="Table 4">
            <a:extLst>
              <a:ext uri="{FF2B5EF4-FFF2-40B4-BE49-F238E27FC236}">
                <a16:creationId xmlns:a16="http://schemas.microsoft.com/office/drawing/2014/main" id="{8C01ABEF-E8EA-44B0-9411-910FDE2B913E}"/>
              </a:ext>
            </a:extLst>
          </p:cNvPr>
          <p:cNvGraphicFramePr>
            <a:graphicFrameLocks noGrp="1"/>
          </p:cNvGraphicFramePr>
          <p:nvPr>
            <p:extLst>
              <p:ext uri="{D42A27DB-BD31-4B8C-83A1-F6EECF244321}">
                <p14:modId xmlns:p14="http://schemas.microsoft.com/office/powerpoint/2010/main" val="4161009672"/>
              </p:ext>
            </p:extLst>
          </p:nvPr>
        </p:nvGraphicFramePr>
        <p:xfrm>
          <a:off x="459086" y="8676777"/>
          <a:ext cx="10681115" cy="5637438"/>
        </p:xfrm>
        <a:graphic>
          <a:graphicData uri="http://schemas.openxmlformats.org/drawingml/2006/table">
            <a:tbl>
              <a:tblPr firstRow="1" bandRow="1"/>
              <a:tblGrid>
                <a:gridCol w="1883959">
                  <a:extLst>
                    <a:ext uri="{9D8B030D-6E8A-4147-A177-3AD203B41FA5}">
                      <a16:colId xmlns:a16="http://schemas.microsoft.com/office/drawing/2014/main" val="1203737284"/>
                    </a:ext>
                  </a:extLst>
                </a:gridCol>
                <a:gridCol w="2611236">
                  <a:extLst>
                    <a:ext uri="{9D8B030D-6E8A-4147-A177-3AD203B41FA5}">
                      <a16:colId xmlns:a16="http://schemas.microsoft.com/office/drawing/2014/main" val="1810222861"/>
                    </a:ext>
                  </a:extLst>
                </a:gridCol>
                <a:gridCol w="3253534">
                  <a:extLst>
                    <a:ext uri="{9D8B030D-6E8A-4147-A177-3AD203B41FA5}">
                      <a16:colId xmlns:a16="http://schemas.microsoft.com/office/drawing/2014/main" val="274413866"/>
                    </a:ext>
                  </a:extLst>
                </a:gridCol>
                <a:gridCol w="2932386">
                  <a:extLst>
                    <a:ext uri="{9D8B030D-6E8A-4147-A177-3AD203B41FA5}">
                      <a16:colId xmlns:a16="http://schemas.microsoft.com/office/drawing/2014/main" val="2706468897"/>
                    </a:ext>
                  </a:extLst>
                </a:gridCol>
              </a:tblGrid>
              <a:tr h="939573">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snow</a:t>
                      </a: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to swim, swimming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(the) place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39573">
                <a:tc vMerge="1">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(the) prize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to win, winning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(the) (class)room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39573">
                <a:tc rowSpan="2">
                  <a:txBody>
                    <a:bodyPr/>
                    <a:lstStyle/>
                    <a:p>
                      <a:endParaRPr lang="en-GB" sz="24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 evening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to ride, climb up/on/into</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 people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2160105"/>
                  </a:ext>
                </a:extLst>
              </a:tr>
              <a:tr h="939573">
                <a:tc vMerge="1">
                  <a:txBody>
                    <a:bodyPr/>
                    <a:lstStyle/>
                    <a:p>
                      <a:endParaRPr lang="en-GB" sz="24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300" b="1" dirty="0">
                          <a:solidFill>
                            <a:srgbClr val="92D050"/>
                          </a:solidFill>
                          <a:latin typeface="Century Gothic" panose="020B0502020202020204" pitchFamily="34" charset="0"/>
                        </a:rPr>
                        <a:t>to leave somewhere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to walk, walking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4638448"/>
                  </a:ext>
                </a:extLst>
              </a:tr>
              <a:tr h="939573">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to go, going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I go, I am going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1" dirty="0">
                          <a:solidFill>
                            <a:srgbClr val="FF3399"/>
                          </a:solidFill>
                          <a:latin typeface="Century Gothic" panose="020B0502020202020204" pitchFamily="34" charset="0"/>
                        </a:rPr>
                        <a:t>he goes, he is going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939573">
                <a:tc vMerge="1">
                  <a:txBody>
                    <a:body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b="1" dirty="0">
                          <a:solidFill>
                            <a:srgbClr val="FF3399"/>
                          </a:solidFill>
                          <a:latin typeface="Century Gothic" panose="020B0502020202020204" pitchFamily="34" charset="0"/>
                        </a:rPr>
                        <a:t>you go, you are going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fifteen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eight</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62491163"/>
                  </a:ext>
                </a:extLst>
              </a:tr>
            </a:tbl>
          </a:graphicData>
        </a:graphic>
      </p:graphicFrame>
      <p:pic>
        <p:nvPicPr>
          <p:cNvPr id="13" name="Picture 12">
            <a:extLst>
              <a:ext uri="{FF2B5EF4-FFF2-40B4-BE49-F238E27FC236}">
                <a16:creationId xmlns:a16="http://schemas.microsoft.com/office/drawing/2014/main" id="{FC0956A7-3FD8-46AA-A535-4C24C1BCCE7C}"/>
              </a:ext>
            </a:extLst>
          </p:cNvPr>
          <p:cNvPicPr>
            <a:picLocks noChangeAspect="1"/>
          </p:cNvPicPr>
          <p:nvPr/>
        </p:nvPicPr>
        <p:blipFill>
          <a:blip r:embed="rId5"/>
          <a:stretch>
            <a:fillRect/>
          </a:stretch>
        </p:blipFill>
        <p:spPr>
          <a:xfrm>
            <a:off x="805789" y="10955316"/>
            <a:ext cx="1186070" cy="1080360"/>
          </a:xfrm>
          <a:prstGeom prst="rect">
            <a:avLst/>
          </a:prstGeom>
        </p:spPr>
      </p:pic>
      <p:pic>
        <p:nvPicPr>
          <p:cNvPr id="14" name="Picture 13" descr="Icon&#10;&#10;Description automatically generated">
            <a:extLst>
              <a:ext uri="{FF2B5EF4-FFF2-40B4-BE49-F238E27FC236}">
                <a16:creationId xmlns:a16="http://schemas.microsoft.com/office/drawing/2014/main" id="{6670AB1F-96B6-4BF3-A835-04CEC48190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789" y="8876635"/>
            <a:ext cx="1186070" cy="1186070"/>
          </a:xfrm>
          <a:prstGeom prst="rect">
            <a:avLst/>
          </a:prstGeom>
        </p:spPr>
      </p:pic>
      <p:pic>
        <p:nvPicPr>
          <p:cNvPr id="15" name="Picture 14">
            <a:extLst>
              <a:ext uri="{FF2B5EF4-FFF2-40B4-BE49-F238E27FC236}">
                <a16:creationId xmlns:a16="http://schemas.microsoft.com/office/drawing/2014/main" id="{51707053-7D2D-4AC9-86E1-98A7DDB5075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69246" y="13001578"/>
            <a:ext cx="859157" cy="813938"/>
          </a:xfrm>
          <a:prstGeom prst="rect">
            <a:avLst/>
          </a:prstGeom>
        </p:spPr>
      </p:pic>
      <p:sp>
        <p:nvSpPr>
          <p:cNvPr id="16" name="TextBox 15">
            <a:extLst>
              <a:ext uri="{FF2B5EF4-FFF2-40B4-BE49-F238E27FC236}">
                <a16:creationId xmlns:a16="http://schemas.microsoft.com/office/drawing/2014/main" id="{74F9B550-0353-4AF6-BABD-51B3EF93ABF9}"/>
              </a:ext>
            </a:extLst>
          </p:cNvPr>
          <p:cNvSpPr txBox="1"/>
          <p:nvPr/>
        </p:nvSpPr>
        <p:spPr>
          <a:xfrm>
            <a:off x="906512" y="10053540"/>
            <a:ext cx="1085347" cy="461665"/>
          </a:xfrm>
          <a:prstGeom prst="rect">
            <a:avLst/>
          </a:prstGeom>
          <a:noFill/>
        </p:spPr>
        <p:txBody>
          <a:bodyPr wrap="square" rtlCol="0">
            <a:spAutoFit/>
          </a:bodyPr>
          <a:lstStyle/>
          <a:p>
            <a:r>
              <a:rPr lang="en-GB" sz="2400" dirty="0">
                <a:latin typeface="Century Gothic" panose="020B0502020202020204" pitchFamily="34" charset="0"/>
              </a:rPr>
              <a:t> X 3</a:t>
            </a:r>
          </a:p>
        </p:txBody>
      </p:sp>
      <p:sp>
        <p:nvSpPr>
          <p:cNvPr id="17" name="TextBox 16">
            <a:extLst>
              <a:ext uri="{FF2B5EF4-FFF2-40B4-BE49-F238E27FC236}">
                <a16:creationId xmlns:a16="http://schemas.microsoft.com/office/drawing/2014/main" id="{820FC96D-69AE-4D0C-96B1-2CE07275046D}"/>
              </a:ext>
            </a:extLst>
          </p:cNvPr>
          <p:cNvSpPr txBox="1"/>
          <p:nvPr/>
        </p:nvSpPr>
        <p:spPr>
          <a:xfrm>
            <a:off x="969246" y="12088035"/>
            <a:ext cx="1085347" cy="461665"/>
          </a:xfrm>
          <a:prstGeom prst="rect">
            <a:avLst/>
          </a:prstGeom>
          <a:noFill/>
        </p:spPr>
        <p:txBody>
          <a:bodyPr wrap="square" rtlCol="0">
            <a:spAutoFit/>
          </a:bodyPr>
          <a:lstStyle/>
          <a:p>
            <a:r>
              <a:rPr lang="en-GB" sz="2400" dirty="0">
                <a:latin typeface="Century Gothic" panose="020B0502020202020204" pitchFamily="34" charset="0"/>
              </a:rPr>
              <a:t> X2</a:t>
            </a:r>
          </a:p>
        </p:txBody>
      </p:sp>
      <p:sp>
        <p:nvSpPr>
          <p:cNvPr id="18" name="TextBox 17">
            <a:extLst>
              <a:ext uri="{FF2B5EF4-FFF2-40B4-BE49-F238E27FC236}">
                <a16:creationId xmlns:a16="http://schemas.microsoft.com/office/drawing/2014/main" id="{8396CB01-EA5F-48A2-BC24-A38827B9CBCE}"/>
              </a:ext>
            </a:extLst>
          </p:cNvPr>
          <p:cNvSpPr txBox="1"/>
          <p:nvPr/>
        </p:nvSpPr>
        <p:spPr>
          <a:xfrm>
            <a:off x="1041847" y="13721430"/>
            <a:ext cx="1085347" cy="461665"/>
          </a:xfrm>
          <a:prstGeom prst="rect">
            <a:avLst/>
          </a:prstGeom>
          <a:noFill/>
        </p:spPr>
        <p:txBody>
          <a:bodyPr wrap="square" rtlCol="0">
            <a:spAutoFit/>
          </a:bodyPr>
          <a:lstStyle/>
          <a:p>
            <a:r>
              <a:rPr lang="en-GB" sz="2400" dirty="0">
                <a:latin typeface="Century Gothic" panose="020B0502020202020204" pitchFamily="34" charset="0"/>
              </a:rPr>
              <a:t> X 1</a:t>
            </a:r>
          </a:p>
        </p:txBody>
      </p:sp>
      <p:pic>
        <p:nvPicPr>
          <p:cNvPr id="19" name="Picture 18">
            <a:extLst>
              <a:ext uri="{FF2B5EF4-FFF2-40B4-BE49-F238E27FC236}">
                <a16:creationId xmlns:a16="http://schemas.microsoft.com/office/drawing/2014/main" id="{D1D25AE8-F864-4477-A4F9-873AD652F974}"/>
              </a:ext>
            </a:extLst>
          </p:cNvPr>
          <p:cNvPicPr>
            <a:picLocks noChangeAspect="1"/>
          </p:cNvPicPr>
          <p:nvPr/>
        </p:nvPicPr>
        <p:blipFill>
          <a:blip r:embed="rId8">
            <a:clrChange>
              <a:clrFrom>
                <a:srgbClr val="000000">
                  <a:alpha val="0"/>
                </a:srgbClr>
              </a:clrFrom>
              <a:clrTo>
                <a:srgbClr val="000000">
                  <a:alpha val="0"/>
                </a:srgbClr>
              </a:clrTo>
            </a:clrChange>
          </a:blip>
          <a:stretch>
            <a:fillRect/>
          </a:stretch>
        </p:blipFill>
        <p:spPr>
          <a:xfrm>
            <a:off x="10635941" y="8047653"/>
            <a:ext cx="1234410" cy="1126549"/>
          </a:xfrm>
          <a:prstGeom prst="rect">
            <a:avLst/>
          </a:prstGeom>
        </p:spPr>
      </p:pic>
      <p:pic>
        <p:nvPicPr>
          <p:cNvPr id="20" name="Picture 19">
            <a:extLst>
              <a:ext uri="{FF2B5EF4-FFF2-40B4-BE49-F238E27FC236}">
                <a16:creationId xmlns:a16="http://schemas.microsoft.com/office/drawing/2014/main" id="{F7E32C93-7344-4DE5-B3BD-3370D9467DF9}"/>
              </a:ext>
            </a:extLst>
          </p:cNvPr>
          <p:cNvPicPr>
            <a:picLocks noChangeAspect="1"/>
          </p:cNvPicPr>
          <p:nvPr/>
        </p:nvPicPr>
        <p:blipFill>
          <a:blip r:embed="rId9"/>
          <a:stretch>
            <a:fillRect/>
          </a:stretch>
        </p:blipFill>
        <p:spPr>
          <a:xfrm>
            <a:off x="137719" y="8019559"/>
            <a:ext cx="2048434" cy="847417"/>
          </a:xfrm>
          <a:prstGeom prst="rect">
            <a:avLst/>
          </a:prstGeom>
        </p:spPr>
      </p:pic>
      <p:sp>
        <p:nvSpPr>
          <p:cNvPr id="21" name="TextBox 20">
            <a:extLst>
              <a:ext uri="{FF2B5EF4-FFF2-40B4-BE49-F238E27FC236}">
                <a16:creationId xmlns:a16="http://schemas.microsoft.com/office/drawing/2014/main" id="{AFBEDCAA-EF6A-4C38-8E60-27B459B62479}"/>
              </a:ext>
            </a:extLst>
          </p:cNvPr>
          <p:cNvSpPr txBox="1"/>
          <p:nvPr/>
        </p:nvSpPr>
        <p:spPr>
          <a:xfrm>
            <a:off x="2186153" y="8128000"/>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français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pSp>
        <p:nvGrpSpPr>
          <p:cNvPr id="22" name="Group 21">
            <a:extLst>
              <a:ext uri="{FF2B5EF4-FFF2-40B4-BE49-F238E27FC236}">
                <a16:creationId xmlns:a16="http://schemas.microsoft.com/office/drawing/2014/main" id="{92E2BD40-E2F9-48ED-B8EA-29D68F1BA31C}"/>
              </a:ext>
            </a:extLst>
          </p:cNvPr>
          <p:cNvGrpSpPr/>
          <p:nvPr/>
        </p:nvGrpSpPr>
        <p:grpSpPr>
          <a:xfrm>
            <a:off x="286452" y="1184943"/>
            <a:ext cx="2161593" cy="852090"/>
            <a:chOff x="-3202503" y="7519765"/>
            <a:chExt cx="2161593" cy="852090"/>
          </a:xfrm>
        </p:grpSpPr>
        <p:sp>
          <p:nvSpPr>
            <p:cNvPr id="23" name="Title 1">
              <a:extLst>
                <a:ext uri="{FF2B5EF4-FFF2-40B4-BE49-F238E27FC236}">
                  <a16:creationId xmlns:a16="http://schemas.microsoft.com/office/drawing/2014/main" id="{5C5DDD9F-8651-41E4-892D-91FABABB499B}"/>
                </a:ext>
              </a:extLst>
            </p:cNvPr>
            <p:cNvSpPr txBox="1">
              <a:spLocks/>
            </p:cNvSpPr>
            <p:nvPr/>
          </p:nvSpPr>
          <p:spPr>
            <a:xfrm>
              <a:off x="-2702602" y="7717205"/>
              <a:ext cx="1661692" cy="424815"/>
            </a:xfrm>
            <a:prstGeom prst="rect">
              <a:avLst/>
            </a:prstGeom>
            <a:solidFill>
              <a:srgbClr val="FF3888"/>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cs typeface="Calibri"/>
                  <a:sym typeface="Calibri"/>
                </a:rPr>
                <a:t>parler</a:t>
              </a:r>
              <a:endPar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endParaRPr>
            </a:p>
          </p:txBody>
        </p:sp>
        <p:pic>
          <p:nvPicPr>
            <p:cNvPr id="24" name="Picture 23" descr="A pink and white circle with a megaphone in the middle&#10;&#10;Description automatically generated with low confidence">
              <a:extLst>
                <a:ext uri="{FF2B5EF4-FFF2-40B4-BE49-F238E27FC236}">
                  <a16:creationId xmlns:a16="http://schemas.microsoft.com/office/drawing/2014/main" id="{50000450-EA89-44C7-BFED-A4371BB2F2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02503" y="7519765"/>
              <a:ext cx="849944" cy="852090"/>
            </a:xfrm>
            <a:prstGeom prst="rect">
              <a:avLst/>
            </a:prstGeom>
          </p:spPr>
        </p:pic>
      </p:grpSp>
      <p:sp>
        <p:nvSpPr>
          <p:cNvPr id="25" name="TextBox 24">
            <a:extLst>
              <a:ext uri="{FF2B5EF4-FFF2-40B4-BE49-F238E27FC236}">
                <a16:creationId xmlns:a16="http://schemas.microsoft.com/office/drawing/2014/main" id="{00B6C137-2DFD-4F1C-8B8E-9F8CD25D1977}"/>
              </a:ext>
            </a:extLst>
          </p:cNvPr>
          <p:cNvSpPr txBox="1"/>
          <p:nvPr/>
        </p:nvSpPr>
        <p:spPr>
          <a:xfrm>
            <a:off x="2418044" y="1359479"/>
            <a:ext cx="9726626" cy="496418"/>
          </a:xfrm>
          <a:prstGeom prst="rect">
            <a:avLst/>
          </a:prstGeom>
          <a:noFill/>
        </p:spPr>
        <p:txBody>
          <a:bodyPr wrap="square" rtlCol="0">
            <a:spAutoFit/>
          </a:bodyPr>
          <a:lstStyle/>
          <a:p>
            <a:pPr>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B. </a:t>
            </a:r>
            <a:r>
              <a:rPr kumimoji="0" lang="en-GB" sz="2626"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erson A – turn to the previous page.)</a:t>
            </a:r>
            <a:endPar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26" name="CustomShape 3">
            <a:extLst>
              <a:ext uri="{FF2B5EF4-FFF2-40B4-BE49-F238E27FC236}">
                <a16:creationId xmlns:a16="http://schemas.microsoft.com/office/drawing/2014/main" id="{B81E9235-5C1E-4054-8CA1-0BA50B63FFF2}"/>
              </a:ext>
            </a:extLst>
          </p:cNvPr>
          <p:cNvSpPr/>
          <p:nvPr/>
        </p:nvSpPr>
        <p:spPr>
          <a:xfrm>
            <a:off x="5862271" y="1925060"/>
            <a:ext cx="5672793" cy="575789"/>
          </a:xfrm>
          <a:prstGeom prst="rect">
            <a:avLst/>
          </a:prstGeom>
          <a:noFill/>
          <a:ln>
            <a:noFill/>
          </a:ln>
          <a:effectLst/>
        </p:spPr>
        <p:txBody>
          <a:bodyPr lIns="90000" tIns="45000" rIns="90000" bIns="45000"/>
          <a:lstStyle/>
          <a:p>
            <a:pPr defTabSz="914400">
              <a:defRPr/>
            </a:pPr>
            <a:r>
              <a:rPr kumimoji="0" lang="en-GB" sz="2000" b="1" i="0" u="none" strike="noStrike" kern="0" cap="none" spc="-1" normalizeH="0" baseline="0" noProof="0" dirty="0">
                <a:ln>
                  <a:noFill/>
                </a:ln>
                <a:effectLst/>
                <a:uLnTx/>
                <a:uFillTx/>
                <a:latin typeface="Century Gothic" panose="020B0502020202020204" pitchFamily="34" charset="0"/>
                <a:ea typeface="Century Gothic"/>
                <a:cs typeface="+mn-cs"/>
              </a:rPr>
              <a:t>Round 2 </a:t>
            </a:r>
            <a:r>
              <a:rPr lang="en-GB" sz="2000" dirty="0">
                <a:latin typeface="Century Gothic" panose="020B0502020202020204" pitchFamily="34" charset="0"/>
              </a:rPr>
              <a:t>Tell your partner: ‘</a:t>
            </a:r>
            <a:r>
              <a:rPr lang="en-GB" sz="2000" b="1" dirty="0">
                <a:latin typeface="Century Gothic" panose="020B0502020202020204" pitchFamily="34" charset="0"/>
              </a:rPr>
              <a:t>You are going </a:t>
            </a:r>
            <a:r>
              <a:rPr lang="en-GB" sz="2000" dirty="0">
                <a:latin typeface="Century Gothic" panose="020B0502020202020204" pitchFamily="34" charset="0"/>
              </a:rPr>
              <a:t>…’ to 3 places and ‘</a:t>
            </a:r>
            <a:r>
              <a:rPr lang="en-GB" sz="2000" b="1" dirty="0">
                <a:latin typeface="Century Gothic" panose="020B0502020202020204" pitchFamily="34" charset="0"/>
              </a:rPr>
              <a:t>I am going</a:t>
            </a:r>
            <a:r>
              <a:rPr lang="en-GB" sz="2000" dirty="0">
                <a:latin typeface="Century Gothic" panose="020B0502020202020204" pitchFamily="34" charset="0"/>
              </a:rPr>
              <a:t>’… to 3 places.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1" normalizeH="0" baseline="0" noProof="0" dirty="0">
              <a:ln>
                <a:noFill/>
              </a:ln>
              <a:effectLst/>
              <a:uLnTx/>
              <a:uFillTx/>
              <a:latin typeface="Century Gothic" panose="020B0502020202020204" pitchFamily="34" charset="0"/>
              <a:ea typeface="+mn-ea"/>
              <a:cs typeface="+mn-cs"/>
            </a:endParaRPr>
          </a:p>
        </p:txBody>
      </p:sp>
      <p:sp>
        <p:nvSpPr>
          <p:cNvPr id="27" name="CustomShape 3">
            <a:extLst>
              <a:ext uri="{FF2B5EF4-FFF2-40B4-BE49-F238E27FC236}">
                <a16:creationId xmlns:a16="http://schemas.microsoft.com/office/drawing/2014/main" id="{A7916080-79E7-41AF-B770-673CE5348437}"/>
              </a:ext>
            </a:extLst>
          </p:cNvPr>
          <p:cNvSpPr/>
          <p:nvPr/>
        </p:nvSpPr>
        <p:spPr>
          <a:xfrm>
            <a:off x="295578" y="2071449"/>
            <a:ext cx="6418155" cy="341646"/>
          </a:xfrm>
          <a:prstGeom prst="rect">
            <a:avLst/>
          </a:prstGeom>
          <a:noFill/>
          <a:ln>
            <a:noFill/>
          </a:ln>
          <a:effectLst/>
        </p:spPr>
        <p:txBody>
          <a:bodyPr lIns="90000" tIns="45000" rIns="90000" bIns="45000"/>
          <a:lstStyle/>
          <a:p>
            <a:pPr defTabSz="914400">
              <a:defRPr/>
            </a:pPr>
            <a:r>
              <a:rPr kumimoji="0" lang="en-GB" sz="2000" b="1" i="0" u="none" strike="noStrike" kern="0" cap="none" spc="-1" normalizeH="0" baseline="0" noProof="0" dirty="0">
                <a:ln>
                  <a:noFill/>
                </a:ln>
                <a:effectLst/>
                <a:uLnTx/>
                <a:uFillTx/>
                <a:latin typeface="Century Gothic" panose="020B0502020202020204" pitchFamily="34" charset="0"/>
                <a:ea typeface="Century Gothic"/>
                <a:cs typeface="+mn-cs"/>
              </a:rPr>
              <a:t>Round 1 </a:t>
            </a:r>
            <a:r>
              <a:rPr lang="en-GB" sz="2000" dirty="0">
                <a:latin typeface="Century Gothic" panose="020B0502020202020204" pitchFamily="34" charset="0"/>
              </a:rPr>
              <a:t>Listen and write the six places.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1" normalizeH="0" baseline="0" noProof="0" dirty="0">
              <a:ln>
                <a:noFill/>
              </a:ln>
              <a:effectLst/>
              <a:uLnTx/>
              <a:uFillTx/>
              <a:latin typeface="Century Gothic" panose="020B0502020202020204" pitchFamily="34" charset="0"/>
              <a:ea typeface="+mn-ea"/>
              <a:cs typeface="+mn-cs"/>
            </a:endParaRPr>
          </a:p>
        </p:txBody>
      </p:sp>
      <p:graphicFrame>
        <p:nvGraphicFramePr>
          <p:cNvPr id="28" name="Table 3">
            <a:extLst>
              <a:ext uri="{FF2B5EF4-FFF2-40B4-BE49-F238E27FC236}">
                <a16:creationId xmlns:a16="http://schemas.microsoft.com/office/drawing/2014/main" id="{0D22FBBF-DCEE-4A5A-8120-6B9EB2EF1371}"/>
              </a:ext>
            </a:extLst>
          </p:cNvPr>
          <p:cNvGraphicFramePr>
            <a:graphicFrameLocks noGrp="1"/>
          </p:cNvGraphicFramePr>
          <p:nvPr>
            <p:extLst>
              <p:ext uri="{D42A27DB-BD31-4B8C-83A1-F6EECF244321}">
                <p14:modId xmlns:p14="http://schemas.microsoft.com/office/powerpoint/2010/main" val="3095483852"/>
              </p:ext>
            </p:extLst>
          </p:nvPr>
        </p:nvGraphicFramePr>
        <p:xfrm>
          <a:off x="295578" y="2612822"/>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chemeClr val="tx1"/>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chemeClr val="tx1"/>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chemeClr val="tx1"/>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chemeClr val="tx1"/>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chemeClr val="tx1"/>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chemeClr val="tx1"/>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graphicFrame>
        <p:nvGraphicFramePr>
          <p:cNvPr id="29" name="Table 3">
            <a:extLst>
              <a:ext uri="{FF2B5EF4-FFF2-40B4-BE49-F238E27FC236}">
                <a16:creationId xmlns:a16="http://schemas.microsoft.com/office/drawing/2014/main" id="{EA904CB1-1FB9-4C91-96BE-299E83AFCC8A}"/>
              </a:ext>
            </a:extLst>
          </p:cNvPr>
          <p:cNvGraphicFramePr>
            <a:graphicFrameLocks noGrp="1"/>
          </p:cNvGraphicFramePr>
          <p:nvPr>
            <p:extLst>
              <p:ext uri="{D42A27DB-BD31-4B8C-83A1-F6EECF244321}">
                <p14:modId xmlns:p14="http://schemas.microsoft.com/office/powerpoint/2010/main" val="1986593957"/>
              </p:ext>
            </p:extLst>
          </p:nvPr>
        </p:nvGraphicFramePr>
        <p:xfrm>
          <a:off x="5951562" y="2617322"/>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chemeClr val="tx1"/>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chemeClr val="tx1"/>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chemeClr val="tx1"/>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chemeClr val="tx1"/>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chemeClr val="tx1"/>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chemeClr val="tx1"/>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pic>
        <p:nvPicPr>
          <p:cNvPr id="37" name="Picture 36" descr="Graphical user interface&#10;&#10;Description automatically generated">
            <a:extLst>
              <a:ext uri="{FF2B5EF4-FFF2-40B4-BE49-F238E27FC236}">
                <a16:creationId xmlns:a16="http://schemas.microsoft.com/office/drawing/2014/main" id="{51EBBC75-57F0-4E7E-8862-AC955A78D80A}"/>
              </a:ext>
            </a:extLst>
          </p:cNvPr>
          <p:cNvPicPr>
            <a:picLocks noChangeAspect="1"/>
          </p:cNvPicPr>
          <p:nvPr/>
        </p:nvPicPr>
        <p:blipFill rotWithShape="1">
          <a:blip r:embed="rId11">
            <a:extLst>
              <a:ext uri="{28A0092B-C50C-407E-A947-70E740481C1C}">
                <a14:useLocalDpi xmlns:a14="http://schemas.microsoft.com/office/drawing/2010/main" val="0"/>
              </a:ext>
            </a:extLst>
          </a:blip>
          <a:srcRect l="38241" r="33603" b="65483"/>
          <a:stretch/>
        </p:blipFill>
        <p:spPr>
          <a:xfrm>
            <a:off x="9697586" y="4160231"/>
            <a:ext cx="967432" cy="707886"/>
          </a:xfrm>
          <a:prstGeom prst="rect">
            <a:avLst/>
          </a:prstGeom>
        </p:spPr>
      </p:pic>
      <p:grpSp>
        <p:nvGrpSpPr>
          <p:cNvPr id="38" name="Group 37">
            <a:extLst>
              <a:ext uri="{FF2B5EF4-FFF2-40B4-BE49-F238E27FC236}">
                <a16:creationId xmlns:a16="http://schemas.microsoft.com/office/drawing/2014/main" id="{76F71FCD-0E8C-47A3-A958-42FE84C7184F}"/>
              </a:ext>
            </a:extLst>
          </p:cNvPr>
          <p:cNvGrpSpPr/>
          <p:nvPr/>
        </p:nvGrpSpPr>
        <p:grpSpPr>
          <a:xfrm>
            <a:off x="9697586" y="3429088"/>
            <a:ext cx="941878" cy="742420"/>
            <a:chOff x="10442244" y="8329224"/>
            <a:chExt cx="941878" cy="742420"/>
          </a:xfrm>
        </p:grpSpPr>
        <p:pic>
          <p:nvPicPr>
            <p:cNvPr id="39" name="Picture 38" descr="A picture containing text&#10;&#10;Description automatically generated">
              <a:extLst>
                <a:ext uri="{FF2B5EF4-FFF2-40B4-BE49-F238E27FC236}">
                  <a16:creationId xmlns:a16="http://schemas.microsoft.com/office/drawing/2014/main" id="{42504D0D-3EA8-450B-BFE3-D89681A850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42244" y="8580686"/>
              <a:ext cx="520651" cy="490958"/>
            </a:xfrm>
            <a:prstGeom prst="rect">
              <a:avLst/>
            </a:prstGeom>
          </p:spPr>
        </p:pic>
        <p:pic>
          <p:nvPicPr>
            <p:cNvPr id="40" name="Picture 39" descr="A picture containing logo&#10;&#10;Description automatically generated">
              <a:extLst>
                <a:ext uri="{FF2B5EF4-FFF2-40B4-BE49-F238E27FC236}">
                  <a16:creationId xmlns:a16="http://schemas.microsoft.com/office/drawing/2014/main" id="{010F559C-C0CC-44DC-9867-0CB859775DE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99929" y="8329224"/>
              <a:ext cx="584193" cy="735991"/>
            </a:xfrm>
            <a:prstGeom prst="rect">
              <a:avLst/>
            </a:prstGeom>
          </p:spPr>
        </p:pic>
      </p:grpSp>
      <p:pic>
        <p:nvPicPr>
          <p:cNvPr id="41" name="Picture 40" descr="Diagram&#10;&#10;Description automatically generated">
            <a:extLst>
              <a:ext uri="{FF2B5EF4-FFF2-40B4-BE49-F238E27FC236}">
                <a16:creationId xmlns:a16="http://schemas.microsoft.com/office/drawing/2014/main" id="{76A7B323-C16C-4AD6-8D69-10190E6A3AF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71276" y="5936081"/>
            <a:ext cx="636175" cy="656167"/>
          </a:xfrm>
          <a:prstGeom prst="ellipse">
            <a:avLst/>
          </a:prstGeom>
        </p:spPr>
      </p:pic>
      <p:pic>
        <p:nvPicPr>
          <p:cNvPr id="42" name="Picture 41" descr="A picture containing text&#10;&#10;Description automatically generated">
            <a:extLst>
              <a:ext uri="{FF2B5EF4-FFF2-40B4-BE49-F238E27FC236}">
                <a16:creationId xmlns:a16="http://schemas.microsoft.com/office/drawing/2014/main" id="{25CDCE0A-FC2D-4FBF-8DBA-50C71ABD6E6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96149" y="6703500"/>
            <a:ext cx="839792" cy="634826"/>
          </a:xfrm>
          <a:prstGeom prst="rect">
            <a:avLst/>
          </a:prstGeom>
        </p:spPr>
      </p:pic>
      <p:pic>
        <p:nvPicPr>
          <p:cNvPr id="43" name="Picture 42" descr="Shape&#10;&#10;Description automatically generated">
            <a:extLst>
              <a:ext uri="{FF2B5EF4-FFF2-40B4-BE49-F238E27FC236}">
                <a16:creationId xmlns:a16="http://schemas.microsoft.com/office/drawing/2014/main" id="{1CD52D72-7DB8-406B-A86C-02932EF58ABF}"/>
              </a:ext>
            </a:extLst>
          </p:cNvPr>
          <p:cNvPicPr>
            <a:picLocks noChangeAspect="1"/>
          </p:cNvPicPr>
          <p:nvPr/>
        </p:nvPicPr>
        <p:blipFill rotWithShape="1">
          <a:blip r:embed="rId16">
            <a:clrChange>
              <a:clrFrom>
                <a:srgbClr val="FEFEFE"/>
              </a:clrFrom>
              <a:clrTo>
                <a:srgbClr val="FEFEFE">
                  <a:alpha val="0"/>
                </a:srgbClr>
              </a:clrTo>
            </a:clrChange>
            <a:extLst>
              <a:ext uri="{28A0092B-C50C-407E-A947-70E740481C1C}">
                <a14:useLocalDpi xmlns:a14="http://schemas.microsoft.com/office/drawing/2010/main" val="0"/>
              </a:ext>
            </a:extLst>
          </a:blip>
          <a:srcRect t="1" b="31939"/>
          <a:stretch/>
        </p:blipFill>
        <p:spPr>
          <a:xfrm>
            <a:off x="9660177" y="5078827"/>
            <a:ext cx="1258371" cy="545526"/>
          </a:xfrm>
          <a:prstGeom prst="ellipse">
            <a:avLst/>
          </a:prstGeom>
        </p:spPr>
      </p:pic>
      <p:pic>
        <p:nvPicPr>
          <p:cNvPr id="44" name="Picture 43" descr="A picture containing arrow&#10;&#10;Description automatically generated">
            <a:extLst>
              <a:ext uri="{FF2B5EF4-FFF2-40B4-BE49-F238E27FC236}">
                <a16:creationId xmlns:a16="http://schemas.microsoft.com/office/drawing/2014/main" id="{E2ADAFA4-7320-4B54-AF84-59046E5E14B0}"/>
              </a:ext>
            </a:extLst>
          </p:cNvPr>
          <p:cNvPicPr>
            <a:picLocks noChangeAspect="1"/>
          </p:cNvPicPr>
          <p:nvPr/>
        </p:nvPicPr>
        <p:blipFill>
          <a:blip r:embed="rId17">
            <a:duotone>
              <a:srgbClr val="1D6FA9">
                <a:shade val="45000"/>
                <a:satMod val="135000"/>
              </a:srgbClr>
              <a:prstClr val="white"/>
            </a:duotone>
            <a:extLst>
              <a:ext uri="{28A0092B-C50C-407E-A947-70E740481C1C}">
                <a14:useLocalDpi xmlns:a14="http://schemas.microsoft.com/office/drawing/2010/main" val="0"/>
              </a:ext>
            </a:extLst>
          </a:blip>
          <a:stretch>
            <a:fillRect/>
          </a:stretch>
        </p:blipFill>
        <p:spPr>
          <a:xfrm>
            <a:off x="9813180" y="2623605"/>
            <a:ext cx="736244" cy="712661"/>
          </a:xfrm>
          <a:prstGeom prst="ellipse">
            <a:avLst/>
          </a:prstGeom>
        </p:spPr>
      </p:pic>
    </p:spTree>
    <p:extLst>
      <p:ext uri="{BB962C8B-B14F-4D97-AF65-F5344CB8AC3E}">
        <p14:creationId xmlns:p14="http://schemas.microsoft.com/office/powerpoint/2010/main" val="2318690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Rounded Corners 76">
            <a:extLst>
              <a:ext uri="{FF2B5EF4-FFF2-40B4-BE49-F238E27FC236}">
                <a16:creationId xmlns:a16="http://schemas.microsoft.com/office/drawing/2014/main" id="{1246F750-7335-4789-8C22-5118A69AEC8F}"/>
              </a:ext>
            </a:extLst>
          </p:cNvPr>
          <p:cNvSpPr/>
          <p:nvPr/>
        </p:nvSpPr>
        <p:spPr>
          <a:xfrm>
            <a:off x="304997" y="7965941"/>
            <a:ext cx="10636331" cy="7812194"/>
          </a:xfrm>
          <a:prstGeom prst="roundRect">
            <a:avLst>
              <a:gd name="adj" fmla="val 9000"/>
            </a:avLst>
          </a:prstGeom>
          <a:solidFill>
            <a:srgbClr val="FFFBFD"/>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7056695"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938"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Révision</a:t>
            </a:r>
            <a:endParaRPr kumimoji="0" lang="en-GB" sz="3938"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5670059" y="138271"/>
            <a:ext cx="937707" cy="759021"/>
            <a:chOff x="3814354" y="2201705"/>
            <a:chExt cx="571415" cy="462529"/>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40074" y="2238687"/>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10</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2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3CA7D691-B678-4F20-BF77-628D5BC1884B}"/>
              </a:ext>
            </a:extLst>
          </p:cNvPr>
          <p:cNvGrpSpPr/>
          <p:nvPr/>
        </p:nvGrpSpPr>
        <p:grpSpPr>
          <a:xfrm>
            <a:off x="8918174" y="1024428"/>
            <a:ext cx="2991081" cy="2306627"/>
            <a:chOff x="4876029" y="582476"/>
            <a:chExt cx="1822690" cy="1405601"/>
          </a:xfrm>
        </p:grpSpPr>
        <p:grpSp>
          <p:nvGrpSpPr>
            <p:cNvPr id="22" name="Group 21">
              <a:extLst>
                <a:ext uri="{FF2B5EF4-FFF2-40B4-BE49-F238E27FC236}">
                  <a16:creationId xmlns:a16="http://schemas.microsoft.com/office/drawing/2014/main" id="{1E45B786-5FC8-4E82-80A0-5E3AC473EB68}"/>
                </a:ext>
              </a:extLst>
            </p:cNvPr>
            <p:cNvGrpSpPr/>
            <p:nvPr/>
          </p:nvGrpSpPr>
          <p:grpSpPr>
            <a:xfrm>
              <a:off x="4876029" y="582476"/>
              <a:ext cx="1822690" cy="1405601"/>
              <a:chOff x="4310576" y="875609"/>
              <a:chExt cx="2558030" cy="1902363"/>
            </a:xfrm>
          </p:grpSpPr>
          <p:sp>
            <p:nvSpPr>
              <p:cNvPr id="27" name="Rectangle 26">
                <a:extLst>
                  <a:ext uri="{FF2B5EF4-FFF2-40B4-BE49-F238E27FC236}">
                    <a16:creationId xmlns:a16="http://schemas.microsoft.com/office/drawing/2014/main" id="{61B5CAEE-3AE3-4E6E-BA4C-3F7BC5B77909}"/>
                  </a:ext>
                </a:extLst>
              </p:cNvPr>
              <p:cNvSpPr/>
              <p:nvPr/>
            </p:nvSpPr>
            <p:spPr>
              <a:xfrm>
                <a:off x="4318195" y="953424"/>
                <a:ext cx="2539805" cy="182454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F5503F80-3DC1-4B2A-8196-23B272DD273F}"/>
                  </a:ext>
                </a:extLst>
              </p:cNvPr>
              <p:cNvSpPr/>
              <p:nvPr/>
            </p:nvSpPr>
            <p:spPr>
              <a:xfrm>
                <a:off x="4310576" y="875609"/>
                <a:ext cx="2558030" cy="536242"/>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sp>
          <p:nvSpPr>
            <p:cNvPr id="23" name="Rectangle 22">
              <a:extLst>
                <a:ext uri="{FF2B5EF4-FFF2-40B4-BE49-F238E27FC236}">
                  <a16:creationId xmlns:a16="http://schemas.microsoft.com/office/drawing/2014/main" id="{A1F565A7-E355-455D-A679-C16925C26996}"/>
                </a:ext>
              </a:extLst>
            </p:cNvPr>
            <p:cNvSpPr/>
            <p:nvPr/>
          </p:nvSpPr>
          <p:spPr>
            <a:xfrm>
              <a:off x="4961589" y="1047640"/>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06C13C2E-55E3-46E4-B790-E8C493D8E309}"/>
                </a:ext>
              </a:extLst>
            </p:cNvPr>
            <p:cNvSpPr txBox="1"/>
            <p:nvPr/>
          </p:nvSpPr>
          <p:spPr>
            <a:xfrm>
              <a:off x="5115488" y="1002801"/>
              <a:ext cx="1447029" cy="39385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Thinking about Easter traditions</a:t>
              </a: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C82002E-130A-40D7-9D59-7DC7D659DB72}"/>
                </a:ext>
              </a:extLst>
            </p:cNvPr>
            <p:cNvSpPr/>
            <p:nvPr/>
          </p:nvSpPr>
          <p:spPr>
            <a:xfrm>
              <a:off x="4961589" y="1435439"/>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392601B9-A129-4283-914A-E51481FDD8CD}"/>
                </a:ext>
              </a:extLst>
            </p:cNvPr>
            <p:cNvSpPr txBox="1"/>
            <p:nvPr/>
          </p:nvSpPr>
          <p:spPr>
            <a:xfrm>
              <a:off x="5121241" y="1420222"/>
              <a:ext cx="1575350" cy="39385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Revising vocabulary from this term</a:t>
              </a:r>
            </a:p>
          </p:txBody>
        </p:sp>
      </p:grpSp>
      <p:grpSp>
        <p:nvGrpSpPr>
          <p:cNvPr id="91" name="Group 90">
            <a:extLst>
              <a:ext uri="{FF2B5EF4-FFF2-40B4-BE49-F238E27FC236}">
                <a16:creationId xmlns:a16="http://schemas.microsoft.com/office/drawing/2014/main" id="{3CAF5EFF-FFB0-4D64-8BBA-9C49D17CD7FB}"/>
              </a:ext>
            </a:extLst>
          </p:cNvPr>
          <p:cNvGrpSpPr/>
          <p:nvPr/>
        </p:nvGrpSpPr>
        <p:grpSpPr>
          <a:xfrm>
            <a:off x="11125253" y="15452504"/>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662361"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44</a:t>
              </a:r>
            </a:p>
          </p:txBody>
        </p:sp>
      </p:grpSp>
      <p:grpSp>
        <p:nvGrpSpPr>
          <p:cNvPr id="65" name="Group 64">
            <a:extLst>
              <a:ext uri="{FF2B5EF4-FFF2-40B4-BE49-F238E27FC236}">
                <a16:creationId xmlns:a16="http://schemas.microsoft.com/office/drawing/2014/main" id="{134D0D2D-9798-4EAC-8628-6F13944A7727}"/>
              </a:ext>
            </a:extLst>
          </p:cNvPr>
          <p:cNvGrpSpPr/>
          <p:nvPr/>
        </p:nvGrpSpPr>
        <p:grpSpPr>
          <a:xfrm>
            <a:off x="6568084" y="101299"/>
            <a:ext cx="937707" cy="759021"/>
            <a:chOff x="3814354" y="2201705"/>
            <a:chExt cx="571415" cy="462529"/>
          </a:xfrm>
        </p:grpSpPr>
        <p:sp>
          <p:nvSpPr>
            <p:cNvPr id="66" name="Rectangle: Rounded Corners 65">
              <a:extLst>
                <a:ext uri="{FF2B5EF4-FFF2-40B4-BE49-F238E27FC236}">
                  <a16:creationId xmlns:a16="http://schemas.microsoft.com/office/drawing/2014/main" id="{988650E7-35E6-428E-B715-F63384475AEE}"/>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67" name="TextBox 66">
              <a:extLst>
                <a:ext uri="{FF2B5EF4-FFF2-40B4-BE49-F238E27FC236}">
                  <a16:creationId xmlns:a16="http://schemas.microsoft.com/office/drawing/2014/main" id="{182E2C1E-4587-46E8-9E48-C5B3246197BB}"/>
                </a:ext>
              </a:extLst>
            </p:cNvPr>
            <p:cNvSpPr txBox="1"/>
            <p:nvPr/>
          </p:nvSpPr>
          <p:spPr>
            <a:xfrm rot="20463376">
              <a:off x="3840074" y="2238687"/>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11</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68" name="TextBox 4">
            <a:extLst>
              <a:ext uri="{FF2B5EF4-FFF2-40B4-BE49-F238E27FC236}">
                <a16:creationId xmlns:a16="http://schemas.microsoft.com/office/drawing/2014/main" id="{55BF83D4-A13B-4B90-8BBC-EBE70439F7F8}"/>
              </a:ext>
            </a:extLst>
          </p:cNvPr>
          <p:cNvSpPr txBox="1">
            <a:spLocks noChangeArrowheads="1"/>
          </p:cNvSpPr>
          <p:nvPr/>
        </p:nvSpPr>
        <p:spPr bwMode="auto">
          <a:xfrm>
            <a:off x="274878" y="1167322"/>
            <a:ext cx="9789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400">
              <a:spcBef>
                <a:spcPct val="0"/>
              </a:spcBef>
              <a:buFontTx/>
              <a:buNone/>
              <a:defRPr/>
            </a:pPr>
            <a:r>
              <a:rPr lang="en-GB" altLang="en-US" sz="4000" dirty="0" err="1">
                <a:latin typeface="Modern Love" panose="04090805081005020601" pitchFamily="82" charset="0"/>
              </a:rPr>
              <a:t>Joyeuses</a:t>
            </a:r>
            <a:r>
              <a:rPr lang="en-GB" altLang="en-US" sz="4000" dirty="0">
                <a:latin typeface="Modern Love" panose="04090805081005020601" pitchFamily="82" charset="0"/>
              </a:rPr>
              <a:t> </a:t>
            </a:r>
            <a:r>
              <a:rPr lang="en-GB" altLang="en-US" sz="4000" dirty="0" err="1">
                <a:latin typeface="Modern Love" panose="04090805081005020601" pitchFamily="82" charset="0"/>
              </a:rPr>
              <a:t>Pâques</a:t>
            </a:r>
            <a:r>
              <a:rPr lang="en-GB" altLang="en-US" sz="4000" dirty="0">
                <a:latin typeface="Modern Love" panose="04090805081005020601" pitchFamily="82" charset="0"/>
              </a:rPr>
              <a:t> ! (Happy Easter!) </a:t>
            </a:r>
            <a:endParaRPr lang="en-GB" altLang="en-US" sz="4000" dirty="0">
              <a:latin typeface="Century Gothic" panose="020B0502020202020204" pitchFamily="34" charset="0"/>
            </a:endParaRPr>
          </a:p>
        </p:txBody>
      </p:sp>
      <p:sp>
        <p:nvSpPr>
          <p:cNvPr id="69" name="TextBox 68">
            <a:extLst>
              <a:ext uri="{FF2B5EF4-FFF2-40B4-BE49-F238E27FC236}">
                <a16:creationId xmlns:a16="http://schemas.microsoft.com/office/drawing/2014/main" id="{3D6A4574-2151-4218-891B-F102DC6AFED3}"/>
              </a:ext>
            </a:extLst>
          </p:cNvPr>
          <p:cNvSpPr txBox="1"/>
          <p:nvPr/>
        </p:nvSpPr>
        <p:spPr>
          <a:xfrm>
            <a:off x="178253" y="2075990"/>
            <a:ext cx="8537720" cy="1418786"/>
          </a:xfrm>
          <a:prstGeom prst="rect">
            <a:avLst/>
          </a:prstGeom>
          <a:noFill/>
        </p:spPr>
        <p:txBody>
          <a:bodyPr wrap="square">
            <a:spAutoFit/>
          </a:bodyPr>
          <a:lstStyle/>
          <a:p>
            <a:pPr defTabSz="914400">
              <a:lnSpc>
                <a:spcPct val="150000"/>
              </a:lnSpc>
              <a:spcAft>
                <a:spcPts val="1200"/>
              </a:spcAft>
              <a:defRPr/>
            </a:pPr>
            <a:r>
              <a:rPr lang="en-GB" sz="2000" dirty="0">
                <a:latin typeface="Century Gothic" panose="020B0502020202020204" pitchFamily="34" charset="0"/>
                <a:ea typeface="Times New Roman" panose="02020603050405020304" pitchFamily="18" charset="0"/>
              </a:rPr>
              <a:t>In France, it’s traditional for people to gather with their family members and have a big meal together for lunch on Easter Sunday.</a:t>
            </a:r>
          </a:p>
        </p:txBody>
      </p:sp>
      <p:pic>
        <p:nvPicPr>
          <p:cNvPr id="71" name="Picture 2" descr="Illustré De Pâques, Fond De Pâques, Gazon, Nature">
            <a:extLst>
              <a:ext uri="{FF2B5EF4-FFF2-40B4-BE49-F238E27FC236}">
                <a16:creationId xmlns:a16="http://schemas.microsoft.com/office/drawing/2014/main" id="{3FB5B1BB-BC4A-4719-8817-57CC84B1F35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3491"/>
          <a:stretch/>
        </p:blipFill>
        <p:spPr bwMode="auto">
          <a:xfrm>
            <a:off x="282744" y="4928277"/>
            <a:ext cx="11684375" cy="2835166"/>
          </a:xfrm>
          <a:prstGeom prst="rect">
            <a:avLst/>
          </a:prstGeom>
          <a:noFill/>
          <a:extLst>
            <a:ext uri="{909E8E84-426E-40DD-AFC4-6F175D3DCCD1}">
              <a14:hiddenFill xmlns:a14="http://schemas.microsoft.com/office/drawing/2010/main">
                <a:solidFill>
                  <a:srgbClr val="FFFFFF"/>
                </a:solidFill>
              </a14:hiddenFill>
            </a:ext>
          </a:extLst>
        </p:spPr>
      </p:pic>
      <p:sp>
        <p:nvSpPr>
          <p:cNvPr id="72" name="Oval 71">
            <a:extLst>
              <a:ext uri="{FF2B5EF4-FFF2-40B4-BE49-F238E27FC236}">
                <a16:creationId xmlns:a16="http://schemas.microsoft.com/office/drawing/2014/main" id="{72CF2BD6-F962-4A3A-94C0-BA59DA7CF559}"/>
              </a:ext>
            </a:extLst>
          </p:cNvPr>
          <p:cNvSpPr/>
          <p:nvPr/>
        </p:nvSpPr>
        <p:spPr>
          <a:xfrm>
            <a:off x="3656768" y="3138446"/>
            <a:ext cx="4015410" cy="4624997"/>
          </a:xfrm>
          <a:prstGeom prst="ellipse">
            <a:avLst/>
          </a:prstGeom>
          <a:solidFill>
            <a:srgbClr val="FFFAEB"/>
          </a:solidFill>
          <a:ln w="25400" cap="flat" cmpd="sng" algn="ctr">
            <a:solidFill>
              <a:srgbClr val="1D9A7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ea typeface="Times New Roman" panose="02020603050405020304" pitchFamily="18" charset="0"/>
                <a:cs typeface="Dreaming Outloud Script Pro" panose="020B0604020202020204" pitchFamily="66" charset="0"/>
              </a:rPr>
              <a:t>   </a:t>
            </a:r>
            <a:r>
              <a:rPr kumimoji="0" lang="en-GB" sz="2000" b="1" i="0" u="sng" strike="noStrike" kern="0" cap="none" spc="0" normalizeH="0" baseline="0" noProof="0" dirty="0">
                <a:ln>
                  <a:noFill/>
                </a:ln>
                <a:effectLst/>
                <a:uLnTx/>
                <a:uFillTx/>
                <a:latin typeface="Cavolini" panose="03000502040302020204" pitchFamily="66" charset="0"/>
                <a:ea typeface="Times New Roman" panose="02020603050405020304" pitchFamily="18" charset="0"/>
                <a:cs typeface="Cavolini" panose="03000502040302020204" pitchFamily="66" charset="0"/>
              </a:rPr>
              <a:t>Tu le </a:t>
            </a:r>
            <a:r>
              <a:rPr kumimoji="0" lang="en-GB" sz="2000" b="1" i="0" u="sng" strike="noStrike" kern="0" cap="none" spc="0" normalizeH="0" baseline="0" noProof="0" dirty="0" err="1">
                <a:ln>
                  <a:noFill/>
                </a:ln>
                <a:effectLst/>
                <a:uLnTx/>
                <a:uFillTx/>
                <a:latin typeface="Cavolini" panose="03000502040302020204" pitchFamily="66" charset="0"/>
                <a:ea typeface="Times New Roman" panose="02020603050405020304" pitchFamily="18" charset="0"/>
                <a:cs typeface="Cavolini" panose="03000502040302020204" pitchFamily="66" charset="0"/>
              </a:rPr>
              <a:t>sais</a:t>
            </a:r>
            <a:r>
              <a:rPr kumimoji="0" lang="en-GB" sz="2000" b="1" i="0" u="sng" strike="noStrike" kern="0" cap="none" spc="0" normalizeH="0" baseline="0" noProof="0" dirty="0">
                <a:ln>
                  <a:noFill/>
                </a:ln>
                <a:effectLst/>
                <a:uLnTx/>
                <a:uFillTx/>
                <a:latin typeface="Cavolini" panose="03000502040302020204" pitchFamily="66" charset="0"/>
                <a:ea typeface="Times New Roman" panose="02020603050405020304" pitchFamily="18" charset="0"/>
                <a:cs typeface="Cavolini" panose="03000502040302020204" pitchFamily="66" charset="0"/>
              </a:rPr>
              <a:t> ?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avolini" panose="03000502040302020204" pitchFamily="66" charset="0"/>
              <a:ea typeface="Times New Roman" panose="02020603050405020304" pitchFamily="18" charset="0"/>
              <a:cs typeface="Cavolini" panose="03000502040302020204"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avolini" panose="03000502040302020204" pitchFamily="66" charset="0"/>
                <a:ea typeface="Times New Roman" panose="02020603050405020304" pitchFamily="18" charset="0"/>
                <a:cs typeface="Cavolini" panose="03000502040302020204" pitchFamily="66" charset="0"/>
              </a:rPr>
              <a:t>Dans le </a:t>
            </a:r>
            <a:r>
              <a:rPr kumimoji="0" lang="en-GB" sz="2000" b="0" i="0" u="none" strike="noStrike" kern="0" cap="none" spc="0" normalizeH="0" baseline="0" noProof="0" dirty="0">
                <a:ln>
                  <a:noFill/>
                </a:ln>
                <a:effectLst/>
                <a:uLnTx/>
                <a:uFillTx/>
                <a:latin typeface="Cavolini" panose="03000502040302020204" pitchFamily="66" charset="0"/>
                <a:ea typeface="Times New Roman" panose="02020603050405020304" pitchFamily="18" charset="0"/>
                <a:cs typeface="Cavolini" panose="03000502040302020204" pitchFamily="66" charset="0"/>
                <a:hlinkClick r:id="" action="ppaction://noaction">
                  <a:snd r:embed="rId6" name="S15_Tu le sais.wav"/>
                  <a:extLst>
                    <a:ext uri="{A12FA001-AC4F-418D-AE19-62706E023703}">
                      <ahyp:hlinkClr xmlns:ahyp="http://schemas.microsoft.com/office/drawing/2018/hyperlinkcolor" val="tx"/>
                    </a:ext>
                  </a:extLst>
                </a:hlinkClick>
              </a:rPr>
              <a:t>Nord-Est</a:t>
            </a:r>
            <a:r>
              <a:rPr kumimoji="0" lang="en-GB" sz="2000" b="0" i="0" u="none" strike="noStrike" kern="0" cap="none" spc="0" normalizeH="0" baseline="0" noProof="0" dirty="0">
                <a:ln>
                  <a:noFill/>
                </a:ln>
                <a:effectLst/>
                <a:uLnTx/>
                <a:uFillTx/>
                <a:latin typeface="Cavolini" panose="03000502040302020204" pitchFamily="66" charset="0"/>
                <a:ea typeface="Times New Roman" panose="02020603050405020304" pitchFamily="18" charset="0"/>
                <a:cs typeface="Cavolini" panose="03000502040302020204" pitchFamily="66"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avolini" panose="03000502040302020204" pitchFamily="66" charset="0"/>
                <a:ea typeface="Times New Roman" panose="02020603050405020304" pitchFamily="18" charset="0"/>
                <a:cs typeface="Cavolini" panose="03000502040302020204" pitchFamily="66" charset="0"/>
              </a:rPr>
              <a:t>de la France,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latin typeface="Cavolini" panose="03000502040302020204" pitchFamily="66" charset="0"/>
                <a:ea typeface="Times New Roman" panose="02020603050405020304" pitchFamily="18" charset="0"/>
                <a:cs typeface="Cavolini" panose="03000502040302020204" pitchFamily="66" charset="0"/>
              </a:rPr>
              <a:t>en</a:t>
            </a:r>
            <a:r>
              <a:rPr kumimoji="0" lang="en-GB" sz="2000" b="0" i="0" u="none" strike="noStrike" kern="0" cap="none" spc="0" normalizeH="0" baseline="0" noProof="0" dirty="0">
                <a:ln>
                  <a:noFill/>
                </a:ln>
                <a:effectLst/>
                <a:uLnTx/>
                <a:uFillTx/>
                <a:latin typeface="Cavolini" panose="03000502040302020204" pitchFamily="66" charset="0"/>
                <a:ea typeface="Times New Roman" panose="02020603050405020304" pitchFamily="18" charset="0"/>
                <a:cs typeface="Cavolini" panose="03000502040302020204" pitchFamily="66" charset="0"/>
              </a:rPr>
              <a:t> Alsace-Moselle,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latin typeface="Cavolini" panose="03000502040302020204" pitchFamily="66" charset="0"/>
                <a:ea typeface="Times New Roman" panose="02020603050405020304" pitchFamily="18" charset="0"/>
                <a:cs typeface="Cavolini" panose="03000502040302020204" pitchFamily="66" charset="0"/>
              </a:rPr>
              <a:t>ce</a:t>
            </a:r>
            <a:r>
              <a:rPr kumimoji="0" lang="en-GB" sz="2000" b="0" i="0" u="none" strike="noStrike" kern="0" cap="none" spc="0" normalizeH="0" baseline="0" noProof="0" dirty="0">
                <a:ln>
                  <a:noFill/>
                </a:ln>
                <a:effectLst/>
                <a:uLnTx/>
                <a:uFillTx/>
                <a:latin typeface="Cavolini" panose="03000502040302020204" pitchFamily="66" charset="0"/>
                <a:ea typeface="Times New Roman" panose="02020603050405020304" pitchFamily="18" charset="0"/>
                <a:cs typeface="Cavolini" panose="03000502040302020204" pitchFamily="66" charset="0"/>
              </a:rPr>
              <a:t> ne </a:t>
            </a:r>
            <a:r>
              <a:rPr kumimoji="0" lang="en-GB" sz="2000" b="0" i="0" u="none" strike="noStrike" kern="0" cap="none" spc="0" normalizeH="0" baseline="0" noProof="0" dirty="0" err="1">
                <a:ln>
                  <a:noFill/>
                </a:ln>
                <a:effectLst/>
                <a:uLnTx/>
                <a:uFillTx/>
                <a:latin typeface="Cavolini" panose="03000502040302020204" pitchFamily="66" charset="0"/>
                <a:ea typeface="Times New Roman" panose="02020603050405020304" pitchFamily="18" charset="0"/>
                <a:cs typeface="Cavolini" panose="03000502040302020204" pitchFamily="66" charset="0"/>
              </a:rPr>
              <a:t>sont</a:t>
            </a:r>
            <a:r>
              <a:rPr kumimoji="0" lang="en-GB" sz="2000" b="0" i="0" u="none" strike="noStrike" kern="0" cap="none" spc="0" normalizeH="0" baseline="0" noProof="0" dirty="0">
                <a:ln>
                  <a:noFill/>
                </a:ln>
                <a:effectLst/>
                <a:uLnTx/>
                <a:uFillTx/>
                <a:latin typeface="Cavolini" panose="03000502040302020204" pitchFamily="66" charset="0"/>
                <a:ea typeface="Times New Roman" panose="02020603050405020304" pitchFamily="18" charset="0"/>
                <a:cs typeface="Cavolini" panose="03000502040302020204" pitchFamily="66" charset="0"/>
              </a:rPr>
              <a:t> pas </a:t>
            </a:r>
            <a:r>
              <a:rPr kumimoji="0" lang="en-GB" sz="2000" b="1" i="0" u="none" strike="noStrike" kern="0" cap="none" spc="0" normalizeH="0" baseline="0" noProof="0" dirty="0">
                <a:ln>
                  <a:noFill/>
                </a:ln>
                <a:effectLst/>
                <a:uLnTx/>
                <a:uFillTx/>
                <a:latin typeface="Cavolini" panose="03000502040302020204" pitchFamily="66" charset="0"/>
                <a:ea typeface="Times New Roman" panose="02020603050405020304" pitchFamily="18" charset="0"/>
                <a:cs typeface="Cavolini" panose="03000502040302020204" pitchFamily="66" charset="0"/>
              </a:rPr>
              <a:t>les cloches*</a:t>
            </a:r>
            <a:r>
              <a:rPr kumimoji="0" lang="en-GB" sz="2000" b="0" i="0" u="none" strike="noStrike" kern="0" cap="none" spc="0" normalizeH="0" baseline="0" noProof="0" dirty="0">
                <a:ln>
                  <a:noFill/>
                </a:ln>
                <a:effectLst/>
                <a:uLnTx/>
                <a:uFillTx/>
                <a:latin typeface="Cavolini" panose="03000502040302020204" pitchFamily="66" charset="0"/>
                <a:ea typeface="Times New Roman" panose="02020603050405020304" pitchFamily="18" charset="0"/>
                <a:cs typeface="Cavolini" panose="03000502040302020204" pitchFamily="66" charset="0"/>
              </a:rPr>
              <a:t> qui </a:t>
            </a:r>
            <a:r>
              <a:rPr kumimoji="0" lang="en-GB" sz="2000" b="0" i="0" u="none" strike="noStrike" kern="0" cap="none" spc="0" normalizeH="0" baseline="0" noProof="0" dirty="0" err="1">
                <a:ln>
                  <a:noFill/>
                </a:ln>
                <a:effectLst/>
                <a:uLnTx/>
                <a:uFillTx/>
                <a:latin typeface="Cavolini" panose="03000502040302020204" pitchFamily="66" charset="0"/>
                <a:ea typeface="Times New Roman" panose="02020603050405020304" pitchFamily="18" charset="0"/>
                <a:cs typeface="Cavolini" panose="03000502040302020204" pitchFamily="66" charset="0"/>
              </a:rPr>
              <a:t>déposent</a:t>
            </a:r>
            <a:r>
              <a:rPr kumimoji="0" lang="en-GB" sz="2000" b="0" i="0" u="none" strike="noStrike" kern="0" cap="none" spc="0" normalizeH="0" baseline="0" noProof="0" dirty="0">
                <a:ln>
                  <a:noFill/>
                </a:ln>
                <a:effectLst/>
                <a:uLnTx/>
                <a:uFillTx/>
                <a:latin typeface="Cavolini" panose="03000502040302020204" pitchFamily="66" charset="0"/>
                <a:ea typeface="Times New Roman" panose="02020603050405020304" pitchFamily="18" charset="0"/>
                <a:cs typeface="Cavolini" panose="03000502040302020204" pitchFamily="66"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avolini" panose="03000502040302020204" pitchFamily="66" charset="0"/>
                <a:ea typeface="Times New Roman" panose="02020603050405020304" pitchFamily="18" charset="0"/>
                <a:cs typeface="Cavolini" panose="03000502040302020204" pitchFamily="66" charset="0"/>
              </a:rPr>
              <a:t>les </a:t>
            </a:r>
            <a:r>
              <a:rPr kumimoji="0" lang="en-GB" sz="2000" b="0" i="0" u="none" strike="noStrike" kern="0" cap="none" spc="0" normalizeH="0" baseline="0" noProof="0" dirty="0" err="1">
                <a:ln>
                  <a:noFill/>
                </a:ln>
                <a:effectLst/>
                <a:uLnTx/>
                <a:uFillTx/>
                <a:latin typeface="Cavolini" panose="03000502040302020204" pitchFamily="66" charset="0"/>
                <a:ea typeface="Times New Roman" panose="02020603050405020304" pitchFamily="18" charset="0"/>
                <a:cs typeface="Cavolini" panose="03000502040302020204" pitchFamily="66" charset="0"/>
              </a:rPr>
              <a:t>œufs</a:t>
            </a:r>
            <a:r>
              <a:rPr kumimoji="0" lang="en-GB" sz="2000" b="0" i="0" u="none" strike="noStrike" kern="0" cap="none" spc="0" normalizeH="0" baseline="0" noProof="0" dirty="0">
                <a:ln>
                  <a:noFill/>
                </a:ln>
                <a:effectLst/>
                <a:uLnTx/>
                <a:uFillTx/>
                <a:latin typeface="Cavolini" panose="03000502040302020204" pitchFamily="66" charset="0"/>
                <a:ea typeface="Times New Roman" panose="02020603050405020304" pitchFamily="18" charset="0"/>
                <a:cs typeface="Cavolini" panose="03000502040302020204" pitchFamily="66" charset="0"/>
              </a:rPr>
              <a:t> </a:t>
            </a:r>
            <a:r>
              <a:rPr kumimoji="0" lang="en-GB" sz="2000" b="0" i="0" u="none" strike="noStrike" kern="0" cap="none" spc="0" normalizeH="0" baseline="0" noProof="0" dirty="0" err="1">
                <a:ln>
                  <a:noFill/>
                </a:ln>
                <a:effectLst/>
                <a:uLnTx/>
                <a:uFillTx/>
                <a:latin typeface="Cavolini" panose="03000502040302020204" pitchFamily="66" charset="0"/>
                <a:ea typeface="Times New Roman" panose="02020603050405020304" pitchFamily="18" charset="0"/>
                <a:cs typeface="Cavolini" panose="03000502040302020204" pitchFamily="66" charset="0"/>
              </a:rPr>
              <a:t>en</a:t>
            </a:r>
            <a:r>
              <a:rPr kumimoji="0" lang="en-GB" sz="2000" b="0" i="0" u="none" strike="noStrike" kern="0" cap="none" spc="0" normalizeH="0" baseline="0" noProof="0" dirty="0">
                <a:ln>
                  <a:noFill/>
                </a:ln>
                <a:effectLst/>
                <a:uLnTx/>
                <a:uFillTx/>
                <a:latin typeface="Cavolini" panose="03000502040302020204" pitchFamily="66" charset="0"/>
                <a:ea typeface="Times New Roman" panose="02020603050405020304" pitchFamily="18" charset="0"/>
                <a:cs typeface="Cavolini" panose="03000502040302020204" pitchFamily="66" charset="0"/>
              </a:rPr>
              <a:t> </a:t>
            </a:r>
            <a:r>
              <a:rPr kumimoji="0" lang="en-GB" sz="2000" b="0" i="0" u="none" strike="noStrike" kern="0" cap="none" spc="0" normalizeH="0" baseline="0" noProof="0" dirty="0" err="1">
                <a:ln>
                  <a:noFill/>
                </a:ln>
                <a:effectLst/>
                <a:uLnTx/>
                <a:uFillTx/>
                <a:latin typeface="Cavolini" panose="03000502040302020204" pitchFamily="66" charset="0"/>
                <a:ea typeface="Times New Roman" panose="02020603050405020304" pitchFamily="18" charset="0"/>
                <a:cs typeface="Cavolini" panose="03000502040302020204" pitchFamily="66" charset="0"/>
              </a:rPr>
              <a:t>chocolat</a:t>
            </a:r>
            <a:r>
              <a:rPr kumimoji="0" lang="en-GB" sz="2000" b="0" i="0" u="none" strike="noStrike" kern="0" cap="none" spc="0" normalizeH="0" baseline="0" noProof="0" dirty="0">
                <a:ln>
                  <a:noFill/>
                </a:ln>
                <a:effectLst/>
                <a:uLnTx/>
                <a:uFillTx/>
                <a:latin typeface="Cavolini" panose="03000502040302020204" pitchFamily="66" charset="0"/>
                <a:ea typeface="Times New Roman" panose="02020603050405020304" pitchFamily="18" charset="0"/>
                <a:cs typeface="Cavolini" panose="03000502040302020204" pitchFamily="66" charset="0"/>
              </a:rPr>
              <a:t>,                                                 </a:t>
            </a:r>
            <a:r>
              <a:rPr kumimoji="0" lang="en-GB" sz="2000" b="0" i="0" u="none" strike="noStrike" kern="0" cap="none" spc="0" normalizeH="0" baseline="0" noProof="0" dirty="0" err="1">
                <a:ln>
                  <a:noFill/>
                </a:ln>
                <a:effectLst/>
                <a:uLnTx/>
                <a:uFillTx/>
                <a:latin typeface="Cavolini" panose="03000502040302020204" pitchFamily="66" charset="0"/>
                <a:ea typeface="Times New Roman" panose="02020603050405020304" pitchFamily="18" charset="0"/>
                <a:cs typeface="Cavolini" panose="03000502040302020204" pitchFamily="66" charset="0"/>
              </a:rPr>
              <a:t>mais</a:t>
            </a:r>
            <a:r>
              <a:rPr kumimoji="0" lang="en-GB" sz="2000" b="0" i="0" u="none" strike="noStrike" kern="0" cap="none" spc="0" normalizeH="0" baseline="0" noProof="0" dirty="0">
                <a:ln>
                  <a:noFill/>
                </a:ln>
                <a:effectLst/>
                <a:uLnTx/>
                <a:uFillTx/>
                <a:latin typeface="Cavolini" panose="03000502040302020204" pitchFamily="66" charset="0"/>
                <a:ea typeface="Times New Roman" panose="02020603050405020304" pitchFamily="18" charset="0"/>
                <a:cs typeface="Cavolini" panose="03000502040302020204" pitchFamily="66" charset="0"/>
              </a:rPr>
              <a:t> </a:t>
            </a:r>
            <a:r>
              <a:rPr kumimoji="0" lang="en-GB" sz="2000" b="0" i="0" u="none" strike="noStrike" kern="0" cap="none" spc="0" normalizeH="0" baseline="0" noProof="0" dirty="0" err="1">
                <a:ln>
                  <a:noFill/>
                </a:ln>
                <a:effectLst/>
                <a:uLnTx/>
                <a:uFillTx/>
                <a:latin typeface="Cavolini" panose="03000502040302020204" pitchFamily="66" charset="0"/>
                <a:ea typeface="Times New Roman" panose="02020603050405020304" pitchFamily="18" charset="0"/>
                <a:cs typeface="Cavolini" panose="03000502040302020204" pitchFamily="66" charset="0"/>
              </a:rPr>
              <a:t>c’est</a:t>
            </a:r>
            <a:r>
              <a:rPr kumimoji="0" lang="en-GB" sz="2000" b="0" i="0" u="none" strike="noStrike" kern="0" cap="none" spc="0" normalizeH="0" baseline="0" noProof="0" dirty="0">
                <a:ln>
                  <a:noFill/>
                </a:ln>
                <a:effectLst/>
                <a:uLnTx/>
                <a:uFillTx/>
                <a:latin typeface="Cavolini" panose="03000502040302020204" pitchFamily="66" charset="0"/>
                <a:ea typeface="Times New Roman" panose="02020603050405020304" pitchFamily="18" charset="0"/>
                <a:cs typeface="Cavolini" panose="03000502040302020204" pitchFamily="66" charset="0"/>
              </a:rPr>
              <a:t> </a:t>
            </a:r>
            <a:r>
              <a:rPr kumimoji="0" lang="en-GB" sz="2000" b="1" i="0" u="none" strike="noStrike" kern="0" cap="none" spc="0" normalizeH="0" baseline="0" noProof="0" dirty="0">
                <a:ln>
                  <a:noFill/>
                </a:ln>
                <a:effectLst/>
                <a:uLnTx/>
                <a:uFillTx/>
                <a:latin typeface="Cavolini" panose="03000502040302020204" pitchFamily="66" charset="0"/>
                <a:ea typeface="Times New Roman" panose="02020603050405020304" pitchFamily="18" charset="0"/>
                <a:cs typeface="Cavolini" panose="03000502040302020204" pitchFamily="66" charset="0"/>
              </a:rPr>
              <a:t>le lapin*</a:t>
            </a:r>
            <a:r>
              <a:rPr kumimoji="0" lang="en-GB" sz="2000" b="0" i="0" u="none" strike="noStrike" kern="0" cap="none" spc="0" normalizeH="0" baseline="0" noProof="0" dirty="0">
                <a:ln>
                  <a:noFill/>
                </a:ln>
                <a:effectLst/>
                <a:uLnTx/>
                <a:uFillTx/>
                <a:latin typeface="Cavolini" panose="03000502040302020204" pitchFamily="66" charset="0"/>
                <a:ea typeface="Times New Roman" panose="02020603050405020304" pitchFamily="18" charset="0"/>
                <a:cs typeface="Cavolini" panose="03000502040302020204" pitchFamily="66" charset="0"/>
              </a:rPr>
              <a:t> de </a:t>
            </a:r>
            <a:r>
              <a:rPr kumimoji="0" lang="en-GB" sz="2000" b="0" i="0" u="none" strike="noStrike" kern="0" cap="none" spc="0" normalizeH="0" baseline="0" noProof="0" dirty="0" err="1">
                <a:ln>
                  <a:noFill/>
                </a:ln>
                <a:effectLst/>
                <a:uLnTx/>
                <a:uFillTx/>
                <a:latin typeface="Cavolini" panose="03000502040302020204" pitchFamily="66" charset="0"/>
                <a:ea typeface="Times New Roman" panose="02020603050405020304" pitchFamily="18" charset="0"/>
                <a:cs typeface="Cavolini" panose="03000502040302020204" pitchFamily="66" charset="0"/>
              </a:rPr>
              <a:t>Pâques</a:t>
            </a:r>
            <a:r>
              <a:rPr kumimoji="0" lang="en-GB" sz="2000" b="0" i="0" u="none" strike="noStrike" kern="0" cap="none" spc="0" normalizeH="0" baseline="0" noProof="0" dirty="0">
                <a:ln>
                  <a:noFill/>
                </a:ln>
                <a:effectLst/>
                <a:uLnTx/>
                <a:uFillTx/>
                <a:latin typeface="Cavolini" panose="03000502040302020204" pitchFamily="66" charset="0"/>
                <a:ea typeface="Times New Roman" panose="02020603050405020304" pitchFamily="18" charset="0"/>
                <a:cs typeface="Cavolini" panose="03000502040302020204" pitchFamily="66" charset="0"/>
              </a:rPr>
              <a:t> ! </a:t>
            </a:r>
          </a:p>
        </p:txBody>
      </p:sp>
      <p:sp>
        <p:nvSpPr>
          <p:cNvPr id="74" name="TextBox 73">
            <a:extLst>
              <a:ext uri="{FF2B5EF4-FFF2-40B4-BE49-F238E27FC236}">
                <a16:creationId xmlns:a16="http://schemas.microsoft.com/office/drawing/2014/main" id="{30275163-FC09-4BEC-9442-BC3046C1B2C2}"/>
              </a:ext>
            </a:extLst>
          </p:cNvPr>
          <p:cNvSpPr txBox="1"/>
          <p:nvPr/>
        </p:nvSpPr>
        <p:spPr>
          <a:xfrm>
            <a:off x="7588929" y="7232627"/>
            <a:ext cx="4314510" cy="400110"/>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la cloche – bell | le lapin - rabbit</a:t>
            </a:r>
          </a:p>
        </p:txBody>
      </p:sp>
      <p:sp>
        <p:nvSpPr>
          <p:cNvPr id="79" name="TextBox 78">
            <a:extLst>
              <a:ext uri="{FF2B5EF4-FFF2-40B4-BE49-F238E27FC236}">
                <a16:creationId xmlns:a16="http://schemas.microsoft.com/office/drawing/2014/main" id="{B127117D-C863-4425-B0CA-6D8F048C03DC}"/>
              </a:ext>
            </a:extLst>
          </p:cNvPr>
          <p:cNvSpPr txBox="1"/>
          <p:nvPr/>
        </p:nvSpPr>
        <p:spPr>
          <a:xfrm>
            <a:off x="483346" y="8128000"/>
            <a:ext cx="10201941" cy="830997"/>
          </a:xfrm>
          <a:prstGeom prst="rect">
            <a:avLst/>
          </a:prstGeom>
          <a:noFill/>
        </p:spPr>
        <p:txBody>
          <a:bodyPr wrap="square" rtlCol="0">
            <a:spAutoFit/>
          </a:bodyPr>
          <a:lstStyle/>
          <a:p>
            <a:pPr>
              <a:defRPr/>
            </a:pPr>
            <a:r>
              <a:rPr lang="en-GB" sz="2400" dirty="0">
                <a:solidFill>
                  <a:prstClr val="black">
                    <a:lumMod val="75000"/>
                    <a:lumOff val="25000"/>
                  </a:prstClr>
                </a:solidFill>
                <a:latin typeface="Century Gothic" panose="020B0502020202020204" pitchFamily="34" charset="0"/>
                <a:cs typeface="Calibri" panose="020F0502020204030204" pitchFamily="34" charset="0"/>
                <a:sym typeface="Century Gothic"/>
              </a:rPr>
              <a:t>Try to write a word (or more) in French that you already know for each letter of the alphabet.</a:t>
            </a:r>
            <a:endPar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6" name="Table 11">
            <a:extLst>
              <a:ext uri="{FF2B5EF4-FFF2-40B4-BE49-F238E27FC236}">
                <a16:creationId xmlns:a16="http://schemas.microsoft.com/office/drawing/2014/main" id="{ACF379A8-0DA1-4E28-9B18-257E97E5E96F}"/>
              </a:ext>
            </a:extLst>
          </p:cNvPr>
          <p:cNvGraphicFramePr>
            <a:graphicFrameLocks noGrp="1"/>
          </p:cNvGraphicFramePr>
          <p:nvPr>
            <p:extLst>
              <p:ext uri="{D42A27DB-BD31-4B8C-83A1-F6EECF244321}">
                <p14:modId xmlns:p14="http://schemas.microsoft.com/office/powerpoint/2010/main" val="866735529"/>
              </p:ext>
            </p:extLst>
          </p:nvPr>
        </p:nvGraphicFramePr>
        <p:xfrm>
          <a:off x="483346" y="9101906"/>
          <a:ext cx="10032256" cy="6350596"/>
        </p:xfrm>
        <a:graphic>
          <a:graphicData uri="http://schemas.openxmlformats.org/drawingml/2006/table">
            <a:tbl>
              <a:tblPr firstRow="1" bandRow="1">
                <a:tableStyleId>{5940675A-B579-460E-94D1-54222C63F5DA}</a:tableStyleId>
              </a:tblPr>
              <a:tblGrid>
                <a:gridCol w="2508064">
                  <a:extLst>
                    <a:ext uri="{9D8B030D-6E8A-4147-A177-3AD203B41FA5}">
                      <a16:colId xmlns:a16="http://schemas.microsoft.com/office/drawing/2014/main" val="1649829309"/>
                    </a:ext>
                  </a:extLst>
                </a:gridCol>
                <a:gridCol w="2508064">
                  <a:extLst>
                    <a:ext uri="{9D8B030D-6E8A-4147-A177-3AD203B41FA5}">
                      <a16:colId xmlns:a16="http://schemas.microsoft.com/office/drawing/2014/main" val="3832131236"/>
                    </a:ext>
                  </a:extLst>
                </a:gridCol>
                <a:gridCol w="2508064">
                  <a:extLst>
                    <a:ext uri="{9D8B030D-6E8A-4147-A177-3AD203B41FA5}">
                      <a16:colId xmlns:a16="http://schemas.microsoft.com/office/drawing/2014/main" val="2056352215"/>
                    </a:ext>
                  </a:extLst>
                </a:gridCol>
                <a:gridCol w="2508064">
                  <a:extLst>
                    <a:ext uri="{9D8B030D-6E8A-4147-A177-3AD203B41FA5}">
                      <a16:colId xmlns:a16="http://schemas.microsoft.com/office/drawing/2014/main" val="818190224"/>
                    </a:ext>
                  </a:extLst>
                </a:gridCol>
              </a:tblGrid>
              <a:tr h="907228">
                <a:tc>
                  <a:txBody>
                    <a:bodyPr/>
                    <a:lstStyle/>
                    <a:p>
                      <a:r>
                        <a:rPr lang="en-GB" b="1" dirty="0">
                          <a:latin typeface="Century Gothic" panose="020B0502020202020204" pitchFamily="34" charset="0"/>
                        </a:rPr>
                        <a:t>A</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b="1" dirty="0">
                          <a:latin typeface="Century Gothic" panose="020B0502020202020204" pitchFamily="34" charset="0"/>
                        </a:rPr>
                        <a:t>H</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b="1" dirty="0">
                          <a:latin typeface="Century Gothic" panose="020B0502020202020204" pitchFamily="34" charset="0"/>
                        </a:rPr>
                        <a:t>O</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b="1" dirty="0">
                          <a:latin typeface="Century Gothic" panose="020B0502020202020204" pitchFamily="34" charset="0"/>
                        </a:rPr>
                        <a:t>V</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164677542"/>
                  </a:ext>
                </a:extLst>
              </a:tr>
              <a:tr h="907228">
                <a:tc>
                  <a:txBody>
                    <a:bodyPr/>
                    <a:lstStyle/>
                    <a:p>
                      <a:r>
                        <a:rPr lang="en-GB" b="1" dirty="0">
                          <a:latin typeface="Century Gothic" panose="020B0502020202020204" pitchFamily="34" charset="0"/>
                        </a:rPr>
                        <a:t>B</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b="1" dirty="0">
                          <a:latin typeface="Century Gothic" panose="020B0502020202020204" pitchFamily="34" charset="0"/>
                        </a:rPr>
                        <a:t>I</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b="1" dirty="0">
                          <a:latin typeface="Century Gothic" panose="020B0502020202020204" pitchFamily="34" charset="0"/>
                        </a:rPr>
                        <a:t>P</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b="1" dirty="0">
                          <a:latin typeface="Century Gothic" panose="020B0502020202020204" pitchFamily="34" charset="0"/>
                        </a:rPr>
                        <a:t>W</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814489930"/>
                  </a:ext>
                </a:extLst>
              </a:tr>
              <a:tr h="907228">
                <a:tc>
                  <a:txBody>
                    <a:bodyPr/>
                    <a:lstStyle/>
                    <a:p>
                      <a:r>
                        <a:rPr lang="en-GB" b="1" dirty="0">
                          <a:latin typeface="Century Gothic" panose="020B0502020202020204" pitchFamily="34" charset="0"/>
                        </a:rPr>
                        <a:t>C</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b="1" dirty="0">
                          <a:latin typeface="Century Gothic" panose="020B0502020202020204" pitchFamily="34" charset="0"/>
                        </a:rPr>
                        <a:t>J</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b="1" dirty="0">
                          <a:latin typeface="Century Gothic" panose="020B0502020202020204" pitchFamily="34" charset="0"/>
                        </a:rPr>
                        <a:t>Q</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b="1" dirty="0">
                          <a:latin typeface="Century Gothic" panose="020B0502020202020204" pitchFamily="34" charset="0"/>
                        </a:rPr>
                        <a:t>X</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659473614"/>
                  </a:ext>
                </a:extLst>
              </a:tr>
              <a:tr h="907228">
                <a:tc>
                  <a:txBody>
                    <a:bodyPr/>
                    <a:lstStyle/>
                    <a:p>
                      <a:r>
                        <a:rPr lang="en-GB" b="1" dirty="0">
                          <a:latin typeface="Century Gothic" panose="020B0502020202020204" pitchFamily="34" charset="0"/>
                        </a:rPr>
                        <a:t>D</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b="1" dirty="0">
                          <a:latin typeface="Century Gothic" panose="020B0502020202020204" pitchFamily="34" charset="0"/>
                        </a:rPr>
                        <a:t>K</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b="1" dirty="0">
                          <a:latin typeface="Century Gothic" panose="020B0502020202020204" pitchFamily="34" charset="0"/>
                        </a:rPr>
                        <a:t>R</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b="1" dirty="0">
                          <a:latin typeface="Century Gothic" panose="020B0502020202020204" pitchFamily="34" charset="0"/>
                        </a:rPr>
                        <a:t>Y</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745230828"/>
                  </a:ext>
                </a:extLst>
              </a:tr>
              <a:tr h="907228">
                <a:tc>
                  <a:txBody>
                    <a:bodyPr/>
                    <a:lstStyle/>
                    <a:p>
                      <a:r>
                        <a:rPr lang="en-GB" b="1" dirty="0">
                          <a:latin typeface="Century Gothic" panose="020B0502020202020204" pitchFamily="34" charset="0"/>
                        </a:rPr>
                        <a:t>E</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b="1" dirty="0">
                          <a:latin typeface="Century Gothic" panose="020B0502020202020204" pitchFamily="34" charset="0"/>
                        </a:rPr>
                        <a:t>L</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b="1" dirty="0">
                          <a:latin typeface="Century Gothic" panose="020B0502020202020204" pitchFamily="34" charset="0"/>
                        </a:rPr>
                        <a:t>S</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b="1" dirty="0">
                          <a:latin typeface="Century Gothic" panose="020B0502020202020204" pitchFamily="34" charset="0"/>
                        </a:rPr>
                        <a:t>Z</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716281536"/>
                  </a:ext>
                </a:extLst>
              </a:tr>
              <a:tr h="907228">
                <a:tc>
                  <a:txBody>
                    <a:bodyPr/>
                    <a:lstStyle/>
                    <a:p>
                      <a:r>
                        <a:rPr lang="en-GB" b="1" dirty="0">
                          <a:latin typeface="Century Gothic" panose="020B0502020202020204" pitchFamily="34" charset="0"/>
                        </a:rPr>
                        <a:t>F</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b="1" dirty="0">
                          <a:latin typeface="Century Gothic" panose="020B0502020202020204" pitchFamily="34" charset="0"/>
                        </a:rPr>
                        <a:t>M</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b="1" dirty="0">
                          <a:latin typeface="Century Gothic" panose="020B0502020202020204" pitchFamily="34" charset="0"/>
                        </a:rPr>
                        <a:t>T</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b="1" dirty="0">
                        <a:latin typeface="Century Gothic" panose="020B0502020202020204" pitchFamily="34" charset="0"/>
                      </a:endParaRP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033553564"/>
                  </a:ext>
                </a:extLst>
              </a:tr>
              <a:tr h="907228">
                <a:tc>
                  <a:txBody>
                    <a:bodyPr/>
                    <a:lstStyle/>
                    <a:p>
                      <a:r>
                        <a:rPr lang="en-GB" b="1" dirty="0">
                          <a:latin typeface="Century Gothic" panose="020B0502020202020204" pitchFamily="34" charset="0"/>
                        </a:rPr>
                        <a:t>G</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b="1" dirty="0">
                          <a:latin typeface="Century Gothic" panose="020B0502020202020204" pitchFamily="34" charset="0"/>
                        </a:rPr>
                        <a:t>N</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b="1" dirty="0">
                          <a:latin typeface="Century Gothic" panose="020B0502020202020204" pitchFamily="34" charset="0"/>
                        </a:rPr>
                        <a:t>U</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b="1" dirty="0">
                        <a:latin typeface="Century Gothic" panose="020B0502020202020204" pitchFamily="34" charset="0"/>
                      </a:endParaRP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607429320"/>
                  </a:ext>
                </a:extLst>
              </a:tr>
            </a:tbl>
          </a:graphicData>
        </a:graphic>
      </p:graphicFrame>
      <p:sp>
        <p:nvSpPr>
          <p:cNvPr id="86" name="Speech Bubble: Rectangle with Corners Rounded 85">
            <a:extLst>
              <a:ext uri="{FF2B5EF4-FFF2-40B4-BE49-F238E27FC236}">
                <a16:creationId xmlns:a16="http://schemas.microsoft.com/office/drawing/2014/main" id="{4A1B53ED-C37F-4F6D-AD48-4A97E10A941E}"/>
              </a:ext>
            </a:extLst>
          </p:cNvPr>
          <p:cNvSpPr/>
          <p:nvPr/>
        </p:nvSpPr>
        <p:spPr>
          <a:xfrm>
            <a:off x="8231031" y="13831838"/>
            <a:ext cx="3655971" cy="1489960"/>
          </a:xfrm>
          <a:prstGeom prst="wedgeRoundRectCallout">
            <a:avLst>
              <a:gd name="adj1" fmla="val -27750"/>
              <a:gd name="adj2" fmla="val 64193"/>
              <a:gd name="adj3" fmla="val 16667"/>
            </a:avLst>
          </a:prstGeom>
          <a:solidFill>
            <a:srgbClr val="F2F7F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GB" sz="2000" b="1" dirty="0">
                <a:solidFill>
                  <a:schemeClr val="tx1"/>
                </a:solidFill>
                <a:latin typeface="Century Gothic" panose="020B0502020202020204" pitchFamily="34" charset="0"/>
              </a:rPr>
              <a:t>⚠ </a:t>
            </a:r>
            <a:r>
              <a:rPr lang="en-GB" sz="2000" dirty="0">
                <a:solidFill>
                  <a:schemeClr val="tx1"/>
                </a:solidFill>
                <a:latin typeface="Century Gothic" panose="020B0502020202020204" pitchFamily="34" charset="0"/>
              </a:rPr>
              <a:t>If you don’t know a word that starts with the letter, just write a word which contains that letter.</a:t>
            </a:r>
            <a:endParaRPr lang="en-GB" sz="2000" b="1" dirty="0">
              <a:solidFill>
                <a:schemeClr val="tx1"/>
              </a:solidFill>
              <a:latin typeface="Century Gothic" panose="020F0302020204030204"/>
            </a:endParaRPr>
          </a:p>
        </p:txBody>
      </p:sp>
    </p:spTree>
    <p:extLst>
      <p:ext uri="{BB962C8B-B14F-4D97-AF65-F5344CB8AC3E}">
        <p14:creationId xmlns:p14="http://schemas.microsoft.com/office/powerpoint/2010/main" val="372064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ppt_w</p:attrName>
                                        </p:attrNameLst>
                                      </p:cBhvr>
                                      <p:tavLst>
                                        <p:tav tm="0">
                                          <p:val>
                                            <p:fltVal val="0"/>
                                          </p:val>
                                        </p:tav>
                                        <p:tav tm="100000">
                                          <p:val>
                                            <p:strVal val="#ppt_w"/>
                                          </p:val>
                                        </p:tav>
                                      </p:tavLst>
                                    </p:anim>
                                    <p:anim calcmode="lin" valueType="num">
                                      <p:cBhvr>
                                        <p:cTn id="8" dur="500" fill="hold"/>
                                        <p:tgtEl>
                                          <p:spTgt spid="72"/>
                                        </p:tgtEl>
                                        <p:attrNameLst>
                                          <p:attrName>ppt_h</p:attrName>
                                        </p:attrNameLst>
                                      </p:cBhvr>
                                      <p:tavLst>
                                        <p:tav tm="0">
                                          <p:val>
                                            <p:fltVal val="0"/>
                                          </p:val>
                                        </p:tav>
                                        <p:tav tm="100000">
                                          <p:val>
                                            <p:strVal val="#ppt_h"/>
                                          </p:val>
                                        </p:tav>
                                      </p:tavLst>
                                    </p:anim>
                                    <p:animEffect transition="in" filter="fade">
                                      <p:cBhvr>
                                        <p:cTn id="9"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37915-E707-4DB1-83A9-8F95E7B9BFF2}"/>
              </a:ext>
            </a:extLst>
          </p:cNvPr>
          <p:cNvSpPr>
            <a:spLocks noGrp="1"/>
          </p:cNvSpPr>
          <p:nvPr>
            <p:ph type="title"/>
          </p:nvPr>
        </p:nvSpPr>
        <p:spPr>
          <a:xfrm>
            <a:off x="248650" y="236878"/>
            <a:ext cx="10515600" cy="304488"/>
          </a:xfrm>
        </p:spPr>
        <p:txBody>
          <a:bodyPr>
            <a:normAutofit/>
          </a:bodyPr>
          <a:lstStyle/>
          <a:p>
            <a:r>
              <a:rPr lang="en-GB" sz="1050" dirty="0">
                <a:solidFill>
                  <a:schemeClr val="bg1"/>
                </a:solidFill>
              </a:rPr>
              <a:t>Term overview</a:t>
            </a:r>
          </a:p>
        </p:txBody>
      </p:sp>
      <p:sp>
        <p:nvSpPr>
          <p:cNvPr id="6" name="CustomShape 5">
            <a:extLst>
              <a:ext uri="{FF2B5EF4-FFF2-40B4-BE49-F238E27FC236}">
                <a16:creationId xmlns:a16="http://schemas.microsoft.com/office/drawing/2014/main" id="{21412631-4548-4EE1-8A69-5BA3F5F58E70}"/>
              </a:ext>
            </a:extLst>
          </p:cNvPr>
          <p:cNvSpPr/>
          <p:nvPr/>
        </p:nvSpPr>
        <p:spPr>
          <a:xfrm rot="21362400">
            <a:off x="5004845" y="2241413"/>
            <a:ext cx="534850" cy="1064345"/>
          </a:xfrm>
          <a:prstGeom prst="rect">
            <a:avLst/>
          </a:prstGeom>
          <a:solidFill>
            <a:srgbClr val="FFFFFF"/>
          </a:solidFill>
          <a:ln>
            <a:noFill/>
          </a:ln>
        </p:spPr>
        <p:style>
          <a:lnRef idx="0">
            <a:scrgbClr r="0" g="0" b="0"/>
          </a:lnRef>
          <a:fillRef idx="0">
            <a:scrgbClr r="0" g="0" b="0"/>
          </a:fillRef>
          <a:effectRef idx="0">
            <a:scrgbClr r="0" g="0" b="0"/>
          </a:effectRef>
          <a:fontRef idx="minor"/>
        </p:style>
      </p:sp>
      <p:sp>
        <p:nvSpPr>
          <p:cNvPr id="10" name="Rectangle: Rounded Corners 9">
            <a:extLst>
              <a:ext uri="{FF2B5EF4-FFF2-40B4-BE49-F238E27FC236}">
                <a16:creationId xmlns:a16="http://schemas.microsoft.com/office/drawing/2014/main" id="{7D575BBB-8743-423A-A360-DB512B0D7B7A}"/>
              </a:ext>
            </a:extLst>
          </p:cNvPr>
          <p:cNvSpPr/>
          <p:nvPr/>
        </p:nvSpPr>
        <p:spPr>
          <a:xfrm>
            <a:off x="195057" y="166953"/>
            <a:ext cx="4130531"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938"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Term 2 learning</a:t>
            </a:r>
            <a:endParaRPr kumimoji="0" lang="en-GB" sz="3938"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1" name="Table 10">
            <a:extLst>
              <a:ext uri="{FF2B5EF4-FFF2-40B4-BE49-F238E27FC236}">
                <a16:creationId xmlns:a16="http://schemas.microsoft.com/office/drawing/2014/main" id="{A6462308-1E0C-477D-823F-D9A1B0BE5720}"/>
              </a:ext>
            </a:extLst>
          </p:cNvPr>
          <p:cNvGraphicFramePr>
            <a:graphicFrameLocks noGrp="1"/>
          </p:cNvGraphicFramePr>
          <p:nvPr>
            <p:extLst>
              <p:ext uri="{D42A27DB-BD31-4B8C-83A1-F6EECF244321}">
                <p14:modId xmlns:p14="http://schemas.microsoft.com/office/powerpoint/2010/main" val="45312961"/>
              </p:ext>
            </p:extLst>
          </p:nvPr>
        </p:nvGraphicFramePr>
        <p:xfrm>
          <a:off x="248650" y="1217326"/>
          <a:ext cx="11586298" cy="14801795"/>
        </p:xfrm>
        <a:graphic>
          <a:graphicData uri="http://schemas.openxmlformats.org/drawingml/2006/table">
            <a:tbl>
              <a:tblPr firstRow="1"/>
              <a:tblGrid>
                <a:gridCol w="1218643">
                  <a:extLst>
                    <a:ext uri="{9D8B030D-6E8A-4147-A177-3AD203B41FA5}">
                      <a16:colId xmlns:a16="http://schemas.microsoft.com/office/drawing/2014/main" val="1208012294"/>
                    </a:ext>
                  </a:extLst>
                </a:gridCol>
                <a:gridCol w="2381693">
                  <a:extLst>
                    <a:ext uri="{9D8B030D-6E8A-4147-A177-3AD203B41FA5}">
                      <a16:colId xmlns:a16="http://schemas.microsoft.com/office/drawing/2014/main" val="1681355047"/>
                    </a:ext>
                  </a:extLst>
                </a:gridCol>
                <a:gridCol w="3636335">
                  <a:extLst>
                    <a:ext uri="{9D8B030D-6E8A-4147-A177-3AD203B41FA5}">
                      <a16:colId xmlns:a16="http://schemas.microsoft.com/office/drawing/2014/main" val="3512386996"/>
                    </a:ext>
                  </a:extLst>
                </a:gridCol>
                <a:gridCol w="2351465">
                  <a:extLst>
                    <a:ext uri="{9D8B030D-6E8A-4147-A177-3AD203B41FA5}">
                      <a16:colId xmlns:a16="http://schemas.microsoft.com/office/drawing/2014/main" val="2121314180"/>
                    </a:ext>
                  </a:extLst>
                </a:gridCol>
                <a:gridCol w="1998162">
                  <a:extLst>
                    <a:ext uri="{9D8B030D-6E8A-4147-A177-3AD203B41FA5}">
                      <a16:colId xmlns:a16="http://schemas.microsoft.com/office/drawing/2014/main" val="2337718963"/>
                    </a:ext>
                  </a:extLst>
                </a:gridCol>
              </a:tblGrid>
              <a:tr h="1149136">
                <a:tc>
                  <a:txBody>
                    <a:bodyPr/>
                    <a:lstStyle>
                      <a:lvl1pPr marL="0" algn="l" defTabSz="685800" rtl="0" eaLnBrk="1" latinLnBrk="0" hangingPunct="1">
                        <a:defRPr sz="1350" b="1" kern="1200">
                          <a:solidFill>
                            <a:schemeClr val="lt1"/>
                          </a:solidFill>
                          <a:latin typeface="Tw Cen MT" panose="020B0602020104020603"/>
                        </a:defRPr>
                      </a:lvl1pPr>
                      <a:lvl2pPr marL="342900" algn="l" defTabSz="685800" rtl="0" eaLnBrk="1" latinLnBrk="0" hangingPunct="1">
                        <a:defRPr sz="1350" b="1" kern="1200">
                          <a:solidFill>
                            <a:schemeClr val="lt1"/>
                          </a:solidFill>
                          <a:latin typeface="Tw Cen MT" panose="020B0602020104020603"/>
                        </a:defRPr>
                      </a:lvl2pPr>
                      <a:lvl3pPr marL="685800" algn="l" defTabSz="685800" rtl="0" eaLnBrk="1" latinLnBrk="0" hangingPunct="1">
                        <a:defRPr sz="1350" b="1" kern="1200">
                          <a:solidFill>
                            <a:schemeClr val="lt1"/>
                          </a:solidFill>
                          <a:latin typeface="Tw Cen MT" panose="020B0602020104020603"/>
                        </a:defRPr>
                      </a:lvl3pPr>
                      <a:lvl4pPr marL="1028700" algn="l" defTabSz="685800" rtl="0" eaLnBrk="1" latinLnBrk="0" hangingPunct="1">
                        <a:defRPr sz="1350" b="1" kern="1200">
                          <a:solidFill>
                            <a:schemeClr val="lt1"/>
                          </a:solidFill>
                          <a:latin typeface="Tw Cen MT" panose="020B0602020104020603"/>
                        </a:defRPr>
                      </a:lvl4pPr>
                      <a:lvl5pPr marL="1371600" algn="l" defTabSz="685800" rtl="0" eaLnBrk="1" latinLnBrk="0" hangingPunct="1">
                        <a:defRPr sz="1350" b="1" kern="1200">
                          <a:solidFill>
                            <a:schemeClr val="lt1"/>
                          </a:solidFill>
                          <a:latin typeface="Tw Cen MT" panose="020B0602020104020603"/>
                        </a:defRPr>
                      </a:lvl5pPr>
                      <a:lvl6pPr marL="1714500" algn="l" defTabSz="685800" rtl="0" eaLnBrk="1" latinLnBrk="0" hangingPunct="1">
                        <a:defRPr sz="1350" b="1" kern="1200">
                          <a:solidFill>
                            <a:schemeClr val="lt1"/>
                          </a:solidFill>
                          <a:latin typeface="Tw Cen MT" panose="020B0602020104020603"/>
                        </a:defRPr>
                      </a:lvl6pPr>
                      <a:lvl7pPr marL="2057400" algn="l" defTabSz="685800" rtl="0" eaLnBrk="1" latinLnBrk="0" hangingPunct="1">
                        <a:defRPr sz="1350" b="1" kern="1200">
                          <a:solidFill>
                            <a:schemeClr val="lt1"/>
                          </a:solidFill>
                          <a:latin typeface="Tw Cen MT" panose="020B0602020104020603"/>
                        </a:defRPr>
                      </a:lvl7pPr>
                      <a:lvl8pPr marL="2400300" algn="l" defTabSz="685800" rtl="0" eaLnBrk="1" latinLnBrk="0" hangingPunct="1">
                        <a:defRPr sz="1350" b="1" kern="1200">
                          <a:solidFill>
                            <a:schemeClr val="lt1"/>
                          </a:solidFill>
                          <a:latin typeface="Tw Cen MT" panose="020B0602020104020603"/>
                        </a:defRPr>
                      </a:lvl8pPr>
                      <a:lvl9pPr marL="2743200" algn="l" defTabSz="685800" rtl="0" eaLnBrk="1" latinLnBrk="0" hangingPunct="1">
                        <a:defRPr sz="1350" b="1" kern="1200">
                          <a:solidFill>
                            <a:schemeClr val="lt1"/>
                          </a:solidFill>
                          <a:latin typeface="Tw Cen MT" panose="020B0602020104020603"/>
                        </a:defRPr>
                      </a:lvl9pPr>
                    </a:lstStyle>
                    <a:p>
                      <a:pPr algn="ctr">
                        <a:lnSpc>
                          <a:spcPct val="115000"/>
                        </a:lnSpc>
                        <a:spcAft>
                          <a:spcPts val="0"/>
                        </a:spcAft>
                      </a:pPr>
                      <a:r>
                        <a:rPr lang="en-GB" sz="2300" b="1" dirty="0">
                          <a:solidFill>
                            <a:schemeClr val="bg1"/>
                          </a:solidFill>
                          <a:effectLst/>
                          <a:latin typeface="Century Gothic" panose="020B0502020202020204" pitchFamily="34" charset="0"/>
                        </a:rPr>
                        <a:t>UNIT</a:t>
                      </a:r>
                      <a:endParaRPr lang="en-GB" sz="2300" b="1" dirty="0">
                        <a:solidFill>
                          <a:schemeClr val="bg1"/>
                        </a:solidFill>
                        <a:effectLst/>
                        <a:latin typeface="Century Gothic" panose="020B0502020202020204" pitchFamily="34" charset="0"/>
                        <a:ea typeface="Calibri" panose="020F0502020204030204" pitchFamily="34" charset="0"/>
                      </a:endParaRPr>
                    </a:p>
                  </a:txBody>
                  <a:tcPr marL="21618" marR="21618" marT="21618" marB="21618" anchor="ctr">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solidFill>
                      <a:srgbClr val="07ACE8"/>
                    </a:solidFill>
                  </a:tcPr>
                </a:tc>
                <a:tc>
                  <a:txBody>
                    <a:bodyPr/>
                    <a:lstStyle>
                      <a:lvl1pPr marL="0" algn="l" defTabSz="685800" rtl="0" eaLnBrk="1" latinLnBrk="0" hangingPunct="1">
                        <a:defRPr sz="1350" b="1" kern="1200">
                          <a:solidFill>
                            <a:schemeClr val="lt1"/>
                          </a:solidFill>
                          <a:latin typeface="Tw Cen MT" panose="020B0602020104020603"/>
                        </a:defRPr>
                      </a:lvl1pPr>
                      <a:lvl2pPr marL="342900" algn="l" defTabSz="685800" rtl="0" eaLnBrk="1" latinLnBrk="0" hangingPunct="1">
                        <a:defRPr sz="1350" b="1" kern="1200">
                          <a:solidFill>
                            <a:schemeClr val="lt1"/>
                          </a:solidFill>
                          <a:latin typeface="Tw Cen MT" panose="020B0602020104020603"/>
                        </a:defRPr>
                      </a:lvl2pPr>
                      <a:lvl3pPr marL="685800" algn="l" defTabSz="685800" rtl="0" eaLnBrk="1" latinLnBrk="0" hangingPunct="1">
                        <a:defRPr sz="1350" b="1" kern="1200">
                          <a:solidFill>
                            <a:schemeClr val="lt1"/>
                          </a:solidFill>
                          <a:latin typeface="Tw Cen MT" panose="020B0602020104020603"/>
                        </a:defRPr>
                      </a:lvl3pPr>
                      <a:lvl4pPr marL="1028700" algn="l" defTabSz="685800" rtl="0" eaLnBrk="1" latinLnBrk="0" hangingPunct="1">
                        <a:defRPr sz="1350" b="1" kern="1200">
                          <a:solidFill>
                            <a:schemeClr val="lt1"/>
                          </a:solidFill>
                          <a:latin typeface="Tw Cen MT" panose="020B0602020104020603"/>
                        </a:defRPr>
                      </a:lvl4pPr>
                      <a:lvl5pPr marL="1371600" algn="l" defTabSz="685800" rtl="0" eaLnBrk="1" latinLnBrk="0" hangingPunct="1">
                        <a:defRPr sz="1350" b="1" kern="1200">
                          <a:solidFill>
                            <a:schemeClr val="lt1"/>
                          </a:solidFill>
                          <a:latin typeface="Tw Cen MT" panose="020B0602020104020603"/>
                        </a:defRPr>
                      </a:lvl5pPr>
                      <a:lvl6pPr marL="1714500" algn="l" defTabSz="685800" rtl="0" eaLnBrk="1" latinLnBrk="0" hangingPunct="1">
                        <a:defRPr sz="1350" b="1" kern="1200">
                          <a:solidFill>
                            <a:schemeClr val="lt1"/>
                          </a:solidFill>
                          <a:latin typeface="Tw Cen MT" panose="020B0602020104020603"/>
                        </a:defRPr>
                      </a:lvl6pPr>
                      <a:lvl7pPr marL="2057400" algn="l" defTabSz="685800" rtl="0" eaLnBrk="1" latinLnBrk="0" hangingPunct="1">
                        <a:defRPr sz="1350" b="1" kern="1200">
                          <a:solidFill>
                            <a:schemeClr val="lt1"/>
                          </a:solidFill>
                          <a:latin typeface="Tw Cen MT" panose="020B0602020104020603"/>
                        </a:defRPr>
                      </a:lvl7pPr>
                      <a:lvl8pPr marL="2400300" algn="l" defTabSz="685800" rtl="0" eaLnBrk="1" latinLnBrk="0" hangingPunct="1">
                        <a:defRPr sz="1350" b="1" kern="1200">
                          <a:solidFill>
                            <a:schemeClr val="lt1"/>
                          </a:solidFill>
                          <a:latin typeface="Tw Cen MT" panose="020B0602020104020603"/>
                        </a:defRPr>
                      </a:lvl8pPr>
                      <a:lvl9pPr marL="2743200" algn="l" defTabSz="685800" rtl="0" eaLnBrk="1" latinLnBrk="0" hangingPunct="1">
                        <a:defRPr sz="1350" b="1" kern="1200">
                          <a:solidFill>
                            <a:schemeClr val="lt1"/>
                          </a:solidFill>
                          <a:latin typeface="Tw Cen MT" panose="020B0602020104020603"/>
                        </a:defRPr>
                      </a:lvl9pPr>
                    </a:lstStyle>
                    <a:p>
                      <a:pPr algn="ctr">
                        <a:lnSpc>
                          <a:spcPct val="115000"/>
                        </a:lnSpc>
                        <a:spcAft>
                          <a:spcPts val="0"/>
                        </a:spcAft>
                      </a:pPr>
                      <a:r>
                        <a:rPr lang="en-GB" sz="2300" b="1" dirty="0">
                          <a:solidFill>
                            <a:schemeClr val="bg1"/>
                          </a:solidFill>
                          <a:effectLst/>
                          <a:latin typeface="Century Gothic" panose="020B0502020202020204" pitchFamily="34" charset="0"/>
                        </a:rPr>
                        <a:t>Context </a:t>
                      </a:r>
                      <a:r>
                        <a:rPr lang="en-GB" sz="1800" b="1" dirty="0">
                          <a:solidFill>
                            <a:schemeClr val="bg1"/>
                          </a:solidFill>
                          <a:effectLst/>
                          <a:latin typeface="Century Gothic" panose="020B0502020202020204" pitchFamily="34" charset="0"/>
                        </a:rPr>
                        <a:t>Communication</a:t>
                      </a:r>
                    </a:p>
                    <a:p>
                      <a:pPr algn="ctr">
                        <a:lnSpc>
                          <a:spcPct val="115000"/>
                        </a:lnSpc>
                        <a:spcAft>
                          <a:spcPts val="0"/>
                        </a:spcAft>
                      </a:pPr>
                      <a:r>
                        <a:rPr lang="en-GB" sz="2300" b="1" dirty="0">
                          <a:solidFill>
                            <a:schemeClr val="bg1"/>
                          </a:solidFill>
                          <a:effectLst/>
                          <a:latin typeface="Century Gothic" panose="020B0502020202020204" pitchFamily="34" charset="0"/>
                        </a:rPr>
                        <a:t>Culture</a:t>
                      </a:r>
                      <a:endParaRPr lang="en-GB" sz="2300" b="1" dirty="0">
                        <a:solidFill>
                          <a:schemeClr val="bg1"/>
                        </a:solidFill>
                        <a:effectLst/>
                        <a:latin typeface="Century Gothic" panose="020B0502020202020204" pitchFamily="34" charset="0"/>
                        <a:ea typeface="Calibri" panose="020F0502020204030204" pitchFamily="34" charset="0"/>
                      </a:endParaRPr>
                    </a:p>
                  </a:txBody>
                  <a:tcPr marL="21618" marR="21618" marT="21618" marB="21618" anchor="ctr">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solidFill>
                      <a:srgbClr val="07ACE8"/>
                    </a:solidFill>
                  </a:tcPr>
                </a:tc>
                <a:tc>
                  <a:txBody>
                    <a:bodyPr/>
                    <a:lstStyle>
                      <a:lvl1pPr marL="0" algn="l" defTabSz="685800" rtl="0" eaLnBrk="1" latinLnBrk="0" hangingPunct="1">
                        <a:defRPr sz="1350" b="1" kern="1200">
                          <a:solidFill>
                            <a:schemeClr val="lt1"/>
                          </a:solidFill>
                          <a:latin typeface="Tw Cen MT" panose="020B0602020104020603"/>
                        </a:defRPr>
                      </a:lvl1pPr>
                      <a:lvl2pPr marL="342900" algn="l" defTabSz="685800" rtl="0" eaLnBrk="1" latinLnBrk="0" hangingPunct="1">
                        <a:defRPr sz="1350" b="1" kern="1200">
                          <a:solidFill>
                            <a:schemeClr val="lt1"/>
                          </a:solidFill>
                          <a:latin typeface="Tw Cen MT" panose="020B0602020104020603"/>
                        </a:defRPr>
                      </a:lvl2pPr>
                      <a:lvl3pPr marL="685800" algn="l" defTabSz="685800" rtl="0" eaLnBrk="1" latinLnBrk="0" hangingPunct="1">
                        <a:defRPr sz="1350" b="1" kern="1200">
                          <a:solidFill>
                            <a:schemeClr val="lt1"/>
                          </a:solidFill>
                          <a:latin typeface="Tw Cen MT" panose="020B0602020104020603"/>
                        </a:defRPr>
                      </a:lvl3pPr>
                      <a:lvl4pPr marL="1028700" algn="l" defTabSz="685800" rtl="0" eaLnBrk="1" latinLnBrk="0" hangingPunct="1">
                        <a:defRPr sz="1350" b="1" kern="1200">
                          <a:solidFill>
                            <a:schemeClr val="lt1"/>
                          </a:solidFill>
                          <a:latin typeface="Tw Cen MT" panose="020B0602020104020603"/>
                        </a:defRPr>
                      </a:lvl4pPr>
                      <a:lvl5pPr marL="1371600" algn="l" defTabSz="685800" rtl="0" eaLnBrk="1" latinLnBrk="0" hangingPunct="1">
                        <a:defRPr sz="1350" b="1" kern="1200">
                          <a:solidFill>
                            <a:schemeClr val="lt1"/>
                          </a:solidFill>
                          <a:latin typeface="Tw Cen MT" panose="020B0602020104020603"/>
                        </a:defRPr>
                      </a:lvl5pPr>
                      <a:lvl6pPr marL="1714500" algn="l" defTabSz="685800" rtl="0" eaLnBrk="1" latinLnBrk="0" hangingPunct="1">
                        <a:defRPr sz="1350" b="1" kern="1200">
                          <a:solidFill>
                            <a:schemeClr val="lt1"/>
                          </a:solidFill>
                          <a:latin typeface="Tw Cen MT" panose="020B0602020104020603"/>
                        </a:defRPr>
                      </a:lvl6pPr>
                      <a:lvl7pPr marL="2057400" algn="l" defTabSz="685800" rtl="0" eaLnBrk="1" latinLnBrk="0" hangingPunct="1">
                        <a:defRPr sz="1350" b="1" kern="1200">
                          <a:solidFill>
                            <a:schemeClr val="lt1"/>
                          </a:solidFill>
                          <a:latin typeface="Tw Cen MT" panose="020B0602020104020603"/>
                        </a:defRPr>
                      </a:lvl7pPr>
                      <a:lvl8pPr marL="2400300" algn="l" defTabSz="685800" rtl="0" eaLnBrk="1" latinLnBrk="0" hangingPunct="1">
                        <a:defRPr sz="1350" b="1" kern="1200">
                          <a:solidFill>
                            <a:schemeClr val="lt1"/>
                          </a:solidFill>
                          <a:latin typeface="Tw Cen MT" panose="020B0602020104020603"/>
                        </a:defRPr>
                      </a:lvl8pPr>
                      <a:lvl9pPr marL="2743200" algn="l" defTabSz="685800" rtl="0" eaLnBrk="1" latinLnBrk="0" hangingPunct="1">
                        <a:defRPr sz="1350" b="1" kern="1200">
                          <a:solidFill>
                            <a:schemeClr val="lt1"/>
                          </a:solidFill>
                          <a:latin typeface="Tw Cen MT" panose="020B0602020104020603"/>
                        </a:defRPr>
                      </a:lvl9pPr>
                    </a:lstStyle>
                    <a:p>
                      <a:pPr algn="ctr">
                        <a:lnSpc>
                          <a:spcPct val="115000"/>
                        </a:lnSpc>
                        <a:spcAft>
                          <a:spcPts val="0"/>
                        </a:spcAft>
                      </a:pPr>
                      <a:r>
                        <a:rPr lang="en-GB" sz="2300" b="1" dirty="0">
                          <a:solidFill>
                            <a:schemeClr val="bg1"/>
                          </a:solidFill>
                          <a:effectLst/>
                          <a:latin typeface="Century Gothic" panose="020B0502020202020204" pitchFamily="34" charset="0"/>
                        </a:rPr>
                        <a:t>Key ideas </a:t>
                      </a:r>
                      <a:br>
                        <a:rPr lang="en-GB" sz="2300" b="1" dirty="0">
                          <a:solidFill>
                            <a:schemeClr val="bg1"/>
                          </a:solidFill>
                          <a:effectLst/>
                          <a:latin typeface="Century Gothic" panose="020B0502020202020204" pitchFamily="34" charset="0"/>
                        </a:rPr>
                      </a:br>
                      <a:r>
                        <a:rPr lang="en-GB" sz="2300" b="1" dirty="0">
                          <a:solidFill>
                            <a:schemeClr val="bg1"/>
                          </a:solidFill>
                          <a:effectLst/>
                          <a:latin typeface="Century Gothic" panose="020B0502020202020204" pitchFamily="34" charset="0"/>
                        </a:rPr>
                        <a:t>(GRAMMAR)</a:t>
                      </a:r>
                      <a:endParaRPr lang="en-GB" sz="2300" b="1" dirty="0">
                        <a:solidFill>
                          <a:schemeClr val="bg1"/>
                        </a:solidFill>
                        <a:effectLst/>
                        <a:latin typeface="Century Gothic" panose="020B0502020202020204" pitchFamily="34" charset="0"/>
                        <a:ea typeface="Calibri" panose="020F0502020204030204" pitchFamily="34" charset="0"/>
                      </a:endParaRPr>
                    </a:p>
                  </a:txBody>
                  <a:tcPr marL="21618" marR="21618" marT="21618" marB="21618" anchor="ctr">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solidFill>
                      <a:srgbClr val="07ACE8"/>
                    </a:solidFill>
                  </a:tcPr>
                </a:tc>
                <a:tc>
                  <a:txBody>
                    <a:bodyPr/>
                    <a:lstStyle>
                      <a:lvl1pPr marL="0" algn="l" defTabSz="685800" rtl="0" eaLnBrk="1" latinLnBrk="0" hangingPunct="1">
                        <a:defRPr sz="1350" b="1" kern="1200">
                          <a:solidFill>
                            <a:schemeClr val="lt1"/>
                          </a:solidFill>
                          <a:latin typeface="Tw Cen MT" panose="020B0602020104020603"/>
                        </a:defRPr>
                      </a:lvl1pPr>
                      <a:lvl2pPr marL="342900" algn="l" defTabSz="685800" rtl="0" eaLnBrk="1" latinLnBrk="0" hangingPunct="1">
                        <a:defRPr sz="1350" b="1" kern="1200">
                          <a:solidFill>
                            <a:schemeClr val="lt1"/>
                          </a:solidFill>
                          <a:latin typeface="Tw Cen MT" panose="020B0602020104020603"/>
                        </a:defRPr>
                      </a:lvl2pPr>
                      <a:lvl3pPr marL="685800" algn="l" defTabSz="685800" rtl="0" eaLnBrk="1" latinLnBrk="0" hangingPunct="1">
                        <a:defRPr sz="1350" b="1" kern="1200">
                          <a:solidFill>
                            <a:schemeClr val="lt1"/>
                          </a:solidFill>
                          <a:latin typeface="Tw Cen MT" panose="020B0602020104020603"/>
                        </a:defRPr>
                      </a:lvl3pPr>
                      <a:lvl4pPr marL="1028700" algn="l" defTabSz="685800" rtl="0" eaLnBrk="1" latinLnBrk="0" hangingPunct="1">
                        <a:defRPr sz="1350" b="1" kern="1200">
                          <a:solidFill>
                            <a:schemeClr val="lt1"/>
                          </a:solidFill>
                          <a:latin typeface="Tw Cen MT" panose="020B0602020104020603"/>
                        </a:defRPr>
                      </a:lvl4pPr>
                      <a:lvl5pPr marL="1371600" algn="l" defTabSz="685800" rtl="0" eaLnBrk="1" latinLnBrk="0" hangingPunct="1">
                        <a:defRPr sz="1350" b="1" kern="1200">
                          <a:solidFill>
                            <a:schemeClr val="lt1"/>
                          </a:solidFill>
                          <a:latin typeface="Tw Cen MT" panose="020B0602020104020603"/>
                        </a:defRPr>
                      </a:lvl5pPr>
                      <a:lvl6pPr marL="1714500" algn="l" defTabSz="685800" rtl="0" eaLnBrk="1" latinLnBrk="0" hangingPunct="1">
                        <a:defRPr sz="1350" b="1" kern="1200">
                          <a:solidFill>
                            <a:schemeClr val="lt1"/>
                          </a:solidFill>
                          <a:latin typeface="Tw Cen MT" panose="020B0602020104020603"/>
                        </a:defRPr>
                      </a:lvl6pPr>
                      <a:lvl7pPr marL="2057400" algn="l" defTabSz="685800" rtl="0" eaLnBrk="1" latinLnBrk="0" hangingPunct="1">
                        <a:defRPr sz="1350" b="1" kern="1200">
                          <a:solidFill>
                            <a:schemeClr val="lt1"/>
                          </a:solidFill>
                          <a:latin typeface="Tw Cen MT" panose="020B0602020104020603"/>
                        </a:defRPr>
                      </a:lvl7pPr>
                      <a:lvl8pPr marL="2400300" algn="l" defTabSz="685800" rtl="0" eaLnBrk="1" latinLnBrk="0" hangingPunct="1">
                        <a:defRPr sz="1350" b="1" kern="1200">
                          <a:solidFill>
                            <a:schemeClr val="lt1"/>
                          </a:solidFill>
                          <a:latin typeface="Tw Cen MT" panose="020B0602020104020603"/>
                        </a:defRPr>
                      </a:lvl8pPr>
                      <a:lvl9pPr marL="2743200" algn="l" defTabSz="685800" rtl="0" eaLnBrk="1" latinLnBrk="0" hangingPunct="1">
                        <a:defRPr sz="1350" b="1" kern="1200">
                          <a:solidFill>
                            <a:schemeClr val="lt1"/>
                          </a:solidFill>
                          <a:latin typeface="Tw Cen MT" panose="020B0602020104020603"/>
                        </a:defRPr>
                      </a:lvl9pPr>
                    </a:lstStyle>
                    <a:p>
                      <a:pPr algn="ctr">
                        <a:lnSpc>
                          <a:spcPct val="115000"/>
                        </a:lnSpc>
                        <a:spcAft>
                          <a:spcPts val="0"/>
                        </a:spcAft>
                      </a:pPr>
                      <a:r>
                        <a:rPr lang="en-GB" sz="2300" b="1" dirty="0">
                          <a:solidFill>
                            <a:schemeClr val="bg1"/>
                          </a:solidFill>
                          <a:effectLst/>
                          <a:latin typeface="Century Gothic" panose="020B0502020202020204" pitchFamily="34" charset="0"/>
                        </a:rPr>
                        <a:t>PHONICS </a:t>
                      </a:r>
                      <a:endParaRPr lang="en-GB" sz="2300" b="1" dirty="0">
                        <a:solidFill>
                          <a:schemeClr val="bg1"/>
                        </a:solidFill>
                        <a:effectLst/>
                        <a:latin typeface="Century Gothic" panose="020B0502020202020204" pitchFamily="34" charset="0"/>
                        <a:ea typeface="Calibri" panose="020F0502020204030204" pitchFamily="34" charset="0"/>
                      </a:endParaRPr>
                    </a:p>
                  </a:txBody>
                  <a:tcPr marL="21618" marR="21618" marT="21618" marB="21618" anchor="ctr">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solidFill>
                      <a:srgbClr val="07ACE8"/>
                    </a:solidFill>
                  </a:tcPr>
                </a:tc>
                <a:tc>
                  <a:txBody>
                    <a:bodyPr/>
                    <a:lstStyle>
                      <a:lvl1pPr marL="0" algn="l" defTabSz="685800" rtl="0" eaLnBrk="1" latinLnBrk="0" hangingPunct="1">
                        <a:defRPr sz="1350" b="1" kern="1200">
                          <a:solidFill>
                            <a:schemeClr val="lt1"/>
                          </a:solidFill>
                          <a:latin typeface="Tw Cen MT" panose="020B0602020104020603"/>
                        </a:defRPr>
                      </a:lvl1pPr>
                      <a:lvl2pPr marL="342900" algn="l" defTabSz="685800" rtl="0" eaLnBrk="1" latinLnBrk="0" hangingPunct="1">
                        <a:defRPr sz="1350" b="1" kern="1200">
                          <a:solidFill>
                            <a:schemeClr val="lt1"/>
                          </a:solidFill>
                          <a:latin typeface="Tw Cen MT" panose="020B0602020104020603"/>
                        </a:defRPr>
                      </a:lvl2pPr>
                      <a:lvl3pPr marL="685800" algn="l" defTabSz="685800" rtl="0" eaLnBrk="1" latinLnBrk="0" hangingPunct="1">
                        <a:defRPr sz="1350" b="1" kern="1200">
                          <a:solidFill>
                            <a:schemeClr val="lt1"/>
                          </a:solidFill>
                          <a:latin typeface="Tw Cen MT" panose="020B0602020104020603"/>
                        </a:defRPr>
                      </a:lvl3pPr>
                      <a:lvl4pPr marL="1028700" algn="l" defTabSz="685800" rtl="0" eaLnBrk="1" latinLnBrk="0" hangingPunct="1">
                        <a:defRPr sz="1350" b="1" kern="1200">
                          <a:solidFill>
                            <a:schemeClr val="lt1"/>
                          </a:solidFill>
                          <a:latin typeface="Tw Cen MT" panose="020B0602020104020603"/>
                        </a:defRPr>
                      </a:lvl4pPr>
                      <a:lvl5pPr marL="1371600" algn="l" defTabSz="685800" rtl="0" eaLnBrk="1" latinLnBrk="0" hangingPunct="1">
                        <a:defRPr sz="1350" b="1" kern="1200">
                          <a:solidFill>
                            <a:schemeClr val="lt1"/>
                          </a:solidFill>
                          <a:latin typeface="Tw Cen MT" panose="020B0602020104020603"/>
                        </a:defRPr>
                      </a:lvl5pPr>
                      <a:lvl6pPr marL="1714500" algn="l" defTabSz="685800" rtl="0" eaLnBrk="1" latinLnBrk="0" hangingPunct="1">
                        <a:defRPr sz="1350" b="1" kern="1200">
                          <a:solidFill>
                            <a:schemeClr val="lt1"/>
                          </a:solidFill>
                          <a:latin typeface="Tw Cen MT" panose="020B0602020104020603"/>
                        </a:defRPr>
                      </a:lvl6pPr>
                      <a:lvl7pPr marL="2057400" algn="l" defTabSz="685800" rtl="0" eaLnBrk="1" latinLnBrk="0" hangingPunct="1">
                        <a:defRPr sz="1350" b="1" kern="1200">
                          <a:solidFill>
                            <a:schemeClr val="lt1"/>
                          </a:solidFill>
                          <a:latin typeface="Tw Cen MT" panose="020B0602020104020603"/>
                        </a:defRPr>
                      </a:lvl7pPr>
                      <a:lvl8pPr marL="2400300" algn="l" defTabSz="685800" rtl="0" eaLnBrk="1" latinLnBrk="0" hangingPunct="1">
                        <a:defRPr sz="1350" b="1" kern="1200">
                          <a:solidFill>
                            <a:schemeClr val="lt1"/>
                          </a:solidFill>
                          <a:latin typeface="Tw Cen MT" panose="020B0602020104020603"/>
                        </a:defRPr>
                      </a:lvl8pPr>
                      <a:lvl9pPr marL="2743200" algn="l" defTabSz="685800" rtl="0" eaLnBrk="1" latinLnBrk="0" hangingPunct="1">
                        <a:defRPr sz="1350" b="1" kern="1200">
                          <a:solidFill>
                            <a:schemeClr val="lt1"/>
                          </a:solidFill>
                          <a:latin typeface="Tw Cen MT" panose="020B0602020104020603"/>
                        </a:defRPr>
                      </a:lvl9pPr>
                    </a:lstStyle>
                    <a:p>
                      <a:pPr algn="ctr">
                        <a:lnSpc>
                          <a:spcPct val="115000"/>
                        </a:lnSpc>
                        <a:spcAft>
                          <a:spcPts val="0"/>
                        </a:spcAft>
                      </a:pPr>
                      <a:r>
                        <a:rPr lang="en-GB" sz="2300" b="1" dirty="0">
                          <a:solidFill>
                            <a:schemeClr val="bg1"/>
                          </a:solidFill>
                          <a:effectLst/>
                          <a:latin typeface="Century Gothic" panose="020B0502020202020204" pitchFamily="34" charset="0"/>
                        </a:rPr>
                        <a:t>VOCABULARY</a:t>
                      </a:r>
                      <a:endParaRPr lang="en-GB" sz="2300" b="1" dirty="0">
                        <a:solidFill>
                          <a:schemeClr val="bg1"/>
                        </a:solidFill>
                        <a:effectLst/>
                        <a:latin typeface="Century Gothic" panose="020B0502020202020204" pitchFamily="34" charset="0"/>
                        <a:ea typeface="Calibri" panose="020F0502020204030204" pitchFamily="34" charset="0"/>
                      </a:endParaRPr>
                    </a:p>
                  </a:txBody>
                  <a:tcPr marL="21618" marR="21618" marT="21618" marB="21618" anchor="ctr">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solidFill>
                      <a:srgbClr val="07ACE8"/>
                    </a:solidFill>
                  </a:tcPr>
                </a:tc>
                <a:extLst>
                  <a:ext uri="{0D108BD9-81ED-4DB2-BD59-A6C34878D82A}">
                    <a16:rowId xmlns:a16="http://schemas.microsoft.com/office/drawing/2014/main" val="515993797"/>
                  </a:ext>
                </a:extLst>
              </a:tr>
              <a:tr h="5923666">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algn="ctr">
                        <a:lnSpc>
                          <a:spcPct val="115000"/>
                        </a:lnSpc>
                        <a:spcAft>
                          <a:spcPts val="0"/>
                        </a:spcAft>
                      </a:pPr>
                      <a:r>
                        <a:rPr lang="en-GB" sz="2000" b="1" dirty="0">
                          <a:solidFill>
                            <a:srgbClr val="1F4E79"/>
                          </a:solidFill>
                          <a:effectLst/>
                          <a:latin typeface="Century Gothic" panose="020B0502020202020204" pitchFamily="34" charset="0"/>
                        </a:rPr>
                        <a:t>Unit 4 </a:t>
                      </a:r>
                      <a:r>
                        <a:rPr lang="en-GB" sz="2000" dirty="0">
                          <a:solidFill>
                            <a:srgbClr val="1F4E79"/>
                          </a:solidFill>
                          <a:effectLst/>
                          <a:latin typeface="Century Gothic" panose="020B0502020202020204" pitchFamily="34" charset="0"/>
                        </a:rPr>
                        <a:t>(W1-6)</a:t>
                      </a:r>
                      <a:endParaRPr lang="en-GB" sz="2000" dirty="0">
                        <a:solidFill>
                          <a:srgbClr val="1F4E79"/>
                        </a:solidFill>
                        <a:effectLst/>
                        <a:latin typeface="Century Gothic" panose="020B0502020202020204" pitchFamily="34" charset="0"/>
                        <a:ea typeface="Calibri" panose="020F0502020204030204" pitchFamily="34" charset="0"/>
                      </a:endParaRPr>
                    </a:p>
                  </a:txBody>
                  <a:tcPr marL="21618" marR="21618" marT="21618" marB="21618">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marL="87313" lvl="0" indent="0">
                        <a:lnSpc>
                          <a:spcPct val="115000"/>
                        </a:lnSpc>
                        <a:spcAft>
                          <a:spcPts val="0"/>
                        </a:spcAft>
                        <a:buFont typeface="Arial" panose="020B0604020202020204" pitchFamily="34" charset="0"/>
                        <a:buNone/>
                      </a:pPr>
                      <a:r>
                        <a:rPr lang="en-GB" sz="2000" b="1" u="none" strike="noStrike" dirty="0">
                          <a:solidFill>
                            <a:srgbClr val="1F4E79"/>
                          </a:solidFill>
                          <a:effectLst/>
                          <a:latin typeface="Century Gothic" panose="020B0502020202020204" pitchFamily="34" charset="0"/>
                        </a:rPr>
                        <a:t>Saying what I and others do</a:t>
                      </a:r>
                    </a:p>
                    <a:p>
                      <a:pPr marL="87313" lvl="0" indent="0">
                        <a:lnSpc>
                          <a:spcPct val="115000"/>
                        </a:lnSpc>
                        <a:spcAft>
                          <a:spcPts val="0"/>
                        </a:spcAft>
                        <a:buFont typeface="Arial" panose="020B0604020202020204" pitchFamily="34" charset="0"/>
                        <a:buNone/>
                      </a:pPr>
                      <a:endParaRPr lang="en-GB" sz="2000" b="1" u="none" strike="noStrike" dirty="0">
                        <a:solidFill>
                          <a:srgbClr val="1F4E79"/>
                        </a:solidFill>
                        <a:effectLst/>
                        <a:latin typeface="Century Gothic" panose="020B0502020202020204" pitchFamily="34" charset="0"/>
                      </a:endParaRPr>
                    </a:p>
                    <a:p>
                      <a:pPr marL="180975" marR="0" lvl="0" indent="-952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Activities in school</a:t>
                      </a:r>
                    </a:p>
                    <a:p>
                      <a:pPr marL="180975" marR="0" lvl="0" indent="-952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Québec Carnival</a:t>
                      </a:r>
                    </a:p>
                    <a:p>
                      <a:pPr marL="180975" marR="0" lvl="0" indent="-952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La Fête des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Lumières</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180975" marR="0" lvl="0" indent="-952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La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Chandeleur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180975" marR="0" lvl="0" indent="-952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Mardi gras</a:t>
                      </a:r>
                    </a:p>
                    <a:p>
                      <a:pPr marL="87312" lvl="0" indent="0">
                        <a:lnSpc>
                          <a:spcPct val="115000"/>
                        </a:lnSpc>
                        <a:spcAft>
                          <a:spcPts val="0"/>
                        </a:spcAft>
                        <a:buFont typeface="Arial" panose="020B0604020202020204" pitchFamily="34" charset="0"/>
                        <a:buNone/>
                      </a:pPr>
                      <a:endParaRPr lang="en-GB" sz="2000" u="none" strike="noStrike" dirty="0">
                        <a:solidFill>
                          <a:schemeClr val="tx1"/>
                        </a:solidFill>
                        <a:effectLst/>
                        <a:latin typeface="Century Gothic" panose="020B0502020202020204" pitchFamily="34" charset="0"/>
                      </a:endParaRPr>
                    </a:p>
                  </a:txBody>
                  <a:tcPr marL="21618" marR="21618" marT="21618" marB="21618">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marL="87312"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en-GB" sz="2000" b="1" u="none" strike="noStrike" dirty="0">
                          <a:solidFill>
                            <a:srgbClr val="1F4E79"/>
                          </a:solidFill>
                          <a:effectLst/>
                          <a:latin typeface="Century Gothic" panose="020B0502020202020204" pitchFamily="34" charset="0"/>
                        </a:rPr>
                        <a:t>Talking about doing </a:t>
                      </a:r>
                      <a:r>
                        <a:rPr lang="en-GB" sz="1800" b="0" u="none" strike="noStrike" dirty="0">
                          <a:solidFill>
                            <a:srgbClr val="1F4E79"/>
                          </a:solidFill>
                          <a:effectLst/>
                          <a:latin typeface="Century Gothic" panose="020B0502020202020204" pitchFamily="34" charset="0"/>
                        </a:rPr>
                        <a:t>(we, you (all), they)</a:t>
                      </a:r>
                    </a:p>
                    <a:p>
                      <a:pPr marL="87312"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endParaRPr lang="en-GB" sz="2000" b="0" u="none" strike="noStrike" dirty="0">
                        <a:solidFill>
                          <a:srgbClr val="1F4E79"/>
                        </a:solidFill>
                        <a:effectLst/>
                        <a:latin typeface="Century Gothic" panose="020B0502020202020204" pitchFamily="34" charset="0"/>
                      </a:endParaRPr>
                    </a:p>
                    <a:p>
                      <a:pPr marL="171450" marR="0" lvl="0"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2000" b="0" u="none" strike="noStrike" dirty="0">
                          <a:solidFill>
                            <a:srgbClr val="1F4E79"/>
                          </a:solidFill>
                          <a:effectLst/>
                          <a:latin typeface="Century Gothic" panose="020B0502020202020204" pitchFamily="34" charset="0"/>
                        </a:rPr>
                        <a:t> regular ER verbs (plural)</a:t>
                      </a:r>
                    </a:p>
                    <a:p>
                      <a:pPr marL="171450" marR="0" lvl="0"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2000" u="none" strike="noStrike" dirty="0">
                          <a:solidFill>
                            <a:srgbClr val="1F4E79"/>
                          </a:solidFill>
                          <a:effectLst/>
                          <a:latin typeface="Century Gothic" panose="020B0502020202020204" pitchFamily="34" charset="0"/>
                        </a:rPr>
                        <a:t> des + </a:t>
                      </a:r>
                      <a:br>
                        <a:rPr lang="en-GB" sz="2000" u="none" strike="noStrike" dirty="0">
                          <a:solidFill>
                            <a:srgbClr val="1F4E79"/>
                          </a:solidFill>
                          <a:effectLst/>
                          <a:latin typeface="Century Gothic" panose="020B0502020202020204" pitchFamily="34" charset="0"/>
                        </a:rPr>
                      </a:br>
                      <a:r>
                        <a:rPr lang="en-GB" sz="2000" u="none" strike="noStrike" dirty="0">
                          <a:solidFill>
                            <a:srgbClr val="1F4E79"/>
                          </a:solidFill>
                          <a:effectLst/>
                          <a:latin typeface="Century Gothic" panose="020B0502020202020204" pitchFamily="34" charset="0"/>
                        </a:rPr>
                        <a:t>plural nouns (-s)</a:t>
                      </a:r>
                      <a:br>
                        <a:rPr lang="en-GB" sz="2000" u="none" strike="noStrike" dirty="0">
                          <a:solidFill>
                            <a:srgbClr val="1F4E79"/>
                          </a:solidFill>
                          <a:effectLst/>
                          <a:latin typeface="Century Gothic" panose="020B0502020202020204" pitchFamily="34" charset="0"/>
                        </a:rPr>
                      </a:br>
                      <a:r>
                        <a:rPr lang="en-GB" sz="2000" b="0" u="none" strike="noStrike" dirty="0">
                          <a:solidFill>
                            <a:srgbClr val="1F4E79"/>
                          </a:solidFill>
                          <a:effectLst/>
                          <a:latin typeface="Century Gothic" panose="020B0502020202020204" pitchFamily="34" charset="0"/>
                        </a:rPr>
                        <a:t>plural nouns </a:t>
                      </a:r>
                      <a:r>
                        <a:rPr lang="en-GB" sz="2000" u="none" strike="noStrike" dirty="0">
                          <a:solidFill>
                            <a:srgbClr val="1F4E79"/>
                          </a:solidFill>
                          <a:effectLst/>
                          <a:latin typeface="Century Gothic" panose="020B0502020202020204" pitchFamily="34" charset="0"/>
                        </a:rPr>
                        <a:t>(-</a:t>
                      </a:r>
                      <a:r>
                        <a:rPr lang="en-GB" sz="2000" b="1" u="none" strike="noStrike" dirty="0" err="1">
                          <a:solidFill>
                            <a:srgbClr val="1F4E79"/>
                          </a:solidFill>
                          <a:effectLst/>
                          <a:latin typeface="Century Gothic" panose="020B0502020202020204" pitchFamily="34" charset="0"/>
                        </a:rPr>
                        <a:t>eux</a:t>
                      </a:r>
                      <a:r>
                        <a:rPr lang="en-GB" sz="2000" u="none" strike="noStrike" dirty="0">
                          <a:solidFill>
                            <a:srgbClr val="1F4E79"/>
                          </a:solidFill>
                          <a:effectLst/>
                          <a:latin typeface="Century Gothic" panose="020B0502020202020204" pitchFamily="34" charset="0"/>
                        </a:rPr>
                        <a:t>/</a:t>
                      </a:r>
                      <a:r>
                        <a:rPr lang="en-GB" sz="2000" b="1" u="none" strike="noStrike" dirty="0">
                          <a:solidFill>
                            <a:srgbClr val="1F4E79"/>
                          </a:solidFill>
                          <a:effectLst/>
                          <a:latin typeface="Century Gothic" panose="020B0502020202020204" pitchFamily="34" charset="0"/>
                        </a:rPr>
                        <a:t>aux</a:t>
                      </a:r>
                      <a:r>
                        <a:rPr lang="en-GB" sz="2000" u="none" strike="noStrike" dirty="0">
                          <a:solidFill>
                            <a:srgbClr val="1F4E79"/>
                          </a:solidFill>
                          <a:effectLst/>
                          <a:latin typeface="Century Gothic" panose="020B0502020202020204" pitchFamily="34" charset="0"/>
                        </a:rPr>
                        <a:t>, -</a:t>
                      </a:r>
                      <a:r>
                        <a:rPr lang="en-GB" sz="2000" u="none" strike="noStrike" dirty="0" err="1">
                          <a:solidFill>
                            <a:srgbClr val="1F4E79"/>
                          </a:solidFill>
                          <a:effectLst/>
                          <a:latin typeface="Century Gothic" panose="020B0502020202020204" pitchFamily="34" charset="0"/>
                        </a:rPr>
                        <a:t>al</a:t>
                      </a:r>
                      <a:r>
                        <a:rPr lang="en-GB" sz="2000" u="none" strike="noStrike" dirty="0" err="1">
                          <a:solidFill>
                            <a:srgbClr val="1F4E79"/>
                          </a:solidFill>
                          <a:effectLst/>
                          <a:latin typeface="Century Gothic" panose="020B0502020202020204" pitchFamily="34" charset="0"/>
                          <a:sym typeface="Wingdings" panose="05000000000000000000" pitchFamily="2" charset="2"/>
                        </a:rPr>
                        <a:t></a:t>
                      </a:r>
                      <a:r>
                        <a:rPr lang="en-GB" sz="2000" b="1" u="none" strike="noStrike" dirty="0" err="1">
                          <a:solidFill>
                            <a:srgbClr val="1F4E79"/>
                          </a:solidFill>
                          <a:effectLst/>
                          <a:latin typeface="Century Gothic" panose="020B0502020202020204" pitchFamily="34" charset="0"/>
                          <a:sym typeface="Wingdings" panose="05000000000000000000" pitchFamily="2" charset="2"/>
                        </a:rPr>
                        <a:t>aux</a:t>
                      </a:r>
                      <a:r>
                        <a:rPr lang="en-GB" sz="2000" u="none" strike="noStrike" dirty="0">
                          <a:solidFill>
                            <a:srgbClr val="1F4E79"/>
                          </a:solidFill>
                          <a:effectLst/>
                          <a:latin typeface="Century Gothic" panose="020B0502020202020204" pitchFamily="34" charset="0"/>
                          <a:sym typeface="Wingdings" panose="05000000000000000000" pitchFamily="2" charset="2"/>
                        </a:rPr>
                        <a:t>)</a:t>
                      </a:r>
                    </a:p>
                    <a:p>
                      <a:pPr marL="171450" marR="0" lvl="0"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2000" b="1" u="none" strike="noStrike" dirty="0">
                          <a:solidFill>
                            <a:srgbClr val="1F4E79"/>
                          </a:solidFill>
                          <a:effectLst/>
                          <a:latin typeface="Century Gothic" panose="020B0502020202020204" pitchFamily="34" charset="0"/>
                          <a:sym typeface="Wingdings" panose="05000000000000000000" pitchFamily="2" charset="2"/>
                        </a:rPr>
                        <a:t> Est-</a:t>
                      </a:r>
                      <a:r>
                        <a:rPr lang="en-GB" sz="2000" b="1" u="none" strike="noStrike" dirty="0" err="1">
                          <a:solidFill>
                            <a:srgbClr val="1F4E79"/>
                          </a:solidFill>
                          <a:effectLst/>
                          <a:latin typeface="Century Gothic" panose="020B0502020202020204" pitchFamily="34" charset="0"/>
                          <a:sym typeface="Wingdings" panose="05000000000000000000" pitchFamily="2" charset="2"/>
                        </a:rPr>
                        <a:t>ce</a:t>
                      </a:r>
                      <a:r>
                        <a:rPr lang="en-GB" sz="2000" b="1" u="none" strike="noStrike" dirty="0">
                          <a:solidFill>
                            <a:srgbClr val="1F4E79"/>
                          </a:solidFill>
                          <a:effectLst/>
                          <a:latin typeface="Century Gothic" panose="020B0502020202020204" pitchFamily="34" charset="0"/>
                          <a:sym typeface="Wingdings" panose="05000000000000000000" pitchFamily="2" charset="2"/>
                        </a:rPr>
                        <a:t> que </a:t>
                      </a:r>
                      <a:r>
                        <a:rPr lang="en-GB" sz="2000" b="0" u="none" strike="noStrike" dirty="0">
                          <a:solidFill>
                            <a:srgbClr val="1F4E79"/>
                          </a:solidFill>
                          <a:effectLst/>
                          <a:latin typeface="Century Gothic" panose="020B0502020202020204" pitchFamily="34" charset="0"/>
                          <a:sym typeface="Wingdings" panose="05000000000000000000" pitchFamily="2" charset="2"/>
                        </a:rPr>
                        <a:t>questions</a:t>
                      </a:r>
                    </a:p>
                    <a:p>
                      <a:pPr marL="171450" marR="0" lvl="0"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2000" b="0" u="none" strike="noStrike" dirty="0">
                          <a:solidFill>
                            <a:srgbClr val="1F4E79"/>
                          </a:solidFill>
                          <a:effectLst/>
                          <a:latin typeface="Century Gothic" panose="020B0502020202020204" pitchFamily="34" charset="0"/>
                          <a:sym typeface="Wingdings" panose="05000000000000000000" pitchFamily="2" charset="2"/>
                        </a:rPr>
                        <a:t> negation: </a:t>
                      </a:r>
                      <a:r>
                        <a:rPr lang="en-GB" sz="2000" b="1" u="none" strike="noStrike" dirty="0">
                          <a:solidFill>
                            <a:srgbClr val="1F4E79"/>
                          </a:solidFill>
                          <a:effectLst/>
                          <a:latin typeface="Century Gothic" panose="020B0502020202020204" pitchFamily="34" charset="0"/>
                          <a:sym typeface="Wingdings" panose="05000000000000000000" pitchFamily="2" charset="2"/>
                        </a:rPr>
                        <a:t>n’/ne…pas</a:t>
                      </a:r>
                    </a:p>
                    <a:p>
                      <a:pPr marL="171450" marR="0" lvl="0"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2000" b="0" u="none" strike="noStrike" dirty="0">
                          <a:solidFill>
                            <a:srgbClr val="1F4E79"/>
                          </a:solidFill>
                          <a:effectLst/>
                          <a:latin typeface="Century Gothic" panose="020B0502020202020204" pitchFamily="34" charset="0"/>
                          <a:sym typeface="Wingdings" panose="05000000000000000000" pitchFamily="2" charset="2"/>
                        </a:rPr>
                        <a:t> negation: </a:t>
                      </a:r>
                      <a:r>
                        <a:rPr lang="en-GB" sz="2000" b="1" u="none" strike="noStrike" dirty="0">
                          <a:solidFill>
                            <a:srgbClr val="1F4E79"/>
                          </a:solidFill>
                          <a:effectLst/>
                          <a:latin typeface="Century Gothic" panose="020B0502020202020204" pitchFamily="34" charset="0"/>
                          <a:sym typeface="Wingdings" panose="05000000000000000000" pitchFamily="2" charset="2"/>
                        </a:rPr>
                        <a:t>il </a:t>
                      </a:r>
                      <a:r>
                        <a:rPr lang="en-GB" sz="2000" b="1" u="none" strike="noStrike" dirty="0" err="1">
                          <a:solidFill>
                            <a:srgbClr val="1F4E79"/>
                          </a:solidFill>
                          <a:effectLst/>
                          <a:latin typeface="Century Gothic" panose="020B0502020202020204" pitchFamily="34" charset="0"/>
                          <a:sym typeface="Wingdings" panose="05000000000000000000" pitchFamily="2" charset="2"/>
                        </a:rPr>
                        <a:t>n’y</a:t>
                      </a:r>
                      <a:r>
                        <a:rPr lang="en-GB" sz="2000" b="1" u="none" strike="noStrike" dirty="0">
                          <a:solidFill>
                            <a:srgbClr val="1F4E79"/>
                          </a:solidFill>
                          <a:effectLst/>
                          <a:latin typeface="Century Gothic" panose="020B0502020202020204" pitchFamily="34" charset="0"/>
                          <a:sym typeface="Wingdings" panose="05000000000000000000" pitchFamily="2" charset="2"/>
                        </a:rPr>
                        <a:t> a pas de</a:t>
                      </a:r>
                      <a:endParaRPr lang="en-GB" sz="2000" u="none" strike="noStrike" dirty="0">
                        <a:solidFill>
                          <a:srgbClr val="1F4E79"/>
                        </a:solidFill>
                        <a:effectLst/>
                        <a:latin typeface="Century Gothic" panose="020B0502020202020204" pitchFamily="34" charset="0"/>
                      </a:endParaRPr>
                    </a:p>
                  </a:txBody>
                  <a:tcPr marL="21618" marR="21618" marT="21618" marB="21618">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marL="180975" indent="0">
                        <a:lnSpc>
                          <a:spcPct val="150000"/>
                        </a:lnSpc>
                        <a:spcAft>
                          <a:spcPts val="0"/>
                        </a:spcAft>
                        <a:buFont typeface="Arial" panose="020B0604020202020204" pitchFamily="34" charset="0"/>
                        <a:buChar char="•"/>
                      </a:pPr>
                      <a:r>
                        <a:rPr lang="en-GB" sz="2000" dirty="0">
                          <a:solidFill>
                            <a:srgbClr val="1F4E79"/>
                          </a:solidFill>
                          <a:effectLst/>
                          <a:latin typeface="Century Gothic" panose="020B0502020202020204" pitchFamily="34" charset="0"/>
                        </a:rPr>
                        <a:t> SSC [é] [er] </a:t>
                      </a:r>
                    </a:p>
                    <a:p>
                      <a:pPr marL="180975" indent="0">
                        <a:lnSpc>
                          <a:spcPct val="150000"/>
                        </a:lnSpc>
                        <a:spcAft>
                          <a:spcPts val="0"/>
                        </a:spcAft>
                        <a:buFont typeface="Arial" panose="020B0604020202020204" pitchFamily="34" charset="0"/>
                        <a:buChar char="•"/>
                      </a:pPr>
                      <a:r>
                        <a:rPr lang="en-GB" sz="2000" dirty="0">
                          <a:solidFill>
                            <a:srgbClr val="1F4E79"/>
                          </a:solidFill>
                          <a:effectLst/>
                          <a:latin typeface="Century Gothic" panose="020B0502020202020204" pitchFamily="34" charset="0"/>
                        </a:rPr>
                        <a:t> SSC [</a:t>
                      </a:r>
                      <a:r>
                        <a:rPr lang="en-GB" sz="2000" dirty="0" err="1">
                          <a:solidFill>
                            <a:srgbClr val="1F4E79"/>
                          </a:solidFill>
                          <a:effectLst/>
                          <a:latin typeface="Century Gothic" panose="020B0502020202020204" pitchFamily="34" charset="0"/>
                        </a:rPr>
                        <a:t>ez</a:t>
                      </a:r>
                      <a:r>
                        <a:rPr lang="en-GB" sz="2000" dirty="0">
                          <a:solidFill>
                            <a:srgbClr val="1F4E79"/>
                          </a:solidFill>
                          <a:effectLst/>
                          <a:latin typeface="Century Gothic" panose="020B0502020202020204" pitchFamily="34" charset="0"/>
                        </a:rPr>
                        <a:t>] &amp; </a:t>
                      </a:r>
                      <a:r>
                        <a:rPr lang="en-GB" sz="2000" b="1" dirty="0">
                          <a:solidFill>
                            <a:srgbClr val="1F4E79"/>
                          </a:solidFill>
                          <a:effectLst/>
                          <a:latin typeface="Century Gothic" panose="020B0502020202020204" pitchFamily="34" charset="0"/>
                        </a:rPr>
                        <a:t>et </a:t>
                      </a:r>
                      <a:r>
                        <a:rPr lang="en-GB" sz="2000" dirty="0">
                          <a:solidFill>
                            <a:srgbClr val="1F4E79"/>
                          </a:solidFill>
                          <a:effectLst/>
                          <a:latin typeface="Century Gothic" panose="020B0502020202020204" pitchFamily="34" charset="0"/>
                        </a:rPr>
                        <a:t>(and)</a:t>
                      </a:r>
                    </a:p>
                    <a:p>
                      <a:pPr marL="180975" indent="0">
                        <a:lnSpc>
                          <a:spcPct val="150000"/>
                        </a:lnSpc>
                        <a:spcAft>
                          <a:spcPts val="0"/>
                        </a:spcAft>
                        <a:buFont typeface="Arial" panose="020B0604020202020204" pitchFamily="34" charset="0"/>
                        <a:buChar char="•"/>
                      </a:pPr>
                      <a:r>
                        <a:rPr lang="en-GB" sz="2000" dirty="0">
                          <a:solidFill>
                            <a:srgbClr val="1F4E79"/>
                          </a:solidFill>
                          <a:effectLst/>
                          <a:latin typeface="Century Gothic" panose="020B0502020202020204" pitchFamily="34" charset="0"/>
                        </a:rPr>
                        <a:t> Liaison -s</a:t>
                      </a:r>
                    </a:p>
                    <a:p>
                      <a:pPr marL="180975" marR="0" lvl="0" indent="0"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dirty="0">
                          <a:solidFill>
                            <a:srgbClr val="1F4E79"/>
                          </a:solidFill>
                          <a:effectLst/>
                          <a:latin typeface="Century Gothic" panose="020B0502020202020204" pitchFamily="34" charset="0"/>
                        </a:rPr>
                        <a:t> SSC [è] [ê]</a:t>
                      </a:r>
                    </a:p>
                    <a:p>
                      <a:pPr marL="180975" marR="0" lvl="0" indent="0"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dirty="0">
                          <a:solidFill>
                            <a:srgbClr val="1F4E79"/>
                          </a:solidFill>
                          <a:effectLst/>
                          <a:latin typeface="Century Gothic" panose="020B0502020202020204" pitchFamily="34" charset="0"/>
                        </a:rPr>
                        <a:t> </a:t>
                      </a:r>
                      <a:r>
                        <a:rPr lang="en-GB" sz="2000" dirty="0" err="1">
                          <a:solidFill>
                            <a:srgbClr val="1F4E79"/>
                          </a:solidFill>
                          <a:effectLst/>
                          <a:latin typeface="Century Gothic" panose="020B0502020202020204" pitchFamily="34" charset="0"/>
                        </a:rPr>
                        <a:t>SFe</a:t>
                      </a:r>
                      <a:endParaRPr lang="en-GB" sz="2000" dirty="0">
                        <a:solidFill>
                          <a:srgbClr val="1F4E79"/>
                        </a:solidFill>
                        <a:effectLst/>
                        <a:latin typeface="Century Gothic" panose="020B0502020202020204" pitchFamily="34" charset="0"/>
                      </a:endParaRPr>
                    </a:p>
                    <a:p>
                      <a:pPr marL="180975" marR="0" lvl="0" indent="0"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dirty="0">
                          <a:solidFill>
                            <a:srgbClr val="1F4E79"/>
                          </a:solidFill>
                          <a:effectLst/>
                          <a:latin typeface="Century Gothic" panose="020B0502020202020204" pitchFamily="34" charset="0"/>
                        </a:rPr>
                        <a:t> SSC [oi]</a:t>
                      </a:r>
                    </a:p>
                  </a:txBody>
                  <a:tcPr marL="21618" marR="21618" marT="21618" marB="21618">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marL="171450" lvl="0" indent="-84138">
                        <a:lnSpc>
                          <a:spcPct val="150000"/>
                        </a:lnSpc>
                        <a:spcAft>
                          <a:spcPts val="0"/>
                        </a:spcAft>
                        <a:buFont typeface="Arial" panose="020B0604020202020204" pitchFamily="34" charset="0"/>
                        <a:buChar char="•"/>
                      </a:pPr>
                      <a:r>
                        <a:rPr lang="en-GB" sz="2000" u="none" strike="noStrike" dirty="0">
                          <a:solidFill>
                            <a:srgbClr val="1F4E79"/>
                          </a:solidFill>
                          <a:effectLst/>
                          <a:latin typeface="Century Gothic" panose="020B0502020202020204" pitchFamily="34" charset="0"/>
                        </a:rPr>
                        <a:t> Range of –ER verbs</a:t>
                      </a:r>
                    </a:p>
                    <a:p>
                      <a:pPr marL="171450" lvl="0" indent="-84138">
                        <a:lnSpc>
                          <a:spcPct val="150000"/>
                        </a:lnSpc>
                        <a:spcAft>
                          <a:spcPts val="0"/>
                        </a:spcAft>
                        <a:buFont typeface="Arial" panose="020B0604020202020204" pitchFamily="34" charset="0"/>
                        <a:buChar char="•"/>
                      </a:pPr>
                      <a:r>
                        <a:rPr lang="en-GB" sz="2000" u="none" strike="noStrike" dirty="0">
                          <a:solidFill>
                            <a:srgbClr val="1F4E79"/>
                          </a:solidFill>
                          <a:effectLst/>
                          <a:latin typeface="Century Gothic" panose="020B0502020202020204" pitchFamily="34" charset="0"/>
                        </a:rPr>
                        <a:t> Range of high-frequency nouns related to festivals and celebrations</a:t>
                      </a:r>
                    </a:p>
                    <a:p>
                      <a:pPr marL="171450" lvl="0" indent="-84138">
                        <a:lnSpc>
                          <a:spcPct val="150000"/>
                        </a:lnSpc>
                        <a:spcAft>
                          <a:spcPts val="0"/>
                        </a:spcAft>
                        <a:buFont typeface="Arial" panose="020B0604020202020204" pitchFamily="34" charset="0"/>
                        <a:buChar char="•"/>
                      </a:pPr>
                      <a:r>
                        <a:rPr lang="en-GB" sz="2000" u="none" strike="noStrike" dirty="0">
                          <a:solidFill>
                            <a:srgbClr val="1F4E79"/>
                          </a:solidFill>
                          <a:effectLst/>
                          <a:latin typeface="Century Gothic" panose="020B0502020202020204" pitchFamily="34" charset="0"/>
                        </a:rPr>
                        <a:t> Adverbs of frequency</a:t>
                      </a:r>
                      <a:endParaRPr lang="en-GB" sz="2000" dirty="0">
                        <a:solidFill>
                          <a:srgbClr val="1F4E79"/>
                        </a:solidFill>
                        <a:effectLst/>
                        <a:latin typeface="Century Gothic" panose="020B0502020202020204" pitchFamily="34" charset="0"/>
                      </a:endParaRPr>
                    </a:p>
                    <a:p>
                      <a:pPr marL="171450" lvl="0" indent="-84138">
                        <a:lnSpc>
                          <a:spcPct val="150000"/>
                        </a:lnSpc>
                        <a:spcAft>
                          <a:spcPts val="0"/>
                        </a:spcAft>
                        <a:buFont typeface="Arial" panose="020B0604020202020204" pitchFamily="34" charset="0"/>
                        <a:buChar char="•"/>
                      </a:pPr>
                      <a:endParaRPr lang="en-GB" sz="2000" u="none" strike="noStrike" dirty="0">
                        <a:solidFill>
                          <a:srgbClr val="1F4E79"/>
                        </a:solidFill>
                        <a:effectLst/>
                        <a:latin typeface="Century Gothic" panose="020B0502020202020204" pitchFamily="34" charset="0"/>
                      </a:endParaRPr>
                    </a:p>
                  </a:txBody>
                  <a:tcPr marL="21618" marR="21618" marT="21618" marB="21618">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1524304"/>
                  </a:ext>
                </a:extLst>
              </a:tr>
              <a:tr h="6578664">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algn="ctr">
                        <a:lnSpc>
                          <a:spcPct val="115000"/>
                        </a:lnSpc>
                        <a:spcAft>
                          <a:spcPts val="0"/>
                        </a:spcAft>
                      </a:pPr>
                      <a:r>
                        <a:rPr lang="en-GB" sz="2000" b="1" dirty="0">
                          <a:solidFill>
                            <a:srgbClr val="1F4E79"/>
                          </a:solidFill>
                          <a:effectLst/>
                          <a:latin typeface="Century Gothic" panose="020B0502020202020204" pitchFamily="34" charset="0"/>
                        </a:rPr>
                        <a:t>Unit 5</a:t>
                      </a:r>
                      <a:br>
                        <a:rPr lang="en-GB" sz="2000" dirty="0">
                          <a:solidFill>
                            <a:srgbClr val="1F4E79"/>
                          </a:solidFill>
                          <a:effectLst/>
                          <a:latin typeface="Century Gothic" panose="020B0502020202020204" pitchFamily="34" charset="0"/>
                        </a:rPr>
                      </a:br>
                      <a:r>
                        <a:rPr lang="en-GB" sz="2000" dirty="0">
                          <a:solidFill>
                            <a:srgbClr val="1F4E79"/>
                          </a:solidFill>
                          <a:effectLst/>
                          <a:latin typeface="Century Gothic" panose="020B0502020202020204" pitchFamily="34" charset="0"/>
                        </a:rPr>
                        <a:t>(W7-9)</a:t>
                      </a:r>
                      <a:endParaRPr lang="en-GB" sz="2000" dirty="0">
                        <a:solidFill>
                          <a:srgbClr val="1F4E79"/>
                        </a:solidFill>
                        <a:effectLst/>
                        <a:latin typeface="Century Gothic" panose="020B0502020202020204" pitchFamily="34" charset="0"/>
                        <a:ea typeface="Calibri" panose="020F0502020204030204" pitchFamily="34" charset="0"/>
                      </a:endParaRPr>
                    </a:p>
                  </a:txBody>
                  <a:tcPr marL="21618" marR="21618" marT="21618" marB="21618">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marL="87312" lvl="0" indent="0" algn="l" defTabSz="914400" rtl="0" eaLnBrk="1" latinLnBrk="0" hangingPunct="1">
                        <a:lnSpc>
                          <a:spcPct val="115000"/>
                        </a:lnSpc>
                        <a:spcAft>
                          <a:spcPts val="0"/>
                        </a:spcAft>
                        <a:buFont typeface="Arial" panose="020B0604020202020204" pitchFamily="34" charset="0"/>
                        <a:buNone/>
                      </a:pPr>
                      <a:r>
                        <a:rPr lang="en-GB" sz="2000" b="1" u="none" strike="noStrike" kern="1200" dirty="0">
                          <a:solidFill>
                            <a:srgbClr val="1F4E79"/>
                          </a:solidFill>
                          <a:effectLst/>
                          <a:latin typeface="Century Gothic" panose="020B0502020202020204" pitchFamily="34" charset="0"/>
                          <a:ea typeface="+mn-ea"/>
                          <a:cs typeface="+mn-cs"/>
                        </a:rPr>
                        <a:t>Saying where you’re going and what there is there</a:t>
                      </a:r>
                    </a:p>
                    <a:p>
                      <a:pPr marL="87312" lvl="0" indent="0" algn="l" defTabSz="914400" rtl="0" eaLnBrk="1" latinLnBrk="0" hangingPunct="1">
                        <a:lnSpc>
                          <a:spcPct val="115000"/>
                        </a:lnSpc>
                        <a:spcAft>
                          <a:spcPts val="0"/>
                        </a:spcAft>
                        <a:buFont typeface="Arial" panose="020B0604020202020204" pitchFamily="34" charset="0"/>
                        <a:buNone/>
                      </a:pPr>
                      <a:endParaRPr lang="en-GB" sz="2000" b="1" u="none" strike="noStrike" kern="1200" dirty="0">
                        <a:solidFill>
                          <a:srgbClr val="1F4E79"/>
                        </a:solidFill>
                        <a:effectLst/>
                        <a:latin typeface="Century Gothic" panose="020B0502020202020204" pitchFamily="34" charset="0"/>
                        <a:ea typeface="+mn-ea"/>
                        <a:cs typeface="+mn-cs"/>
                      </a:endParaRPr>
                    </a:p>
                    <a:p>
                      <a:pPr marL="180975" marR="0" lvl="0" indent="-9048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2000" u="none" strike="noStrike" kern="1200" dirty="0">
                          <a:solidFill>
                            <a:srgbClr val="002060"/>
                          </a:solidFill>
                          <a:effectLst/>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describing town/village</a:t>
                      </a:r>
                    </a:p>
                    <a:p>
                      <a:pPr marL="180975" marR="0" lvl="0" indent="-9048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Haïti</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85725" lvl="0" indent="0" algn="l" defTabSz="914400" rtl="0" eaLnBrk="1" latinLnBrk="0" hangingPunct="1">
                        <a:lnSpc>
                          <a:spcPct val="115000"/>
                        </a:lnSpc>
                        <a:spcAft>
                          <a:spcPts val="0"/>
                        </a:spcAft>
                        <a:buFont typeface="Arial" panose="020B0604020202020204" pitchFamily="34" charset="0"/>
                        <a:buNone/>
                      </a:pPr>
                      <a:endParaRPr lang="en-GB" sz="2000" u="none" strike="noStrike" kern="1200" dirty="0">
                        <a:solidFill>
                          <a:srgbClr val="1F4E79"/>
                        </a:solidFill>
                        <a:effectLst/>
                        <a:latin typeface="Century Gothic" panose="020B0502020202020204" pitchFamily="34" charset="0"/>
                        <a:ea typeface="+mn-ea"/>
                        <a:cs typeface="+mn-cs"/>
                      </a:endParaRPr>
                    </a:p>
                  </a:txBody>
                  <a:tcPr marL="21618" marR="21618" marT="21618" marB="21618">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marL="17462" marR="0" lvl="1" indent="0" algn="l" defTabSz="685800" rtl="0" eaLnBrk="1" fontAlgn="auto" latinLnBrk="0" hangingPunct="1">
                        <a:lnSpc>
                          <a:spcPct val="115000"/>
                        </a:lnSpc>
                        <a:spcBef>
                          <a:spcPts val="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Talking about going </a:t>
                      </a:r>
                    </a:p>
                    <a:p>
                      <a:pPr marL="17462" marR="0" lvl="1" indent="0" algn="l" defTabSz="685800" rtl="0" eaLnBrk="1" fontAlgn="auto" latinLnBrk="0" hangingPunct="1">
                        <a:lnSpc>
                          <a:spcPct val="115000"/>
                        </a:lnSpc>
                        <a:spcBef>
                          <a:spcPts val="0"/>
                        </a:spcBef>
                        <a:spcAft>
                          <a:spcPts val="0"/>
                        </a:spcAft>
                        <a:buClrTx/>
                        <a:buSzTx/>
                        <a:buFont typeface="Arial" panose="020B0604020202020204" pitchFamily="34" charset="0"/>
                        <a:buNone/>
                        <a:tabLst/>
                        <a:defRPr/>
                      </a:pPr>
                      <a:endPar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171450" marR="0" lvl="0"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Essential verb:</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go, going –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ALLER</a:t>
                      </a: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 go –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je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vais</a:t>
                      </a:r>
                      <a:endPar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you go –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tu</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vas</a:t>
                      </a: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 goes –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il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va</a:t>
                      </a:r>
                      <a:endPar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she goes –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elle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va</a:t>
                      </a:r>
                      <a:endPar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171450" marR="0" lvl="0"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Simple and continuous present</a:t>
                      </a:r>
                    </a:p>
                    <a:p>
                      <a:pPr marL="171450" marR="0" lvl="0"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sym typeface="Wingdings" panose="05000000000000000000" pitchFamily="2" charset="2"/>
                        </a:rPr>
                        <a:t>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sym typeface="Wingdings" panose="05000000000000000000" pitchFamily="2" charset="2"/>
                        </a:rPr>
                        <a:t>Où</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sym typeface="Wingdings" panose="05000000000000000000" pitchFamily="2" charset="2"/>
                        </a:rPr>
                        <a:t>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sym typeface="Wingdings" panose="05000000000000000000" pitchFamily="2" charset="2"/>
                        </a:rPr>
                        <a:t>est-ce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sym typeface="Wingdings" panose="05000000000000000000" pitchFamily="2" charset="2"/>
                        </a:rPr>
                        <a:t> que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sym typeface="Wingdings" panose="05000000000000000000" pitchFamily="2" charset="2"/>
                        </a:rPr>
                        <a:t>questions</a:t>
                      </a:r>
                    </a:p>
                    <a:p>
                      <a:pPr marL="171450" marR="0" lvl="0"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sym typeface="Wingdings" panose="05000000000000000000" pitchFamily="2" charset="2"/>
                        </a:rPr>
                        <a:t> Preposition</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sym typeface="Wingdings" panose="05000000000000000000" pitchFamily="2" charset="2"/>
                        </a:rPr>
                        <a:t> à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sym typeface="Wingdings" panose="05000000000000000000" pitchFamily="2" charset="2"/>
                        </a:rPr>
                        <a:t>(at, in, to)</a:t>
                      </a:r>
                      <a:endPar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sym typeface="Wingdings" panose="05000000000000000000" pitchFamily="2" charset="2"/>
                      </a:endParaRPr>
                    </a:p>
                  </a:txBody>
                  <a:tcPr marL="21618" marR="21618" marT="21618" marB="21618">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marL="180975" marR="0" lvl="0" indent="-95250" algn="l" defTabSz="6858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GB" sz="2000" dirty="0">
                          <a:solidFill>
                            <a:srgbClr val="1F4E79"/>
                          </a:solidFill>
                          <a:effectLst/>
                          <a:latin typeface="Century Gothic" panose="020B0502020202020204" pitchFamily="34" charset="0"/>
                        </a:rPr>
                        <a:t> SSC [oi] &amp; SSC [(a)in]</a:t>
                      </a:r>
                    </a:p>
                    <a:p>
                      <a:pPr marL="180975" indent="-95250">
                        <a:lnSpc>
                          <a:spcPct val="200000"/>
                        </a:lnSpc>
                        <a:spcAft>
                          <a:spcPts val="0"/>
                        </a:spcAft>
                        <a:buFont typeface="Arial" panose="020B0604020202020204" pitchFamily="34" charset="0"/>
                        <a:buChar char="•"/>
                      </a:pPr>
                      <a:r>
                        <a:rPr lang="en-GB" sz="2000" dirty="0">
                          <a:solidFill>
                            <a:srgbClr val="1F4E79"/>
                          </a:solidFill>
                          <a:effectLst/>
                          <a:latin typeface="Century Gothic" panose="020B0502020202020204" pitchFamily="34" charset="0"/>
                        </a:rPr>
                        <a:t> SSC [ai] &amp; SSC [(a)in] </a:t>
                      </a:r>
                    </a:p>
                    <a:p>
                      <a:pPr marL="180975" indent="-95250">
                        <a:lnSpc>
                          <a:spcPct val="200000"/>
                        </a:lnSpc>
                        <a:spcAft>
                          <a:spcPts val="0"/>
                        </a:spcAft>
                        <a:buFont typeface="Arial" panose="020B0604020202020204" pitchFamily="34" charset="0"/>
                        <a:buChar char="•"/>
                      </a:pPr>
                      <a:r>
                        <a:rPr lang="en-GB" sz="2000" dirty="0">
                          <a:solidFill>
                            <a:srgbClr val="1F4E79"/>
                          </a:solidFill>
                          <a:effectLst/>
                          <a:latin typeface="Century Gothic" panose="020B0502020202020204" pitchFamily="34" charset="0"/>
                        </a:rPr>
                        <a:t> SSC [ai] &amp; SSC [a]</a:t>
                      </a:r>
                    </a:p>
                  </a:txBody>
                  <a:tcPr marL="21618" marR="21618" marT="21618" marB="21618">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marL="180975" lvl="0" indent="-95250" algn="l" defTabSz="685800" rtl="0" eaLnBrk="1" latinLnBrk="0" hangingPunct="1">
                        <a:lnSpc>
                          <a:spcPct val="115000"/>
                        </a:lnSpc>
                        <a:spcAft>
                          <a:spcPts val="0"/>
                        </a:spcAft>
                        <a:buFont typeface="Arial" panose="020B0604020202020204" pitchFamily="34" charset="0"/>
                        <a:buChar char="•"/>
                      </a:pPr>
                      <a:r>
                        <a:rPr lang="en-GB" sz="2000" u="none" strike="noStrike" kern="1200" dirty="0">
                          <a:solidFill>
                            <a:srgbClr val="1F4E79"/>
                          </a:solidFill>
                          <a:effectLst/>
                          <a:latin typeface="Century Gothic" panose="020B0502020202020204" pitchFamily="34" charset="0"/>
                          <a:ea typeface="+mn-ea"/>
                          <a:cs typeface="+mn-cs"/>
                        </a:rPr>
                        <a:t> Verb </a:t>
                      </a:r>
                      <a:r>
                        <a:rPr lang="en-GB" sz="2000" b="1" u="none" strike="noStrike" kern="1200" dirty="0" err="1">
                          <a:solidFill>
                            <a:srgbClr val="1F4E79"/>
                          </a:solidFill>
                          <a:effectLst/>
                          <a:latin typeface="Century Gothic" panose="020B0502020202020204" pitchFamily="34" charset="0"/>
                          <a:ea typeface="+mn-ea"/>
                          <a:cs typeface="+mn-cs"/>
                        </a:rPr>
                        <a:t>aller</a:t>
                      </a:r>
                      <a:endParaRPr lang="en-GB" sz="2000" b="1" u="none" strike="noStrike" kern="1200" dirty="0">
                        <a:solidFill>
                          <a:srgbClr val="1F4E79"/>
                        </a:solidFill>
                        <a:effectLst/>
                        <a:latin typeface="Century Gothic" panose="020B0502020202020204" pitchFamily="34" charset="0"/>
                        <a:ea typeface="+mn-ea"/>
                        <a:cs typeface="+mn-cs"/>
                      </a:endParaRPr>
                    </a:p>
                    <a:p>
                      <a:pPr marL="180975" lvl="0" indent="-95250" algn="l" defTabSz="685800" rtl="0" eaLnBrk="1" latinLnBrk="0" hangingPunct="1">
                        <a:lnSpc>
                          <a:spcPct val="115000"/>
                        </a:lnSpc>
                        <a:spcAft>
                          <a:spcPts val="0"/>
                        </a:spcAft>
                        <a:buFont typeface="Arial" panose="020B0604020202020204" pitchFamily="34" charset="0"/>
                        <a:buChar char="•"/>
                      </a:pPr>
                      <a:r>
                        <a:rPr lang="en-GB" sz="2000" u="none" strike="noStrike" kern="1200" dirty="0">
                          <a:solidFill>
                            <a:srgbClr val="1F4E79"/>
                          </a:solidFill>
                          <a:effectLst/>
                          <a:latin typeface="Century Gothic" panose="020B0502020202020204" pitchFamily="34" charset="0"/>
                          <a:ea typeface="+mn-ea"/>
                          <a:cs typeface="+mn-cs"/>
                        </a:rPr>
                        <a:t> Numbers 1-31 (revisit)</a:t>
                      </a:r>
                    </a:p>
                    <a:p>
                      <a:pPr marL="180975" lvl="0" indent="-95250" algn="l" defTabSz="685800" rtl="0" eaLnBrk="1" latinLnBrk="0" hangingPunct="1">
                        <a:lnSpc>
                          <a:spcPct val="115000"/>
                        </a:lnSpc>
                        <a:spcAft>
                          <a:spcPts val="0"/>
                        </a:spcAft>
                        <a:buFont typeface="Arial" panose="020B0604020202020204" pitchFamily="34" charset="0"/>
                        <a:buChar char="•"/>
                      </a:pPr>
                      <a:r>
                        <a:rPr lang="en-GB" sz="2000" u="none" strike="noStrike" kern="1200" dirty="0">
                          <a:solidFill>
                            <a:srgbClr val="1F4E79"/>
                          </a:solidFill>
                          <a:effectLst/>
                          <a:latin typeface="Century Gothic" panose="020B0502020202020204" pitchFamily="34" charset="0"/>
                          <a:ea typeface="+mn-ea"/>
                          <a:cs typeface="+mn-cs"/>
                        </a:rPr>
                        <a:t> Cardinal points</a:t>
                      </a:r>
                    </a:p>
                    <a:p>
                      <a:pPr marL="180975" lvl="0" indent="-95250" algn="l" defTabSz="685800" rtl="0" eaLnBrk="1" latinLnBrk="0" hangingPunct="1">
                        <a:lnSpc>
                          <a:spcPct val="115000"/>
                        </a:lnSpc>
                        <a:spcAft>
                          <a:spcPts val="0"/>
                        </a:spcAft>
                        <a:buFont typeface="Arial" panose="020B0604020202020204" pitchFamily="34" charset="0"/>
                        <a:buChar char="•"/>
                      </a:pPr>
                      <a:r>
                        <a:rPr lang="en-GB" sz="2000" u="none" strike="noStrike" kern="1200" dirty="0">
                          <a:solidFill>
                            <a:srgbClr val="1F4E79"/>
                          </a:solidFill>
                          <a:effectLst/>
                          <a:latin typeface="Century Gothic" panose="020B0502020202020204" pitchFamily="34" charset="0"/>
                          <a:ea typeface="+mn-ea"/>
                          <a:cs typeface="+mn-cs"/>
                        </a:rPr>
                        <a:t> Nouns and proper nouns for places</a:t>
                      </a:r>
                    </a:p>
                  </a:txBody>
                  <a:tcPr marL="21618" marR="21618" marT="21618" marB="21618">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3155864"/>
                  </a:ext>
                </a:extLst>
              </a:tr>
              <a:tr h="1150329">
                <a:tc>
                  <a:txBody>
                    <a:bodyPr/>
                    <a:lstStyle/>
                    <a:p>
                      <a:pPr algn="ctr">
                        <a:lnSpc>
                          <a:spcPct val="115000"/>
                        </a:lnSpc>
                        <a:spcAft>
                          <a:spcPts val="0"/>
                        </a:spcAft>
                      </a:pPr>
                      <a:r>
                        <a:rPr lang="en-GB" sz="2000" b="1" dirty="0">
                          <a:solidFill>
                            <a:srgbClr val="1F4E79"/>
                          </a:solidFill>
                          <a:effectLst/>
                          <a:latin typeface="Century Gothic" panose="020B0502020202020204" pitchFamily="34" charset="0"/>
                          <a:ea typeface="Calibri" panose="020F0502020204030204" pitchFamily="34" charset="0"/>
                        </a:rPr>
                        <a:t>Unit 6</a:t>
                      </a:r>
                      <a:br>
                        <a:rPr lang="en-GB" sz="2000" dirty="0">
                          <a:solidFill>
                            <a:srgbClr val="1F4E79"/>
                          </a:solidFill>
                          <a:effectLst/>
                          <a:latin typeface="Century Gothic" panose="020B0502020202020204" pitchFamily="34" charset="0"/>
                          <a:ea typeface="Calibri" panose="020F0502020204030204" pitchFamily="34" charset="0"/>
                        </a:rPr>
                      </a:br>
                      <a:r>
                        <a:rPr lang="en-GB" sz="2000" dirty="0">
                          <a:solidFill>
                            <a:srgbClr val="1F4E79"/>
                          </a:solidFill>
                          <a:effectLst/>
                          <a:latin typeface="Century Gothic" panose="020B0502020202020204" pitchFamily="34" charset="0"/>
                          <a:ea typeface="Calibri" panose="020F0502020204030204" pitchFamily="34" charset="0"/>
                        </a:rPr>
                        <a:t>(W10-11)</a:t>
                      </a:r>
                    </a:p>
                  </a:txBody>
                  <a:tcPr marL="21618" marR="21618" marT="21618" marB="21618">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p>
                      <a:pPr marL="185738" lvl="0" indent="-100013" algn="l" defTabSz="914400" rtl="0" eaLnBrk="1" latinLnBrk="0" hangingPunct="1">
                        <a:lnSpc>
                          <a:spcPct val="115000"/>
                        </a:lnSpc>
                        <a:spcAft>
                          <a:spcPts val="0"/>
                        </a:spcAft>
                        <a:buFont typeface="Arial" panose="020B0604020202020204" pitchFamily="34" charset="0"/>
                        <a:buChar char="•"/>
                      </a:pPr>
                      <a:r>
                        <a:rPr lang="en-GB" sz="2000" u="none" strike="noStrike" kern="1200" dirty="0">
                          <a:solidFill>
                            <a:srgbClr val="1F4E79"/>
                          </a:solidFill>
                          <a:effectLst/>
                          <a:latin typeface="Century Gothic" panose="020B0502020202020204" pitchFamily="34" charset="0"/>
                          <a:ea typeface="+mn-ea"/>
                          <a:cs typeface="+mn-cs"/>
                        </a:rPr>
                        <a:t> Revision / assessment</a:t>
                      </a:r>
                    </a:p>
                    <a:p>
                      <a:pPr marL="185738" lvl="0" indent="-100013" algn="l" defTabSz="914400" rtl="0" eaLnBrk="1" latinLnBrk="0" hangingPunct="1">
                        <a:lnSpc>
                          <a:spcPct val="115000"/>
                        </a:lnSpc>
                        <a:spcAft>
                          <a:spcPts val="0"/>
                        </a:spcAft>
                        <a:buFont typeface="Arial" panose="020B0604020202020204" pitchFamily="34" charset="0"/>
                        <a:buChar char="•"/>
                      </a:pPr>
                      <a:r>
                        <a:rPr lang="en-GB" sz="2000" u="none" strike="noStrike" kern="1200" dirty="0">
                          <a:solidFill>
                            <a:srgbClr val="1F4E79"/>
                          </a:solidFill>
                          <a:effectLst/>
                          <a:latin typeface="Century Gothic" panose="020B0502020202020204" pitchFamily="34" charset="0"/>
                          <a:ea typeface="+mn-ea"/>
                          <a:cs typeface="+mn-cs"/>
                        </a:rPr>
                        <a:t> Easter</a:t>
                      </a:r>
                    </a:p>
                  </a:txBody>
                  <a:tcPr marL="21618" marR="21618" marT="21618" marB="21618">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p>
                      <a:pPr marL="258762" indent="-171450">
                        <a:lnSpc>
                          <a:spcPct val="115000"/>
                        </a:lnSpc>
                        <a:spcAft>
                          <a:spcPts val="0"/>
                        </a:spcAft>
                        <a:buFont typeface="Arial" panose="020B0604020202020204" pitchFamily="34" charset="0"/>
                        <a:buChar char="•"/>
                      </a:pPr>
                      <a:r>
                        <a:rPr lang="en-GB" sz="2000" u="none" strike="noStrike" kern="1200" dirty="0">
                          <a:solidFill>
                            <a:srgbClr val="1F4E79"/>
                          </a:solidFill>
                          <a:effectLst/>
                          <a:latin typeface="Century Gothic" panose="020B0502020202020204" pitchFamily="34" charset="0"/>
                          <a:ea typeface="+mn-ea"/>
                          <a:cs typeface="+mn-cs"/>
                        </a:rPr>
                        <a:t>Revisit key ideas</a:t>
                      </a:r>
                    </a:p>
                  </a:txBody>
                  <a:tcPr marL="21618" marR="21618" marT="21618" marB="21618">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p>
                      <a:pPr marL="180975" indent="-95250">
                        <a:lnSpc>
                          <a:spcPct val="100000"/>
                        </a:lnSpc>
                        <a:spcAft>
                          <a:spcPts val="0"/>
                        </a:spcAft>
                        <a:buFont typeface="Arial" panose="020B0604020202020204" pitchFamily="34" charset="0"/>
                        <a:buChar char="•"/>
                      </a:pPr>
                      <a:r>
                        <a:rPr lang="en-GB" sz="2000" dirty="0">
                          <a:solidFill>
                            <a:srgbClr val="1F4E79"/>
                          </a:solidFill>
                          <a:effectLst/>
                          <a:latin typeface="Century Gothic" panose="020B0502020202020204" pitchFamily="34" charset="0"/>
                        </a:rPr>
                        <a:t>Revisit SSC</a:t>
                      </a:r>
                    </a:p>
                  </a:txBody>
                  <a:tcPr marL="21618" marR="21618" marT="21618" marB="21618">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p>
                      <a:pPr marL="171450" lvl="0" indent="-84138" algn="l" defTabSz="914400" rtl="0" eaLnBrk="1" latinLnBrk="0" hangingPunct="1">
                        <a:lnSpc>
                          <a:spcPct val="115000"/>
                        </a:lnSpc>
                        <a:spcAft>
                          <a:spcPts val="0"/>
                        </a:spcAft>
                        <a:buFont typeface="Arial" panose="020B0604020202020204" pitchFamily="34" charset="0"/>
                        <a:buChar char="•"/>
                      </a:pPr>
                      <a:r>
                        <a:rPr lang="en-GB" sz="2000" u="none" strike="noStrike" kern="1200" dirty="0">
                          <a:solidFill>
                            <a:srgbClr val="1F4E79"/>
                          </a:solidFill>
                          <a:effectLst/>
                          <a:latin typeface="Century Gothic" panose="020B0502020202020204" pitchFamily="34" charset="0"/>
                          <a:ea typeface="+mn-ea"/>
                          <a:cs typeface="+mn-cs"/>
                        </a:rPr>
                        <a:t>Revisit vocabulary</a:t>
                      </a:r>
                    </a:p>
                  </a:txBody>
                  <a:tcPr marL="21618" marR="21618" marT="21618" marB="21618">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4073111"/>
                  </a:ext>
                </a:extLst>
              </a:tr>
            </a:tbl>
          </a:graphicData>
        </a:graphic>
      </p:graphicFrame>
    </p:spTree>
    <p:extLst>
      <p:ext uri="{BB962C8B-B14F-4D97-AF65-F5344CB8AC3E}">
        <p14:creationId xmlns:p14="http://schemas.microsoft.com/office/powerpoint/2010/main" val="2944685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1</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302362" y="210726"/>
            <a:ext cx="7193654"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latin typeface="Century Gothic" panose="020B0502020202020204" pitchFamily="34" charset="0"/>
              </a:rPr>
              <a:t>Saying what I and others do</a:t>
            </a:r>
            <a:endParaRPr lang="en-GB" sz="3600" dirty="0"/>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989763" y="298863"/>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82" dirty="0">
                <a:solidFill>
                  <a:srgbClr val="FF0000"/>
                </a:solidFill>
                <a:latin typeface="Modern Love" panose="04090805081005020601" pitchFamily="82" charset="0"/>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r>
                <a:rPr lang="en-GB" sz="3938" dirty="0">
                  <a:solidFill>
                    <a:srgbClr val="00B050"/>
                  </a:solidFill>
                  <a:latin typeface="Modern Love" panose="04090805081005020601" pitchFamily="82" charset="0"/>
                </a:rPr>
                <a:t>1</a:t>
              </a:r>
              <a:endParaRPr lang="en-GB" sz="3938" dirty="0">
                <a:solidFill>
                  <a:srgbClr val="00B050"/>
                </a:solidFill>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3058885" cy="546945"/>
          </a:xfrm>
          <a:prstGeom prst="rect">
            <a:avLst/>
          </a:prstGeom>
          <a:noFill/>
        </p:spPr>
        <p:txBody>
          <a:bodyPr wrap="square">
            <a:spAutoFit/>
          </a:bodyPr>
          <a:lstStyle/>
          <a:p>
            <a:r>
              <a:rPr lang="en-GB" sz="2954" dirty="0">
                <a:solidFill>
                  <a:schemeClr val="tx1">
                    <a:lumMod val="65000"/>
                    <a:lumOff val="35000"/>
                  </a:schemeClr>
                </a:solidFill>
                <a:latin typeface="Modern Love" panose="04090805081005020601" pitchFamily="82" charset="0"/>
              </a:rPr>
              <a:t>Vert term 2 </a:t>
            </a:r>
            <a:endParaRPr lang="en-GB" sz="2954" dirty="0">
              <a:solidFill>
                <a:schemeClr val="tx1">
                  <a:lumMod val="65000"/>
                  <a:lumOff val="35000"/>
                </a:schemeClr>
              </a:solidFill>
            </a:endParaRPr>
          </a:p>
        </p:txBody>
      </p:sp>
      <p:grpSp>
        <p:nvGrpSpPr>
          <p:cNvPr id="108" name="Group 107">
            <a:extLst>
              <a:ext uri="{FF2B5EF4-FFF2-40B4-BE49-F238E27FC236}">
                <a16:creationId xmlns:a16="http://schemas.microsoft.com/office/drawing/2014/main" id="{C4487DD4-85CC-46C5-977F-7FE73D2D0841}"/>
              </a:ext>
            </a:extLst>
          </p:cNvPr>
          <p:cNvGrpSpPr/>
          <p:nvPr/>
        </p:nvGrpSpPr>
        <p:grpSpPr>
          <a:xfrm>
            <a:off x="197344" y="4511270"/>
            <a:ext cx="2268556" cy="862054"/>
            <a:chOff x="314909" y="12083263"/>
            <a:chExt cx="2268556" cy="862054"/>
          </a:xfrm>
        </p:grpSpPr>
        <p:sp>
          <p:nvSpPr>
            <p:cNvPr id="109" name="Title 1">
              <a:extLst>
                <a:ext uri="{FF2B5EF4-FFF2-40B4-BE49-F238E27FC236}">
                  <a16:creationId xmlns:a16="http://schemas.microsoft.com/office/drawing/2014/main" id="{84C21A58-88DB-44C8-B954-0BA7D4FED693}"/>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110" name="Picture 109" descr="A logo of a book&#10;&#10;Description automatically generated with low confidence">
              <a:extLst>
                <a:ext uri="{FF2B5EF4-FFF2-40B4-BE49-F238E27FC236}">
                  <a16:creationId xmlns:a16="http://schemas.microsoft.com/office/drawing/2014/main" id="{74B2EE02-C1D5-4B80-8E0A-E1977B87DC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graphicFrame>
        <p:nvGraphicFramePr>
          <p:cNvPr id="115" name="Table 51">
            <a:extLst>
              <a:ext uri="{FF2B5EF4-FFF2-40B4-BE49-F238E27FC236}">
                <a16:creationId xmlns:a16="http://schemas.microsoft.com/office/drawing/2014/main" id="{639B4F38-1EDC-459D-BD15-E6F038663D62}"/>
              </a:ext>
            </a:extLst>
          </p:cNvPr>
          <p:cNvGraphicFramePr>
            <a:graphicFrameLocks noGrp="1"/>
          </p:cNvGraphicFramePr>
          <p:nvPr>
            <p:extLst>
              <p:ext uri="{D42A27DB-BD31-4B8C-83A1-F6EECF244321}">
                <p14:modId xmlns:p14="http://schemas.microsoft.com/office/powerpoint/2010/main" val="3244784524"/>
              </p:ext>
            </p:extLst>
          </p:nvPr>
        </p:nvGraphicFramePr>
        <p:xfrm>
          <a:off x="384780" y="5464411"/>
          <a:ext cx="11358041" cy="1837975"/>
        </p:xfrm>
        <a:graphic>
          <a:graphicData uri="http://schemas.openxmlformats.org/drawingml/2006/table">
            <a:tbl>
              <a:tblPr firstRow="1" bandRow="1">
                <a:tableStyleId>{5940675A-B579-460E-94D1-54222C63F5DA}</a:tableStyleId>
              </a:tblPr>
              <a:tblGrid>
                <a:gridCol w="2691422">
                  <a:extLst>
                    <a:ext uri="{9D8B030D-6E8A-4147-A177-3AD203B41FA5}">
                      <a16:colId xmlns:a16="http://schemas.microsoft.com/office/drawing/2014/main" val="1010301301"/>
                    </a:ext>
                  </a:extLst>
                </a:gridCol>
                <a:gridCol w="2674893">
                  <a:extLst>
                    <a:ext uri="{9D8B030D-6E8A-4147-A177-3AD203B41FA5}">
                      <a16:colId xmlns:a16="http://schemas.microsoft.com/office/drawing/2014/main" val="3275482453"/>
                    </a:ext>
                  </a:extLst>
                </a:gridCol>
                <a:gridCol w="3056021">
                  <a:extLst>
                    <a:ext uri="{9D8B030D-6E8A-4147-A177-3AD203B41FA5}">
                      <a16:colId xmlns:a16="http://schemas.microsoft.com/office/drawing/2014/main" val="1042213141"/>
                    </a:ext>
                  </a:extLst>
                </a:gridCol>
                <a:gridCol w="2935705">
                  <a:extLst>
                    <a:ext uri="{9D8B030D-6E8A-4147-A177-3AD203B41FA5}">
                      <a16:colId xmlns:a16="http://schemas.microsoft.com/office/drawing/2014/main" val="325198712"/>
                    </a:ext>
                  </a:extLst>
                </a:gridCol>
              </a:tblGrid>
              <a:tr h="595555">
                <a:tc>
                  <a:txBody>
                    <a:bodyPr/>
                    <a:lstStyle/>
                    <a:p>
                      <a:r>
                        <a:rPr lang="en-GB" sz="2600" dirty="0" err="1">
                          <a:latin typeface="Century Gothic" panose="020B0502020202020204" pitchFamily="34" charset="0"/>
                        </a:rPr>
                        <a:t>pratiquer</a:t>
                      </a:r>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600" dirty="0">
                          <a:latin typeface="Century Gothic" panose="020B0502020202020204" pitchFamily="34" charset="0"/>
                        </a:rPr>
                        <a:t>le prix</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26998450"/>
                  </a:ext>
                </a:extLst>
              </a:tr>
              <a:tr h="646865">
                <a:tc>
                  <a:txBody>
                    <a:bodyPr/>
                    <a:lstStyle/>
                    <a:p>
                      <a:r>
                        <a:rPr lang="en-GB" sz="2600" dirty="0" err="1">
                          <a:latin typeface="Century Gothic" panose="020B0502020202020204" pitchFamily="34" charset="0"/>
                        </a:rPr>
                        <a:t>gagner</a:t>
                      </a:r>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600" dirty="0">
                          <a:latin typeface="Century Gothic" panose="020B0502020202020204" pitchFamily="34" charset="0"/>
                        </a:rPr>
                        <a:t>la salle</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176287600"/>
                  </a:ext>
                </a:extLst>
              </a:tr>
              <a:tr h="595555">
                <a:tc>
                  <a:txBody>
                    <a:bodyPr/>
                    <a:lstStyle/>
                    <a:p>
                      <a:r>
                        <a:rPr lang="en-GB" sz="2600" dirty="0">
                          <a:latin typeface="Century Gothic" panose="020B0502020202020204" pitchFamily="34" charset="0"/>
                        </a:rPr>
                        <a:t>le </a:t>
                      </a:r>
                      <a:r>
                        <a:rPr lang="en-GB" sz="2600" dirty="0" err="1">
                          <a:latin typeface="Century Gothic" panose="020B0502020202020204" pitchFamily="34" charset="0"/>
                        </a:rPr>
                        <a:t>dictionnaire</a:t>
                      </a:r>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600" dirty="0">
                          <a:latin typeface="Century Gothic" panose="020B0502020202020204" pitchFamily="34" charset="0"/>
                        </a:rPr>
                        <a:t>la salle de </a:t>
                      </a:r>
                      <a:r>
                        <a:rPr lang="en-GB" sz="2600" dirty="0" err="1">
                          <a:latin typeface="Century Gothic" panose="020B0502020202020204" pitchFamily="34" charset="0"/>
                        </a:rPr>
                        <a:t>classe</a:t>
                      </a:r>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303484956"/>
                  </a:ext>
                </a:extLst>
              </a:tr>
            </a:tbl>
          </a:graphicData>
        </a:graphic>
      </p:graphicFrame>
      <p:sp>
        <p:nvSpPr>
          <p:cNvPr id="116" name="TextBox 115">
            <a:extLst>
              <a:ext uri="{FF2B5EF4-FFF2-40B4-BE49-F238E27FC236}">
                <a16:creationId xmlns:a16="http://schemas.microsoft.com/office/drawing/2014/main" id="{9791D863-0C8C-4646-B826-2CF777F7043E}"/>
              </a:ext>
            </a:extLst>
          </p:cNvPr>
          <p:cNvSpPr txBox="1"/>
          <p:nvPr/>
        </p:nvSpPr>
        <p:spPr>
          <a:xfrm>
            <a:off x="2474621" y="4668671"/>
            <a:ext cx="7306808" cy="49641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Write down the key language for this week. </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pSp>
        <p:nvGrpSpPr>
          <p:cNvPr id="23" name="Group 22">
            <a:extLst>
              <a:ext uri="{FF2B5EF4-FFF2-40B4-BE49-F238E27FC236}">
                <a16:creationId xmlns:a16="http://schemas.microsoft.com/office/drawing/2014/main" id="{9FA26125-BA92-48B6-903A-56A91F664651}"/>
              </a:ext>
            </a:extLst>
          </p:cNvPr>
          <p:cNvGrpSpPr/>
          <p:nvPr/>
        </p:nvGrpSpPr>
        <p:grpSpPr>
          <a:xfrm>
            <a:off x="10921391" y="15392037"/>
            <a:ext cx="912053" cy="651262"/>
            <a:chOff x="10782402" y="15614226"/>
            <a:chExt cx="912053" cy="651262"/>
          </a:xfrm>
        </p:grpSpPr>
        <p:pic>
          <p:nvPicPr>
            <p:cNvPr id="2079" name="Picture 4" descr="Free Watercolor Brushstroke illustration and picture">
              <a:extLst>
                <a:ext uri="{FF2B5EF4-FFF2-40B4-BE49-F238E27FC236}">
                  <a16:creationId xmlns:a16="http://schemas.microsoft.com/office/drawing/2014/main" id="{3A7B6A95-6AB8-3394-AD68-713D43E5E03D}"/>
                </a:ext>
              </a:extLst>
            </p:cNvPr>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82402" y="1561422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2089" name="TextBox 2088">
              <a:extLst>
                <a:ext uri="{FF2B5EF4-FFF2-40B4-BE49-F238E27FC236}">
                  <a16:creationId xmlns:a16="http://schemas.microsoft.com/office/drawing/2014/main" id="{B2AFFFD7-5E0E-9D9C-D583-13787BA98ED2}"/>
                </a:ext>
              </a:extLst>
            </p:cNvPr>
            <p:cNvSpPr txBox="1"/>
            <p:nvPr/>
          </p:nvSpPr>
          <p:spPr>
            <a:xfrm>
              <a:off x="11011479" y="15735057"/>
              <a:ext cx="423514"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4</a:t>
              </a:r>
            </a:p>
          </p:txBody>
        </p:sp>
      </p:grpSp>
      <p:grpSp>
        <p:nvGrpSpPr>
          <p:cNvPr id="85" name="Group 84">
            <a:extLst>
              <a:ext uri="{FF2B5EF4-FFF2-40B4-BE49-F238E27FC236}">
                <a16:creationId xmlns:a16="http://schemas.microsoft.com/office/drawing/2014/main" id="{04520FFE-4E7F-4580-8929-705E872D0B28}"/>
              </a:ext>
            </a:extLst>
          </p:cNvPr>
          <p:cNvGrpSpPr/>
          <p:nvPr/>
        </p:nvGrpSpPr>
        <p:grpSpPr>
          <a:xfrm>
            <a:off x="8858469" y="1075185"/>
            <a:ext cx="2996736" cy="2323861"/>
            <a:chOff x="4876029" y="658369"/>
            <a:chExt cx="1826136" cy="1083912"/>
          </a:xfrm>
        </p:grpSpPr>
        <p:grpSp>
          <p:nvGrpSpPr>
            <p:cNvPr id="87" name="Group 86">
              <a:extLst>
                <a:ext uri="{FF2B5EF4-FFF2-40B4-BE49-F238E27FC236}">
                  <a16:creationId xmlns:a16="http://schemas.microsoft.com/office/drawing/2014/main" id="{615B24D1-D76E-4CA5-A63B-CB36EDE3C30C}"/>
                </a:ext>
              </a:extLst>
            </p:cNvPr>
            <p:cNvGrpSpPr/>
            <p:nvPr/>
          </p:nvGrpSpPr>
          <p:grpSpPr>
            <a:xfrm>
              <a:off x="4876029" y="658369"/>
              <a:ext cx="1822690" cy="1083912"/>
              <a:chOff x="4310576" y="978323"/>
              <a:chExt cx="2558030" cy="1466982"/>
            </a:xfrm>
          </p:grpSpPr>
          <p:sp>
            <p:nvSpPr>
              <p:cNvPr id="90" name="Rectangle 89">
                <a:extLst>
                  <a:ext uri="{FF2B5EF4-FFF2-40B4-BE49-F238E27FC236}">
                    <a16:creationId xmlns:a16="http://schemas.microsoft.com/office/drawing/2014/main" id="{8010A991-2697-48E5-8A70-A78DB203E810}"/>
                  </a:ext>
                </a:extLst>
              </p:cNvPr>
              <p:cNvSpPr/>
              <p:nvPr/>
            </p:nvSpPr>
            <p:spPr>
              <a:xfrm>
                <a:off x="4318195" y="1036029"/>
                <a:ext cx="2539805" cy="140927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954"/>
              </a:p>
            </p:txBody>
          </p:sp>
          <p:sp>
            <p:nvSpPr>
              <p:cNvPr id="91" name="Rectangle: Rounded Corners 90">
                <a:extLst>
                  <a:ext uri="{FF2B5EF4-FFF2-40B4-BE49-F238E27FC236}">
                    <a16:creationId xmlns:a16="http://schemas.microsoft.com/office/drawing/2014/main" id="{C9D86781-CCBF-4949-912E-84D84BE9A6DB}"/>
                  </a:ext>
                </a:extLst>
              </p:cNvPr>
              <p:cNvSpPr/>
              <p:nvPr/>
            </p:nvSpPr>
            <p:spPr>
              <a:xfrm>
                <a:off x="4310576" y="978323"/>
                <a:ext cx="2558030" cy="433528"/>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954" dirty="0"/>
                  <a:t>🎯</a:t>
                </a:r>
              </a:p>
            </p:txBody>
          </p:sp>
        </p:grpSp>
        <p:sp>
          <p:nvSpPr>
            <p:cNvPr id="88" name="Rectangle 87">
              <a:extLst>
                <a:ext uri="{FF2B5EF4-FFF2-40B4-BE49-F238E27FC236}">
                  <a16:creationId xmlns:a16="http://schemas.microsoft.com/office/drawing/2014/main" id="{2011C8AE-FA28-4588-B24B-9FF82AC1A4A4}"/>
                </a:ext>
              </a:extLst>
            </p:cNvPr>
            <p:cNvSpPr/>
            <p:nvPr/>
          </p:nvSpPr>
          <p:spPr>
            <a:xfrm>
              <a:off x="4961589" y="1047640"/>
              <a:ext cx="184359" cy="146949"/>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954"/>
            </a:p>
          </p:txBody>
        </p:sp>
        <p:sp>
          <p:nvSpPr>
            <p:cNvPr id="89" name="TextBox 88">
              <a:extLst>
                <a:ext uri="{FF2B5EF4-FFF2-40B4-BE49-F238E27FC236}">
                  <a16:creationId xmlns:a16="http://schemas.microsoft.com/office/drawing/2014/main" id="{2DB85E7B-B018-4FA9-9031-025853F150C2}"/>
                </a:ext>
              </a:extLst>
            </p:cNvPr>
            <p:cNvSpPr txBox="1"/>
            <p:nvPr/>
          </p:nvSpPr>
          <p:spPr>
            <a:xfrm>
              <a:off x="5166291" y="992503"/>
              <a:ext cx="1535874" cy="749778"/>
            </a:xfrm>
            <a:prstGeom prst="rect">
              <a:avLst/>
            </a:prstGeom>
            <a:noFill/>
          </p:spPr>
          <p:txBody>
            <a:bodyPr wrap="square">
              <a:spAutoFit/>
            </a:bodyPr>
            <a:lstStyle/>
            <a:p>
              <a:r>
                <a:rPr lang="en-GB" sz="1969" dirty="0">
                  <a:latin typeface="Century Gothic" panose="020B0502020202020204" pitchFamily="34" charset="0"/>
                </a:rPr>
                <a:t>Comparing school in France and England using we and you (pl.) forms of –ER verbs</a:t>
              </a:r>
              <a:endParaRPr lang="en-GB" sz="1969" dirty="0"/>
            </a:p>
          </p:txBody>
        </p:sp>
      </p:grpSp>
      <p:sp>
        <p:nvSpPr>
          <p:cNvPr id="92" name="Rectangle: Rounded Corners 91">
            <a:extLst>
              <a:ext uri="{FF2B5EF4-FFF2-40B4-BE49-F238E27FC236}">
                <a16:creationId xmlns:a16="http://schemas.microsoft.com/office/drawing/2014/main" id="{76C56053-D262-4667-9DA8-EE2DE6261D30}"/>
              </a:ext>
            </a:extLst>
          </p:cNvPr>
          <p:cNvSpPr/>
          <p:nvPr/>
        </p:nvSpPr>
        <p:spPr>
          <a:xfrm>
            <a:off x="361940" y="1173246"/>
            <a:ext cx="6919448" cy="3126609"/>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3" name="Group 92">
            <a:extLst>
              <a:ext uri="{FF2B5EF4-FFF2-40B4-BE49-F238E27FC236}">
                <a16:creationId xmlns:a16="http://schemas.microsoft.com/office/drawing/2014/main" id="{DE148F07-B595-40EA-B229-0B9B5303EE91}"/>
              </a:ext>
            </a:extLst>
          </p:cNvPr>
          <p:cNvGrpSpPr/>
          <p:nvPr/>
        </p:nvGrpSpPr>
        <p:grpSpPr>
          <a:xfrm>
            <a:off x="499548" y="1233491"/>
            <a:ext cx="2957045" cy="672351"/>
            <a:chOff x="1639842" y="1416995"/>
            <a:chExt cx="1801949" cy="409714"/>
          </a:xfrm>
        </p:grpSpPr>
        <p:sp>
          <p:nvSpPr>
            <p:cNvPr id="94" name="Google Shape;112;p3">
              <a:extLst>
                <a:ext uri="{FF2B5EF4-FFF2-40B4-BE49-F238E27FC236}">
                  <a16:creationId xmlns:a16="http://schemas.microsoft.com/office/drawing/2014/main" id="{024FDB15-7344-48CF-A508-3C017C2C54C7}"/>
                </a:ext>
              </a:extLst>
            </p:cNvPr>
            <p:cNvSpPr txBox="1"/>
            <p:nvPr/>
          </p:nvSpPr>
          <p:spPr>
            <a:xfrm>
              <a:off x="1871346" y="1463927"/>
              <a:ext cx="1540408" cy="338532"/>
            </a:xfrm>
            <a:prstGeom prst="rect">
              <a:avLst/>
            </a:prstGeom>
            <a:solidFill>
              <a:srgbClr val="FF6DA8"/>
            </a:solidFill>
            <a:ln>
              <a:noFill/>
            </a:ln>
          </p:spPr>
          <p:txBody>
            <a:bodyPr spcFirstLastPara="1" wrap="square" lIns="150031" tIns="74995" rIns="150031" bIns="74995" anchor="t" anchorCtr="0">
              <a:spAutoFit/>
            </a:bodyPr>
            <a:lstStyle/>
            <a:p>
              <a:pPr marL="0" marR="0" lvl="0" indent="0" algn="l" defTabSz="457200" rtl="0" eaLnBrk="1" fontAlgn="auto" latinLnBrk="0" hangingPunct="1">
                <a:lnSpc>
                  <a:spcPct val="100000"/>
                </a:lnSpc>
                <a:spcBef>
                  <a:spcPts val="0"/>
                </a:spcBef>
                <a:spcAft>
                  <a:spcPts val="0"/>
                </a:spcAft>
                <a:buClr>
                  <a:srgbClr val="FFFFFF"/>
                </a:buClr>
                <a:buSzPts val="2000"/>
                <a:buFontTx/>
                <a:buNone/>
                <a:tabLst/>
                <a:defRPr/>
              </a:pPr>
              <a:endParaRPr kumimoji="0" sz="2626"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95" name="Google Shape;111;p3" descr="Speech Icon, Voice, Talking, Audio, Speech">
              <a:extLst>
                <a:ext uri="{FF2B5EF4-FFF2-40B4-BE49-F238E27FC236}">
                  <a16:creationId xmlns:a16="http://schemas.microsoft.com/office/drawing/2014/main" id="{71151B34-44EF-47EC-AD9C-EB677DD335BC}"/>
                </a:ext>
              </a:extLst>
            </p:cNvPr>
            <p:cNvPicPr preferRelativeResize="0"/>
            <p:nvPr/>
          </p:nvPicPr>
          <p:blipFill rotWithShape="1">
            <a:blip r:embed="rId6">
              <a:alphaModFix/>
            </a:blip>
            <a:srcRect/>
            <a:stretch/>
          </p:blipFill>
          <p:spPr>
            <a:xfrm>
              <a:off x="1639842" y="1416995"/>
              <a:ext cx="520475" cy="409714"/>
            </a:xfrm>
            <a:prstGeom prst="rect">
              <a:avLst/>
            </a:prstGeom>
            <a:noFill/>
            <a:ln>
              <a:noFill/>
            </a:ln>
          </p:spPr>
        </p:pic>
        <p:sp>
          <p:nvSpPr>
            <p:cNvPr id="96" name="TextBox 95">
              <a:extLst>
                <a:ext uri="{FF2B5EF4-FFF2-40B4-BE49-F238E27FC236}">
                  <a16:creationId xmlns:a16="http://schemas.microsoft.com/office/drawing/2014/main" id="{1219972D-107D-44ED-A9B5-D5C57CE6229C}"/>
                </a:ext>
              </a:extLst>
            </p:cNvPr>
            <p:cNvSpPr txBox="1"/>
            <p:nvPr/>
          </p:nvSpPr>
          <p:spPr>
            <a:xfrm>
              <a:off x="2131035" y="1456663"/>
              <a:ext cx="1310756" cy="3025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626"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prononcer</a:t>
              </a:r>
              <a:endParaRPr kumimoji="0" lang="en-GB" sz="2626"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pic>
        <p:nvPicPr>
          <p:cNvPr id="97" name="Picture 96">
            <a:extLst>
              <a:ext uri="{FF2B5EF4-FFF2-40B4-BE49-F238E27FC236}">
                <a16:creationId xmlns:a16="http://schemas.microsoft.com/office/drawing/2014/main" id="{893C930C-BCCB-46D0-9860-008FD3FBDF3F}"/>
              </a:ext>
            </a:extLst>
          </p:cNvPr>
          <p:cNvPicPr>
            <a:picLocks noChangeAspect="1"/>
          </p:cNvPicPr>
          <p:nvPr/>
        </p:nvPicPr>
        <p:blipFill>
          <a:blip r:embed="rId7"/>
          <a:stretch>
            <a:fillRect/>
          </a:stretch>
        </p:blipFill>
        <p:spPr>
          <a:xfrm>
            <a:off x="583348" y="1970819"/>
            <a:ext cx="1630786" cy="2387376"/>
          </a:xfrm>
          <a:prstGeom prst="rect">
            <a:avLst/>
          </a:prstGeom>
        </p:spPr>
      </p:pic>
      <p:pic>
        <p:nvPicPr>
          <p:cNvPr id="98" name="Picture 97">
            <a:extLst>
              <a:ext uri="{FF2B5EF4-FFF2-40B4-BE49-F238E27FC236}">
                <a16:creationId xmlns:a16="http://schemas.microsoft.com/office/drawing/2014/main" id="{D10A710F-6A3B-430F-89B6-8CDE2F9BB165}"/>
              </a:ext>
            </a:extLst>
          </p:cNvPr>
          <p:cNvPicPr>
            <a:picLocks noChangeAspect="1"/>
          </p:cNvPicPr>
          <p:nvPr/>
        </p:nvPicPr>
        <p:blipFill>
          <a:blip r:embed="rId8"/>
          <a:stretch>
            <a:fillRect/>
          </a:stretch>
        </p:blipFill>
        <p:spPr>
          <a:xfrm>
            <a:off x="2254063" y="1988724"/>
            <a:ext cx="1604513" cy="2363930"/>
          </a:xfrm>
          <a:prstGeom prst="rect">
            <a:avLst/>
          </a:prstGeom>
        </p:spPr>
      </p:pic>
      <p:pic>
        <p:nvPicPr>
          <p:cNvPr id="105" name="Picture 104">
            <a:extLst>
              <a:ext uri="{FF2B5EF4-FFF2-40B4-BE49-F238E27FC236}">
                <a16:creationId xmlns:a16="http://schemas.microsoft.com/office/drawing/2014/main" id="{23918893-6528-48CD-BD41-9AFE6A15FEF0}"/>
              </a:ext>
            </a:extLst>
          </p:cNvPr>
          <p:cNvPicPr>
            <a:picLocks noChangeAspect="1"/>
          </p:cNvPicPr>
          <p:nvPr/>
        </p:nvPicPr>
        <p:blipFill>
          <a:blip r:embed="rId9"/>
          <a:stretch>
            <a:fillRect/>
          </a:stretch>
        </p:blipFill>
        <p:spPr>
          <a:xfrm>
            <a:off x="3502707" y="1988724"/>
            <a:ext cx="2336629" cy="2240708"/>
          </a:xfrm>
          <a:prstGeom prst="rect">
            <a:avLst/>
          </a:prstGeom>
        </p:spPr>
      </p:pic>
      <p:pic>
        <p:nvPicPr>
          <p:cNvPr id="106" name="Picture 105">
            <a:extLst>
              <a:ext uri="{FF2B5EF4-FFF2-40B4-BE49-F238E27FC236}">
                <a16:creationId xmlns:a16="http://schemas.microsoft.com/office/drawing/2014/main" id="{E8C8C8D4-4386-4482-9F7B-87617E995921}"/>
              </a:ext>
            </a:extLst>
          </p:cNvPr>
          <p:cNvPicPr>
            <a:picLocks noChangeAspect="1"/>
          </p:cNvPicPr>
          <p:nvPr/>
        </p:nvPicPr>
        <p:blipFill>
          <a:blip r:embed="rId10"/>
          <a:stretch>
            <a:fillRect/>
          </a:stretch>
        </p:blipFill>
        <p:spPr>
          <a:xfrm>
            <a:off x="5174453" y="1992962"/>
            <a:ext cx="2383022" cy="2242154"/>
          </a:xfrm>
          <a:prstGeom prst="rect">
            <a:avLst/>
          </a:prstGeom>
        </p:spPr>
      </p:pic>
      <p:pic>
        <p:nvPicPr>
          <p:cNvPr id="3" name="Picture 2">
            <a:extLst>
              <a:ext uri="{FF2B5EF4-FFF2-40B4-BE49-F238E27FC236}">
                <a16:creationId xmlns:a16="http://schemas.microsoft.com/office/drawing/2014/main" id="{4BD880C6-98EC-4432-AD30-A812CA060FEA}"/>
              </a:ext>
            </a:extLst>
          </p:cNvPr>
          <p:cNvPicPr>
            <a:picLocks noChangeAspect="1"/>
          </p:cNvPicPr>
          <p:nvPr/>
        </p:nvPicPr>
        <p:blipFill>
          <a:blip r:embed="rId11"/>
          <a:stretch>
            <a:fillRect/>
          </a:stretch>
        </p:blipFill>
        <p:spPr>
          <a:xfrm>
            <a:off x="9688804" y="3720772"/>
            <a:ext cx="2104331" cy="1405505"/>
          </a:xfrm>
          <a:prstGeom prst="rect">
            <a:avLst/>
          </a:prstGeom>
        </p:spPr>
      </p:pic>
      <p:sp>
        <p:nvSpPr>
          <p:cNvPr id="107" name="Rectangle: Rounded Corners 106">
            <a:extLst>
              <a:ext uri="{FF2B5EF4-FFF2-40B4-BE49-F238E27FC236}">
                <a16:creationId xmlns:a16="http://schemas.microsoft.com/office/drawing/2014/main" id="{704B68D5-9CDA-40E0-A154-4DC07B07A485}"/>
              </a:ext>
            </a:extLst>
          </p:cNvPr>
          <p:cNvSpPr/>
          <p:nvPr/>
        </p:nvSpPr>
        <p:spPr>
          <a:xfrm>
            <a:off x="234036" y="7968417"/>
            <a:ext cx="11723927" cy="3442523"/>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Title 1">
            <a:extLst>
              <a:ext uri="{FF2B5EF4-FFF2-40B4-BE49-F238E27FC236}">
                <a16:creationId xmlns:a16="http://schemas.microsoft.com/office/drawing/2014/main" id="{75A61580-9A73-4A94-9819-3057C6F8418E}"/>
              </a:ext>
            </a:extLst>
          </p:cNvPr>
          <p:cNvSpPr txBox="1">
            <a:spLocks/>
          </p:cNvSpPr>
          <p:nvPr/>
        </p:nvSpPr>
        <p:spPr>
          <a:xfrm>
            <a:off x="9822269" y="8199886"/>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pic>
        <p:nvPicPr>
          <p:cNvPr id="112" name="Google Shape;170;p8" descr="Jigsaw, Puzzle, Piece, Game, Concept, Solution">
            <a:extLst>
              <a:ext uri="{FF2B5EF4-FFF2-40B4-BE49-F238E27FC236}">
                <a16:creationId xmlns:a16="http://schemas.microsoft.com/office/drawing/2014/main" id="{A4872D98-E4C0-4CED-B1B7-D4381CF57671}"/>
              </a:ext>
            </a:extLst>
          </p:cNvPr>
          <p:cNvPicPr preferRelativeResize="0"/>
          <p:nvPr/>
        </p:nvPicPr>
        <p:blipFill rotWithShape="1">
          <a:blip r:embed="rId12">
            <a:alphaModFix/>
          </a:blip>
          <a:srcRect/>
          <a:stretch/>
        </p:blipFill>
        <p:spPr>
          <a:xfrm>
            <a:off x="9539932" y="8040951"/>
            <a:ext cx="564673" cy="593358"/>
          </a:xfrm>
          <a:prstGeom prst="rect">
            <a:avLst/>
          </a:prstGeom>
          <a:noFill/>
          <a:ln>
            <a:noFill/>
          </a:ln>
        </p:spPr>
      </p:pic>
      <p:sp>
        <p:nvSpPr>
          <p:cNvPr id="113" name="CustomShape 3">
            <a:extLst>
              <a:ext uri="{FF2B5EF4-FFF2-40B4-BE49-F238E27FC236}">
                <a16:creationId xmlns:a16="http://schemas.microsoft.com/office/drawing/2014/main" id="{5B5C513F-5877-4076-B2BC-F29850A42B22}"/>
              </a:ext>
            </a:extLst>
          </p:cNvPr>
          <p:cNvSpPr/>
          <p:nvPr/>
        </p:nvSpPr>
        <p:spPr>
          <a:xfrm>
            <a:off x="383583" y="8459457"/>
            <a:ext cx="7073554" cy="5492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The infinitive verb tells us the general meaning:</a:t>
            </a:r>
            <a:endParaRPr lang="en-GB" sz="2400" dirty="0">
              <a:solidFill>
                <a:schemeClr val="tx1">
                  <a:lumMod val="65000"/>
                  <a:lumOff val="35000"/>
                </a:schemeClr>
              </a:solidFill>
            </a:endParaRPr>
          </a:p>
          <a:p>
            <a:pPr>
              <a:lnSpc>
                <a:spcPct val="100000"/>
              </a:lnSpc>
            </a:pPr>
            <a:r>
              <a:rPr lang="en-GB" sz="2400" b="0" strike="noStrike" spc="-1" dirty="0">
                <a:solidFill>
                  <a:schemeClr val="tx1">
                    <a:lumMod val="65000"/>
                    <a:lumOff val="35000"/>
                  </a:schemeClr>
                </a:solidFill>
                <a:latin typeface="Century Gothic" panose="020B0502020202020204" pitchFamily="34" charset="0"/>
                <a:ea typeface="Century Gothic"/>
              </a:rPr>
              <a:t> </a:t>
            </a:r>
            <a:endParaRPr lang="en-GB" sz="2400" b="0" strike="noStrike" spc="-1" dirty="0">
              <a:solidFill>
                <a:schemeClr val="tx1">
                  <a:lumMod val="65000"/>
                  <a:lumOff val="35000"/>
                </a:schemeClr>
              </a:solidFill>
              <a:latin typeface="Century Gothic" panose="020B0502020202020204" pitchFamily="34" charset="0"/>
            </a:endParaRPr>
          </a:p>
        </p:txBody>
      </p:sp>
      <p:sp>
        <p:nvSpPr>
          <p:cNvPr id="114" name="Title 1">
            <a:extLst>
              <a:ext uri="{FF2B5EF4-FFF2-40B4-BE49-F238E27FC236}">
                <a16:creationId xmlns:a16="http://schemas.microsoft.com/office/drawing/2014/main" id="{923DCCCC-D434-44FA-9BE9-890BB698AA98}"/>
              </a:ext>
            </a:extLst>
          </p:cNvPr>
          <p:cNvSpPr txBox="1">
            <a:spLocks/>
          </p:cNvSpPr>
          <p:nvPr/>
        </p:nvSpPr>
        <p:spPr>
          <a:xfrm>
            <a:off x="402780" y="8044736"/>
            <a:ext cx="4372620" cy="593358"/>
          </a:xfrm>
          <a:prstGeom prst="rect">
            <a:avLst/>
          </a:prstGeom>
        </p:spPr>
        <p:txBody>
          <a:bodyPr vert="horz" lIns="91440" tIns="45720" rIns="91440" bIns="45720" rtlCol="0" anchor="ctr">
            <a:normAutofit fontScale="850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3200" b="1" spc="-1" dirty="0">
                <a:solidFill>
                  <a:schemeClr val="tx1">
                    <a:lumMod val="65000"/>
                    <a:lumOff val="35000"/>
                  </a:schemeClr>
                </a:solidFill>
                <a:latin typeface="Century Gothic" panose="020B0502020202020204" pitchFamily="34" charset="0"/>
                <a:ea typeface="Century Gothic"/>
              </a:rPr>
              <a:t>Knowing who does what</a:t>
            </a:r>
            <a:endParaRPr lang="en-GB" sz="3200" dirty="0">
              <a:solidFill>
                <a:schemeClr val="tx1">
                  <a:lumMod val="65000"/>
                  <a:lumOff val="35000"/>
                </a:schemeClr>
              </a:solidFill>
            </a:endParaRPr>
          </a:p>
        </p:txBody>
      </p:sp>
      <p:sp>
        <p:nvSpPr>
          <p:cNvPr id="117" name="Rectangle: Rounded Corners 116">
            <a:extLst>
              <a:ext uri="{FF2B5EF4-FFF2-40B4-BE49-F238E27FC236}">
                <a16:creationId xmlns:a16="http://schemas.microsoft.com/office/drawing/2014/main" id="{22EFB3E0-AA3F-49E3-A52C-8FA44F1A1D4E}"/>
              </a:ext>
            </a:extLst>
          </p:cNvPr>
          <p:cNvSpPr/>
          <p:nvPr/>
        </p:nvSpPr>
        <p:spPr>
          <a:xfrm>
            <a:off x="2229158" y="8901901"/>
            <a:ext cx="1670258" cy="430447"/>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8" name="Rectangle 117">
            <a:extLst>
              <a:ext uri="{FF2B5EF4-FFF2-40B4-BE49-F238E27FC236}">
                <a16:creationId xmlns:a16="http://schemas.microsoft.com/office/drawing/2014/main" id="{290C93A4-9761-48DA-935D-97154041FAEF}"/>
              </a:ext>
            </a:extLst>
          </p:cNvPr>
          <p:cNvSpPr/>
          <p:nvPr/>
        </p:nvSpPr>
        <p:spPr>
          <a:xfrm>
            <a:off x="4243346" y="8928504"/>
            <a:ext cx="2744745"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to practise</a:t>
            </a:r>
            <a:endParaRPr lang="en-GB" sz="2400" dirty="0">
              <a:solidFill>
                <a:schemeClr val="tx1">
                  <a:lumMod val="65000"/>
                  <a:lumOff val="35000"/>
                </a:schemeClr>
              </a:solidFill>
            </a:endParaRPr>
          </a:p>
        </p:txBody>
      </p:sp>
      <p:sp>
        <p:nvSpPr>
          <p:cNvPr id="119" name="Google Shape;433;p6">
            <a:extLst>
              <a:ext uri="{FF2B5EF4-FFF2-40B4-BE49-F238E27FC236}">
                <a16:creationId xmlns:a16="http://schemas.microsoft.com/office/drawing/2014/main" id="{6C757779-7D68-421B-A4BC-479F62C04FDD}"/>
              </a:ext>
            </a:extLst>
          </p:cNvPr>
          <p:cNvSpPr txBox="1"/>
          <p:nvPr/>
        </p:nvSpPr>
        <p:spPr>
          <a:xfrm>
            <a:off x="3899416" y="8943933"/>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20" name="TextBox 119">
            <a:extLst>
              <a:ext uri="{FF2B5EF4-FFF2-40B4-BE49-F238E27FC236}">
                <a16:creationId xmlns:a16="http://schemas.microsoft.com/office/drawing/2014/main" id="{3B09824B-52E7-4ACE-BD6F-B30E02131C95}"/>
              </a:ext>
            </a:extLst>
          </p:cNvPr>
          <p:cNvSpPr txBox="1"/>
          <p:nvPr/>
        </p:nvSpPr>
        <p:spPr>
          <a:xfrm>
            <a:off x="2229158" y="8876392"/>
            <a:ext cx="1717442"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chemeClr val="bg2">
                    <a:lumMod val="25000"/>
                  </a:schemeClr>
                </a:solidFill>
                <a:effectLst/>
                <a:uLnTx/>
                <a:uFillTx/>
                <a:latin typeface="Century Gothic" panose="020F0302020204030204"/>
              </a:rPr>
              <a:t>pratiqu</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er</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a:t>
            </a:r>
          </a:p>
        </p:txBody>
      </p:sp>
      <p:sp>
        <p:nvSpPr>
          <p:cNvPr id="125" name="CustomShape 3">
            <a:extLst>
              <a:ext uri="{FF2B5EF4-FFF2-40B4-BE49-F238E27FC236}">
                <a16:creationId xmlns:a16="http://schemas.microsoft.com/office/drawing/2014/main" id="{56A25005-6C8B-4E94-9AA9-FF5CEEBD2A5D}"/>
              </a:ext>
            </a:extLst>
          </p:cNvPr>
          <p:cNvSpPr/>
          <p:nvPr/>
        </p:nvSpPr>
        <p:spPr>
          <a:xfrm>
            <a:off x="425619" y="9423463"/>
            <a:ext cx="8473689" cy="5492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To mean ‘we’ with a verb, remove –</a:t>
            </a:r>
            <a:r>
              <a:rPr lang="en-GB" sz="2400" b="1" strike="noStrike" spc="-1" dirty="0">
                <a:solidFill>
                  <a:schemeClr val="tx1">
                    <a:lumMod val="65000"/>
                    <a:lumOff val="35000"/>
                  </a:schemeClr>
                </a:solidFill>
                <a:latin typeface="Century Gothic" panose="020B0502020202020204" pitchFamily="34" charset="0"/>
                <a:ea typeface="Century Gothic"/>
              </a:rPr>
              <a:t>er</a:t>
            </a:r>
            <a:r>
              <a:rPr lang="en-GB" sz="2400" b="0" strike="noStrike" spc="-1" dirty="0">
                <a:solidFill>
                  <a:schemeClr val="tx1">
                    <a:lumMod val="65000"/>
                    <a:lumOff val="35000"/>
                  </a:schemeClr>
                </a:solidFill>
                <a:latin typeface="Century Gothic" panose="020B0502020202020204" pitchFamily="34" charset="0"/>
                <a:ea typeface="Century Gothic"/>
              </a:rPr>
              <a:t> and add –</a:t>
            </a:r>
            <a:r>
              <a:rPr lang="en-GB" sz="2400" b="1" strike="noStrike" spc="-1" dirty="0" err="1">
                <a:solidFill>
                  <a:schemeClr val="tx1">
                    <a:lumMod val="65000"/>
                    <a:lumOff val="35000"/>
                  </a:schemeClr>
                </a:solidFill>
                <a:latin typeface="Century Gothic" panose="020B0502020202020204" pitchFamily="34" charset="0"/>
                <a:ea typeface="Century Gothic"/>
              </a:rPr>
              <a:t>ons</a:t>
            </a:r>
            <a:r>
              <a:rPr lang="en-GB" sz="2400" b="0" strike="noStrike" spc="-1" dirty="0">
                <a:solidFill>
                  <a:schemeClr val="tx1">
                    <a:lumMod val="65000"/>
                    <a:lumOff val="35000"/>
                  </a:schemeClr>
                </a:solidFill>
                <a:latin typeface="Century Gothic" panose="020B0502020202020204" pitchFamily="34" charset="0"/>
                <a:ea typeface="Century Gothic"/>
              </a:rPr>
              <a:t>:</a:t>
            </a:r>
            <a:endParaRPr lang="en-GB" sz="2400" dirty="0">
              <a:solidFill>
                <a:schemeClr val="tx1">
                  <a:lumMod val="65000"/>
                  <a:lumOff val="35000"/>
                </a:schemeClr>
              </a:solidFill>
            </a:endParaRPr>
          </a:p>
          <a:p>
            <a:pPr>
              <a:lnSpc>
                <a:spcPct val="100000"/>
              </a:lnSpc>
            </a:pPr>
            <a:r>
              <a:rPr lang="en-GB" sz="2400" b="0" strike="noStrike" spc="-1" dirty="0">
                <a:solidFill>
                  <a:schemeClr val="tx1">
                    <a:lumMod val="65000"/>
                    <a:lumOff val="35000"/>
                  </a:schemeClr>
                </a:solidFill>
                <a:latin typeface="Century Gothic" panose="020B0502020202020204" pitchFamily="34" charset="0"/>
                <a:ea typeface="Century Gothic"/>
              </a:rPr>
              <a:t> </a:t>
            </a:r>
            <a:endParaRPr lang="en-GB" sz="2400" b="0" strike="noStrike" spc="-1" dirty="0">
              <a:solidFill>
                <a:schemeClr val="tx1">
                  <a:lumMod val="65000"/>
                  <a:lumOff val="35000"/>
                </a:schemeClr>
              </a:solidFill>
              <a:latin typeface="Century Gothic" panose="020B0502020202020204" pitchFamily="34" charset="0"/>
            </a:endParaRPr>
          </a:p>
        </p:txBody>
      </p:sp>
      <p:sp>
        <p:nvSpPr>
          <p:cNvPr id="126" name="Rectangle: Rounded Corners 125">
            <a:extLst>
              <a:ext uri="{FF2B5EF4-FFF2-40B4-BE49-F238E27FC236}">
                <a16:creationId xmlns:a16="http://schemas.microsoft.com/office/drawing/2014/main" id="{62952983-2C66-446E-8048-E86450686670}"/>
              </a:ext>
            </a:extLst>
          </p:cNvPr>
          <p:cNvSpPr/>
          <p:nvPr/>
        </p:nvSpPr>
        <p:spPr>
          <a:xfrm>
            <a:off x="587938" y="9865907"/>
            <a:ext cx="5799405" cy="429607"/>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7" name="Rectangle 126">
            <a:extLst>
              <a:ext uri="{FF2B5EF4-FFF2-40B4-BE49-F238E27FC236}">
                <a16:creationId xmlns:a16="http://schemas.microsoft.com/office/drawing/2014/main" id="{8A61A8DB-A242-4799-8E6C-F5641579B52A}"/>
              </a:ext>
            </a:extLst>
          </p:cNvPr>
          <p:cNvSpPr/>
          <p:nvPr/>
        </p:nvSpPr>
        <p:spPr>
          <a:xfrm>
            <a:off x="6797392" y="9865907"/>
            <a:ext cx="5803400"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We practise French at school.</a:t>
            </a:r>
            <a:endParaRPr lang="en-GB" sz="2400" dirty="0">
              <a:solidFill>
                <a:schemeClr val="tx1">
                  <a:lumMod val="65000"/>
                  <a:lumOff val="35000"/>
                </a:schemeClr>
              </a:solidFill>
            </a:endParaRPr>
          </a:p>
        </p:txBody>
      </p:sp>
      <p:sp>
        <p:nvSpPr>
          <p:cNvPr id="128" name="Google Shape;433;p6">
            <a:extLst>
              <a:ext uri="{FF2B5EF4-FFF2-40B4-BE49-F238E27FC236}">
                <a16:creationId xmlns:a16="http://schemas.microsoft.com/office/drawing/2014/main" id="{84736288-DA36-415D-9771-083D376CF5B0}"/>
              </a:ext>
            </a:extLst>
          </p:cNvPr>
          <p:cNvSpPr txBox="1"/>
          <p:nvPr/>
        </p:nvSpPr>
        <p:spPr>
          <a:xfrm>
            <a:off x="6353338" y="9833849"/>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29" name="TextBox 128">
            <a:extLst>
              <a:ext uri="{FF2B5EF4-FFF2-40B4-BE49-F238E27FC236}">
                <a16:creationId xmlns:a16="http://schemas.microsoft.com/office/drawing/2014/main" id="{2B9C1544-1B16-4A77-A20E-E2FFE21C0D73}"/>
              </a:ext>
            </a:extLst>
          </p:cNvPr>
          <p:cNvSpPr txBox="1"/>
          <p:nvPr/>
        </p:nvSpPr>
        <p:spPr>
          <a:xfrm>
            <a:off x="663336" y="9841186"/>
            <a:ext cx="651396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Nous </a:t>
            </a:r>
            <a:r>
              <a:rPr kumimoji="0" lang="en-GB" sz="2400" b="0" i="0" u="none" strike="noStrike" kern="0" cap="none" spc="0" normalizeH="0" baseline="0" noProof="0" dirty="0" err="1">
                <a:ln>
                  <a:noFill/>
                </a:ln>
                <a:solidFill>
                  <a:schemeClr val="bg2">
                    <a:lumMod val="25000"/>
                  </a:schemeClr>
                </a:solidFill>
                <a:effectLst/>
                <a:uLnTx/>
                <a:uFillTx/>
                <a:latin typeface="Century Gothic" panose="020F0302020204030204"/>
              </a:rPr>
              <a:t>pratiqu</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ons</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le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français</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à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l’école</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a:t>
            </a:r>
            <a:endPar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130" name="CustomShape 3">
            <a:extLst>
              <a:ext uri="{FF2B5EF4-FFF2-40B4-BE49-F238E27FC236}">
                <a16:creationId xmlns:a16="http://schemas.microsoft.com/office/drawing/2014/main" id="{1E44000F-27D8-415A-AEC2-CD6D04B746E9}"/>
              </a:ext>
            </a:extLst>
          </p:cNvPr>
          <p:cNvSpPr/>
          <p:nvPr/>
        </p:nvSpPr>
        <p:spPr>
          <a:xfrm>
            <a:off x="408873" y="10308938"/>
            <a:ext cx="9695732" cy="5492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To mean ‘you (plural)’ with a verb, remove –</a:t>
            </a:r>
            <a:r>
              <a:rPr lang="en-GB" sz="2400" b="1" strike="noStrike" spc="-1" dirty="0">
                <a:solidFill>
                  <a:schemeClr val="tx1">
                    <a:lumMod val="65000"/>
                    <a:lumOff val="35000"/>
                  </a:schemeClr>
                </a:solidFill>
                <a:latin typeface="Century Gothic" panose="020B0502020202020204" pitchFamily="34" charset="0"/>
                <a:ea typeface="Century Gothic"/>
              </a:rPr>
              <a:t>er</a:t>
            </a:r>
            <a:r>
              <a:rPr lang="en-GB" sz="2400" b="0" strike="noStrike" spc="-1" dirty="0">
                <a:solidFill>
                  <a:schemeClr val="tx1">
                    <a:lumMod val="65000"/>
                    <a:lumOff val="35000"/>
                  </a:schemeClr>
                </a:solidFill>
                <a:latin typeface="Century Gothic" panose="020B0502020202020204" pitchFamily="34" charset="0"/>
                <a:ea typeface="Century Gothic"/>
              </a:rPr>
              <a:t> and add –</a:t>
            </a:r>
            <a:r>
              <a:rPr lang="en-GB" sz="2400" b="1" strike="noStrike" spc="-1" dirty="0" err="1">
                <a:solidFill>
                  <a:schemeClr val="tx1">
                    <a:lumMod val="65000"/>
                    <a:lumOff val="35000"/>
                  </a:schemeClr>
                </a:solidFill>
                <a:latin typeface="Century Gothic" panose="020B0502020202020204" pitchFamily="34" charset="0"/>
                <a:ea typeface="Century Gothic"/>
              </a:rPr>
              <a:t>ez</a:t>
            </a:r>
            <a:r>
              <a:rPr lang="en-GB" sz="2400" b="0" strike="noStrike" spc="-1" dirty="0">
                <a:solidFill>
                  <a:schemeClr val="tx1">
                    <a:lumMod val="65000"/>
                    <a:lumOff val="35000"/>
                  </a:schemeClr>
                </a:solidFill>
                <a:latin typeface="Century Gothic" panose="020B0502020202020204" pitchFamily="34" charset="0"/>
                <a:ea typeface="Century Gothic"/>
              </a:rPr>
              <a:t>:</a:t>
            </a:r>
            <a:endParaRPr lang="en-GB" sz="2400" dirty="0">
              <a:solidFill>
                <a:schemeClr val="tx1">
                  <a:lumMod val="65000"/>
                  <a:lumOff val="35000"/>
                </a:schemeClr>
              </a:solidFill>
            </a:endParaRPr>
          </a:p>
          <a:p>
            <a:pPr>
              <a:lnSpc>
                <a:spcPct val="100000"/>
              </a:lnSpc>
            </a:pPr>
            <a:r>
              <a:rPr lang="en-GB" sz="2400" b="0" strike="noStrike" spc="-1" dirty="0">
                <a:solidFill>
                  <a:schemeClr val="tx1">
                    <a:lumMod val="65000"/>
                    <a:lumOff val="35000"/>
                  </a:schemeClr>
                </a:solidFill>
                <a:latin typeface="Century Gothic" panose="020B0502020202020204" pitchFamily="34" charset="0"/>
                <a:ea typeface="Century Gothic"/>
              </a:rPr>
              <a:t> </a:t>
            </a:r>
            <a:endParaRPr lang="en-GB" sz="2400" b="0" strike="noStrike" spc="-1" dirty="0">
              <a:solidFill>
                <a:schemeClr val="tx1">
                  <a:lumMod val="65000"/>
                  <a:lumOff val="35000"/>
                </a:schemeClr>
              </a:solidFill>
              <a:latin typeface="Century Gothic" panose="020B0502020202020204" pitchFamily="34" charset="0"/>
            </a:endParaRPr>
          </a:p>
        </p:txBody>
      </p:sp>
      <p:sp>
        <p:nvSpPr>
          <p:cNvPr id="180" name="Rectangle: Rounded Corners 179">
            <a:extLst>
              <a:ext uri="{FF2B5EF4-FFF2-40B4-BE49-F238E27FC236}">
                <a16:creationId xmlns:a16="http://schemas.microsoft.com/office/drawing/2014/main" id="{B1C6C142-32BE-4BED-8E0B-B9AD9BC2E7A4}"/>
              </a:ext>
            </a:extLst>
          </p:cNvPr>
          <p:cNvSpPr/>
          <p:nvPr/>
        </p:nvSpPr>
        <p:spPr>
          <a:xfrm>
            <a:off x="627133" y="10762158"/>
            <a:ext cx="5799405" cy="429607"/>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83" name="Rectangle 182">
            <a:extLst>
              <a:ext uri="{FF2B5EF4-FFF2-40B4-BE49-F238E27FC236}">
                <a16:creationId xmlns:a16="http://schemas.microsoft.com/office/drawing/2014/main" id="{C3FEBE66-3003-451E-BDB0-3D3E96F434B1}"/>
              </a:ext>
            </a:extLst>
          </p:cNvPr>
          <p:cNvSpPr/>
          <p:nvPr/>
        </p:nvSpPr>
        <p:spPr>
          <a:xfrm>
            <a:off x="6836587" y="10762158"/>
            <a:ext cx="5803400"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You (all) practise English at school.</a:t>
            </a:r>
            <a:endParaRPr lang="en-GB" sz="2400" dirty="0">
              <a:solidFill>
                <a:schemeClr val="tx1">
                  <a:lumMod val="65000"/>
                  <a:lumOff val="35000"/>
                </a:schemeClr>
              </a:solidFill>
            </a:endParaRPr>
          </a:p>
        </p:txBody>
      </p:sp>
      <p:sp>
        <p:nvSpPr>
          <p:cNvPr id="184" name="Google Shape;433;p6">
            <a:extLst>
              <a:ext uri="{FF2B5EF4-FFF2-40B4-BE49-F238E27FC236}">
                <a16:creationId xmlns:a16="http://schemas.microsoft.com/office/drawing/2014/main" id="{DA96F3B2-657B-4D79-BA25-2D4C0ABE6D2C}"/>
              </a:ext>
            </a:extLst>
          </p:cNvPr>
          <p:cNvSpPr txBox="1"/>
          <p:nvPr/>
        </p:nvSpPr>
        <p:spPr>
          <a:xfrm>
            <a:off x="6392533" y="10730100"/>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85" name="TextBox 184">
            <a:extLst>
              <a:ext uri="{FF2B5EF4-FFF2-40B4-BE49-F238E27FC236}">
                <a16:creationId xmlns:a16="http://schemas.microsoft.com/office/drawing/2014/main" id="{D5825667-E062-4529-9B49-91BEDF61FBD4}"/>
              </a:ext>
            </a:extLst>
          </p:cNvPr>
          <p:cNvSpPr txBox="1"/>
          <p:nvPr/>
        </p:nvSpPr>
        <p:spPr>
          <a:xfrm>
            <a:off x="702531" y="10737437"/>
            <a:ext cx="651396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chemeClr val="bg2">
                    <a:lumMod val="25000"/>
                  </a:schemeClr>
                </a:solidFill>
                <a:effectLst/>
                <a:uLnTx/>
                <a:uFillTx/>
                <a:latin typeface="Century Gothic" panose="020F0302020204030204"/>
              </a:rPr>
              <a:t>Vous</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0" i="0" u="none" strike="noStrike" kern="0" cap="none" spc="0" normalizeH="0" baseline="0" noProof="0" dirty="0" err="1">
                <a:ln>
                  <a:noFill/>
                </a:ln>
                <a:solidFill>
                  <a:schemeClr val="bg2">
                    <a:lumMod val="25000"/>
                  </a:schemeClr>
                </a:solidFill>
                <a:effectLst/>
                <a:uLnTx/>
                <a:uFillTx/>
                <a:latin typeface="Century Gothic" panose="020F0302020204030204"/>
              </a:rPr>
              <a:t>pratiqu</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ez</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l’anglais</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à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l’école</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a:t>
            </a:r>
            <a:endPar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186" name="Rectangle: Rounded Corners 185">
            <a:extLst>
              <a:ext uri="{FF2B5EF4-FFF2-40B4-BE49-F238E27FC236}">
                <a16:creationId xmlns:a16="http://schemas.microsoft.com/office/drawing/2014/main" id="{68E23707-BBEF-4FD0-A221-29219C445030}"/>
              </a:ext>
            </a:extLst>
          </p:cNvPr>
          <p:cNvSpPr/>
          <p:nvPr/>
        </p:nvSpPr>
        <p:spPr>
          <a:xfrm>
            <a:off x="702641" y="12185503"/>
            <a:ext cx="10636331" cy="3079606"/>
          </a:xfrm>
          <a:prstGeom prst="roundRect">
            <a:avLst>
              <a:gd name="adj" fmla="val 9000"/>
            </a:avLst>
          </a:prstGeom>
          <a:solidFill>
            <a:srgbClr val="FFFBFD"/>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7" name="Picture 186" descr="A picture containing logo, sketch, white, black and white&#10;&#10;Description automatically generated">
            <a:extLst>
              <a:ext uri="{FF2B5EF4-FFF2-40B4-BE49-F238E27FC236}">
                <a16:creationId xmlns:a16="http://schemas.microsoft.com/office/drawing/2014/main" id="{A4F2D414-2B96-4644-9651-3699D50A982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6522" y="12899592"/>
            <a:ext cx="3052965" cy="2370831"/>
          </a:xfrm>
          <a:prstGeom prst="rect">
            <a:avLst/>
          </a:prstGeom>
        </p:spPr>
      </p:pic>
      <p:sp>
        <p:nvSpPr>
          <p:cNvPr id="188" name="TextBox 187">
            <a:extLst>
              <a:ext uri="{FF2B5EF4-FFF2-40B4-BE49-F238E27FC236}">
                <a16:creationId xmlns:a16="http://schemas.microsoft.com/office/drawing/2014/main" id="{F9CD24EC-B423-41CE-9A61-D70756FD1952}"/>
              </a:ext>
            </a:extLst>
          </p:cNvPr>
          <p:cNvSpPr txBox="1"/>
          <p:nvPr/>
        </p:nvSpPr>
        <p:spPr>
          <a:xfrm>
            <a:off x="854505" y="12330593"/>
            <a:ext cx="10201941" cy="830997"/>
          </a:xfrm>
          <a:prstGeom prst="rect">
            <a:avLst/>
          </a:prstGeom>
          <a:noFill/>
        </p:spPr>
        <p:txBody>
          <a:bodyPr wrap="square" rtlCol="0">
            <a:spAutoFit/>
          </a:bodyPr>
          <a:lstStyle/>
          <a:p>
            <a:pPr>
              <a:defRPr/>
            </a:pP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Write any French words you can think of that relate to school </a:t>
            </a:r>
            <a:b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br>
            <a:r>
              <a:rPr lang="en-GB" sz="2400" dirty="0">
                <a:solidFill>
                  <a:prstClr val="black">
                    <a:lumMod val="75000"/>
                    <a:lumOff val="25000"/>
                  </a:prstClr>
                </a:solidFill>
                <a:latin typeface="Century Gothic" panose="020B0502020202020204" pitchFamily="34" charset="0"/>
                <a:cs typeface="Calibri" panose="020F0502020204030204" pitchFamily="34" charset="0"/>
                <a:sym typeface="Century Gothic"/>
              </a:rPr>
              <a:t>E.g., friend, book, to speak, to write, pleased, bag.</a:t>
            </a:r>
            <a:endPar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189" name="Picture 188" descr="A picture containing logo, sketch, white, black and white&#10;&#10;Description automatically generated">
            <a:extLst>
              <a:ext uri="{FF2B5EF4-FFF2-40B4-BE49-F238E27FC236}">
                <a16:creationId xmlns:a16="http://schemas.microsoft.com/office/drawing/2014/main" id="{830682EF-B379-4863-B527-01260910B10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82128" y="12894278"/>
            <a:ext cx="3052965" cy="2370831"/>
          </a:xfrm>
          <a:prstGeom prst="rect">
            <a:avLst/>
          </a:prstGeom>
        </p:spPr>
      </p:pic>
      <p:pic>
        <p:nvPicPr>
          <p:cNvPr id="190" name="Picture 189" descr="A picture containing logo, sketch, white, black and white&#10;&#10;Description automatically generated">
            <a:extLst>
              <a:ext uri="{FF2B5EF4-FFF2-40B4-BE49-F238E27FC236}">
                <a16:creationId xmlns:a16="http://schemas.microsoft.com/office/drawing/2014/main" id="{791F4B9E-5DC9-4B14-9900-15181EC7FD7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54051" y="12918227"/>
            <a:ext cx="3052965" cy="2370831"/>
          </a:xfrm>
          <a:prstGeom prst="rect">
            <a:avLst/>
          </a:prstGeom>
        </p:spPr>
      </p:pic>
    </p:spTree>
    <p:extLst>
      <p:ext uri="{BB962C8B-B14F-4D97-AF65-F5344CB8AC3E}">
        <p14:creationId xmlns:p14="http://schemas.microsoft.com/office/powerpoint/2010/main" val="25916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extBox 155">
            <a:extLst>
              <a:ext uri="{FF2B5EF4-FFF2-40B4-BE49-F238E27FC236}">
                <a16:creationId xmlns:a16="http://schemas.microsoft.com/office/drawing/2014/main" id="{75CAAF44-558C-4BC0-B693-EC26D324F3CF}"/>
              </a:ext>
            </a:extLst>
          </p:cNvPr>
          <p:cNvSpPr txBox="1"/>
          <p:nvPr/>
        </p:nvSpPr>
        <p:spPr>
          <a:xfrm>
            <a:off x="719767" y="2257087"/>
            <a:ext cx="7749193"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Nous </a:t>
            </a:r>
            <a:r>
              <a:rPr kumimoji="0" lang="en-GB" sz="2200" b="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portons</a:t>
            </a:r>
            <a:r>
              <a:rPr kumimoji="0" lang="en-GB" sz="22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 un </a:t>
            </a:r>
            <a:r>
              <a:rPr kumimoji="0" lang="en-GB" sz="2200" b="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Calibri" panose="020F0502020204030204" pitchFamily="34" charset="0"/>
              </a:rPr>
              <a:t>uniforme</a:t>
            </a:r>
            <a:r>
              <a:rPr kumimoji="0" lang="en-GB" sz="22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a:t>
            </a:r>
            <a:endParaRPr kumimoji="0" lang="en-GB" sz="2200" b="0" i="0" u="none" strike="noStrike" kern="1200" cap="none" spc="0" normalizeH="0" baseline="0" noProof="0" dirty="0">
              <a:ln>
                <a:noFill/>
              </a:ln>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1</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302362" y="210726"/>
            <a:ext cx="7193654"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latin typeface="Century Gothic" panose="020B0502020202020204" pitchFamily="34" charset="0"/>
              </a:rPr>
              <a:t>Saying what I and others do</a:t>
            </a:r>
            <a:endParaRPr lang="en-GB" sz="3600" dirty="0"/>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989763" y="298863"/>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82" dirty="0">
                <a:solidFill>
                  <a:srgbClr val="FF0000"/>
                </a:solidFill>
                <a:latin typeface="Modern Love" panose="04090805081005020601" pitchFamily="82" charset="0"/>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r>
                <a:rPr lang="en-GB" sz="3938" dirty="0">
                  <a:solidFill>
                    <a:srgbClr val="00B050"/>
                  </a:solidFill>
                  <a:latin typeface="Modern Love" panose="04090805081005020601" pitchFamily="82" charset="0"/>
                </a:rPr>
                <a:t>1</a:t>
              </a:r>
              <a:endParaRPr lang="en-GB" sz="3938" dirty="0">
                <a:solidFill>
                  <a:srgbClr val="00B050"/>
                </a:solidFill>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3058885" cy="546945"/>
          </a:xfrm>
          <a:prstGeom prst="rect">
            <a:avLst/>
          </a:prstGeom>
          <a:noFill/>
        </p:spPr>
        <p:txBody>
          <a:bodyPr wrap="square">
            <a:spAutoFit/>
          </a:bodyPr>
          <a:lstStyle/>
          <a:p>
            <a:r>
              <a:rPr lang="en-GB" sz="2954" dirty="0">
                <a:solidFill>
                  <a:schemeClr val="tx1">
                    <a:lumMod val="65000"/>
                    <a:lumOff val="35000"/>
                  </a:schemeClr>
                </a:solidFill>
                <a:latin typeface="Modern Love" panose="04090805081005020601" pitchFamily="82" charset="0"/>
              </a:rPr>
              <a:t>Vert term 2 </a:t>
            </a:r>
            <a:endParaRPr lang="en-GB" sz="2954" dirty="0">
              <a:solidFill>
                <a:schemeClr val="tx1">
                  <a:lumMod val="65000"/>
                  <a:lumOff val="35000"/>
                </a:schemeClr>
              </a:solidFill>
            </a:endParaRPr>
          </a:p>
        </p:txBody>
      </p:sp>
      <p:grpSp>
        <p:nvGrpSpPr>
          <p:cNvPr id="23" name="Group 22">
            <a:extLst>
              <a:ext uri="{FF2B5EF4-FFF2-40B4-BE49-F238E27FC236}">
                <a16:creationId xmlns:a16="http://schemas.microsoft.com/office/drawing/2014/main" id="{9FA26125-BA92-48B6-903A-56A91F664651}"/>
              </a:ext>
            </a:extLst>
          </p:cNvPr>
          <p:cNvGrpSpPr/>
          <p:nvPr/>
        </p:nvGrpSpPr>
        <p:grpSpPr>
          <a:xfrm>
            <a:off x="10921391" y="15392037"/>
            <a:ext cx="912053" cy="651262"/>
            <a:chOff x="10782402" y="15614226"/>
            <a:chExt cx="912053" cy="651262"/>
          </a:xfrm>
        </p:grpSpPr>
        <p:pic>
          <p:nvPicPr>
            <p:cNvPr id="2079" name="Picture 4" descr="Free Watercolor Brushstroke illustration and picture">
              <a:extLst>
                <a:ext uri="{FF2B5EF4-FFF2-40B4-BE49-F238E27FC236}">
                  <a16:creationId xmlns:a16="http://schemas.microsoft.com/office/drawing/2014/main" id="{3A7B6A95-6AB8-3394-AD68-713D43E5E03D}"/>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82402" y="1561422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2089" name="TextBox 2088">
              <a:extLst>
                <a:ext uri="{FF2B5EF4-FFF2-40B4-BE49-F238E27FC236}">
                  <a16:creationId xmlns:a16="http://schemas.microsoft.com/office/drawing/2014/main" id="{B2AFFFD7-5E0E-9D9C-D583-13787BA98ED2}"/>
                </a:ext>
              </a:extLst>
            </p:cNvPr>
            <p:cNvSpPr txBox="1"/>
            <p:nvPr/>
          </p:nvSpPr>
          <p:spPr>
            <a:xfrm>
              <a:off x="11011479" y="15735057"/>
              <a:ext cx="378630"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5</a:t>
              </a:r>
            </a:p>
          </p:txBody>
        </p:sp>
      </p:grpSp>
      <p:grpSp>
        <p:nvGrpSpPr>
          <p:cNvPr id="56" name="Group 55">
            <a:extLst>
              <a:ext uri="{FF2B5EF4-FFF2-40B4-BE49-F238E27FC236}">
                <a16:creationId xmlns:a16="http://schemas.microsoft.com/office/drawing/2014/main" id="{174151FD-51E7-406D-9858-233E34766DD1}"/>
              </a:ext>
            </a:extLst>
          </p:cNvPr>
          <p:cNvGrpSpPr/>
          <p:nvPr/>
        </p:nvGrpSpPr>
        <p:grpSpPr>
          <a:xfrm>
            <a:off x="86743" y="1057770"/>
            <a:ext cx="2268556" cy="862054"/>
            <a:chOff x="314909" y="12083263"/>
            <a:chExt cx="2268556" cy="862054"/>
          </a:xfrm>
        </p:grpSpPr>
        <p:sp>
          <p:nvSpPr>
            <p:cNvPr id="57" name="Title 1">
              <a:extLst>
                <a:ext uri="{FF2B5EF4-FFF2-40B4-BE49-F238E27FC236}">
                  <a16:creationId xmlns:a16="http://schemas.microsoft.com/office/drawing/2014/main" id="{247E5AD6-33CB-4B52-B184-79221CF5F490}"/>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58" name="Picture 57" descr="A logo of a book&#10;&#10;Description automatically generated with low confidence">
              <a:extLst>
                <a:ext uri="{FF2B5EF4-FFF2-40B4-BE49-F238E27FC236}">
                  <a16:creationId xmlns:a16="http://schemas.microsoft.com/office/drawing/2014/main" id="{6BFF8780-91BC-4469-A351-39CC079BDC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sp>
        <p:nvSpPr>
          <p:cNvPr id="59" name="TextBox 58">
            <a:extLst>
              <a:ext uri="{FF2B5EF4-FFF2-40B4-BE49-F238E27FC236}">
                <a16:creationId xmlns:a16="http://schemas.microsoft.com/office/drawing/2014/main" id="{2A448368-31A5-40B2-AD95-E093AC85D442}"/>
              </a:ext>
            </a:extLst>
          </p:cNvPr>
          <p:cNvSpPr txBox="1"/>
          <p:nvPr/>
        </p:nvSpPr>
        <p:spPr>
          <a:xfrm>
            <a:off x="2373815" y="1142208"/>
            <a:ext cx="822212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Zut</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 </a:t>
            </a:r>
            <a:r>
              <a:rPr kumimoji="0" lang="en-GB" sz="240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Sanaya</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spilled hot chocolate on her school work!</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60" name="TextBox 59">
            <a:extLst>
              <a:ext uri="{FF2B5EF4-FFF2-40B4-BE49-F238E27FC236}">
                <a16:creationId xmlns:a16="http://schemas.microsoft.com/office/drawing/2014/main" id="{3A41B9D9-260D-4453-A115-ACA4FE004966}"/>
              </a:ext>
            </a:extLst>
          </p:cNvPr>
          <p:cNvSpPr txBox="1"/>
          <p:nvPr/>
        </p:nvSpPr>
        <p:spPr>
          <a:xfrm>
            <a:off x="133921" y="2220280"/>
            <a:ext cx="524830" cy="523220"/>
          </a:xfrm>
          <a:prstGeom prst="rect">
            <a:avLst/>
          </a:prstGeom>
          <a:noFill/>
        </p:spPr>
        <p:txBody>
          <a:bodyPr wrap="square" rtlCol="0">
            <a:spAutoFit/>
          </a:bodyPr>
          <a:lstStyle/>
          <a:p>
            <a:r>
              <a:rPr lang="en-GB" sz="2800" b="1" dirty="0">
                <a:latin typeface="Century Gothic" panose="020B0502020202020204" pitchFamily="34" charset="0"/>
              </a:rPr>
              <a:t>1</a:t>
            </a:r>
          </a:p>
        </p:txBody>
      </p:sp>
      <p:sp>
        <p:nvSpPr>
          <p:cNvPr id="61" name="TextBox 60">
            <a:extLst>
              <a:ext uri="{FF2B5EF4-FFF2-40B4-BE49-F238E27FC236}">
                <a16:creationId xmlns:a16="http://schemas.microsoft.com/office/drawing/2014/main" id="{62677824-D0C7-4ED9-B7C6-86599372B159}"/>
              </a:ext>
            </a:extLst>
          </p:cNvPr>
          <p:cNvSpPr txBox="1"/>
          <p:nvPr/>
        </p:nvSpPr>
        <p:spPr>
          <a:xfrm>
            <a:off x="120159" y="3073612"/>
            <a:ext cx="524830" cy="523220"/>
          </a:xfrm>
          <a:prstGeom prst="rect">
            <a:avLst/>
          </a:prstGeom>
          <a:noFill/>
        </p:spPr>
        <p:txBody>
          <a:bodyPr wrap="square" rtlCol="0">
            <a:spAutoFit/>
          </a:bodyPr>
          <a:lstStyle/>
          <a:p>
            <a:r>
              <a:rPr lang="en-GB" sz="2800" b="1" dirty="0">
                <a:latin typeface="Century Gothic" panose="020B0502020202020204" pitchFamily="34" charset="0"/>
              </a:rPr>
              <a:t>2</a:t>
            </a:r>
          </a:p>
        </p:txBody>
      </p:sp>
      <p:sp>
        <p:nvSpPr>
          <p:cNvPr id="62" name="TextBox 61">
            <a:extLst>
              <a:ext uri="{FF2B5EF4-FFF2-40B4-BE49-F238E27FC236}">
                <a16:creationId xmlns:a16="http://schemas.microsoft.com/office/drawing/2014/main" id="{B5AA25C4-F079-4B58-B9E6-165068EB9F90}"/>
              </a:ext>
            </a:extLst>
          </p:cNvPr>
          <p:cNvSpPr txBox="1"/>
          <p:nvPr/>
        </p:nvSpPr>
        <p:spPr>
          <a:xfrm>
            <a:off x="123992" y="3926944"/>
            <a:ext cx="524830" cy="523220"/>
          </a:xfrm>
          <a:prstGeom prst="rect">
            <a:avLst/>
          </a:prstGeom>
          <a:noFill/>
        </p:spPr>
        <p:txBody>
          <a:bodyPr wrap="square" rtlCol="0">
            <a:spAutoFit/>
          </a:bodyPr>
          <a:lstStyle/>
          <a:p>
            <a:r>
              <a:rPr lang="en-GB" sz="2800" b="1" dirty="0">
                <a:latin typeface="Century Gothic" panose="020B0502020202020204" pitchFamily="34" charset="0"/>
              </a:rPr>
              <a:t>3</a:t>
            </a:r>
          </a:p>
        </p:txBody>
      </p:sp>
      <p:sp>
        <p:nvSpPr>
          <p:cNvPr id="63" name="TextBox 62">
            <a:extLst>
              <a:ext uri="{FF2B5EF4-FFF2-40B4-BE49-F238E27FC236}">
                <a16:creationId xmlns:a16="http://schemas.microsoft.com/office/drawing/2014/main" id="{7A108214-79D5-45BB-A8BA-E9876304C458}"/>
              </a:ext>
            </a:extLst>
          </p:cNvPr>
          <p:cNvSpPr txBox="1"/>
          <p:nvPr/>
        </p:nvSpPr>
        <p:spPr>
          <a:xfrm>
            <a:off x="81918" y="4964998"/>
            <a:ext cx="524830" cy="523220"/>
          </a:xfrm>
          <a:prstGeom prst="rect">
            <a:avLst/>
          </a:prstGeom>
          <a:noFill/>
        </p:spPr>
        <p:txBody>
          <a:bodyPr wrap="square" rtlCol="0">
            <a:spAutoFit/>
          </a:bodyPr>
          <a:lstStyle/>
          <a:p>
            <a:r>
              <a:rPr lang="en-GB" sz="2800" b="1" dirty="0">
                <a:latin typeface="Century Gothic" panose="020B0502020202020204" pitchFamily="34" charset="0"/>
              </a:rPr>
              <a:t>4</a:t>
            </a:r>
          </a:p>
        </p:txBody>
      </p:sp>
      <p:sp>
        <p:nvSpPr>
          <p:cNvPr id="64" name="TextBox 63">
            <a:extLst>
              <a:ext uri="{FF2B5EF4-FFF2-40B4-BE49-F238E27FC236}">
                <a16:creationId xmlns:a16="http://schemas.microsoft.com/office/drawing/2014/main" id="{029A9B59-0452-4D16-B912-7448D6B286ED}"/>
              </a:ext>
            </a:extLst>
          </p:cNvPr>
          <p:cNvSpPr txBox="1"/>
          <p:nvPr/>
        </p:nvSpPr>
        <p:spPr>
          <a:xfrm>
            <a:off x="81918" y="5837209"/>
            <a:ext cx="524830" cy="523220"/>
          </a:xfrm>
          <a:prstGeom prst="rect">
            <a:avLst/>
          </a:prstGeom>
          <a:noFill/>
        </p:spPr>
        <p:txBody>
          <a:bodyPr wrap="square" rtlCol="0">
            <a:spAutoFit/>
          </a:bodyPr>
          <a:lstStyle/>
          <a:p>
            <a:r>
              <a:rPr lang="en-GB" sz="2800" b="1" dirty="0">
                <a:latin typeface="Century Gothic" panose="020B0502020202020204" pitchFamily="34" charset="0"/>
              </a:rPr>
              <a:t>5</a:t>
            </a:r>
          </a:p>
        </p:txBody>
      </p:sp>
      <p:sp>
        <p:nvSpPr>
          <p:cNvPr id="65" name="TextBox 64">
            <a:extLst>
              <a:ext uri="{FF2B5EF4-FFF2-40B4-BE49-F238E27FC236}">
                <a16:creationId xmlns:a16="http://schemas.microsoft.com/office/drawing/2014/main" id="{A9F7B10A-8AB9-463B-BE19-F635972D560C}"/>
              </a:ext>
            </a:extLst>
          </p:cNvPr>
          <p:cNvSpPr txBox="1"/>
          <p:nvPr/>
        </p:nvSpPr>
        <p:spPr>
          <a:xfrm>
            <a:off x="126931" y="6825377"/>
            <a:ext cx="524830" cy="523220"/>
          </a:xfrm>
          <a:prstGeom prst="rect">
            <a:avLst/>
          </a:prstGeom>
          <a:noFill/>
        </p:spPr>
        <p:txBody>
          <a:bodyPr wrap="square" rtlCol="0">
            <a:spAutoFit/>
          </a:bodyPr>
          <a:lstStyle/>
          <a:p>
            <a:r>
              <a:rPr lang="en-GB" sz="2800" b="1" dirty="0">
                <a:latin typeface="Century Gothic" panose="020B0502020202020204" pitchFamily="34" charset="0"/>
              </a:rPr>
              <a:t>6</a:t>
            </a:r>
          </a:p>
        </p:txBody>
      </p:sp>
      <p:sp>
        <p:nvSpPr>
          <p:cNvPr id="66" name="TextBox 65">
            <a:extLst>
              <a:ext uri="{FF2B5EF4-FFF2-40B4-BE49-F238E27FC236}">
                <a16:creationId xmlns:a16="http://schemas.microsoft.com/office/drawing/2014/main" id="{BFFDFB3D-C180-469A-B9EF-DD51E5F48BCC}"/>
              </a:ext>
            </a:extLst>
          </p:cNvPr>
          <p:cNvSpPr txBox="1"/>
          <p:nvPr/>
        </p:nvSpPr>
        <p:spPr>
          <a:xfrm>
            <a:off x="2373815" y="1544066"/>
            <a:ext cx="930254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C’est</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40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Sanaya</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et </a:t>
            </a:r>
            <a:r>
              <a:rPr kumimoji="0" lang="en-GB" sz="240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sa</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40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classe</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(we) </a:t>
            </a:r>
            <a:r>
              <a:rPr kumimoji="0" lang="en-GB" sz="240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ou</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Adèle et </a:t>
            </a:r>
            <a:r>
              <a:rPr kumimoji="0" lang="en-GB" sz="240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sa</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40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classe</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40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vous</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endPar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67" name="TextBox 66">
            <a:extLst>
              <a:ext uri="{FF2B5EF4-FFF2-40B4-BE49-F238E27FC236}">
                <a16:creationId xmlns:a16="http://schemas.microsoft.com/office/drawing/2014/main" id="{B267C6C2-EB88-4223-83A0-6BE2C54D6BE6}"/>
              </a:ext>
            </a:extLst>
          </p:cNvPr>
          <p:cNvSpPr txBox="1"/>
          <p:nvPr/>
        </p:nvSpPr>
        <p:spPr>
          <a:xfrm>
            <a:off x="558185" y="2695065"/>
            <a:ext cx="6456979" cy="40011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Segoe Print" panose="02000600000000000000" pitchFamily="2" charset="0"/>
              </a:rPr>
              <a:t> We wear a uniform..</a:t>
            </a:r>
            <a:endParaRPr kumimoji="0" lang="en-GB" sz="2000" b="0" i="0" u="none" strike="noStrike" kern="0" cap="none" spc="0" normalizeH="0" baseline="0" noProof="0" dirty="0">
              <a:ln>
                <a:noFill/>
              </a:ln>
              <a:effectLst/>
              <a:uLnTx/>
              <a:uFillTx/>
            </a:endParaRPr>
          </a:p>
        </p:txBody>
      </p:sp>
      <p:sp>
        <p:nvSpPr>
          <p:cNvPr id="68" name="TextBox 67">
            <a:extLst>
              <a:ext uri="{FF2B5EF4-FFF2-40B4-BE49-F238E27FC236}">
                <a16:creationId xmlns:a16="http://schemas.microsoft.com/office/drawing/2014/main" id="{980B64D3-2667-49DE-B35B-66DFBEBB7554}"/>
              </a:ext>
            </a:extLst>
          </p:cNvPr>
          <p:cNvSpPr txBox="1"/>
          <p:nvPr/>
        </p:nvSpPr>
        <p:spPr>
          <a:xfrm>
            <a:off x="764674" y="3047698"/>
            <a:ext cx="5966769" cy="430887"/>
          </a:xfrm>
          <a:prstGeom prst="rect">
            <a:avLst/>
          </a:prstGeom>
          <a:noFill/>
        </p:spPr>
        <p:txBody>
          <a:bodyPr wrap="square">
            <a:spAutoFit/>
          </a:bodyPr>
          <a:lstStyle/>
          <a:p>
            <a:pPr defTabSz="914400">
              <a:defRPr/>
            </a:pPr>
            <a:r>
              <a:rPr lang="fr-FR" sz="2200" dirty="0">
                <a:latin typeface="Century Gothic" panose="020B0502020202020204" pitchFamily="34" charset="0"/>
                <a:ea typeface="Calibri" panose="020F0502020204030204" pitchFamily="34" charset="0"/>
                <a:cs typeface="Calibri" panose="020F0502020204030204" pitchFamily="34" charset="0"/>
              </a:rPr>
              <a:t>Nous étudions la religion.</a:t>
            </a:r>
            <a:endParaRPr lang="en-GB" sz="2200" dirty="0">
              <a:latin typeface="Century Gothic" panose="020B0502020202020204" pitchFamily="34" charset="0"/>
            </a:endParaRPr>
          </a:p>
        </p:txBody>
      </p:sp>
      <p:sp>
        <p:nvSpPr>
          <p:cNvPr id="69" name="TextBox 68">
            <a:extLst>
              <a:ext uri="{FF2B5EF4-FFF2-40B4-BE49-F238E27FC236}">
                <a16:creationId xmlns:a16="http://schemas.microsoft.com/office/drawing/2014/main" id="{004B8E96-C661-489D-B04A-AAE4ECEC867C}"/>
              </a:ext>
            </a:extLst>
          </p:cNvPr>
          <p:cNvSpPr txBox="1"/>
          <p:nvPr/>
        </p:nvSpPr>
        <p:spPr>
          <a:xfrm>
            <a:off x="797991" y="3510476"/>
            <a:ext cx="5966769" cy="400110"/>
          </a:xfrm>
          <a:prstGeom prst="rect">
            <a:avLst/>
          </a:prstGeom>
          <a:noFill/>
        </p:spPr>
        <p:txBody>
          <a:bodyPr wrap="square">
            <a:spAutoFit/>
          </a:bodyPr>
          <a:lstStyle/>
          <a:p>
            <a:pPr defTabSz="914400">
              <a:defRPr/>
            </a:pPr>
            <a:r>
              <a:rPr lang="fr-FR" sz="2000" dirty="0">
                <a:latin typeface="Segoe Print" panose="02000600000000000000" pitchFamily="2" charset="0"/>
                <a:ea typeface="Calibri" panose="020F0502020204030204" pitchFamily="34" charset="0"/>
                <a:cs typeface="Calibri" panose="020F0502020204030204" pitchFamily="34" charset="0"/>
              </a:rPr>
              <a:t>We study religion.</a:t>
            </a:r>
            <a:endParaRPr lang="en-GB" sz="2000" dirty="0">
              <a:latin typeface="Segoe Print" panose="02000600000000000000" pitchFamily="2" charset="0"/>
            </a:endParaRPr>
          </a:p>
        </p:txBody>
      </p:sp>
      <p:sp>
        <p:nvSpPr>
          <p:cNvPr id="70" name="TextBox 69">
            <a:extLst>
              <a:ext uri="{FF2B5EF4-FFF2-40B4-BE49-F238E27FC236}">
                <a16:creationId xmlns:a16="http://schemas.microsoft.com/office/drawing/2014/main" id="{7632B47D-CCEB-470D-8FAC-0CC09B2F9A74}"/>
              </a:ext>
            </a:extLst>
          </p:cNvPr>
          <p:cNvSpPr txBox="1"/>
          <p:nvPr/>
        </p:nvSpPr>
        <p:spPr>
          <a:xfrm>
            <a:off x="756702" y="4031465"/>
            <a:ext cx="6880541" cy="430887"/>
          </a:xfrm>
          <a:prstGeom prst="rect">
            <a:avLst/>
          </a:prstGeom>
          <a:noFill/>
        </p:spPr>
        <p:txBody>
          <a:bodyPr wrap="square">
            <a:spAutoFit/>
          </a:bodyPr>
          <a:lstStyle/>
          <a:p>
            <a:pPr defTabSz="914400">
              <a:defRPr/>
            </a:pPr>
            <a:r>
              <a:rPr lang="fr-FR" sz="2200" dirty="0">
                <a:latin typeface="Century Gothic" panose="020B0502020202020204" pitchFamily="34" charset="0"/>
                <a:ea typeface="Calibri" panose="020F0502020204030204" pitchFamily="34" charset="0"/>
                <a:cs typeface="Calibri" panose="020F0502020204030204" pitchFamily="34" charset="0"/>
              </a:rPr>
              <a:t>Vous avez une heure et demie pour le déjeuner.</a:t>
            </a:r>
            <a:endParaRPr lang="en-GB" sz="2200" dirty="0">
              <a:latin typeface="Century Gothic" panose="020B0502020202020204" pitchFamily="34" charset="0"/>
            </a:endParaRPr>
          </a:p>
        </p:txBody>
      </p:sp>
      <p:sp>
        <p:nvSpPr>
          <p:cNvPr id="71" name="TextBox 70">
            <a:extLst>
              <a:ext uri="{FF2B5EF4-FFF2-40B4-BE49-F238E27FC236}">
                <a16:creationId xmlns:a16="http://schemas.microsoft.com/office/drawing/2014/main" id="{4F416F7C-B05B-4EA6-98BE-5811C47C14DC}"/>
              </a:ext>
            </a:extLst>
          </p:cNvPr>
          <p:cNvSpPr txBox="1"/>
          <p:nvPr/>
        </p:nvSpPr>
        <p:spPr>
          <a:xfrm>
            <a:off x="770144" y="4494015"/>
            <a:ext cx="5966769" cy="400110"/>
          </a:xfrm>
          <a:prstGeom prst="rect">
            <a:avLst/>
          </a:prstGeom>
          <a:noFill/>
        </p:spPr>
        <p:txBody>
          <a:bodyPr wrap="square">
            <a:spAutoFit/>
          </a:bodyPr>
          <a:lstStyle/>
          <a:p>
            <a:pPr defTabSz="914400">
              <a:defRPr/>
            </a:pPr>
            <a:r>
              <a:rPr lang="fr-FR" sz="2000" dirty="0">
                <a:latin typeface="Segoe Print" panose="02000600000000000000" pitchFamily="2" charset="0"/>
                <a:cs typeface="Calibri" panose="020F0502020204030204" pitchFamily="34" charset="0"/>
              </a:rPr>
              <a:t>You have an hour and a half for lunch.</a:t>
            </a:r>
            <a:endParaRPr lang="en-GB" sz="2000" dirty="0">
              <a:latin typeface="Segoe Print" panose="02000600000000000000" pitchFamily="2" charset="0"/>
            </a:endParaRPr>
          </a:p>
        </p:txBody>
      </p:sp>
      <p:sp>
        <p:nvSpPr>
          <p:cNvPr id="72" name="TextBox 71">
            <a:extLst>
              <a:ext uri="{FF2B5EF4-FFF2-40B4-BE49-F238E27FC236}">
                <a16:creationId xmlns:a16="http://schemas.microsoft.com/office/drawing/2014/main" id="{1A2F0522-F9EE-4C16-BD08-FB9B6ECDB0E5}"/>
              </a:ext>
            </a:extLst>
          </p:cNvPr>
          <p:cNvSpPr txBox="1"/>
          <p:nvPr/>
        </p:nvSpPr>
        <p:spPr>
          <a:xfrm>
            <a:off x="804586" y="4915005"/>
            <a:ext cx="5966769" cy="430887"/>
          </a:xfrm>
          <a:prstGeom prst="rect">
            <a:avLst/>
          </a:prstGeom>
          <a:noFill/>
        </p:spPr>
        <p:txBody>
          <a:bodyPr wrap="square">
            <a:spAutoFit/>
          </a:bodyPr>
          <a:lstStyle/>
          <a:p>
            <a:pPr defTabSz="914400">
              <a:defRPr/>
            </a:pPr>
            <a:r>
              <a:rPr lang="fr-FR" sz="2200" dirty="0">
                <a:latin typeface="Century Gothic" panose="020B0502020202020204" pitchFamily="34" charset="0"/>
                <a:ea typeface="Calibri" panose="020F0502020204030204" pitchFamily="34" charset="0"/>
                <a:cs typeface="Calibri" panose="020F0502020204030204" pitchFamily="34" charset="0"/>
              </a:rPr>
              <a:t>Nous gagnons des prix en classe.</a:t>
            </a:r>
            <a:endParaRPr lang="en-GB" sz="2200" dirty="0">
              <a:latin typeface="Century Gothic" panose="020B0502020202020204" pitchFamily="34" charset="0"/>
            </a:endParaRPr>
          </a:p>
        </p:txBody>
      </p:sp>
      <p:sp>
        <p:nvSpPr>
          <p:cNvPr id="73" name="TextBox 72">
            <a:extLst>
              <a:ext uri="{FF2B5EF4-FFF2-40B4-BE49-F238E27FC236}">
                <a16:creationId xmlns:a16="http://schemas.microsoft.com/office/drawing/2014/main" id="{7E0D9753-CF1C-4287-973E-1F589BAE5EE5}"/>
              </a:ext>
            </a:extLst>
          </p:cNvPr>
          <p:cNvSpPr txBox="1"/>
          <p:nvPr/>
        </p:nvSpPr>
        <p:spPr>
          <a:xfrm>
            <a:off x="738490" y="5355299"/>
            <a:ext cx="3233617" cy="400110"/>
          </a:xfrm>
          <a:prstGeom prst="rect">
            <a:avLst/>
          </a:prstGeom>
          <a:noFill/>
        </p:spPr>
        <p:txBody>
          <a:bodyPr wrap="square">
            <a:spAutoFit/>
          </a:bodyPr>
          <a:lstStyle/>
          <a:p>
            <a:pPr defTabSz="914400">
              <a:defRPr/>
            </a:pPr>
            <a:r>
              <a:rPr lang="fr-FR" sz="2000" dirty="0">
                <a:latin typeface="Segoe Print" panose="02000600000000000000" pitchFamily="2" charset="0"/>
                <a:ea typeface="Calibri" panose="020F0502020204030204" pitchFamily="34" charset="0"/>
                <a:cs typeface="Calibri" panose="020F0502020204030204" pitchFamily="34" charset="0"/>
              </a:rPr>
              <a:t>We win prizes in class.</a:t>
            </a:r>
            <a:endParaRPr lang="en-GB" sz="2000" dirty="0">
              <a:latin typeface="Segoe Print" panose="02000600000000000000" pitchFamily="2" charset="0"/>
            </a:endParaRPr>
          </a:p>
        </p:txBody>
      </p:sp>
      <p:sp>
        <p:nvSpPr>
          <p:cNvPr id="74" name="TextBox 73">
            <a:extLst>
              <a:ext uri="{FF2B5EF4-FFF2-40B4-BE49-F238E27FC236}">
                <a16:creationId xmlns:a16="http://schemas.microsoft.com/office/drawing/2014/main" id="{5CAD4050-E3A1-4899-9DA1-0D352022725A}"/>
              </a:ext>
            </a:extLst>
          </p:cNvPr>
          <p:cNvSpPr txBox="1"/>
          <p:nvPr/>
        </p:nvSpPr>
        <p:spPr>
          <a:xfrm>
            <a:off x="852009" y="5794849"/>
            <a:ext cx="6607193" cy="769441"/>
          </a:xfrm>
          <a:prstGeom prst="rect">
            <a:avLst/>
          </a:prstGeom>
          <a:noFill/>
        </p:spPr>
        <p:txBody>
          <a:bodyPr wrap="square">
            <a:spAutoFit/>
          </a:bodyPr>
          <a:lstStyle/>
          <a:p>
            <a:pPr defTabSz="914400">
              <a:defRPr/>
            </a:pPr>
            <a:r>
              <a:rPr lang="fr-FR" sz="2200" dirty="0">
                <a:latin typeface="Century Gothic" panose="020B0502020202020204" pitchFamily="34" charset="0"/>
                <a:cs typeface="Calibri" panose="020F0502020204030204" pitchFamily="34" charset="0"/>
              </a:rPr>
              <a:t>Vous pratiquez aussi le sport à l’école, comme nous.</a:t>
            </a:r>
            <a:endParaRPr lang="en-GB" sz="2200" dirty="0">
              <a:latin typeface="Century Gothic" panose="020B0502020202020204" pitchFamily="34" charset="0"/>
            </a:endParaRPr>
          </a:p>
        </p:txBody>
      </p:sp>
      <p:sp>
        <p:nvSpPr>
          <p:cNvPr id="75" name="TextBox 74">
            <a:extLst>
              <a:ext uri="{FF2B5EF4-FFF2-40B4-BE49-F238E27FC236}">
                <a16:creationId xmlns:a16="http://schemas.microsoft.com/office/drawing/2014/main" id="{3432F4FC-B587-4A20-9906-46C631EC494F}"/>
              </a:ext>
            </a:extLst>
          </p:cNvPr>
          <p:cNvSpPr txBox="1"/>
          <p:nvPr/>
        </p:nvSpPr>
        <p:spPr>
          <a:xfrm>
            <a:off x="976768" y="6899430"/>
            <a:ext cx="6322049" cy="430887"/>
          </a:xfrm>
          <a:prstGeom prst="rect">
            <a:avLst/>
          </a:prstGeom>
          <a:noFill/>
        </p:spPr>
        <p:txBody>
          <a:bodyPr wrap="square">
            <a:spAutoFit/>
          </a:bodyPr>
          <a:lstStyle/>
          <a:p>
            <a:pPr defTabSz="914400">
              <a:defRPr/>
            </a:pPr>
            <a:r>
              <a:rPr lang="fr-FR" sz="2200" dirty="0">
                <a:latin typeface="Century Gothic" panose="020B0502020202020204" pitchFamily="34" charset="0"/>
                <a:cs typeface="Calibri" panose="020F0502020204030204" pitchFamily="34" charset="0"/>
              </a:rPr>
              <a:t>Vous mémorisez des poèmes en français.</a:t>
            </a:r>
            <a:endParaRPr lang="en-GB" sz="2200" dirty="0">
              <a:latin typeface="Century Gothic" panose="020B0502020202020204" pitchFamily="34" charset="0"/>
            </a:endParaRPr>
          </a:p>
        </p:txBody>
      </p:sp>
      <p:sp>
        <p:nvSpPr>
          <p:cNvPr id="76" name="TextBox 75">
            <a:extLst>
              <a:ext uri="{FF2B5EF4-FFF2-40B4-BE49-F238E27FC236}">
                <a16:creationId xmlns:a16="http://schemas.microsoft.com/office/drawing/2014/main" id="{ACD8B1D9-A008-46D4-96C1-3617D02F70DA}"/>
              </a:ext>
            </a:extLst>
          </p:cNvPr>
          <p:cNvSpPr txBox="1"/>
          <p:nvPr/>
        </p:nvSpPr>
        <p:spPr>
          <a:xfrm>
            <a:off x="952741" y="7348597"/>
            <a:ext cx="6440339" cy="400110"/>
          </a:xfrm>
          <a:prstGeom prst="rect">
            <a:avLst/>
          </a:prstGeom>
          <a:noFill/>
        </p:spPr>
        <p:txBody>
          <a:bodyPr wrap="square">
            <a:spAutoFit/>
          </a:bodyPr>
          <a:lstStyle/>
          <a:p>
            <a:pPr defTabSz="914400">
              <a:defRPr/>
            </a:pPr>
            <a:r>
              <a:rPr lang="fr-FR" sz="2000" dirty="0">
                <a:latin typeface="Segoe Print" panose="02000600000000000000" pitchFamily="2" charset="0"/>
                <a:ea typeface="Calibri" panose="020F0502020204030204" pitchFamily="34" charset="0"/>
                <a:cs typeface="Calibri" panose="020F0502020204030204" pitchFamily="34" charset="0"/>
              </a:rPr>
              <a:t>You memorise poems in French.</a:t>
            </a:r>
            <a:endParaRPr lang="en-GB" sz="2000" dirty="0">
              <a:latin typeface="Segoe Print" panose="02000600000000000000" pitchFamily="2" charset="0"/>
            </a:endParaRPr>
          </a:p>
        </p:txBody>
      </p:sp>
      <p:grpSp>
        <p:nvGrpSpPr>
          <p:cNvPr id="77" name="Group 76">
            <a:extLst>
              <a:ext uri="{FF2B5EF4-FFF2-40B4-BE49-F238E27FC236}">
                <a16:creationId xmlns:a16="http://schemas.microsoft.com/office/drawing/2014/main" id="{C19B03C5-9244-4E59-B5EB-683BFA87C119}"/>
              </a:ext>
            </a:extLst>
          </p:cNvPr>
          <p:cNvGrpSpPr/>
          <p:nvPr/>
        </p:nvGrpSpPr>
        <p:grpSpPr>
          <a:xfrm>
            <a:off x="722269" y="2220522"/>
            <a:ext cx="783064" cy="521746"/>
            <a:chOff x="-1818551" y="2048453"/>
            <a:chExt cx="783064" cy="521746"/>
          </a:xfrm>
        </p:grpSpPr>
        <p:sp>
          <p:nvSpPr>
            <p:cNvPr id="78" name="Rectangle: Rounded Corners 77">
              <a:extLst>
                <a:ext uri="{FF2B5EF4-FFF2-40B4-BE49-F238E27FC236}">
                  <a16:creationId xmlns:a16="http://schemas.microsoft.com/office/drawing/2014/main" id="{C887F0A6-CD3D-4A4E-B2DC-A34782350444}"/>
                </a:ext>
              </a:extLst>
            </p:cNvPr>
            <p:cNvSpPr/>
            <p:nvPr/>
          </p:nvSpPr>
          <p:spPr>
            <a:xfrm>
              <a:off x="-1818551" y="2179470"/>
              <a:ext cx="783064" cy="31054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Arial"/>
              </a:endParaRPr>
            </a:p>
          </p:txBody>
        </p:sp>
        <p:pic>
          <p:nvPicPr>
            <p:cNvPr id="79" name="Picture 78" descr="A picture containing text, fireworks, outdoor object&#10;&#10;Description automatically generated">
              <a:extLst>
                <a:ext uri="{FF2B5EF4-FFF2-40B4-BE49-F238E27FC236}">
                  <a16:creationId xmlns:a16="http://schemas.microsoft.com/office/drawing/2014/main" id="{7D4BE3EB-D989-457C-AF33-BFE6A94AD085}"/>
                </a:ext>
              </a:extLst>
            </p:cNvPr>
            <p:cNvPicPr>
              <a:picLocks noChangeAspect="1"/>
            </p:cNvPicPr>
            <p:nvPr/>
          </p:nvPicPr>
          <p:blipFill>
            <a:blip r:embed="rId6">
              <a:duotone>
                <a:prstClr val="black"/>
                <a:srgbClr val="F19D19">
                  <a:tint val="45000"/>
                  <a:satMod val="400000"/>
                </a:srgbClr>
              </a:duotone>
              <a:extLst>
                <a:ext uri="{28A0092B-C50C-407E-A947-70E740481C1C}">
                  <a14:useLocalDpi xmlns:a14="http://schemas.microsoft.com/office/drawing/2010/main" val="0"/>
                </a:ext>
              </a:extLst>
            </a:blip>
            <a:stretch>
              <a:fillRect/>
            </a:stretch>
          </p:blipFill>
          <p:spPr>
            <a:xfrm>
              <a:off x="-1717394" y="2048453"/>
              <a:ext cx="518485" cy="521746"/>
            </a:xfrm>
            <a:prstGeom prst="rect">
              <a:avLst/>
            </a:prstGeom>
          </p:spPr>
        </p:pic>
      </p:grpSp>
      <p:grpSp>
        <p:nvGrpSpPr>
          <p:cNvPr id="80" name="Group 79">
            <a:extLst>
              <a:ext uri="{FF2B5EF4-FFF2-40B4-BE49-F238E27FC236}">
                <a16:creationId xmlns:a16="http://schemas.microsoft.com/office/drawing/2014/main" id="{202A640A-E855-4655-9CE3-48A6D2A11BBC}"/>
              </a:ext>
            </a:extLst>
          </p:cNvPr>
          <p:cNvGrpSpPr/>
          <p:nvPr/>
        </p:nvGrpSpPr>
        <p:grpSpPr>
          <a:xfrm>
            <a:off x="747092" y="3037343"/>
            <a:ext cx="783064" cy="521746"/>
            <a:chOff x="-1818551" y="2048453"/>
            <a:chExt cx="783064" cy="521746"/>
          </a:xfrm>
        </p:grpSpPr>
        <p:sp>
          <p:nvSpPr>
            <p:cNvPr id="81" name="Rectangle: Rounded Corners 80">
              <a:extLst>
                <a:ext uri="{FF2B5EF4-FFF2-40B4-BE49-F238E27FC236}">
                  <a16:creationId xmlns:a16="http://schemas.microsoft.com/office/drawing/2014/main" id="{FD84E499-47A0-432C-83D7-96CBAB833494}"/>
                </a:ext>
              </a:extLst>
            </p:cNvPr>
            <p:cNvSpPr/>
            <p:nvPr/>
          </p:nvSpPr>
          <p:spPr>
            <a:xfrm>
              <a:off x="-1818551" y="2179470"/>
              <a:ext cx="783064" cy="31054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Arial"/>
              </a:endParaRPr>
            </a:p>
          </p:txBody>
        </p:sp>
        <p:pic>
          <p:nvPicPr>
            <p:cNvPr id="82" name="Picture 81" descr="A picture containing text, fireworks, outdoor object&#10;&#10;Description automatically generated">
              <a:extLst>
                <a:ext uri="{FF2B5EF4-FFF2-40B4-BE49-F238E27FC236}">
                  <a16:creationId xmlns:a16="http://schemas.microsoft.com/office/drawing/2014/main" id="{631F02AD-D6B6-4CE3-AC51-E673FA4DFFD4}"/>
                </a:ext>
              </a:extLst>
            </p:cNvPr>
            <p:cNvPicPr>
              <a:picLocks noChangeAspect="1"/>
            </p:cNvPicPr>
            <p:nvPr/>
          </p:nvPicPr>
          <p:blipFill>
            <a:blip r:embed="rId6">
              <a:duotone>
                <a:prstClr val="black"/>
                <a:srgbClr val="F19D19">
                  <a:tint val="45000"/>
                  <a:satMod val="400000"/>
                </a:srgbClr>
              </a:duotone>
              <a:extLst>
                <a:ext uri="{28A0092B-C50C-407E-A947-70E740481C1C}">
                  <a14:useLocalDpi xmlns:a14="http://schemas.microsoft.com/office/drawing/2010/main" val="0"/>
                </a:ext>
              </a:extLst>
            </a:blip>
            <a:stretch>
              <a:fillRect/>
            </a:stretch>
          </p:blipFill>
          <p:spPr>
            <a:xfrm>
              <a:off x="-1717394" y="2048453"/>
              <a:ext cx="518485" cy="521746"/>
            </a:xfrm>
            <a:prstGeom prst="rect">
              <a:avLst/>
            </a:prstGeom>
          </p:spPr>
        </p:pic>
      </p:grpSp>
      <p:grpSp>
        <p:nvGrpSpPr>
          <p:cNvPr id="83" name="Group 82">
            <a:extLst>
              <a:ext uri="{FF2B5EF4-FFF2-40B4-BE49-F238E27FC236}">
                <a16:creationId xmlns:a16="http://schemas.microsoft.com/office/drawing/2014/main" id="{0E2D1AC4-03AA-4B48-821E-AA80C04CE9CD}"/>
              </a:ext>
            </a:extLst>
          </p:cNvPr>
          <p:cNvGrpSpPr/>
          <p:nvPr/>
        </p:nvGrpSpPr>
        <p:grpSpPr>
          <a:xfrm>
            <a:off x="742128" y="3996564"/>
            <a:ext cx="783064" cy="521746"/>
            <a:chOff x="-1818551" y="2048453"/>
            <a:chExt cx="783064" cy="521746"/>
          </a:xfrm>
        </p:grpSpPr>
        <p:sp>
          <p:nvSpPr>
            <p:cNvPr id="84" name="Rectangle: Rounded Corners 83">
              <a:extLst>
                <a:ext uri="{FF2B5EF4-FFF2-40B4-BE49-F238E27FC236}">
                  <a16:creationId xmlns:a16="http://schemas.microsoft.com/office/drawing/2014/main" id="{2F6E6326-7741-4603-8338-383D81053434}"/>
                </a:ext>
              </a:extLst>
            </p:cNvPr>
            <p:cNvSpPr/>
            <p:nvPr/>
          </p:nvSpPr>
          <p:spPr>
            <a:xfrm>
              <a:off x="-1818551" y="2179470"/>
              <a:ext cx="783064" cy="31054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Arial"/>
              </a:endParaRPr>
            </a:p>
          </p:txBody>
        </p:sp>
        <p:pic>
          <p:nvPicPr>
            <p:cNvPr id="86" name="Picture 85" descr="A picture containing text, fireworks, outdoor object&#10;&#10;Description automatically generated">
              <a:extLst>
                <a:ext uri="{FF2B5EF4-FFF2-40B4-BE49-F238E27FC236}">
                  <a16:creationId xmlns:a16="http://schemas.microsoft.com/office/drawing/2014/main" id="{A9CFD364-CB59-4D1E-AFE5-C34E12B202BC}"/>
                </a:ext>
              </a:extLst>
            </p:cNvPr>
            <p:cNvPicPr>
              <a:picLocks noChangeAspect="1"/>
            </p:cNvPicPr>
            <p:nvPr/>
          </p:nvPicPr>
          <p:blipFill>
            <a:blip r:embed="rId6">
              <a:duotone>
                <a:prstClr val="black"/>
                <a:srgbClr val="F19D19">
                  <a:tint val="45000"/>
                  <a:satMod val="400000"/>
                </a:srgbClr>
              </a:duotone>
              <a:extLst>
                <a:ext uri="{28A0092B-C50C-407E-A947-70E740481C1C}">
                  <a14:useLocalDpi xmlns:a14="http://schemas.microsoft.com/office/drawing/2010/main" val="0"/>
                </a:ext>
              </a:extLst>
            </a:blip>
            <a:stretch>
              <a:fillRect/>
            </a:stretch>
          </p:blipFill>
          <p:spPr>
            <a:xfrm>
              <a:off x="-1717394" y="2048453"/>
              <a:ext cx="518485" cy="521746"/>
            </a:xfrm>
            <a:prstGeom prst="rect">
              <a:avLst/>
            </a:prstGeom>
          </p:spPr>
        </p:pic>
      </p:grpSp>
      <p:grpSp>
        <p:nvGrpSpPr>
          <p:cNvPr id="99" name="Group 98">
            <a:extLst>
              <a:ext uri="{FF2B5EF4-FFF2-40B4-BE49-F238E27FC236}">
                <a16:creationId xmlns:a16="http://schemas.microsoft.com/office/drawing/2014/main" id="{FEEF8E2A-E881-4C60-8541-5F7C336259B7}"/>
              </a:ext>
            </a:extLst>
          </p:cNvPr>
          <p:cNvGrpSpPr/>
          <p:nvPr/>
        </p:nvGrpSpPr>
        <p:grpSpPr>
          <a:xfrm>
            <a:off x="823426" y="4895151"/>
            <a:ext cx="783064" cy="521746"/>
            <a:chOff x="-1818551" y="2048453"/>
            <a:chExt cx="783064" cy="521746"/>
          </a:xfrm>
        </p:grpSpPr>
        <p:sp>
          <p:nvSpPr>
            <p:cNvPr id="100" name="Rectangle: Rounded Corners 99">
              <a:extLst>
                <a:ext uri="{FF2B5EF4-FFF2-40B4-BE49-F238E27FC236}">
                  <a16:creationId xmlns:a16="http://schemas.microsoft.com/office/drawing/2014/main" id="{DC6119B3-EEC1-49C9-8A3A-E71459A3F940}"/>
                </a:ext>
              </a:extLst>
            </p:cNvPr>
            <p:cNvSpPr/>
            <p:nvPr/>
          </p:nvSpPr>
          <p:spPr>
            <a:xfrm>
              <a:off x="-1818551" y="2179470"/>
              <a:ext cx="783064" cy="31054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Arial"/>
              </a:endParaRPr>
            </a:p>
          </p:txBody>
        </p:sp>
        <p:pic>
          <p:nvPicPr>
            <p:cNvPr id="101" name="Picture 100" descr="A picture containing text, fireworks, outdoor object&#10;&#10;Description automatically generated">
              <a:extLst>
                <a:ext uri="{FF2B5EF4-FFF2-40B4-BE49-F238E27FC236}">
                  <a16:creationId xmlns:a16="http://schemas.microsoft.com/office/drawing/2014/main" id="{0F99BBBA-E42D-4DDB-BF46-1C717CFB27E1}"/>
                </a:ext>
              </a:extLst>
            </p:cNvPr>
            <p:cNvPicPr>
              <a:picLocks noChangeAspect="1"/>
            </p:cNvPicPr>
            <p:nvPr/>
          </p:nvPicPr>
          <p:blipFill>
            <a:blip r:embed="rId6">
              <a:duotone>
                <a:prstClr val="black"/>
                <a:srgbClr val="F19D19">
                  <a:tint val="45000"/>
                  <a:satMod val="400000"/>
                </a:srgbClr>
              </a:duotone>
              <a:extLst>
                <a:ext uri="{28A0092B-C50C-407E-A947-70E740481C1C}">
                  <a14:useLocalDpi xmlns:a14="http://schemas.microsoft.com/office/drawing/2010/main" val="0"/>
                </a:ext>
              </a:extLst>
            </a:blip>
            <a:stretch>
              <a:fillRect/>
            </a:stretch>
          </p:blipFill>
          <p:spPr>
            <a:xfrm>
              <a:off x="-1717394" y="2048453"/>
              <a:ext cx="518485" cy="521746"/>
            </a:xfrm>
            <a:prstGeom prst="rect">
              <a:avLst/>
            </a:prstGeom>
          </p:spPr>
        </p:pic>
      </p:grpSp>
      <p:grpSp>
        <p:nvGrpSpPr>
          <p:cNvPr id="102" name="Group 101">
            <a:extLst>
              <a:ext uri="{FF2B5EF4-FFF2-40B4-BE49-F238E27FC236}">
                <a16:creationId xmlns:a16="http://schemas.microsoft.com/office/drawing/2014/main" id="{558EE6A7-3F9B-4A7F-8469-A4B1BB7F28E9}"/>
              </a:ext>
            </a:extLst>
          </p:cNvPr>
          <p:cNvGrpSpPr/>
          <p:nvPr/>
        </p:nvGrpSpPr>
        <p:grpSpPr>
          <a:xfrm>
            <a:off x="833592" y="5736984"/>
            <a:ext cx="783064" cy="521746"/>
            <a:chOff x="-1818551" y="2048453"/>
            <a:chExt cx="783064" cy="521746"/>
          </a:xfrm>
        </p:grpSpPr>
        <p:sp>
          <p:nvSpPr>
            <p:cNvPr id="103" name="Rectangle: Rounded Corners 102">
              <a:extLst>
                <a:ext uri="{FF2B5EF4-FFF2-40B4-BE49-F238E27FC236}">
                  <a16:creationId xmlns:a16="http://schemas.microsoft.com/office/drawing/2014/main" id="{8CF998CE-2355-4720-A0FE-C64FC257BBF7}"/>
                </a:ext>
              </a:extLst>
            </p:cNvPr>
            <p:cNvSpPr/>
            <p:nvPr/>
          </p:nvSpPr>
          <p:spPr>
            <a:xfrm>
              <a:off x="-1818551" y="2179470"/>
              <a:ext cx="783064" cy="31054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Arial"/>
              </a:endParaRPr>
            </a:p>
          </p:txBody>
        </p:sp>
        <p:pic>
          <p:nvPicPr>
            <p:cNvPr id="104" name="Picture 103" descr="A picture containing text, fireworks, outdoor object&#10;&#10;Description automatically generated">
              <a:extLst>
                <a:ext uri="{FF2B5EF4-FFF2-40B4-BE49-F238E27FC236}">
                  <a16:creationId xmlns:a16="http://schemas.microsoft.com/office/drawing/2014/main" id="{7BCF40B5-5DAB-4026-BFCF-755989EAA9A3}"/>
                </a:ext>
              </a:extLst>
            </p:cNvPr>
            <p:cNvPicPr>
              <a:picLocks noChangeAspect="1"/>
            </p:cNvPicPr>
            <p:nvPr/>
          </p:nvPicPr>
          <p:blipFill>
            <a:blip r:embed="rId6">
              <a:duotone>
                <a:prstClr val="black"/>
                <a:srgbClr val="F19D19">
                  <a:tint val="45000"/>
                  <a:satMod val="400000"/>
                </a:srgbClr>
              </a:duotone>
              <a:extLst>
                <a:ext uri="{28A0092B-C50C-407E-A947-70E740481C1C}">
                  <a14:useLocalDpi xmlns:a14="http://schemas.microsoft.com/office/drawing/2010/main" val="0"/>
                </a:ext>
              </a:extLst>
            </a:blip>
            <a:stretch>
              <a:fillRect/>
            </a:stretch>
          </p:blipFill>
          <p:spPr>
            <a:xfrm>
              <a:off x="-1717394" y="2048453"/>
              <a:ext cx="518485" cy="521746"/>
            </a:xfrm>
            <a:prstGeom prst="rect">
              <a:avLst/>
            </a:prstGeom>
          </p:spPr>
        </p:pic>
      </p:grpSp>
      <p:grpSp>
        <p:nvGrpSpPr>
          <p:cNvPr id="121" name="Group 120">
            <a:extLst>
              <a:ext uri="{FF2B5EF4-FFF2-40B4-BE49-F238E27FC236}">
                <a16:creationId xmlns:a16="http://schemas.microsoft.com/office/drawing/2014/main" id="{DAF93ACF-E3DA-4B40-B8F5-11410810CB8B}"/>
              </a:ext>
            </a:extLst>
          </p:cNvPr>
          <p:cNvGrpSpPr/>
          <p:nvPr/>
        </p:nvGrpSpPr>
        <p:grpSpPr>
          <a:xfrm>
            <a:off x="976768" y="6898218"/>
            <a:ext cx="783064" cy="521746"/>
            <a:chOff x="-1818551" y="2048453"/>
            <a:chExt cx="783064" cy="521746"/>
          </a:xfrm>
        </p:grpSpPr>
        <p:sp>
          <p:nvSpPr>
            <p:cNvPr id="122" name="Rectangle: Rounded Corners 121">
              <a:extLst>
                <a:ext uri="{FF2B5EF4-FFF2-40B4-BE49-F238E27FC236}">
                  <a16:creationId xmlns:a16="http://schemas.microsoft.com/office/drawing/2014/main" id="{A1627B92-0913-4C9C-87FD-5445B1AE45D5}"/>
                </a:ext>
              </a:extLst>
            </p:cNvPr>
            <p:cNvSpPr/>
            <p:nvPr/>
          </p:nvSpPr>
          <p:spPr>
            <a:xfrm>
              <a:off x="-1818551" y="2179470"/>
              <a:ext cx="783064" cy="31054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Arial"/>
              </a:endParaRPr>
            </a:p>
          </p:txBody>
        </p:sp>
        <p:pic>
          <p:nvPicPr>
            <p:cNvPr id="123" name="Picture 122" descr="A picture containing text, fireworks, outdoor object&#10;&#10;Description automatically generated">
              <a:extLst>
                <a:ext uri="{FF2B5EF4-FFF2-40B4-BE49-F238E27FC236}">
                  <a16:creationId xmlns:a16="http://schemas.microsoft.com/office/drawing/2014/main" id="{E282026E-D9E5-410C-BDF1-203F94A947FB}"/>
                </a:ext>
              </a:extLst>
            </p:cNvPr>
            <p:cNvPicPr>
              <a:picLocks noChangeAspect="1"/>
            </p:cNvPicPr>
            <p:nvPr/>
          </p:nvPicPr>
          <p:blipFill>
            <a:blip r:embed="rId6">
              <a:duotone>
                <a:prstClr val="black"/>
                <a:srgbClr val="F19D19">
                  <a:tint val="45000"/>
                  <a:satMod val="400000"/>
                </a:srgbClr>
              </a:duotone>
              <a:extLst>
                <a:ext uri="{28A0092B-C50C-407E-A947-70E740481C1C}">
                  <a14:useLocalDpi xmlns:a14="http://schemas.microsoft.com/office/drawing/2010/main" val="0"/>
                </a:ext>
              </a:extLst>
            </a:blip>
            <a:stretch>
              <a:fillRect/>
            </a:stretch>
          </p:blipFill>
          <p:spPr>
            <a:xfrm>
              <a:off x="-1717394" y="2048453"/>
              <a:ext cx="518485" cy="521746"/>
            </a:xfrm>
            <a:prstGeom prst="rect">
              <a:avLst/>
            </a:prstGeom>
          </p:spPr>
        </p:pic>
      </p:grpSp>
      <p:grpSp>
        <p:nvGrpSpPr>
          <p:cNvPr id="124" name="Group 123">
            <a:extLst>
              <a:ext uri="{FF2B5EF4-FFF2-40B4-BE49-F238E27FC236}">
                <a16:creationId xmlns:a16="http://schemas.microsoft.com/office/drawing/2014/main" id="{B80CC9B5-4192-4A89-B3B1-CBA447C22072}"/>
              </a:ext>
            </a:extLst>
          </p:cNvPr>
          <p:cNvGrpSpPr/>
          <p:nvPr/>
        </p:nvGrpSpPr>
        <p:grpSpPr>
          <a:xfrm>
            <a:off x="777675" y="2653518"/>
            <a:ext cx="1181699" cy="468988"/>
            <a:chOff x="-2412126" y="2221140"/>
            <a:chExt cx="1181699" cy="468988"/>
          </a:xfrm>
        </p:grpSpPr>
        <p:sp>
          <p:nvSpPr>
            <p:cNvPr id="131" name="Rectangle: Rounded Corners 130">
              <a:extLst>
                <a:ext uri="{FF2B5EF4-FFF2-40B4-BE49-F238E27FC236}">
                  <a16:creationId xmlns:a16="http://schemas.microsoft.com/office/drawing/2014/main" id="{5D3F9EBB-AE85-48BF-BE49-576252D6071D}"/>
                </a:ext>
              </a:extLst>
            </p:cNvPr>
            <p:cNvSpPr/>
            <p:nvPr/>
          </p:nvSpPr>
          <p:spPr>
            <a:xfrm>
              <a:off x="-2412126" y="2333740"/>
              <a:ext cx="1181699" cy="258586"/>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Arial"/>
              </a:endParaRPr>
            </a:p>
          </p:txBody>
        </p:sp>
        <p:pic>
          <p:nvPicPr>
            <p:cNvPr id="132" name="Picture 131" descr="A picture containing text, fireworks, outdoor object&#10;&#10;Description automatically generated">
              <a:extLst>
                <a:ext uri="{FF2B5EF4-FFF2-40B4-BE49-F238E27FC236}">
                  <a16:creationId xmlns:a16="http://schemas.microsoft.com/office/drawing/2014/main" id="{6DEB8259-88C2-45C1-92C0-D71151650631}"/>
                </a:ext>
              </a:extLst>
            </p:cNvPr>
            <p:cNvPicPr>
              <a:picLocks noChangeAspect="1"/>
            </p:cNvPicPr>
            <p:nvPr/>
          </p:nvPicPr>
          <p:blipFill>
            <a:blip r:embed="rId6">
              <a:duotone>
                <a:prstClr val="black"/>
                <a:srgbClr val="F19D19">
                  <a:tint val="45000"/>
                  <a:satMod val="400000"/>
                </a:srgbClr>
              </a:duotone>
              <a:extLst>
                <a:ext uri="{28A0092B-C50C-407E-A947-70E740481C1C}">
                  <a14:useLocalDpi xmlns:a14="http://schemas.microsoft.com/office/drawing/2010/main" val="0"/>
                </a:ext>
              </a:extLst>
            </a:blip>
            <a:stretch>
              <a:fillRect/>
            </a:stretch>
          </p:blipFill>
          <p:spPr>
            <a:xfrm>
              <a:off x="-2404802" y="2225107"/>
              <a:ext cx="555172" cy="465021"/>
            </a:xfrm>
            <a:prstGeom prst="rect">
              <a:avLst/>
            </a:prstGeom>
          </p:spPr>
        </p:pic>
        <p:pic>
          <p:nvPicPr>
            <p:cNvPr id="133" name="Picture 132" descr="A picture containing text, fireworks, outdoor object&#10;&#10;Description automatically generated">
              <a:extLst>
                <a:ext uri="{FF2B5EF4-FFF2-40B4-BE49-F238E27FC236}">
                  <a16:creationId xmlns:a16="http://schemas.microsoft.com/office/drawing/2014/main" id="{A1319AD2-BCFD-4E15-9D81-784C6BAA39C7}"/>
                </a:ext>
              </a:extLst>
            </p:cNvPr>
            <p:cNvPicPr>
              <a:picLocks noChangeAspect="1"/>
            </p:cNvPicPr>
            <p:nvPr/>
          </p:nvPicPr>
          <p:blipFill>
            <a:blip r:embed="rId6">
              <a:duotone>
                <a:prstClr val="black"/>
                <a:srgbClr val="F19D19">
                  <a:tint val="45000"/>
                  <a:satMod val="400000"/>
                </a:srgbClr>
              </a:duotone>
              <a:extLst>
                <a:ext uri="{28A0092B-C50C-407E-A947-70E740481C1C}">
                  <a14:useLocalDpi xmlns:a14="http://schemas.microsoft.com/office/drawing/2010/main" val="0"/>
                </a:ext>
              </a:extLst>
            </a:blip>
            <a:stretch>
              <a:fillRect/>
            </a:stretch>
          </p:blipFill>
          <p:spPr>
            <a:xfrm>
              <a:off x="-2023205" y="2221140"/>
              <a:ext cx="555172" cy="465021"/>
            </a:xfrm>
            <a:prstGeom prst="rect">
              <a:avLst/>
            </a:prstGeom>
          </p:spPr>
        </p:pic>
      </p:grpSp>
      <p:grpSp>
        <p:nvGrpSpPr>
          <p:cNvPr id="134" name="Group 133">
            <a:extLst>
              <a:ext uri="{FF2B5EF4-FFF2-40B4-BE49-F238E27FC236}">
                <a16:creationId xmlns:a16="http://schemas.microsoft.com/office/drawing/2014/main" id="{60AA09EC-071B-4454-8AA6-5CF27283725D}"/>
              </a:ext>
            </a:extLst>
          </p:cNvPr>
          <p:cNvGrpSpPr/>
          <p:nvPr/>
        </p:nvGrpSpPr>
        <p:grpSpPr>
          <a:xfrm>
            <a:off x="728399" y="3417013"/>
            <a:ext cx="1362884" cy="581703"/>
            <a:chOff x="-2412126" y="2221140"/>
            <a:chExt cx="1181699" cy="468988"/>
          </a:xfrm>
        </p:grpSpPr>
        <p:sp>
          <p:nvSpPr>
            <p:cNvPr id="135" name="Rectangle: Rounded Corners 134">
              <a:extLst>
                <a:ext uri="{FF2B5EF4-FFF2-40B4-BE49-F238E27FC236}">
                  <a16:creationId xmlns:a16="http://schemas.microsoft.com/office/drawing/2014/main" id="{A6D5249C-6FB4-4533-BFB2-96AC55CF1E92}"/>
                </a:ext>
              </a:extLst>
            </p:cNvPr>
            <p:cNvSpPr/>
            <p:nvPr/>
          </p:nvSpPr>
          <p:spPr>
            <a:xfrm>
              <a:off x="-2412126" y="2333740"/>
              <a:ext cx="1181699" cy="258586"/>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Arial"/>
              </a:endParaRPr>
            </a:p>
          </p:txBody>
        </p:sp>
        <p:pic>
          <p:nvPicPr>
            <p:cNvPr id="136" name="Picture 135" descr="A picture containing text, fireworks, outdoor object&#10;&#10;Description automatically generated">
              <a:extLst>
                <a:ext uri="{FF2B5EF4-FFF2-40B4-BE49-F238E27FC236}">
                  <a16:creationId xmlns:a16="http://schemas.microsoft.com/office/drawing/2014/main" id="{7B28C3E7-C4D9-42FE-A6E6-D8E279ACB6B7}"/>
                </a:ext>
              </a:extLst>
            </p:cNvPr>
            <p:cNvPicPr>
              <a:picLocks noChangeAspect="1"/>
            </p:cNvPicPr>
            <p:nvPr/>
          </p:nvPicPr>
          <p:blipFill>
            <a:blip r:embed="rId6">
              <a:duotone>
                <a:prstClr val="black"/>
                <a:srgbClr val="F19D19">
                  <a:tint val="45000"/>
                  <a:satMod val="400000"/>
                </a:srgbClr>
              </a:duotone>
              <a:extLst>
                <a:ext uri="{28A0092B-C50C-407E-A947-70E740481C1C}">
                  <a14:useLocalDpi xmlns:a14="http://schemas.microsoft.com/office/drawing/2010/main" val="0"/>
                </a:ext>
              </a:extLst>
            </a:blip>
            <a:stretch>
              <a:fillRect/>
            </a:stretch>
          </p:blipFill>
          <p:spPr>
            <a:xfrm>
              <a:off x="-2404802" y="2225107"/>
              <a:ext cx="555172" cy="465021"/>
            </a:xfrm>
            <a:prstGeom prst="rect">
              <a:avLst/>
            </a:prstGeom>
          </p:spPr>
        </p:pic>
        <p:pic>
          <p:nvPicPr>
            <p:cNvPr id="137" name="Picture 136" descr="A picture containing text, fireworks, outdoor object&#10;&#10;Description automatically generated">
              <a:extLst>
                <a:ext uri="{FF2B5EF4-FFF2-40B4-BE49-F238E27FC236}">
                  <a16:creationId xmlns:a16="http://schemas.microsoft.com/office/drawing/2014/main" id="{2CDB5D94-8B07-4C68-B558-31E38CEB9F09}"/>
                </a:ext>
              </a:extLst>
            </p:cNvPr>
            <p:cNvPicPr>
              <a:picLocks noChangeAspect="1"/>
            </p:cNvPicPr>
            <p:nvPr/>
          </p:nvPicPr>
          <p:blipFill>
            <a:blip r:embed="rId6">
              <a:duotone>
                <a:prstClr val="black"/>
                <a:srgbClr val="F19D19">
                  <a:tint val="45000"/>
                  <a:satMod val="400000"/>
                </a:srgbClr>
              </a:duotone>
              <a:extLst>
                <a:ext uri="{28A0092B-C50C-407E-A947-70E740481C1C}">
                  <a14:useLocalDpi xmlns:a14="http://schemas.microsoft.com/office/drawing/2010/main" val="0"/>
                </a:ext>
              </a:extLst>
            </a:blip>
            <a:stretch>
              <a:fillRect/>
            </a:stretch>
          </p:blipFill>
          <p:spPr>
            <a:xfrm>
              <a:off x="-2023205" y="2221140"/>
              <a:ext cx="555172" cy="465021"/>
            </a:xfrm>
            <a:prstGeom prst="rect">
              <a:avLst/>
            </a:prstGeom>
          </p:spPr>
        </p:pic>
      </p:grpSp>
      <p:grpSp>
        <p:nvGrpSpPr>
          <p:cNvPr id="138" name="Group 137">
            <a:extLst>
              <a:ext uri="{FF2B5EF4-FFF2-40B4-BE49-F238E27FC236}">
                <a16:creationId xmlns:a16="http://schemas.microsoft.com/office/drawing/2014/main" id="{C68BDE92-2B62-461A-A880-A875F2E10B85}"/>
              </a:ext>
            </a:extLst>
          </p:cNvPr>
          <p:cNvGrpSpPr/>
          <p:nvPr/>
        </p:nvGrpSpPr>
        <p:grpSpPr>
          <a:xfrm>
            <a:off x="695698" y="4420264"/>
            <a:ext cx="1362884" cy="581703"/>
            <a:chOff x="-2412126" y="2221140"/>
            <a:chExt cx="1181699" cy="468988"/>
          </a:xfrm>
        </p:grpSpPr>
        <p:sp>
          <p:nvSpPr>
            <p:cNvPr id="139" name="Rectangle: Rounded Corners 138">
              <a:extLst>
                <a:ext uri="{FF2B5EF4-FFF2-40B4-BE49-F238E27FC236}">
                  <a16:creationId xmlns:a16="http://schemas.microsoft.com/office/drawing/2014/main" id="{1473ACBE-BBED-41A7-9E56-8A7168FCEED4}"/>
                </a:ext>
              </a:extLst>
            </p:cNvPr>
            <p:cNvSpPr/>
            <p:nvPr/>
          </p:nvSpPr>
          <p:spPr>
            <a:xfrm>
              <a:off x="-2412126" y="2333740"/>
              <a:ext cx="1181699" cy="258586"/>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Arial"/>
              </a:endParaRPr>
            </a:p>
          </p:txBody>
        </p:sp>
        <p:pic>
          <p:nvPicPr>
            <p:cNvPr id="140" name="Picture 139" descr="A picture containing text, fireworks, outdoor object&#10;&#10;Description automatically generated">
              <a:extLst>
                <a:ext uri="{FF2B5EF4-FFF2-40B4-BE49-F238E27FC236}">
                  <a16:creationId xmlns:a16="http://schemas.microsoft.com/office/drawing/2014/main" id="{2F0B3CBF-25DC-4C3F-B1A5-206BDC4AF0CF}"/>
                </a:ext>
              </a:extLst>
            </p:cNvPr>
            <p:cNvPicPr>
              <a:picLocks noChangeAspect="1"/>
            </p:cNvPicPr>
            <p:nvPr/>
          </p:nvPicPr>
          <p:blipFill>
            <a:blip r:embed="rId6">
              <a:duotone>
                <a:prstClr val="black"/>
                <a:srgbClr val="F19D19">
                  <a:tint val="45000"/>
                  <a:satMod val="400000"/>
                </a:srgbClr>
              </a:duotone>
              <a:extLst>
                <a:ext uri="{28A0092B-C50C-407E-A947-70E740481C1C}">
                  <a14:useLocalDpi xmlns:a14="http://schemas.microsoft.com/office/drawing/2010/main" val="0"/>
                </a:ext>
              </a:extLst>
            </a:blip>
            <a:stretch>
              <a:fillRect/>
            </a:stretch>
          </p:blipFill>
          <p:spPr>
            <a:xfrm>
              <a:off x="-2404802" y="2225107"/>
              <a:ext cx="555172" cy="465021"/>
            </a:xfrm>
            <a:prstGeom prst="rect">
              <a:avLst/>
            </a:prstGeom>
          </p:spPr>
        </p:pic>
        <p:pic>
          <p:nvPicPr>
            <p:cNvPr id="141" name="Picture 140" descr="A picture containing text, fireworks, outdoor object&#10;&#10;Description automatically generated">
              <a:extLst>
                <a:ext uri="{FF2B5EF4-FFF2-40B4-BE49-F238E27FC236}">
                  <a16:creationId xmlns:a16="http://schemas.microsoft.com/office/drawing/2014/main" id="{1F5A0550-71AF-40A9-BD1C-1B2E0663F253}"/>
                </a:ext>
              </a:extLst>
            </p:cNvPr>
            <p:cNvPicPr>
              <a:picLocks noChangeAspect="1"/>
            </p:cNvPicPr>
            <p:nvPr/>
          </p:nvPicPr>
          <p:blipFill>
            <a:blip r:embed="rId6">
              <a:duotone>
                <a:prstClr val="black"/>
                <a:srgbClr val="F19D19">
                  <a:tint val="45000"/>
                  <a:satMod val="400000"/>
                </a:srgbClr>
              </a:duotone>
              <a:extLst>
                <a:ext uri="{28A0092B-C50C-407E-A947-70E740481C1C}">
                  <a14:useLocalDpi xmlns:a14="http://schemas.microsoft.com/office/drawing/2010/main" val="0"/>
                </a:ext>
              </a:extLst>
            </a:blip>
            <a:stretch>
              <a:fillRect/>
            </a:stretch>
          </p:blipFill>
          <p:spPr>
            <a:xfrm>
              <a:off x="-2023205" y="2221140"/>
              <a:ext cx="555172" cy="465021"/>
            </a:xfrm>
            <a:prstGeom prst="rect">
              <a:avLst/>
            </a:prstGeom>
          </p:spPr>
        </p:pic>
      </p:grpSp>
      <p:grpSp>
        <p:nvGrpSpPr>
          <p:cNvPr id="142" name="Group 141">
            <a:extLst>
              <a:ext uri="{FF2B5EF4-FFF2-40B4-BE49-F238E27FC236}">
                <a16:creationId xmlns:a16="http://schemas.microsoft.com/office/drawing/2014/main" id="{43740053-4F67-4D18-80BE-4E76CCC3403C}"/>
              </a:ext>
            </a:extLst>
          </p:cNvPr>
          <p:cNvGrpSpPr/>
          <p:nvPr/>
        </p:nvGrpSpPr>
        <p:grpSpPr>
          <a:xfrm>
            <a:off x="702968" y="5274056"/>
            <a:ext cx="1181699" cy="468988"/>
            <a:chOff x="-2412126" y="2221140"/>
            <a:chExt cx="1181699" cy="468988"/>
          </a:xfrm>
        </p:grpSpPr>
        <p:sp>
          <p:nvSpPr>
            <p:cNvPr id="143" name="Rectangle: Rounded Corners 142">
              <a:extLst>
                <a:ext uri="{FF2B5EF4-FFF2-40B4-BE49-F238E27FC236}">
                  <a16:creationId xmlns:a16="http://schemas.microsoft.com/office/drawing/2014/main" id="{20C99099-F7DE-482E-855A-820FFE3EE61F}"/>
                </a:ext>
              </a:extLst>
            </p:cNvPr>
            <p:cNvSpPr/>
            <p:nvPr/>
          </p:nvSpPr>
          <p:spPr>
            <a:xfrm>
              <a:off x="-2412126" y="2333740"/>
              <a:ext cx="1181699" cy="258586"/>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Arial"/>
              </a:endParaRPr>
            </a:p>
          </p:txBody>
        </p:sp>
        <p:pic>
          <p:nvPicPr>
            <p:cNvPr id="144" name="Picture 143" descr="A picture containing text, fireworks, outdoor object&#10;&#10;Description automatically generated">
              <a:extLst>
                <a:ext uri="{FF2B5EF4-FFF2-40B4-BE49-F238E27FC236}">
                  <a16:creationId xmlns:a16="http://schemas.microsoft.com/office/drawing/2014/main" id="{7030AD96-D7DC-4D4B-A1E0-E0C3EAF4E15D}"/>
                </a:ext>
              </a:extLst>
            </p:cNvPr>
            <p:cNvPicPr>
              <a:picLocks noChangeAspect="1"/>
            </p:cNvPicPr>
            <p:nvPr/>
          </p:nvPicPr>
          <p:blipFill>
            <a:blip r:embed="rId6">
              <a:duotone>
                <a:prstClr val="black"/>
                <a:srgbClr val="F19D19">
                  <a:tint val="45000"/>
                  <a:satMod val="400000"/>
                </a:srgbClr>
              </a:duotone>
              <a:extLst>
                <a:ext uri="{28A0092B-C50C-407E-A947-70E740481C1C}">
                  <a14:useLocalDpi xmlns:a14="http://schemas.microsoft.com/office/drawing/2010/main" val="0"/>
                </a:ext>
              </a:extLst>
            </a:blip>
            <a:stretch>
              <a:fillRect/>
            </a:stretch>
          </p:blipFill>
          <p:spPr>
            <a:xfrm>
              <a:off x="-2404802" y="2225107"/>
              <a:ext cx="555172" cy="465021"/>
            </a:xfrm>
            <a:prstGeom prst="rect">
              <a:avLst/>
            </a:prstGeom>
          </p:spPr>
        </p:pic>
        <p:pic>
          <p:nvPicPr>
            <p:cNvPr id="145" name="Picture 144" descr="A picture containing text, fireworks, outdoor object&#10;&#10;Description automatically generated">
              <a:extLst>
                <a:ext uri="{FF2B5EF4-FFF2-40B4-BE49-F238E27FC236}">
                  <a16:creationId xmlns:a16="http://schemas.microsoft.com/office/drawing/2014/main" id="{5F565010-1AFD-493B-AEEE-D7D02A958745}"/>
                </a:ext>
              </a:extLst>
            </p:cNvPr>
            <p:cNvPicPr>
              <a:picLocks noChangeAspect="1"/>
            </p:cNvPicPr>
            <p:nvPr/>
          </p:nvPicPr>
          <p:blipFill>
            <a:blip r:embed="rId6">
              <a:duotone>
                <a:prstClr val="black"/>
                <a:srgbClr val="F19D19">
                  <a:tint val="45000"/>
                  <a:satMod val="400000"/>
                </a:srgbClr>
              </a:duotone>
              <a:extLst>
                <a:ext uri="{28A0092B-C50C-407E-A947-70E740481C1C}">
                  <a14:useLocalDpi xmlns:a14="http://schemas.microsoft.com/office/drawing/2010/main" val="0"/>
                </a:ext>
              </a:extLst>
            </a:blip>
            <a:stretch>
              <a:fillRect/>
            </a:stretch>
          </p:blipFill>
          <p:spPr>
            <a:xfrm>
              <a:off x="-2023205" y="2221140"/>
              <a:ext cx="555172" cy="465021"/>
            </a:xfrm>
            <a:prstGeom prst="rect">
              <a:avLst/>
            </a:prstGeom>
          </p:spPr>
        </p:pic>
      </p:grpSp>
      <p:grpSp>
        <p:nvGrpSpPr>
          <p:cNvPr id="149" name="Group 148">
            <a:extLst>
              <a:ext uri="{FF2B5EF4-FFF2-40B4-BE49-F238E27FC236}">
                <a16:creationId xmlns:a16="http://schemas.microsoft.com/office/drawing/2014/main" id="{DE673832-7703-4AD0-8C9B-81858097176D}"/>
              </a:ext>
            </a:extLst>
          </p:cNvPr>
          <p:cNvGrpSpPr/>
          <p:nvPr/>
        </p:nvGrpSpPr>
        <p:grpSpPr>
          <a:xfrm>
            <a:off x="857141" y="7251573"/>
            <a:ext cx="1362884" cy="581901"/>
            <a:chOff x="-2412126" y="2220980"/>
            <a:chExt cx="1181699" cy="469148"/>
          </a:xfrm>
        </p:grpSpPr>
        <p:sp>
          <p:nvSpPr>
            <p:cNvPr id="150" name="Rectangle: Rounded Corners 149">
              <a:extLst>
                <a:ext uri="{FF2B5EF4-FFF2-40B4-BE49-F238E27FC236}">
                  <a16:creationId xmlns:a16="http://schemas.microsoft.com/office/drawing/2014/main" id="{8BF5FE45-C6E9-42A2-B217-90198AE225E4}"/>
                </a:ext>
              </a:extLst>
            </p:cNvPr>
            <p:cNvSpPr/>
            <p:nvPr/>
          </p:nvSpPr>
          <p:spPr>
            <a:xfrm>
              <a:off x="-2412126" y="2333740"/>
              <a:ext cx="1181699" cy="258586"/>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Arial"/>
              </a:endParaRPr>
            </a:p>
          </p:txBody>
        </p:sp>
        <p:pic>
          <p:nvPicPr>
            <p:cNvPr id="151" name="Picture 150" descr="A picture containing text, fireworks, outdoor object&#10;&#10;Description automatically generated">
              <a:extLst>
                <a:ext uri="{FF2B5EF4-FFF2-40B4-BE49-F238E27FC236}">
                  <a16:creationId xmlns:a16="http://schemas.microsoft.com/office/drawing/2014/main" id="{5CB1CD30-194F-4E67-8040-438B5CB44221}"/>
                </a:ext>
              </a:extLst>
            </p:cNvPr>
            <p:cNvPicPr>
              <a:picLocks noChangeAspect="1"/>
            </p:cNvPicPr>
            <p:nvPr/>
          </p:nvPicPr>
          <p:blipFill>
            <a:blip r:embed="rId6">
              <a:duotone>
                <a:prstClr val="black"/>
                <a:srgbClr val="F19D19">
                  <a:tint val="45000"/>
                  <a:satMod val="400000"/>
                </a:srgbClr>
              </a:duotone>
              <a:extLst>
                <a:ext uri="{28A0092B-C50C-407E-A947-70E740481C1C}">
                  <a14:useLocalDpi xmlns:a14="http://schemas.microsoft.com/office/drawing/2010/main" val="0"/>
                </a:ext>
              </a:extLst>
            </a:blip>
            <a:stretch>
              <a:fillRect/>
            </a:stretch>
          </p:blipFill>
          <p:spPr>
            <a:xfrm>
              <a:off x="-2404802" y="2225107"/>
              <a:ext cx="555172" cy="465021"/>
            </a:xfrm>
            <a:prstGeom prst="rect">
              <a:avLst/>
            </a:prstGeom>
          </p:spPr>
        </p:pic>
        <p:pic>
          <p:nvPicPr>
            <p:cNvPr id="152" name="Picture 151" descr="A picture containing text, fireworks, outdoor object&#10;&#10;Description automatically generated">
              <a:extLst>
                <a:ext uri="{FF2B5EF4-FFF2-40B4-BE49-F238E27FC236}">
                  <a16:creationId xmlns:a16="http://schemas.microsoft.com/office/drawing/2014/main" id="{414F8D85-697A-4602-9F2A-420052F7CB2B}"/>
                </a:ext>
              </a:extLst>
            </p:cNvPr>
            <p:cNvPicPr>
              <a:picLocks noChangeAspect="1"/>
            </p:cNvPicPr>
            <p:nvPr/>
          </p:nvPicPr>
          <p:blipFill>
            <a:blip r:embed="rId6">
              <a:duotone>
                <a:prstClr val="black"/>
                <a:srgbClr val="F19D19">
                  <a:tint val="45000"/>
                  <a:satMod val="400000"/>
                </a:srgbClr>
              </a:duotone>
              <a:extLst>
                <a:ext uri="{28A0092B-C50C-407E-A947-70E740481C1C}">
                  <a14:useLocalDpi xmlns:a14="http://schemas.microsoft.com/office/drawing/2010/main" val="0"/>
                </a:ext>
              </a:extLst>
            </a:blip>
            <a:stretch>
              <a:fillRect/>
            </a:stretch>
          </p:blipFill>
          <p:spPr>
            <a:xfrm>
              <a:off x="-2033141" y="2220980"/>
              <a:ext cx="555172" cy="465021"/>
            </a:xfrm>
            <a:prstGeom prst="rect">
              <a:avLst/>
            </a:prstGeom>
          </p:spPr>
        </p:pic>
      </p:grpSp>
      <p:grpSp>
        <p:nvGrpSpPr>
          <p:cNvPr id="153" name="Group 152">
            <a:extLst>
              <a:ext uri="{FF2B5EF4-FFF2-40B4-BE49-F238E27FC236}">
                <a16:creationId xmlns:a16="http://schemas.microsoft.com/office/drawing/2014/main" id="{1654D796-7EFE-41AA-8F8E-51D9F572F259}"/>
              </a:ext>
            </a:extLst>
          </p:cNvPr>
          <p:cNvGrpSpPr/>
          <p:nvPr/>
        </p:nvGrpSpPr>
        <p:grpSpPr>
          <a:xfrm>
            <a:off x="2058040" y="7252142"/>
            <a:ext cx="783064" cy="521746"/>
            <a:chOff x="-1818551" y="2048453"/>
            <a:chExt cx="783064" cy="521746"/>
          </a:xfrm>
        </p:grpSpPr>
        <p:sp>
          <p:nvSpPr>
            <p:cNvPr id="154" name="Rectangle: Rounded Corners 153">
              <a:extLst>
                <a:ext uri="{FF2B5EF4-FFF2-40B4-BE49-F238E27FC236}">
                  <a16:creationId xmlns:a16="http://schemas.microsoft.com/office/drawing/2014/main" id="{B0892542-3E6B-467B-A192-855BF054CD42}"/>
                </a:ext>
              </a:extLst>
            </p:cNvPr>
            <p:cNvSpPr/>
            <p:nvPr/>
          </p:nvSpPr>
          <p:spPr>
            <a:xfrm>
              <a:off x="-1818551" y="2179470"/>
              <a:ext cx="783064" cy="31054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Arial"/>
              </a:endParaRPr>
            </a:p>
          </p:txBody>
        </p:sp>
        <p:pic>
          <p:nvPicPr>
            <p:cNvPr id="155" name="Picture 154" descr="A picture containing text, fireworks, outdoor object&#10;&#10;Description automatically generated">
              <a:extLst>
                <a:ext uri="{FF2B5EF4-FFF2-40B4-BE49-F238E27FC236}">
                  <a16:creationId xmlns:a16="http://schemas.microsoft.com/office/drawing/2014/main" id="{F484E298-B049-4403-9D11-92CB45C4F307}"/>
                </a:ext>
              </a:extLst>
            </p:cNvPr>
            <p:cNvPicPr>
              <a:picLocks noChangeAspect="1"/>
            </p:cNvPicPr>
            <p:nvPr/>
          </p:nvPicPr>
          <p:blipFill>
            <a:blip r:embed="rId6">
              <a:duotone>
                <a:prstClr val="black"/>
                <a:srgbClr val="F19D19">
                  <a:tint val="45000"/>
                  <a:satMod val="400000"/>
                </a:srgbClr>
              </a:duotone>
              <a:extLst>
                <a:ext uri="{28A0092B-C50C-407E-A947-70E740481C1C}">
                  <a14:useLocalDpi xmlns:a14="http://schemas.microsoft.com/office/drawing/2010/main" val="0"/>
                </a:ext>
              </a:extLst>
            </a:blip>
            <a:stretch>
              <a:fillRect/>
            </a:stretch>
          </p:blipFill>
          <p:spPr>
            <a:xfrm>
              <a:off x="-1717394" y="2048453"/>
              <a:ext cx="518485" cy="521746"/>
            </a:xfrm>
            <a:prstGeom prst="rect">
              <a:avLst/>
            </a:prstGeom>
          </p:spPr>
        </p:pic>
      </p:grpSp>
      <p:graphicFrame>
        <p:nvGraphicFramePr>
          <p:cNvPr id="157" name="Google Shape;258;p34">
            <a:extLst>
              <a:ext uri="{FF2B5EF4-FFF2-40B4-BE49-F238E27FC236}">
                <a16:creationId xmlns:a16="http://schemas.microsoft.com/office/drawing/2014/main" id="{EEB6628F-86F2-4488-A04C-3D6CBFEF8EAC}"/>
              </a:ext>
            </a:extLst>
          </p:cNvPr>
          <p:cNvGraphicFramePr/>
          <p:nvPr>
            <p:extLst>
              <p:ext uri="{D42A27DB-BD31-4B8C-83A1-F6EECF244321}">
                <p14:modId xmlns:p14="http://schemas.microsoft.com/office/powerpoint/2010/main" val="379809415"/>
              </p:ext>
            </p:extLst>
          </p:nvPr>
        </p:nvGraphicFramePr>
        <p:xfrm>
          <a:off x="7425496" y="2688177"/>
          <a:ext cx="2171044" cy="5023987"/>
        </p:xfrm>
        <a:graphic>
          <a:graphicData uri="http://schemas.openxmlformats.org/drawingml/2006/table">
            <a:tbl>
              <a:tblPr firstRow="1" bandRow="1">
                <a:noFill/>
              </a:tblPr>
              <a:tblGrid>
                <a:gridCol w="445168">
                  <a:extLst>
                    <a:ext uri="{9D8B030D-6E8A-4147-A177-3AD203B41FA5}">
                      <a16:colId xmlns:a16="http://schemas.microsoft.com/office/drawing/2014/main" val="558894890"/>
                    </a:ext>
                  </a:extLst>
                </a:gridCol>
                <a:gridCol w="806116">
                  <a:extLst>
                    <a:ext uri="{9D8B030D-6E8A-4147-A177-3AD203B41FA5}">
                      <a16:colId xmlns:a16="http://schemas.microsoft.com/office/drawing/2014/main" val="20000"/>
                    </a:ext>
                  </a:extLst>
                </a:gridCol>
                <a:gridCol w="919760">
                  <a:extLst>
                    <a:ext uri="{9D8B030D-6E8A-4147-A177-3AD203B41FA5}">
                      <a16:colId xmlns:a16="http://schemas.microsoft.com/office/drawing/2014/main" val="20001"/>
                    </a:ext>
                  </a:extLst>
                </a:gridCol>
              </a:tblGrid>
              <a:tr h="814477">
                <a:tc>
                  <a:txBody>
                    <a:bodyPr/>
                    <a:lstStyle/>
                    <a:p>
                      <a:pPr marL="0" marR="0" lvl="0" indent="0" algn="ctr" rtl="0">
                        <a:lnSpc>
                          <a:spcPct val="100000"/>
                        </a:lnSpc>
                        <a:spcBef>
                          <a:spcPts val="0"/>
                        </a:spcBef>
                        <a:spcAft>
                          <a:spcPts val="0"/>
                        </a:spcAft>
                        <a:buClr>
                          <a:srgbClr val="000000"/>
                        </a:buClr>
                        <a:buSzPts val="2400"/>
                        <a:buFont typeface="Arial"/>
                        <a:buNone/>
                      </a:pP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chemeClr val="tx1"/>
                          </a:solidFill>
                          <a:latin typeface="Century Gothic" panose="020B0502020202020204" pitchFamily="34" charset="0"/>
                          <a:ea typeface="Century Gothic"/>
                          <a:cs typeface="Century Gothic"/>
                          <a:sym typeface="Century Gothic"/>
                        </a:rPr>
                        <a:t>we</a:t>
                      </a:r>
                      <a:endParaRPr sz="2400" b="1"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chemeClr val="tx1"/>
                          </a:solidFill>
                          <a:latin typeface="Century Gothic"/>
                          <a:ea typeface="Century Gothic"/>
                          <a:cs typeface="Century Gothic"/>
                          <a:sym typeface="Century Gothic"/>
                        </a:rPr>
                        <a:t>you </a:t>
                      </a:r>
                      <a:r>
                        <a:rPr lang="en-GB" sz="1800" b="0" u="none" strike="noStrike" cap="none" dirty="0">
                          <a:solidFill>
                            <a:schemeClr val="tx1"/>
                          </a:solidFill>
                          <a:latin typeface="Century Gothic"/>
                          <a:ea typeface="Century Gothic"/>
                          <a:cs typeface="Century Gothic"/>
                          <a:sym typeface="Century Gothic"/>
                        </a:rPr>
                        <a:t>(all)</a:t>
                      </a:r>
                      <a:endParaRPr sz="2400" b="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0158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1</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0158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2</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0158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3</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a:solidFill>
                          <a:srgbClr val="002060"/>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0158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4</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70158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5</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70158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6</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7428771"/>
                  </a:ext>
                </a:extLst>
              </a:tr>
            </a:tbl>
          </a:graphicData>
        </a:graphic>
      </p:graphicFrame>
      <p:graphicFrame>
        <p:nvGraphicFramePr>
          <p:cNvPr id="158" name="Google Shape;258;p34">
            <a:extLst>
              <a:ext uri="{FF2B5EF4-FFF2-40B4-BE49-F238E27FC236}">
                <a16:creationId xmlns:a16="http://schemas.microsoft.com/office/drawing/2014/main" id="{E747FBFD-AB27-4A72-B8FB-364640D50513}"/>
              </a:ext>
            </a:extLst>
          </p:cNvPr>
          <p:cNvGraphicFramePr/>
          <p:nvPr>
            <p:extLst>
              <p:ext uri="{D42A27DB-BD31-4B8C-83A1-F6EECF244321}">
                <p14:modId xmlns:p14="http://schemas.microsoft.com/office/powerpoint/2010/main" val="3361828750"/>
              </p:ext>
            </p:extLst>
          </p:nvPr>
        </p:nvGraphicFramePr>
        <p:xfrm>
          <a:off x="9628856" y="2685601"/>
          <a:ext cx="2509587" cy="5026564"/>
        </p:xfrm>
        <a:graphic>
          <a:graphicData uri="http://schemas.openxmlformats.org/drawingml/2006/table">
            <a:tbl>
              <a:tblPr firstRow="1" bandRow="1">
                <a:noFill/>
              </a:tblPr>
              <a:tblGrid>
                <a:gridCol w="2509587">
                  <a:extLst>
                    <a:ext uri="{9D8B030D-6E8A-4147-A177-3AD203B41FA5}">
                      <a16:colId xmlns:a16="http://schemas.microsoft.com/office/drawing/2014/main" val="20000"/>
                    </a:ext>
                  </a:extLst>
                </a:gridCol>
              </a:tblGrid>
              <a:tr h="622102">
                <a:tc>
                  <a:txBody>
                    <a:bodyPr/>
                    <a:lstStyle/>
                    <a:p>
                      <a:pPr marL="0" marR="0" lvl="0" indent="0" algn="l" rtl="0">
                        <a:lnSpc>
                          <a:spcPct val="100000"/>
                        </a:lnSpc>
                        <a:spcBef>
                          <a:spcPts val="0"/>
                        </a:spcBef>
                        <a:spcAft>
                          <a:spcPts val="0"/>
                        </a:spcAft>
                        <a:buClr>
                          <a:srgbClr val="000000"/>
                        </a:buClr>
                        <a:buSzPts val="2400"/>
                        <a:buFont typeface="Arial"/>
                        <a:buNone/>
                      </a:pPr>
                      <a:r>
                        <a:rPr lang="en-GB" sz="2800" b="1" u="none" strike="noStrike" cap="none" dirty="0" err="1">
                          <a:solidFill>
                            <a:schemeClr val="tx1"/>
                          </a:solidFill>
                          <a:latin typeface="Century Gothic" panose="020B0502020202020204" pitchFamily="34" charset="0"/>
                          <a:ea typeface="Century Gothic"/>
                          <a:cs typeface="Century Gothic"/>
                          <a:sym typeface="Century Gothic"/>
                        </a:rPr>
                        <a:t>Verbe</a:t>
                      </a:r>
                      <a:endParaRPr sz="2800" b="1"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34077">
                <a:tc>
                  <a:txBody>
                    <a:bodyPr/>
                    <a:lstStyle/>
                    <a:p>
                      <a:pPr marL="0" marR="0" lvl="0" indent="0" algn="l" rtl="0">
                        <a:lnSpc>
                          <a:spcPct val="100000"/>
                        </a:lnSpc>
                        <a:spcBef>
                          <a:spcPts val="0"/>
                        </a:spcBef>
                        <a:spcAft>
                          <a:spcPts val="0"/>
                        </a:spcAft>
                        <a:buClr>
                          <a:srgbClr val="000000"/>
                        </a:buClr>
                        <a:buSzPts val="2000"/>
                        <a:buFont typeface="Arial"/>
                        <a:buNone/>
                      </a:pPr>
                      <a:endParaRPr sz="2800" b="1" u="none" strike="noStrike" cap="none" dirty="0">
                        <a:solidFill>
                          <a:schemeClr val="tx1"/>
                        </a:solidFill>
                        <a:latin typeface="Century Gothic"/>
                        <a:ea typeface="Century Gothic"/>
                        <a:cs typeface="Century Gothic"/>
                        <a:sym typeface="Century Gothic"/>
                      </a:endParaRPr>
                    </a:p>
                  </a:txBody>
                  <a:tcPr marL="91450" marR="91450" marT="45725" marB="45725">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34077">
                <a:tc>
                  <a:txBody>
                    <a:bodyPr/>
                    <a:lstStyle/>
                    <a:p>
                      <a:pPr marL="0" marR="0" lvl="0" indent="0" algn="l" rtl="0">
                        <a:lnSpc>
                          <a:spcPct val="100000"/>
                        </a:lnSpc>
                        <a:spcBef>
                          <a:spcPts val="0"/>
                        </a:spcBef>
                        <a:spcAft>
                          <a:spcPts val="0"/>
                        </a:spcAft>
                        <a:buClr>
                          <a:srgbClr val="000000"/>
                        </a:buClr>
                        <a:buSzPts val="2000"/>
                        <a:buFont typeface="Arial"/>
                        <a:buNone/>
                      </a:pP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34077">
                <a:tc>
                  <a:txBody>
                    <a:bodyPr/>
                    <a:lstStyle/>
                    <a:p>
                      <a:pPr marL="0" marR="0" lvl="0" indent="0" algn="l" rtl="0">
                        <a:lnSpc>
                          <a:spcPct val="100000"/>
                        </a:lnSpc>
                        <a:spcBef>
                          <a:spcPts val="0"/>
                        </a:spcBef>
                        <a:spcAft>
                          <a:spcPts val="0"/>
                        </a:spcAft>
                        <a:buClr>
                          <a:srgbClr val="000000"/>
                        </a:buClr>
                        <a:buSzPts val="2000"/>
                        <a:buFont typeface="Arial"/>
                        <a:buNone/>
                      </a:pP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34077">
                <a:tc>
                  <a:txBody>
                    <a:bodyPr/>
                    <a:lstStyle/>
                    <a:p>
                      <a:pPr marL="0" marR="0" lvl="0" indent="0" algn="l" rtl="0">
                        <a:lnSpc>
                          <a:spcPct val="100000"/>
                        </a:lnSpc>
                        <a:spcBef>
                          <a:spcPts val="0"/>
                        </a:spcBef>
                        <a:spcAft>
                          <a:spcPts val="0"/>
                        </a:spcAft>
                        <a:buClr>
                          <a:srgbClr val="000000"/>
                        </a:buClr>
                        <a:buSzPts val="2000"/>
                        <a:buFont typeface="Arial"/>
                        <a:buNone/>
                      </a:pP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734077">
                <a:tc>
                  <a:txBody>
                    <a:bodyPr/>
                    <a:lstStyle/>
                    <a:p>
                      <a:pPr marL="0" marR="0" lvl="0" indent="0" algn="l" rtl="0">
                        <a:lnSpc>
                          <a:spcPct val="100000"/>
                        </a:lnSpc>
                        <a:spcBef>
                          <a:spcPts val="0"/>
                        </a:spcBef>
                        <a:spcAft>
                          <a:spcPts val="0"/>
                        </a:spcAft>
                        <a:buClr>
                          <a:srgbClr val="000000"/>
                        </a:buClr>
                        <a:buSzPts val="2000"/>
                        <a:buFont typeface="Arial"/>
                        <a:buNone/>
                      </a:pP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65292916"/>
                  </a:ext>
                </a:extLst>
              </a:tr>
              <a:tr h="734077">
                <a:tc>
                  <a:txBody>
                    <a:bodyPr/>
                    <a:lstStyle/>
                    <a:p>
                      <a:pPr marL="0" marR="0" lvl="0" indent="0" algn="l" rtl="0">
                        <a:lnSpc>
                          <a:spcPct val="100000"/>
                        </a:lnSpc>
                        <a:spcBef>
                          <a:spcPts val="0"/>
                        </a:spcBef>
                        <a:spcAft>
                          <a:spcPts val="0"/>
                        </a:spcAft>
                        <a:buClr>
                          <a:srgbClr val="000000"/>
                        </a:buClr>
                        <a:buSzPts val="2000"/>
                        <a:buFont typeface="Arial"/>
                        <a:buNone/>
                      </a:pP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1801037"/>
                  </a:ext>
                </a:extLst>
              </a:tr>
            </a:tbl>
          </a:graphicData>
        </a:graphic>
      </p:graphicFrame>
      <p:pic>
        <p:nvPicPr>
          <p:cNvPr id="159" name="Picture 16" descr="United, Flag, Kingdom, British, Great, Britain">
            <a:extLst>
              <a:ext uri="{FF2B5EF4-FFF2-40B4-BE49-F238E27FC236}">
                <a16:creationId xmlns:a16="http://schemas.microsoft.com/office/drawing/2014/main" id="{60B25FC7-5F6B-41BB-9EA6-3CAA0A33FF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61735" y="2803786"/>
            <a:ext cx="491064" cy="384376"/>
          </a:xfrm>
          <a:prstGeom prst="roundRect">
            <a:avLst/>
          </a:prstGeom>
          <a:noFill/>
          <a:extLst>
            <a:ext uri="{909E8E84-426E-40DD-AFC4-6F175D3DCCD1}">
              <a14:hiddenFill xmlns:a14="http://schemas.microsoft.com/office/drawing/2010/main">
                <a:solidFill>
                  <a:srgbClr val="FFFFFF"/>
                </a:solidFill>
              </a14:hiddenFill>
            </a:ext>
          </a:extLst>
        </p:spPr>
      </p:pic>
      <p:pic>
        <p:nvPicPr>
          <p:cNvPr id="160" name="Picture 159" descr="Shape, arrow&#10;&#10;Description automatically generated">
            <a:extLst>
              <a:ext uri="{FF2B5EF4-FFF2-40B4-BE49-F238E27FC236}">
                <a16:creationId xmlns:a16="http://schemas.microsoft.com/office/drawing/2014/main" id="{5A3513E6-94E2-49A2-AD0F-A7E772D71AD0}"/>
              </a:ext>
            </a:extLst>
          </p:cNvPr>
          <p:cNvPicPr>
            <a:picLocks noChangeAspect="1"/>
          </p:cNvPicPr>
          <p:nvPr/>
        </p:nvPicPr>
        <p:blipFill>
          <a:blip r:embed="rId8"/>
          <a:stretch>
            <a:fillRect/>
          </a:stretch>
        </p:blipFill>
        <p:spPr>
          <a:xfrm>
            <a:off x="8066187" y="3650796"/>
            <a:ext cx="462709" cy="428729"/>
          </a:xfrm>
          <a:prstGeom prst="rect">
            <a:avLst/>
          </a:prstGeom>
        </p:spPr>
      </p:pic>
      <p:sp>
        <p:nvSpPr>
          <p:cNvPr id="161" name="TextBox 160">
            <a:extLst>
              <a:ext uri="{FF2B5EF4-FFF2-40B4-BE49-F238E27FC236}">
                <a16:creationId xmlns:a16="http://schemas.microsoft.com/office/drawing/2014/main" id="{7D0FBF63-2E36-4AF1-813E-D6802FB88A5C}"/>
              </a:ext>
            </a:extLst>
          </p:cNvPr>
          <p:cNvSpPr txBox="1"/>
          <p:nvPr/>
        </p:nvSpPr>
        <p:spPr>
          <a:xfrm>
            <a:off x="9740409" y="3437981"/>
            <a:ext cx="167065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we wear</a:t>
            </a:r>
          </a:p>
        </p:txBody>
      </p:sp>
      <p:grpSp>
        <p:nvGrpSpPr>
          <p:cNvPr id="172" name="Group 171">
            <a:extLst>
              <a:ext uri="{FF2B5EF4-FFF2-40B4-BE49-F238E27FC236}">
                <a16:creationId xmlns:a16="http://schemas.microsoft.com/office/drawing/2014/main" id="{8857FD50-A1E7-46E2-A87F-3BF6D2290436}"/>
              </a:ext>
            </a:extLst>
          </p:cNvPr>
          <p:cNvGrpSpPr/>
          <p:nvPr/>
        </p:nvGrpSpPr>
        <p:grpSpPr>
          <a:xfrm>
            <a:off x="8761001" y="1968015"/>
            <a:ext cx="914400" cy="914400"/>
            <a:chOff x="9937662" y="166191"/>
            <a:chExt cx="914400" cy="914400"/>
          </a:xfrm>
        </p:grpSpPr>
        <p:pic>
          <p:nvPicPr>
            <p:cNvPr id="173" name="Graphic 172" descr="Users with solid fill">
              <a:extLst>
                <a:ext uri="{FF2B5EF4-FFF2-40B4-BE49-F238E27FC236}">
                  <a16:creationId xmlns:a16="http://schemas.microsoft.com/office/drawing/2014/main" id="{F2FFE4D3-7B61-4FAF-BA40-84312BA93FD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37662" y="166191"/>
              <a:ext cx="914400" cy="914400"/>
            </a:xfrm>
            <a:prstGeom prst="rect">
              <a:avLst/>
            </a:prstGeom>
          </p:spPr>
        </p:pic>
        <p:pic>
          <p:nvPicPr>
            <p:cNvPr id="174" name="Picture 173">
              <a:extLst>
                <a:ext uri="{FF2B5EF4-FFF2-40B4-BE49-F238E27FC236}">
                  <a16:creationId xmlns:a16="http://schemas.microsoft.com/office/drawing/2014/main" id="{298E2B82-F03E-4CBA-8EA4-91246A20C9B1}"/>
                </a:ext>
              </a:extLst>
            </p:cNvPr>
            <p:cNvPicPr>
              <a:picLocks noChangeAspect="1"/>
            </p:cNvPicPr>
            <p:nvPr/>
          </p:nvPicPr>
          <p:blipFill rotWithShape="1">
            <a:blip r:embed="rId11">
              <a:extLst>
                <a:ext uri="{28A0092B-C50C-407E-A947-70E740481C1C}">
                  <a14:useLocalDpi xmlns:a14="http://schemas.microsoft.com/office/drawing/2010/main" val="0"/>
                </a:ext>
              </a:extLst>
            </a:blip>
            <a:srcRect b="69729"/>
            <a:stretch/>
          </p:blipFill>
          <p:spPr>
            <a:xfrm>
              <a:off x="10018909" y="402883"/>
              <a:ext cx="766266" cy="455816"/>
            </a:xfrm>
            <a:prstGeom prst="rect">
              <a:avLst/>
            </a:prstGeom>
          </p:spPr>
        </p:pic>
      </p:grpSp>
      <p:grpSp>
        <p:nvGrpSpPr>
          <p:cNvPr id="175" name="Group 174">
            <a:extLst>
              <a:ext uri="{FF2B5EF4-FFF2-40B4-BE49-F238E27FC236}">
                <a16:creationId xmlns:a16="http://schemas.microsoft.com/office/drawing/2014/main" id="{5A7E2764-A78D-410D-964C-C3110099907E}"/>
              </a:ext>
            </a:extLst>
          </p:cNvPr>
          <p:cNvGrpSpPr/>
          <p:nvPr/>
        </p:nvGrpSpPr>
        <p:grpSpPr>
          <a:xfrm>
            <a:off x="7800808" y="1982702"/>
            <a:ext cx="914400" cy="914400"/>
            <a:chOff x="7776710" y="563961"/>
            <a:chExt cx="914400" cy="914400"/>
          </a:xfrm>
        </p:grpSpPr>
        <p:pic>
          <p:nvPicPr>
            <p:cNvPr id="176" name="Graphic 175" descr="Users with solid fill">
              <a:extLst>
                <a:ext uri="{FF2B5EF4-FFF2-40B4-BE49-F238E27FC236}">
                  <a16:creationId xmlns:a16="http://schemas.microsoft.com/office/drawing/2014/main" id="{C9CE1612-625E-43C0-B221-B0B93597D66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76710" y="563961"/>
              <a:ext cx="914400" cy="914400"/>
            </a:xfrm>
            <a:prstGeom prst="rect">
              <a:avLst/>
            </a:prstGeom>
          </p:spPr>
        </p:pic>
        <p:pic>
          <p:nvPicPr>
            <p:cNvPr id="177" name="Picture 176" descr="A child's drawing of a child&#10;&#10;Description automatically generated with low confidence">
              <a:extLst>
                <a:ext uri="{FF2B5EF4-FFF2-40B4-BE49-F238E27FC236}">
                  <a16:creationId xmlns:a16="http://schemas.microsoft.com/office/drawing/2014/main" id="{CA738BD6-4802-4361-A523-6366EAD26E94}"/>
                </a:ext>
              </a:extLst>
            </p:cNvPr>
            <p:cNvPicPr>
              <a:picLocks noChangeAspect="1"/>
            </p:cNvPicPr>
            <p:nvPr/>
          </p:nvPicPr>
          <p:blipFill rotWithShape="1">
            <a:blip r:embed="rId12">
              <a:extLst>
                <a:ext uri="{28A0092B-C50C-407E-A947-70E740481C1C}">
                  <a14:useLocalDpi xmlns:a14="http://schemas.microsoft.com/office/drawing/2010/main" val="0"/>
                </a:ext>
              </a:extLst>
            </a:blip>
            <a:srcRect b="52426"/>
            <a:stretch/>
          </p:blipFill>
          <p:spPr>
            <a:xfrm>
              <a:off x="7867131" y="721611"/>
              <a:ext cx="669734" cy="535497"/>
            </a:xfrm>
            <a:prstGeom prst="rect">
              <a:avLst/>
            </a:prstGeom>
          </p:spPr>
        </p:pic>
      </p:grpSp>
      <p:pic>
        <p:nvPicPr>
          <p:cNvPr id="178" name="Picture 177" descr="Icon&#10;&#10;Description automatically generated">
            <a:extLst>
              <a:ext uri="{FF2B5EF4-FFF2-40B4-BE49-F238E27FC236}">
                <a16:creationId xmlns:a16="http://schemas.microsoft.com/office/drawing/2014/main" id="{654F97B8-3446-4AFB-A81A-D8E9A9B3144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0674703" y="794465"/>
            <a:ext cx="678096" cy="714656"/>
          </a:xfrm>
          <a:prstGeom prst="rect">
            <a:avLst/>
          </a:prstGeom>
        </p:spPr>
      </p:pic>
      <p:sp>
        <p:nvSpPr>
          <p:cNvPr id="193" name="TextBox 192">
            <a:extLst>
              <a:ext uri="{FF2B5EF4-FFF2-40B4-BE49-F238E27FC236}">
                <a16:creationId xmlns:a16="http://schemas.microsoft.com/office/drawing/2014/main" id="{8A078033-EEFC-422E-ACE2-5D422468F2D2}"/>
              </a:ext>
            </a:extLst>
          </p:cNvPr>
          <p:cNvSpPr txBox="1"/>
          <p:nvPr/>
        </p:nvSpPr>
        <p:spPr>
          <a:xfrm>
            <a:off x="644989" y="6557698"/>
            <a:ext cx="6880541" cy="400110"/>
          </a:xfrm>
          <a:prstGeom prst="rect">
            <a:avLst/>
          </a:prstGeom>
          <a:noFill/>
        </p:spPr>
        <p:txBody>
          <a:bodyPr wrap="square">
            <a:spAutoFit/>
          </a:bodyPr>
          <a:lstStyle/>
          <a:p>
            <a:pPr defTabSz="914400">
              <a:defRPr/>
            </a:pPr>
            <a:r>
              <a:rPr lang="fr-FR" sz="2000" dirty="0">
                <a:latin typeface="Segoe Print" panose="02000600000000000000" pitchFamily="2" charset="0"/>
                <a:ea typeface="Calibri" panose="020F0502020204030204" pitchFamily="34" charset="0"/>
                <a:cs typeface="Calibri" panose="020F0502020204030204" pitchFamily="34" charset="0"/>
              </a:rPr>
              <a:t>You do/practise sport at school as well, like us.</a:t>
            </a:r>
            <a:endParaRPr lang="en-GB" sz="2000" dirty="0">
              <a:latin typeface="Segoe Print" panose="02000600000000000000" pitchFamily="2" charset="0"/>
            </a:endParaRPr>
          </a:p>
        </p:txBody>
      </p:sp>
      <p:grpSp>
        <p:nvGrpSpPr>
          <p:cNvPr id="194" name="Group 193">
            <a:extLst>
              <a:ext uri="{FF2B5EF4-FFF2-40B4-BE49-F238E27FC236}">
                <a16:creationId xmlns:a16="http://schemas.microsoft.com/office/drawing/2014/main" id="{569EC9A1-B55F-4686-8661-2EB6D1250725}"/>
              </a:ext>
            </a:extLst>
          </p:cNvPr>
          <p:cNvGrpSpPr/>
          <p:nvPr/>
        </p:nvGrpSpPr>
        <p:grpSpPr>
          <a:xfrm>
            <a:off x="682989" y="6463211"/>
            <a:ext cx="1362884" cy="581901"/>
            <a:chOff x="-2412126" y="2220980"/>
            <a:chExt cx="1181699" cy="469148"/>
          </a:xfrm>
        </p:grpSpPr>
        <p:sp>
          <p:nvSpPr>
            <p:cNvPr id="195" name="Rectangle: Rounded Corners 194">
              <a:extLst>
                <a:ext uri="{FF2B5EF4-FFF2-40B4-BE49-F238E27FC236}">
                  <a16:creationId xmlns:a16="http://schemas.microsoft.com/office/drawing/2014/main" id="{0CF36D26-C6F1-4D55-B882-C255A77768E9}"/>
                </a:ext>
              </a:extLst>
            </p:cNvPr>
            <p:cNvSpPr/>
            <p:nvPr/>
          </p:nvSpPr>
          <p:spPr>
            <a:xfrm>
              <a:off x="-2412126" y="2333740"/>
              <a:ext cx="1181699" cy="258586"/>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Arial"/>
              </a:endParaRPr>
            </a:p>
          </p:txBody>
        </p:sp>
        <p:pic>
          <p:nvPicPr>
            <p:cNvPr id="196" name="Picture 195" descr="A picture containing text, fireworks, outdoor object&#10;&#10;Description automatically generated">
              <a:extLst>
                <a:ext uri="{FF2B5EF4-FFF2-40B4-BE49-F238E27FC236}">
                  <a16:creationId xmlns:a16="http://schemas.microsoft.com/office/drawing/2014/main" id="{279E48F9-392F-4798-AB65-325BF013B226}"/>
                </a:ext>
              </a:extLst>
            </p:cNvPr>
            <p:cNvPicPr>
              <a:picLocks noChangeAspect="1"/>
            </p:cNvPicPr>
            <p:nvPr/>
          </p:nvPicPr>
          <p:blipFill>
            <a:blip r:embed="rId6">
              <a:duotone>
                <a:prstClr val="black"/>
                <a:srgbClr val="F19D19">
                  <a:tint val="45000"/>
                  <a:satMod val="400000"/>
                </a:srgbClr>
              </a:duotone>
              <a:extLst>
                <a:ext uri="{28A0092B-C50C-407E-A947-70E740481C1C}">
                  <a14:useLocalDpi xmlns:a14="http://schemas.microsoft.com/office/drawing/2010/main" val="0"/>
                </a:ext>
              </a:extLst>
            </a:blip>
            <a:stretch>
              <a:fillRect/>
            </a:stretch>
          </p:blipFill>
          <p:spPr>
            <a:xfrm>
              <a:off x="-2404802" y="2225107"/>
              <a:ext cx="555172" cy="465021"/>
            </a:xfrm>
            <a:prstGeom prst="rect">
              <a:avLst/>
            </a:prstGeom>
          </p:spPr>
        </p:pic>
        <p:pic>
          <p:nvPicPr>
            <p:cNvPr id="197" name="Picture 196" descr="A picture containing text, fireworks, outdoor object&#10;&#10;Description automatically generated">
              <a:extLst>
                <a:ext uri="{FF2B5EF4-FFF2-40B4-BE49-F238E27FC236}">
                  <a16:creationId xmlns:a16="http://schemas.microsoft.com/office/drawing/2014/main" id="{7C31B34C-B31C-4502-BB0E-7BDD5CE447C8}"/>
                </a:ext>
              </a:extLst>
            </p:cNvPr>
            <p:cNvPicPr>
              <a:picLocks noChangeAspect="1"/>
            </p:cNvPicPr>
            <p:nvPr/>
          </p:nvPicPr>
          <p:blipFill>
            <a:blip r:embed="rId6">
              <a:duotone>
                <a:prstClr val="black"/>
                <a:srgbClr val="F19D19">
                  <a:tint val="45000"/>
                  <a:satMod val="400000"/>
                </a:srgbClr>
              </a:duotone>
              <a:extLst>
                <a:ext uri="{28A0092B-C50C-407E-A947-70E740481C1C}">
                  <a14:useLocalDpi xmlns:a14="http://schemas.microsoft.com/office/drawing/2010/main" val="0"/>
                </a:ext>
              </a:extLst>
            </a:blip>
            <a:stretch>
              <a:fillRect/>
            </a:stretch>
          </p:blipFill>
          <p:spPr>
            <a:xfrm>
              <a:off x="-2033141" y="2220980"/>
              <a:ext cx="555172" cy="465021"/>
            </a:xfrm>
            <a:prstGeom prst="rect">
              <a:avLst/>
            </a:prstGeom>
          </p:spPr>
        </p:pic>
      </p:grpSp>
      <p:grpSp>
        <p:nvGrpSpPr>
          <p:cNvPr id="146" name="Group 145">
            <a:extLst>
              <a:ext uri="{FF2B5EF4-FFF2-40B4-BE49-F238E27FC236}">
                <a16:creationId xmlns:a16="http://schemas.microsoft.com/office/drawing/2014/main" id="{AE5D4E0F-5A56-4A0C-82A9-223342F9727E}"/>
              </a:ext>
            </a:extLst>
          </p:cNvPr>
          <p:cNvGrpSpPr/>
          <p:nvPr/>
        </p:nvGrpSpPr>
        <p:grpSpPr>
          <a:xfrm>
            <a:off x="2019306" y="6463211"/>
            <a:ext cx="783064" cy="521746"/>
            <a:chOff x="-1818551" y="2048453"/>
            <a:chExt cx="783064" cy="521746"/>
          </a:xfrm>
        </p:grpSpPr>
        <p:sp>
          <p:nvSpPr>
            <p:cNvPr id="147" name="Rectangle: Rounded Corners 146">
              <a:extLst>
                <a:ext uri="{FF2B5EF4-FFF2-40B4-BE49-F238E27FC236}">
                  <a16:creationId xmlns:a16="http://schemas.microsoft.com/office/drawing/2014/main" id="{34B5C3F0-9F8A-427B-A6AB-1C1C904C3901}"/>
                </a:ext>
              </a:extLst>
            </p:cNvPr>
            <p:cNvSpPr/>
            <p:nvPr/>
          </p:nvSpPr>
          <p:spPr>
            <a:xfrm>
              <a:off x="-1818551" y="2179470"/>
              <a:ext cx="783064" cy="31054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Arial"/>
              </a:endParaRPr>
            </a:p>
          </p:txBody>
        </p:sp>
        <p:pic>
          <p:nvPicPr>
            <p:cNvPr id="148" name="Picture 147" descr="A picture containing text, fireworks, outdoor object&#10;&#10;Description automatically generated">
              <a:extLst>
                <a:ext uri="{FF2B5EF4-FFF2-40B4-BE49-F238E27FC236}">
                  <a16:creationId xmlns:a16="http://schemas.microsoft.com/office/drawing/2014/main" id="{44D429CA-8EAF-4D6D-BA42-A4B1773E321D}"/>
                </a:ext>
              </a:extLst>
            </p:cNvPr>
            <p:cNvPicPr>
              <a:picLocks noChangeAspect="1"/>
            </p:cNvPicPr>
            <p:nvPr/>
          </p:nvPicPr>
          <p:blipFill>
            <a:blip r:embed="rId6">
              <a:duotone>
                <a:prstClr val="black"/>
                <a:srgbClr val="F19D19">
                  <a:tint val="45000"/>
                  <a:satMod val="400000"/>
                </a:srgbClr>
              </a:duotone>
              <a:extLst>
                <a:ext uri="{28A0092B-C50C-407E-A947-70E740481C1C}">
                  <a14:useLocalDpi xmlns:a14="http://schemas.microsoft.com/office/drawing/2010/main" val="0"/>
                </a:ext>
              </a:extLst>
            </a:blip>
            <a:stretch>
              <a:fillRect/>
            </a:stretch>
          </p:blipFill>
          <p:spPr>
            <a:xfrm>
              <a:off x="-1717394" y="2048453"/>
              <a:ext cx="518485" cy="521746"/>
            </a:xfrm>
            <a:prstGeom prst="rect">
              <a:avLst/>
            </a:prstGeom>
          </p:spPr>
        </p:pic>
      </p:grpSp>
      <p:sp>
        <p:nvSpPr>
          <p:cNvPr id="198" name="TextBox 197">
            <a:extLst>
              <a:ext uri="{FF2B5EF4-FFF2-40B4-BE49-F238E27FC236}">
                <a16:creationId xmlns:a16="http://schemas.microsoft.com/office/drawing/2014/main" id="{D3931B8A-4078-4FA4-9FD6-EA4110A0404F}"/>
              </a:ext>
            </a:extLst>
          </p:cNvPr>
          <p:cNvSpPr txBox="1"/>
          <p:nvPr/>
        </p:nvSpPr>
        <p:spPr>
          <a:xfrm>
            <a:off x="2337262" y="8429148"/>
            <a:ext cx="8295227" cy="523220"/>
          </a:xfrm>
          <a:prstGeom prst="rect">
            <a:avLst/>
          </a:prstGeom>
          <a:noFill/>
        </p:spPr>
        <p:txBody>
          <a:bodyPr wrap="square">
            <a:spAutoFit/>
          </a:bodyPr>
          <a:lstStyle/>
          <a:p>
            <a:pPr defTabSz="914400">
              <a:defRPr/>
            </a:pPr>
            <a:r>
              <a:rPr lang="en-GB" sz="2800" b="1" dirty="0" err="1">
                <a:latin typeface="Century Gothic" panose="020B0502020202020204" pitchFamily="34" charset="0"/>
              </a:rPr>
              <a:t>L’école</a:t>
            </a:r>
            <a:r>
              <a:rPr lang="en-GB" sz="2800" b="1" dirty="0">
                <a:latin typeface="Century Gothic" panose="020B0502020202020204" pitchFamily="34" charset="0"/>
              </a:rPr>
              <a:t> </a:t>
            </a:r>
            <a:r>
              <a:rPr lang="en-GB" sz="2800" b="1" dirty="0" err="1">
                <a:latin typeface="Century Gothic" panose="020B0502020202020204" pitchFamily="34" charset="0"/>
              </a:rPr>
              <a:t>en</a:t>
            </a:r>
            <a:r>
              <a:rPr lang="en-GB" sz="2800" b="1" dirty="0">
                <a:latin typeface="Century Gothic" panose="020B0502020202020204" pitchFamily="34" charset="0"/>
              </a:rPr>
              <a:t> France et </a:t>
            </a:r>
            <a:r>
              <a:rPr lang="en-GB" sz="2800" b="1" dirty="0" err="1">
                <a:latin typeface="Century Gothic" panose="020B0502020202020204" pitchFamily="34" charset="0"/>
              </a:rPr>
              <a:t>en</a:t>
            </a:r>
            <a:r>
              <a:rPr lang="en-GB" sz="2800" b="1" dirty="0">
                <a:latin typeface="Century Gothic" panose="020B0502020202020204" pitchFamily="34" charset="0"/>
              </a:rPr>
              <a:t> </a:t>
            </a:r>
            <a:r>
              <a:rPr lang="en-GB" sz="2800" b="1" dirty="0" err="1">
                <a:latin typeface="Century Gothic" panose="020B0502020202020204" pitchFamily="34" charset="0"/>
              </a:rPr>
              <a:t>Angleterre</a:t>
            </a:r>
            <a:endParaRPr lang="en-US" sz="2800" b="1" dirty="0">
              <a:latin typeface="Century Gothic" panose="020B0502020202020204" pitchFamily="34" charset="0"/>
            </a:endParaRPr>
          </a:p>
        </p:txBody>
      </p:sp>
      <p:sp>
        <p:nvSpPr>
          <p:cNvPr id="199" name="CustomShape 6">
            <a:extLst>
              <a:ext uri="{FF2B5EF4-FFF2-40B4-BE49-F238E27FC236}">
                <a16:creationId xmlns:a16="http://schemas.microsoft.com/office/drawing/2014/main" id="{B6DB2113-6A09-4732-AE6A-6BB51361B303}"/>
              </a:ext>
            </a:extLst>
          </p:cNvPr>
          <p:cNvSpPr/>
          <p:nvPr/>
        </p:nvSpPr>
        <p:spPr>
          <a:xfrm>
            <a:off x="495165" y="10929277"/>
            <a:ext cx="3718212" cy="3102208"/>
          </a:xfrm>
          <a:prstGeom prst="rect">
            <a:avLst/>
          </a:prstGeom>
          <a:solidFill>
            <a:srgbClr val="0066FF"/>
          </a:solid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white"/>
                </a:solidFill>
                <a:effectLst/>
                <a:uLnTx/>
                <a:uFillTx/>
                <a:latin typeface="Century Gothic" panose="020B0502020202020204" pitchFamily="34" charset="0"/>
              </a:rPr>
              <a:t>En Angleterre on étudie la religion à l’école, mais en France c’est impossible d’étudier la religion. Mais on étudie l´EMC (éducation morale et civique), et c’est très intéressant.</a:t>
            </a:r>
          </a:p>
        </p:txBody>
      </p:sp>
      <p:pic>
        <p:nvPicPr>
          <p:cNvPr id="200" name="Picture 199">
            <a:extLst>
              <a:ext uri="{FF2B5EF4-FFF2-40B4-BE49-F238E27FC236}">
                <a16:creationId xmlns:a16="http://schemas.microsoft.com/office/drawing/2014/main" id="{1E901CE7-E0CF-40F3-82E6-AD8BF75FAE06}"/>
              </a:ext>
            </a:extLst>
          </p:cNvPr>
          <p:cNvPicPr>
            <a:picLocks noChangeAspect="1"/>
          </p:cNvPicPr>
          <p:nvPr/>
        </p:nvPicPr>
        <p:blipFill rotWithShape="1">
          <a:blip r:embed="rId11">
            <a:extLst>
              <a:ext uri="{28A0092B-C50C-407E-A947-70E740481C1C}">
                <a14:useLocalDpi xmlns:a14="http://schemas.microsoft.com/office/drawing/2010/main" val="0"/>
              </a:ext>
            </a:extLst>
          </a:blip>
          <a:srcRect b="69729"/>
          <a:stretch/>
        </p:blipFill>
        <p:spPr>
          <a:xfrm>
            <a:off x="281144" y="9827736"/>
            <a:ext cx="1851787" cy="1101542"/>
          </a:xfrm>
          <a:prstGeom prst="rect">
            <a:avLst/>
          </a:prstGeom>
        </p:spPr>
      </p:pic>
      <p:sp>
        <p:nvSpPr>
          <p:cNvPr id="201" name="Rectangle 200">
            <a:extLst>
              <a:ext uri="{FF2B5EF4-FFF2-40B4-BE49-F238E27FC236}">
                <a16:creationId xmlns:a16="http://schemas.microsoft.com/office/drawing/2014/main" id="{13B71C97-86D5-42C8-A27B-2EBA03D6FC2B}"/>
              </a:ext>
            </a:extLst>
          </p:cNvPr>
          <p:cNvSpPr/>
          <p:nvPr/>
        </p:nvSpPr>
        <p:spPr>
          <a:xfrm>
            <a:off x="4272728" y="10929277"/>
            <a:ext cx="3718212" cy="3102208"/>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rPr>
              <a:t>En Angleterre on porte un uniforme scolaire mais en France on porte des vêtements de tous les jours à l’école. C´est confortable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prstClr val="white"/>
              </a:solidFill>
              <a:effectLst/>
              <a:uLnTx/>
              <a:uFillTx/>
              <a:latin typeface="Arial"/>
            </a:endParaRPr>
          </a:p>
        </p:txBody>
      </p:sp>
      <p:sp>
        <p:nvSpPr>
          <p:cNvPr id="202" name="Rectangle 201">
            <a:extLst>
              <a:ext uri="{FF2B5EF4-FFF2-40B4-BE49-F238E27FC236}">
                <a16:creationId xmlns:a16="http://schemas.microsoft.com/office/drawing/2014/main" id="{D118AEB0-13F4-45D1-93D3-D4124BE1B9C2}"/>
              </a:ext>
            </a:extLst>
          </p:cNvPr>
          <p:cNvSpPr/>
          <p:nvPr/>
        </p:nvSpPr>
        <p:spPr>
          <a:xfrm>
            <a:off x="7860312" y="10892625"/>
            <a:ext cx="3718212" cy="3175511"/>
          </a:xfrm>
          <a:prstGeom prst="rect">
            <a:avLst/>
          </a:prstGeom>
          <a:solidFill>
            <a:srgbClr val="FF0000"/>
          </a:solidFill>
          <a:ln w="25400" cap="flat" cmpd="sng" algn="ctr">
            <a:solidFill>
              <a:sysClr val="window" lastClr="FFFFFF"/>
            </a:solidFill>
            <a:prstDash val="solid"/>
          </a:ln>
          <a:effectLst/>
        </p:spPr>
        <p:txBody>
          <a:bodyPr rtlCol="0" anchor="ct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En</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Angleterre</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 on a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cours</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tous</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 les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jours</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 et les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journées</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sont</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courtes</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En</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 France, les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journées</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 à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l´école</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sont</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longues</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mais</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 le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mercredi</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 après-midi*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est</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souvent</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 libre. </a:t>
            </a:r>
          </a:p>
        </p:txBody>
      </p:sp>
      <p:sp>
        <p:nvSpPr>
          <p:cNvPr id="203" name="Speech Bubble: Rectangle with Corners Rounded 202">
            <a:extLst>
              <a:ext uri="{FF2B5EF4-FFF2-40B4-BE49-F238E27FC236}">
                <a16:creationId xmlns:a16="http://schemas.microsoft.com/office/drawing/2014/main" id="{77BBE415-891D-4902-9798-C32B46F810FC}"/>
              </a:ext>
            </a:extLst>
          </p:cNvPr>
          <p:cNvSpPr/>
          <p:nvPr/>
        </p:nvSpPr>
        <p:spPr>
          <a:xfrm>
            <a:off x="7769891" y="9202549"/>
            <a:ext cx="4205937" cy="1250374"/>
          </a:xfrm>
          <a:prstGeom prst="wedgeRoundRectCallout">
            <a:avLst>
              <a:gd name="adj1" fmla="val 21913"/>
              <a:gd name="adj2" fmla="val 66863"/>
              <a:gd name="adj3" fmla="val 16667"/>
            </a:avLst>
          </a:prstGeom>
          <a:solidFill>
            <a:srgbClr val="FFFBFD"/>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Note: </a:t>
            </a:r>
            <a:r>
              <a:rPr kumimoji="0" lang="en-GB" sz="2000" b="1" i="0" u="none" strike="noStrike" kern="0" cap="none" spc="0" normalizeH="0" baseline="0" noProof="0" dirty="0">
                <a:ln>
                  <a:noFill/>
                </a:ln>
                <a:effectLst/>
                <a:uLnTx/>
                <a:uFillTx/>
                <a:latin typeface="Century Gothic" panose="020B0502020202020204" pitchFamily="34" charset="0"/>
              </a:rPr>
              <a:t>jour </a:t>
            </a:r>
            <a:r>
              <a:rPr kumimoji="0" lang="en-GB" sz="2000" b="0" i="0" u="none" strike="noStrike" kern="0" cap="none" spc="0" normalizeH="0" baseline="0" noProof="0" dirty="0">
                <a:ln>
                  <a:noFill/>
                </a:ln>
                <a:effectLst/>
                <a:uLnTx/>
                <a:uFillTx/>
                <a:latin typeface="Century Gothic" panose="020B0502020202020204" pitchFamily="34" charset="0"/>
              </a:rPr>
              <a:t>and </a:t>
            </a:r>
            <a:r>
              <a:rPr kumimoji="0" lang="en-GB" sz="2000" b="1" i="0" u="none" strike="noStrike" kern="0" cap="none" spc="0" normalizeH="0" baseline="0" noProof="0" dirty="0" err="1">
                <a:ln>
                  <a:noFill/>
                </a:ln>
                <a:effectLst/>
                <a:uLnTx/>
                <a:uFillTx/>
                <a:latin typeface="Century Gothic" panose="020B0502020202020204" pitchFamily="34" charset="0"/>
              </a:rPr>
              <a:t>journée</a:t>
            </a:r>
            <a:r>
              <a:rPr kumimoji="0" lang="en-GB" sz="2000" b="1" i="0" u="none" strike="noStrike" kern="0" cap="none" spc="0" normalizeH="0" baseline="0" noProof="0" dirty="0">
                <a:ln>
                  <a:noFill/>
                </a:ln>
                <a:effectLst/>
                <a:uLnTx/>
                <a:uFillTx/>
                <a:latin typeface="Century Gothic" panose="020B0502020202020204" pitchFamily="34" charset="0"/>
              </a:rPr>
              <a:t> </a:t>
            </a:r>
            <a:r>
              <a:rPr kumimoji="0" lang="en-GB" sz="2000" b="0" i="0" u="none" strike="noStrike" kern="0" cap="none" spc="0" normalizeH="0" baseline="0" noProof="0" dirty="0">
                <a:ln>
                  <a:noFill/>
                </a:ln>
                <a:effectLst/>
                <a:uLnTx/>
                <a:uFillTx/>
                <a:latin typeface="Century Gothic" panose="020B0502020202020204" pitchFamily="34" charset="0"/>
              </a:rPr>
              <a:t>both mean day. </a:t>
            </a:r>
            <a:r>
              <a:rPr kumimoji="0" lang="en-GB" sz="2000" b="1" i="0" u="none" strike="noStrike" kern="0" cap="none" spc="0" normalizeH="0" baseline="0" noProof="0" dirty="0" err="1">
                <a:ln>
                  <a:noFill/>
                </a:ln>
                <a:effectLst/>
                <a:uLnTx/>
                <a:uFillTx/>
                <a:latin typeface="Century Gothic" panose="020B0502020202020204" pitchFamily="34" charset="0"/>
              </a:rPr>
              <a:t>Journée</a:t>
            </a:r>
            <a:r>
              <a:rPr kumimoji="0" lang="en-GB" sz="2000" b="1" i="0" u="none" strike="noStrike" kern="0" cap="none" spc="0" normalizeH="0" baseline="0" noProof="0" dirty="0">
                <a:ln>
                  <a:noFill/>
                </a:ln>
                <a:effectLst/>
                <a:uLnTx/>
                <a:uFillTx/>
                <a:latin typeface="Century Gothic" panose="020B0502020202020204" pitchFamily="34" charset="0"/>
              </a:rPr>
              <a:t> </a:t>
            </a:r>
            <a:r>
              <a:rPr kumimoji="0" lang="en-GB" sz="2000" b="0" i="0" u="none" strike="noStrike" kern="0" cap="none" spc="0" normalizeH="0" baseline="0" noProof="0" dirty="0">
                <a:ln>
                  <a:noFill/>
                </a:ln>
                <a:effectLst/>
                <a:uLnTx/>
                <a:uFillTx/>
                <a:latin typeface="Century Gothic" panose="020B0502020202020204" pitchFamily="34" charset="0"/>
              </a:rPr>
              <a:t>emphasises the length of time.</a:t>
            </a:r>
            <a:endParaRPr kumimoji="0" lang="en-GB" sz="2000" b="0" i="1" u="none" strike="noStrike" kern="0" cap="none" spc="0" normalizeH="0" baseline="0" noProof="0" dirty="0">
              <a:ln>
                <a:noFill/>
              </a:ln>
              <a:effectLst/>
              <a:uLnTx/>
              <a:uFillTx/>
              <a:latin typeface="Century Gothic" panose="020B0502020202020204" pitchFamily="34" charset="0"/>
            </a:endParaRPr>
          </a:p>
        </p:txBody>
      </p:sp>
      <p:sp>
        <p:nvSpPr>
          <p:cNvPr id="204" name="Speech Bubble: Rectangle with Corners Rounded 203">
            <a:extLst>
              <a:ext uri="{FF2B5EF4-FFF2-40B4-BE49-F238E27FC236}">
                <a16:creationId xmlns:a16="http://schemas.microsoft.com/office/drawing/2014/main" id="{9233C869-2780-4B91-ADA4-3CE36D4F6CBF}"/>
              </a:ext>
            </a:extLst>
          </p:cNvPr>
          <p:cNvSpPr/>
          <p:nvPr/>
        </p:nvSpPr>
        <p:spPr>
          <a:xfrm>
            <a:off x="3611703" y="13938945"/>
            <a:ext cx="4189258" cy="983383"/>
          </a:xfrm>
          <a:prstGeom prst="wedgeRoundRectCallout">
            <a:avLst>
              <a:gd name="adj1" fmla="val -45636"/>
              <a:gd name="adj2" fmla="val -83549"/>
              <a:gd name="adj3" fmla="val 16667"/>
            </a:avLst>
          </a:prstGeom>
          <a:solidFill>
            <a:srgbClr val="FFFBFD"/>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The word ‘</a:t>
            </a:r>
            <a:r>
              <a:rPr kumimoji="0" lang="en-GB" sz="2000" b="0" i="0" u="none" strike="noStrike" kern="0" cap="none" spc="0" normalizeH="0" baseline="0" noProof="0" dirty="0" err="1">
                <a:ln>
                  <a:noFill/>
                </a:ln>
                <a:effectLst/>
                <a:uLnTx/>
                <a:uFillTx/>
                <a:latin typeface="Century Gothic" panose="020B0502020202020204" pitchFamily="34" charset="0"/>
              </a:rPr>
              <a:t>civique</a:t>
            </a:r>
            <a:r>
              <a:rPr kumimoji="0" lang="en-GB" sz="2000" b="0" i="0" u="none" strike="noStrike" kern="0" cap="none" spc="0" normalizeH="0" baseline="0" noProof="0" dirty="0">
                <a:ln>
                  <a:noFill/>
                </a:ln>
                <a:effectLst/>
                <a:uLnTx/>
                <a:uFillTx/>
                <a:latin typeface="Century Gothic" panose="020B0502020202020204" pitchFamily="34" charset="0"/>
              </a:rPr>
              <a:t>’ (civic) relates to the public activities of citizens of a town or country.</a:t>
            </a:r>
            <a:endParaRPr kumimoji="0" lang="en-GB" sz="2000" b="0" i="1" u="none" strike="noStrike" kern="0" cap="none" spc="0" normalizeH="0" baseline="0" noProof="0" dirty="0">
              <a:ln>
                <a:noFill/>
              </a:ln>
              <a:effectLst/>
              <a:uLnTx/>
              <a:uFillTx/>
              <a:latin typeface="Century Gothic" panose="020B0502020202020204" pitchFamily="34" charset="0"/>
            </a:endParaRPr>
          </a:p>
        </p:txBody>
      </p:sp>
      <p:grpSp>
        <p:nvGrpSpPr>
          <p:cNvPr id="205" name="Group 204">
            <a:extLst>
              <a:ext uri="{FF2B5EF4-FFF2-40B4-BE49-F238E27FC236}">
                <a16:creationId xmlns:a16="http://schemas.microsoft.com/office/drawing/2014/main" id="{E132460C-B61D-4A09-B127-98BD4D86D71E}"/>
              </a:ext>
            </a:extLst>
          </p:cNvPr>
          <p:cNvGrpSpPr/>
          <p:nvPr/>
        </p:nvGrpSpPr>
        <p:grpSpPr>
          <a:xfrm>
            <a:off x="4526079" y="8976564"/>
            <a:ext cx="2840690" cy="1981823"/>
            <a:chOff x="4428309" y="672489"/>
            <a:chExt cx="2840690" cy="1981823"/>
          </a:xfrm>
        </p:grpSpPr>
        <p:pic>
          <p:nvPicPr>
            <p:cNvPr id="206" name="Picture 205" descr="Table&#10;&#10;Description automatically generated">
              <a:extLst>
                <a:ext uri="{FF2B5EF4-FFF2-40B4-BE49-F238E27FC236}">
                  <a16:creationId xmlns:a16="http://schemas.microsoft.com/office/drawing/2014/main" id="{7D249C5A-8988-4246-8AD2-83E2F64C25C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43398" y="672489"/>
              <a:ext cx="2725601" cy="1981823"/>
            </a:xfrm>
            <a:prstGeom prst="rect">
              <a:avLst/>
            </a:prstGeom>
          </p:spPr>
        </p:pic>
        <p:sp>
          <p:nvSpPr>
            <p:cNvPr id="207" name="Rectangle: Rounded Corners 206">
              <a:extLst>
                <a:ext uri="{FF2B5EF4-FFF2-40B4-BE49-F238E27FC236}">
                  <a16:creationId xmlns:a16="http://schemas.microsoft.com/office/drawing/2014/main" id="{6ECCB5D2-D5F4-433E-AB02-AB23144342FA}"/>
                </a:ext>
              </a:extLst>
            </p:cNvPr>
            <p:cNvSpPr/>
            <p:nvPr/>
          </p:nvSpPr>
          <p:spPr>
            <a:xfrm>
              <a:off x="4428309" y="1410789"/>
              <a:ext cx="235131" cy="235662"/>
            </a:xfrm>
            <a:prstGeom prst="round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grpSp>
      <p:grpSp>
        <p:nvGrpSpPr>
          <p:cNvPr id="208" name="Group 207">
            <a:extLst>
              <a:ext uri="{FF2B5EF4-FFF2-40B4-BE49-F238E27FC236}">
                <a16:creationId xmlns:a16="http://schemas.microsoft.com/office/drawing/2014/main" id="{CC324E24-4E4F-40DF-90F2-AB184E7F2350}"/>
              </a:ext>
            </a:extLst>
          </p:cNvPr>
          <p:cNvGrpSpPr/>
          <p:nvPr/>
        </p:nvGrpSpPr>
        <p:grpSpPr>
          <a:xfrm>
            <a:off x="90846" y="8356514"/>
            <a:ext cx="2268556" cy="862054"/>
            <a:chOff x="314909" y="12083263"/>
            <a:chExt cx="2268556" cy="862054"/>
          </a:xfrm>
        </p:grpSpPr>
        <p:sp>
          <p:nvSpPr>
            <p:cNvPr id="209" name="Title 1">
              <a:extLst>
                <a:ext uri="{FF2B5EF4-FFF2-40B4-BE49-F238E27FC236}">
                  <a16:creationId xmlns:a16="http://schemas.microsoft.com/office/drawing/2014/main" id="{932BB620-AB99-4696-BF2B-897F8A2C481F}"/>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210" name="Picture 209" descr="A logo of a book&#10;&#10;Description automatically generated with low confidence">
              <a:extLst>
                <a:ext uri="{FF2B5EF4-FFF2-40B4-BE49-F238E27FC236}">
                  <a16:creationId xmlns:a16="http://schemas.microsoft.com/office/drawing/2014/main" id="{5F584288-D039-4554-BF24-9155CFC4CC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sp>
        <p:nvSpPr>
          <p:cNvPr id="211" name="TextBox 210">
            <a:extLst>
              <a:ext uri="{FF2B5EF4-FFF2-40B4-BE49-F238E27FC236}">
                <a16:creationId xmlns:a16="http://schemas.microsoft.com/office/drawing/2014/main" id="{AEBD8AB6-3E09-465B-A642-EA790279DA26}"/>
              </a:ext>
            </a:extLst>
          </p:cNvPr>
          <p:cNvSpPr txBox="1"/>
          <p:nvPr/>
        </p:nvSpPr>
        <p:spPr>
          <a:xfrm>
            <a:off x="2536421" y="15302169"/>
            <a:ext cx="7222573"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Talk to your partner. Tell them one difference between school in France and England.</a:t>
            </a:r>
            <a:endPar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pSp>
        <p:nvGrpSpPr>
          <p:cNvPr id="212" name="Group 211">
            <a:extLst>
              <a:ext uri="{FF2B5EF4-FFF2-40B4-BE49-F238E27FC236}">
                <a16:creationId xmlns:a16="http://schemas.microsoft.com/office/drawing/2014/main" id="{337322E4-6FF4-45CF-9F9B-6F23ADF3CD81}"/>
              </a:ext>
            </a:extLst>
          </p:cNvPr>
          <p:cNvGrpSpPr/>
          <p:nvPr/>
        </p:nvGrpSpPr>
        <p:grpSpPr>
          <a:xfrm>
            <a:off x="235460" y="15156304"/>
            <a:ext cx="2161593" cy="852090"/>
            <a:chOff x="-3202503" y="7519765"/>
            <a:chExt cx="2161593" cy="852090"/>
          </a:xfrm>
        </p:grpSpPr>
        <p:sp>
          <p:nvSpPr>
            <p:cNvPr id="213" name="Title 1">
              <a:extLst>
                <a:ext uri="{FF2B5EF4-FFF2-40B4-BE49-F238E27FC236}">
                  <a16:creationId xmlns:a16="http://schemas.microsoft.com/office/drawing/2014/main" id="{12A1021B-6F82-402A-A455-ECA97C276660}"/>
                </a:ext>
              </a:extLst>
            </p:cNvPr>
            <p:cNvSpPr txBox="1">
              <a:spLocks/>
            </p:cNvSpPr>
            <p:nvPr/>
          </p:nvSpPr>
          <p:spPr>
            <a:xfrm>
              <a:off x="-2702602" y="7717205"/>
              <a:ext cx="1661692" cy="424815"/>
            </a:xfrm>
            <a:prstGeom prst="rect">
              <a:avLst/>
            </a:prstGeom>
            <a:solidFill>
              <a:srgbClr val="FF3888"/>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cs typeface="Calibri"/>
                  <a:sym typeface="Calibri"/>
                </a:rPr>
                <a:t>parler</a:t>
              </a:r>
              <a:endPar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endParaRPr>
            </a:p>
          </p:txBody>
        </p:sp>
        <p:pic>
          <p:nvPicPr>
            <p:cNvPr id="214" name="Picture 213" descr="A pink and white circle with a megaphone in the middle&#10;&#10;Description automatically generated with low confidence">
              <a:extLst>
                <a:ext uri="{FF2B5EF4-FFF2-40B4-BE49-F238E27FC236}">
                  <a16:creationId xmlns:a16="http://schemas.microsoft.com/office/drawing/2014/main" id="{85D1D4B4-EC23-4BB4-8CF0-808C14A231A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02503" y="7519765"/>
              <a:ext cx="849944" cy="852090"/>
            </a:xfrm>
            <a:prstGeom prst="rect">
              <a:avLst/>
            </a:prstGeom>
          </p:spPr>
        </p:pic>
      </p:grpSp>
    </p:spTree>
    <p:extLst>
      <p:ext uri="{BB962C8B-B14F-4D97-AF65-F5344CB8AC3E}">
        <p14:creationId xmlns:p14="http://schemas.microsoft.com/office/powerpoint/2010/main" val="716751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1</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302362" y="210726"/>
            <a:ext cx="7193654"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latin typeface="Century Gothic" panose="020B0502020202020204" pitchFamily="34" charset="0"/>
              </a:rPr>
              <a:t>Saying what I and others do</a:t>
            </a:r>
            <a:endParaRPr lang="en-GB" sz="3600" dirty="0"/>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989763" y="298863"/>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82" dirty="0">
                <a:solidFill>
                  <a:srgbClr val="FF0000"/>
                </a:solidFill>
                <a:latin typeface="Modern Love" panose="04090805081005020601" pitchFamily="82" charset="0"/>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r>
                <a:rPr lang="en-GB" sz="3938" dirty="0">
                  <a:solidFill>
                    <a:srgbClr val="00B050"/>
                  </a:solidFill>
                  <a:latin typeface="Modern Love" panose="04090805081005020601" pitchFamily="82" charset="0"/>
                </a:rPr>
                <a:t>1</a:t>
              </a:r>
              <a:endParaRPr lang="en-GB" sz="3938" dirty="0">
                <a:solidFill>
                  <a:srgbClr val="00B050"/>
                </a:solidFill>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3058885" cy="546945"/>
          </a:xfrm>
          <a:prstGeom prst="rect">
            <a:avLst/>
          </a:prstGeom>
          <a:noFill/>
        </p:spPr>
        <p:txBody>
          <a:bodyPr wrap="square">
            <a:spAutoFit/>
          </a:bodyPr>
          <a:lstStyle/>
          <a:p>
            <a:r>
              <a:rPr lang="en-GB" sz="2954" dirty="0">
                <a:solidFill>
                  <a:schemeClr val="tx1">
                    <a:lumMod val="65000"/>
                    <a:lumOff val="35000"/>
                  </a:schemeClr>
                </a:solidFill>
                <a:latin typeface="Modern Love" panose="04090805081005020601" pitchFamily="82" charset="0"/>
              </a:rPr>
              <a:t>Vert term 2 </a:t>
            </a:r>
            <a:endParaRPr lang="en-GB" sz="2954" dirty="0">
              <a:solidFill>
                <a:schemeClr val="tx1">
                  <a:lumMod val="65000"/>
                  <a:lumOff val="35000"/>
                </a:schemeClr>
              </a:solidFill>
            </a:endParaRPr>
          </a:p>
        </p:txBody>
      </p:sp>
      <p:grpSp>
        <p:nvGrpSpPr>
          <p:cNvPr id="23" name="Group 22">
            <a:extLst>
              <a:ext uri="{FF2B5EF4-FFF2-40B4-BE49-F238E27FC236}">
                <a16:creationId xmlns:a16="http://schemas.microsoft.com/office/drawing/2014/main" id="{9FA26125-BA92-48B6-903A-56A91F664651}"/>
              </a:ext>
            </a:extLst>
          </p:cNvPr>
          <p:cNvGrpSpPr/>
          <p:nvPr/>
        </p:nvGrpSpPr>
        <p:grpSpPr>
          <a:xfrm>
            <a:off x="10921391" y="15392037"/>
            <a:ext cx="912053" cy="651262"/>
            <a:chOff x="10782402" y="15614226"/>
            <a:chExt cx="912053" cy="651262"/>
          </a:xfrm>
        </p:grpSpPr>
        <p:pic>
          <p:nvPicPr>
            <p:cNvPr id="2079" name="Picture 4" descr="Free Watercolor Brushstroke illustration and picture">
              <a:extLst>
                <a:ext uri="{FF2B5EF4-FFF2-40B4-BE49-F238E27FC236}">
                  <a16:creationId xmlns:a16="http://schemas.microsoft.com/office/drawing/2014/main" id="{3A7B6A95-6AB8-3394-AD68-713D43E5E03D}"/>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82402" y="1561422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2089" name="TextBox 2088">
              <a:extLst>
                <a:ext uri="{FF2B5EF4-FFF2-40B4-BE49-F238E27FC236}">
                  <a16:creationId xmlns:a16="http://schemas.microsoft.com/office/drawing/2014/main" id="{B2AFFFD7-5E0E-9D9C-D583-13787BA98ED2}"/>
                </a:ext>
              </a:extLst>
            </p:cNvPr>
            <p:cNvSpPr txBox="1"/>
            <p:nvPr/>
          </p:nvSpPr>
          <p:spPr>
            <a:xfrm>
              <a:off x="11011479" y="15735057"/>
              <a:ext cx="385042"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6</a:t>
              </a:r>
            </a:p>
          </p:txBody>
        </p:sp>
      </p:grpSp>
      <p:pic>
        <p:nvPicPr>
          <p:cNvPr id="12" name="Picture 11">
            <a:extLst>
              <a:ext uri="{FF2B5EF4-FFF2-40B4-BE49-F238E27FC236}">
                <a16:creationId xmlns:a16="http://schemas.microsoft.com/office/drawing/2014/main" id="{2DCD716C-21AD-43DF-9A80-D7629F1D6FC6}"/>
              </a:ext>
            </a:extLst>
          </p:cNvPr>
          <p:cNvPicPr>
            <a:picLocks noChangeAspect="1"/>
          </p:cNvPicPr>
          <p:nvPr/>
        </p:nvPicPr>
        <p:blipFill>
          <a:blip r:embed="rId5"/>
          <a:stretch>
            <a:fillRect/>
          </a:stretch>
        </p:blipFill>
        <p:spPr>
          <a:xfrm>
            <a:off x="197127" y="910748"/>
            <a:ext cx="2377646" cy="853514"/>
          </a:xfrm>
          <a:prstGeom prst="rect">
            <a:avLst/>
          </a:prstGeom>
        </p:spPr>
      </p:pic>
      <p:sp>
        <p:nvSpPr>
          <p:cNvPr id="13" name="TextBox 12">
            <a:extLst>
              <a:ext uri="{FF2B5EF4-FFF2-40B4-BE49-F238E27FC236}">
                <a16:creationId xmlns:a16="http://schemas.microsoft.com/office/drawing/2014/main" id="{175F0674-22E2-4778-8746-37764E5DC73A}"/>
              </a:ext>
            </a:extLst>
          </p:cNvPr>
          <p:cNvSpPr txBox="1"/>
          <p:nvPr/>
        </p:nvSpPr>
        <p:spPr>
          <a:xfrm>
            <a:off x="2568277" y="1080382"/>
            <a:ext cx="8355172" cy="461665"/>
          </a:xfrm>
          <a:prstGeom prst="rect">
            <a:avLst/>
          </a:prstGeom>
          <a:noFill/>
        </p:spPr>
        <p:txBody>
          <a:bodyPr wrap="none" rtlCol="0">
            <a:spAutoFit/>
          </a:bodyPr>
          <a:lstStyle/>
          <a:p>
            <a:r>
              <a:rPr lang="en-US" sz="2400" dirty="0" err="1">
                <a:solidFill>
                  <a:schemeClr val="tx1">
                    <a:lumMod val="75000"/>
                    <a:lumOff val="25000"/>
                  </a:schemeClr>
                </a:solidFill>
                <a:latin typeface="Century Gothic" panose="020B0502020202020204" pitchFamily="34" charset="0"/>
                <a:cs typeface="Calibri" panose="020F0502020204030204" pitchFamily="34" charset="0"/>
                <a:sym typeface="Century Gothic"/>
              </a:rPr>
              <a:t>C’est</a:t>
            </a:r>
            <a:r>
              <a:rPr lang="en-US" sz="2400" dirty="0">
                <a:solidFill>
                  <a:schemeClr val="tx1">
                    <a:lumMod val="75000"/>
                    <a:lumOff val="25000"/>
                  </a:schemeClr>
                </a:solidFill>
                <a:latin typeface="Century Gothic" panose="020B0502020202020204" pitchFamily="34" charset="0"/>
                <a:cs typeface="Calibri" panose="020F0502020204030204" pitchFamily="34" charset="0"/>
                <a:sym typeface="Century Gothic"/>
              </a:rPr>
              <a:t> </a:t>
            </a:r>
            <a:r>
              <a:rPr lang="en-US" sz="2400" dirty="0" err="1">
                <a:solidFill>
                  <a:schemeClr val="tx1">
                    <a:lumMod val="75000"/>
                    <a:lumOff val="25000"/>
                  </a:schemeClr>
                </a:solidFill>
                <a:latin typeface="Century Gothic" panose="020B0502020202020204" pitchFamily="34" charset="0"/>
                <a:cs typeface="Calibri" panose="020F0502020204030204" pitchFamily="34" charset="0"/>
                <a:sym typeface="Century Gothic"/>
              </a:rPr>
              <a:t>en</a:t>
            </a:r>
            <a:r>
              <a:rPr lang="en-US" sz="2400" dirty="0">
                <a:solidFill>
                  <a:schemeClr val="tx1">
                    <a:lumMod val="75000"/>
                    <a:lumOff val="25000"/>
                  </a:schemeClr>
                </a:solidFill>
                <a:latin typeface="Century Gothic" panose="020B0502020202020204" pitchFamily="34" charset="0"/>
                <a:cs typeface="Calibri" panose="020F0502020204030204" pitchFamily="34" charset="0"/>
                <a:sym typeface="Century Gothic"/>
              </a:rPr>
              <a:t> France (nous) </a:t>
            </a:r>
            <a:r>
              <a:rPr lang="en-US" sz="2400" dirty="0" err="1">
                <a:solidFill>
                  <a:schemeClr val="tx1">
                    <a:lumMod val="75000"/>
                    <a:lumOff val="25000"/>
                  </a:schemeClr>
                </a:solidFill>
                <a:latin typeface="Century Gothic" panose="020B0502020202020204" pitchFamily="34" charset="0"/>
                <a:cs typeface="Calibri" panose="020F0502020204030204" pitchFamily="34" charset="0"/>
                <a:sym typeface="Century Gothic"/>
              </a:rPr>
              <a:t>ou</a:t>
            </a:r>
            <a:r>
              <a:rPr lang="en-US" sz="2400" dirty="0">
                <a:solidFill>
                  <a:schemeClr val="tx1">
                    <a:lumMod val="75000"/>
                    <a:lumOff val="25000"/>
                  </a:schemeClr>
                </a:solidFill>
                <a:latin typeface="Century Gothic" panose="020B0502020202020204" pitchFamily="34" charset="0"/>
                <a:cs typeface="Calibri" panose="020F0502020204030204" pitchFamily="34" charset="0"/>
                <a:sym typeface="Century Gothic"/>
              </a:rPr>
              <a:t> </a:t>
            </a:r>
            <a:r>
              <a:rPr lang="en-US" sz="2400" dirty="0" err="1">
                <a:solidFill>
                  <a:schemeClr val="tx1">
                    <a:lumMod val="75000"/>
                    <a:lumOff val="25000"/>
                  </a:schemeClr>
                </a:solidFill>
                <a:latin typeface="Century Gothic" panose="020B0502020202020204" pitchFamily="34" charset="0"/>
                <a:cs typeface="Calibri" panose="020F0502020204030204" pitchFamily="34" charset="0"/>
                <a:sym typeface="Century Gothic"/>
              </a:rPr>
              <a:t>c’est</a:t>
            </a:r>
            <a:r>
              <a:rPr lang="en-US" sz="2400" dirty="0">
                <a:solidFill>
                  <a:schemeClr val="tx1">
                    <a:lumMod val="75000"/>
                    <a:lumOff val="25000"/>
                  </a:schemeClr>
                </a:solidFill>
                <a:latin typeface="Century Gothic" panose="020B0502020202020204" pitchFamily="34" charset="0"/>
                <a:cs typeface="Calibri" panose="020F0502020204030204" pitchFamily="34" charset="0"/>
                <a:sym typeface="Century Gothic"/>
              </a:rPr>
              <a:t> </a:t>
            </a:r>
            <a:r>
              <a:rPr lang="en-US" sz="2400" dirty="0" err="1">
                <a:solidFill>
                  <a:schemeClr val="tx1">
                    <a:lumMod val="75000"/>
                    <a:lumOff val="25000"/>
                  </a:schemeClr>
                </a:solidFill>
                <a:latin typeface="Century Gothic" panose="020B0502020202020204" pitchFamily="34" charset="0"/>
                <a:cs typeface="Calibri" panose="020F0502020204030204" pitchFamily="34" charset="0"/>
                <a:sym typeface="Century Gothic"/>
              </a:rPr>
              <a:t>en</a:t>
            </a:r>
            <a:r>
              <a:rPr lang="en-US" sz="2400" dirty="0">
                <a:solidFill>
                  <a:schemeClr val="tx1">
                    <a:lumMod val="75000"/>
                    <a:lumOff val="25000"/>
                  </a:schemeClr>
                </a:solidFill>
                <a:latin typeface="Century Gothic" panose="020B0502020202020204" pitchFamily="34" charset="0"/>
                <a:cs typeface="Calibri" panose="020F0502020204030204" pitchFamily="34" charset="0"/>
                <a:sym typeface="Century Gothic"/>
              </a:rPr>
              <a:t> </a:t>
            </a:r>
            <a:r>
              <a:rPr lang="en-US" sz="2400" dirty="0" err="1">
                <a:solidFill>
                  <a:schemeClr val="tx1">
                    <a:lumMod val="75000"/>
                    <a:lumOff val="25000"/>
                  </a:schemeClr>
                </a:solidFill>
                <a:latin typeface="Century Gothic" panose="020B0502020202020204" pitchFamily="34" charset="0"/>
                <a:cs typeface="Calibri" panose="020F0502020204030204" pitchFamily="34" charset="0"/>
                <a:sym typeface="Century Gothic"/>
              </a:rPr>
              <a:t>Angleterre</a:t>
            </a:r>
            <a:r>
              <a:rPr lang="en-US" sz="2400" dirty="0">
                <a:solidFill>
                  <a:schemeClr val="tx1">
                    <a:lumMod val="75000"/>
                    <a:lumOff val="25000"/>
                  </a:schemeClr>
                </a:solidFill>
                <a:latin typeface="Century Gothic" panose="020B0502020202020204" pitchFamily="34" charset="0"/>
                <a:cs typeface="Calibri" panose="020F0502020204030204" pitchFamily="34" charset="0"/>
                <a:sym typeface="Century Gothic"/>
              </a:rPr>
              <a:t> (</a:t>
            </a:r>
            <a:r>
              <a:rPr lang="en-US" sz="2400" dirty="0" err="1">
                <a:solidFill>
                  <a:schemeClr val="tx1">
                    <a:lumMod val="75000"/>
                    <a:lumOff val="25000"/>
                  </a:schemeClr>
                </a:solidFill>
                <a:latin typeface="Century Gothic" panose="020B0502020202020204" pitchFamily="34" charset="0"/>
                <a:cs typeface="Calibri" panose="020F0502020204030204" pitchFamily="34" charset="0"/>
                <a:sym typeface="Century Gothic"/>
              </a:rPr>
              <a:t>vous</a:t>
            </a:r>
            <a:r>
              <a:rPr lang="en-US" sz="2400" dirty="0">
                <a:solidFill>
                  <a:schemeClr val="tx1">
                    <a:lumMod val="75000"/>
                    <a:lumOff val="25000"/>
                  </a:schemeClr>
                </a:solidFill>
                <a:latin typeface="Century Gothic" panose="020B0502020202020204" pitchFamily="34" charset="0"/>
                <a:cs typeface="Calibri" panose="020F0502020204030204" pitchFamily="34" charset="0"/>
                <a:sym typeface="Century Gothic"/>
              </a:rPr>
              <a:t>) ?</a:t>
            </a:r>
            <a:endParaRPr lang="en-US" sz="2400" b="1" dirty="0">
              <a:solidFill>
                <a:schemeClr val="tx1">
                  <a:lumMod val="75000"/>
                  <a:lumOff val="25000"/>
                </a:schemeClr>
              </a:solidFill>
              <a:latin typeface="Century Gothic" panose="020B0502020202020204" pitchFamily="34" charset="0"/>
              <a:cs typeface="Calibri" panose="020F0502020204030204" pitchFamily="34" charset="0"/>
              <a:sym typeface="Century Gothic"/>
            </a:endParaRPr>
          </a:p>
        </p:txBody>
      </p:sp>
      <p:graphicFrame>
        <p:nvGraphicFramePr>
          <p:cNvPr id="14" name="Table 2">
            <a:extLst>
              <a:ext uri="{FF2B5EF4-FFF2-40B4-BE49-F238E27FC236}">
                <a16:creationId xmlns:a16="http://schemas.microsoft.com/office/drawing/2014/main" id="{897D9B19-8727-4652-9C74-18729BF427C6}"/>
              </a:ext>
            </a:extLst>
          </p:cNvPr>
          <p:cNvGraphicFramePr/>
          <p:nvPr>
            <p:extLst>
              <p:ext uri="{D42A27DB-BD31-4B8C-83A1-F6EECF244321}">
                <p14:modId xmlns:p14="http://schemas.microsoft.com/office/powerpoint/2010/main" val="2234242813"/>
              </p:ext>
            </p:extLst>
          </p:nvPr>
        </p:nvGraphicFramePr>
        <p:xfrm>
          <a:off x="129108" y="1830055"/>
          <a:ext cx="3858181" cy="3657600"/>
        </p:xfrm>
        <a:graphic>
          <a:graphicData uri="http://schemas.openxmlformats.org/drawingml/2006/table">
            <a:tbl>
              <a:tblPr/>
              <a:tblGrid>
                <a:gridCol w="668289">
                  <a:extLst>
                    <a:ext uri="{9D8B030D-6E8A-4147-A177-3AD203B41FA5}">
                      <a16:colId xmlns:a16="http://schemas.microsoft.com/office/drawing/2014/main" val="20000"/>
                    </a:ext>
                  </a:extLst>
                </a:gridCol>
                <a:gridCol w="1223908">
                  <a:extLst>
                    <a:ext uri="{9D8B030D-6E8A-4147-A177-3AD203B41FA5}">
                      <a16:colId xmlns:a16="http://schemas.microsoft.com/office/drawing/2014/main" val="20001"/>
                    </a:ext>
                  </a:extLst>
                </a:gridCol>
                <a:gridCol w="1965984">
                  <a:extLst>
                    <a:ext uri="{9D8B030D-6E8A-4147-A177-3AD203B41FA5}">
                      <a16:colId xmlns:a16="http://schemas.microsoft.com/office/drawing/2014/main" val="3865251503"/>
                    </a:ext>
                  </a:extLst>
                </a:gridCol>
              </a:tblGrid>
              <a:tr h="342557">
                <a:tc>
                  <a:txBody>
                    <a:bodyPr/>
                    <a:lstStyle/>
                    <a:p>
                      <a:pPr algn="ctr"/>
                      <a:endParaRPr lang="en-US" sz="240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chemeClr val="tx1"/>
                          </a:solidFill>
                          <a:latin typeface="Century Gothic" panose="020B0502020202020204" pitchFamily="34" charset="0"/>
                        </a:rPr>
                        <a:t>we</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chemeClr val="tx1"/>
                          </a:solidFill>
                          <a:latin typeface="Century Gothic" panose="020B0502020202020204" pitchFamily="34" charset="0"/>
                        </a:rPr>
                        <a:t>you </a:t>
                      </a:r>
                      <a:r>
                        <a:rPr lang="en-GB" sz="2000" b="0" strike="noStrike" spc="-1" dirty="0">
                          <a:solidFill>
                            <a:schemeClr val="tx1"/>
                          </a:solidFill>
                          <a:latin typeface="Century Gothic" panose="020B0502020202020204" pitchFamily="34" charset="0"/>
                        </a:rPr>
                        <a:t>(all)</a:t>
                      </a:r>
                      <a:endParaRPr lang="en-GB" sz="2400" b="0"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2"/>
                  </a:ext>
                </a:extLst>
              </a:tr>
              <a:tr h="342557">
                <a:tc>
                  <a:txBody>
                    <a:bodyPr/>
                    <a:lstStyle/>
                    <a:p>
                      <a:pPr algn="ctr"/>
                      <a:r>
                        <a:rPr lang="en-US" sz="2400" b="1" dirty="0">
                          <a:solidFill>
                            <a:schemeClr val="tx1"/>
                          </a:solidFill>
                          <a:latin typeface="Century Gothic" panose="020B0502020202020204" pitchFamily="34" charset="0"/>
                        </a:rPr>
                        <a:t>1</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100000"/>
                        </a:lnSpc>
                      </a:pP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3"/>
                  </a:ext>
                </a:extLst>
              </a:tr>
              <a:tr h="342557">
                <a:tc>
                  <a:txBody>
                    <a:bodyPr/>
                    <a:lstStyle/>
                    <a:p>
                      <a:pPr algn="ctr"/>
                      <a:r>
                        <a:rPr lang="en-US" sz="2400" b="1" dirty="0">
                          <a:solidFill>
                            <a:schemeClr val="tx1"/>
                          </a:solidFill>
                          <a:latin typeface="Century Gothic" panose="020B0502020202020204" pitchFamily="34" charset="0"/>
                        </a:rPr>
                        <a:t>2</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100000"/>
                        </a:lnSpc>
                      </a:pP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4"/>
                  </a:ext>
                </a:extLst>
              </a:tr>
              <a:tr h="342557">
                <a:tc>
                  <a:txBody>
                    <a:bodyPr/>
                    <a:lstStyle/>
                    <a:p>
                      <a:pPr algn="ctr"/>
                      <a:r>
                        <a:rPr lang="en-US" sz="2400" b="1" dirty="0">
                          <a:solidFill>
                            <a:schemeClr val="tx1"/>
                          </a:solidFill>
                          <a:latin typeface="Century Gothic" panose="020B0502020202020204" pitchFamily="34" charset="0"/>
                        </a:rPr>
                        <a:t>3</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100000"/>
                        </a:lnSpc>
                      </a:pP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5"/>
                  </a:ext>
                </a:extLst>
              </a:tr>
              <a:tr h="342557">
                <a:tc>
                  <a:txBody>
                    <a:bodyPr/>
                    <a:lstStyle/>
                    <a:p>
                      <a:pPr algn="ctr"/>
                      <a:r>
                        <a:rPr lang="en-US" sz="2400" b="1" dirty="0">
                          <a:solidFill>
                            <a:schemeClr val="tx1"/>
                          </a:solidFill>
                          <a:latin typeface="Century Gothic" panose="020B0502020202020204" pitchFamily="34" charset="0"/>
                        </a:rPr>
                        <a:t>4</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100000"/>
                        </a:lnSpc>
                      </a:pP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6"/>
                  </a:ext>
                </a:extLst>
              </a:tr>
              <a:tr h="342557">
                <a:tc>
                  <a:txBody>
                    <a:bodyPr/>
                    <a:lstStyle/>
                    <a:p>
                      <a:pPr algn="ctr"/>
                      <a:r>
                        <a:rPr lang="en-US" sz="2400" b="1" dirty="0">
                          <a:solidFill>
                            <a:schemeClr val="tx1"/>
                          </a:solidFill>
                          <a:latin typeface="Century Gothic" panose="020B0502020202020204" pitchFamily="34" charset="0"/>
                        </a:rPr>
                        <a:t>5</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100000"/>
                        </a:lnSpc>
                      </a:pP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561704070"/>
                  </a:ext>
                </a:extLst>
              </a:tr>
              <a:tr h="342557">
                <a:tc>
                  <a:txBody>
                    <a:bodyPr/>
                    <a:lstStyle/>
                    <a:p>
                      <a:pPr algn="ctr"/>
                      <a:r>
                        <a:rPr lang="en-US" sz="2400" b="1" dirty="0">
                          <a:solidFill>
                            <a:schemeClr val="tx1"/>
                          </a:solidFill>
                          <a:latin typeface="Century Gothic" panose="020B0502020202020204" pitchFamily="34" charset="0"/>
                        </a:rPr>
                        <a:t>6</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100000"/>
                        </a:lnSpc>
                      </a:pP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4288980211"/>
                  </a:ext>
                </a:extLst>
              </a:tr>
              <a:tr h="342557">
                <a:tc>
                  <a:txBody>
                    <a:bodyPr/>
                    <a:lstStyle/>
                    <a:p>
                      <a:pPr algn="ctr"/>
                      <a:r>
                        <a:rPr lang="en-US" sz="2400" b="1" dirty="0">
                          <a:solidFill>
                            <a:schemeClr val="tx1"/>
                          </a:solidFill>
                          <a:latin typeface="Century Gothic" panose="020B0502020202020204" pitchFamily="34" charset="0"/>
                        </a:rPr>
                        <a:t>7</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100000"/>
                        </a:lnSpc>
                      </a:pP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803182469"/>
                  </a:ext>
                </a:extLst>
              </a:tr>
            </a:tbl>
          </a:graphicData>
        </a:graphic>
      </p:graphicFrame>
      <p:graphicFrame>
        <p:nvGraphicFramePr>
          <p:cNvPr id="15" name="Table 14">
            <a:extLst>
              <a:ext uri="{FF2B5EF4-FFF2-40B4-BE49-F238E27FC236}">
                <a16:creationId xmlns:a16="http://schemas.microsoft.com/office/drawing/2014/main" id="{4911C6CA-1D83-49F5-BF02-C79C639A4D30}"/>
              </a:ext>
            </a:extLst>
          </p:cNvPr>
          <p:cNvGraphicFramePr>
            <a:graphicFrameLocks noGrp="1"/>
          </p:cNvGraphicFramePr>
          <p:nvPr>
            <p:extLst>
              <p:ext uri="{D42A27DB-BD31-4B8C-83A1-F6EECF244321}">
                <p14:modId xmlns:p14="http://schemas.microsoft.com/office/powerpoint/2010/main" val="3357204829"/>
              </p:ext>
            </p:extLst>
          </p:nvPr>
        </p:nvGraphicFramePr>
        <p:xfrm>
          <a:off x="4103956" y="1830055"/>
          <a:ext cx="7711055" cy="3657600"/>
        </p:xfrm>
        <a:graphic>
          <a:graphicData uri="http://schemas.openxmlformats.org/drawingml/2006/table">
            <a:tbl>
              <a:tblPr/>
              <a:tblGrid>
                <a:gridCol w="7711055">
                  <a:extLst>
                    <a:ext uri="{9D8B030D-6E8A-4147-A177-3AD203B41FA5}">
                      <a16:colId xmlns:a16="http://schemas.microsoft.com/office/drawing/2014/main" val="2505683502"/>
                    </a:ext>
                  </a:extLst>
                </a:gridCol>
              </a:tblGrid>
              <a:tr h="4555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rgbClr val="002060"/>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675494836"/>
                  </a:ext>
                </a:extLst>
              </a:tr>
              <a:tr h="455536">
                <a:tc>
                  <a:txBody>
                    <a:bodyPr/>
                    <a:lstStyle/>
                    <a:p>
                      <a:pPr algn="ctr">
                        <a:lnSpc>
                          <a:spcPct val="100000"/>
                        </a:lnSpc>
                      </a:pPr>
                      <a:endParaRPr lang="en-GB" sz="2400" b="1" strike="noStrike" spc="-1" dirty="0">
                        <a:solidFill>
                          <a:srgbClr val="002060"/>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589495243"/>
                  </a:ext>
                </a:extLst>
              </a:tr>
              <a:tr h="455536">
                <a:tc>
                  <a:txBody>
                    <a:bodyPr/>
                    <a:lstStyle/>
                    <a:p>
                      <a:pPr algn="ctr">
                        <a:lnSpc>
                          <a:spcPct val="100000"/>
                        </a:lnSpc>
                      </a:pPr>
                      <a:endParaRPr lang="en-GB" sz="2400" b="1" strike="noStrike" spc="-1" dirty="0">
                        <a:solidFill>
                          <a:srgbClr val="002060"/>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272478212"/>
                  </a:ext>
                </a:extLst>
              </a:tr>
              <a:tr h="455536">
                <a:tc>
                  <a:txBody>
                    <a:bodyPr/>
                    <a:lstStyle/>
                    <a:p>
                      <a:pPr algn="ctr">
                        <a:lnSpc>
                          <a:spcPct val="100000"/>
                        </a:lnSpc>
                      </a:pPr>
                      <a:endParaRPr lang="en-GB" sz="2400" b="1" strike="noStrike" spc="-1" dirty="0">
                        <a:solidFill>
                          <a:srgbClr val="002060"/>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951014303"/>
                  </a:ext>
                </a:extLst>
              </a:tr>
              <a:tr h="455536">
                <a:tc>
                  <a:txBody>
                    <a:bodyPr/>
                    <a:lstStyle/>
                    <a:p>
                      <a:pPr algn="ctr">
                        <a:lnSpc>
                          <a:spcPct val="100000"/>
                        </a:lnSpc>
                      </a:pPr>
                      <a:endParaRPr lang="en-GB" sz="2400" b="1" strike="noStrike" spc="-1" dirty="0">
                        <a:solidFill>
                          <a:srgbClr val="002060"/>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76455589"/>
                  </a:ext>
                </a:extLst>
              </a:tr>
              <a:tr h="455536">
                <a:tc>
                  <a:txBody>
                    <a:bodyPr/>
                    <a:lstStyle/>
                    <a:p>
                      <a:pPr algn="ctr">
                        <a:lnSpc>
                          <a:spcPct val="100000"/>
                        </a:lnSpc>
                      </a:pPr>
                      <a:endParaRPr lang="en-GB" sz="2400" b="1" strike="noStrike" spc="-1" dirty="0">
                        <a:solidFill>
                          <a:srgbClr val="002060"/>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086709276"/>
                  </a:ext>
                </a:extLst>
              </a:tr>
              <a:tr h="455536">
                <a:tc>
                  <a:txBody>
                    <a:bodyPr/>
                    <a:lstStyle/>
                    <a:p>
                      <a:pPr algn="ctr">
                        <a:lnSpc>
                          <a:spcPct val="100000"/>
                        </a:lnSpc>
                      </a:pPr>
                      <a:endParaRPr lang="en-GB" sz="2400" b="1" strike="noStrike" spc="-1" dirty="0">
                        <a:solidFill>
                          <a:srgbClr val="002060"/>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572094555"/>
                  </a:ext>
                </a:extLst>
              </a:tr>
              <a:tr h="455536">
                <a:tc>
                  <a:txBody>
                    <a:bodyPr/>
                    <a:lstStyle/>
                    <a:p>
                      <a:pPr algn="ctr">
                        <a:lnSpc>
                          <a:spcPct val="100000"/>
                        </a:lnSpc>
                      </a:pPr>
                      <a:endParaRPr lang="en-GB" sz="2400" b="1" strike="noStrike" spc="-1" dirty="0">
                        <a:solidFill>
                          <a:srgbClr val="002060"/>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529595512"/>
                  </a:ext>
                </a:extLst>
              </a:tr>
            </a:tbl>
          </a:graphicData>
        </a:graphic>
      </p:graphicFrame>
      <p:sp>
        <p:nvSpPr>
          <p:cNvPr id="16" name="TextBox 15">
            <a:extLst>
              <a:ext uri="{FF2B5EF4-FFF2-40B4-BE49-F238E27FC236}">
                <a16:creationId xmlns:a16="http://schemas.microsoft.com/office/drawing/2014/main" id="{CC137C45-BDC0-4408-8A31-DB109C7920F9}"/>
              </a:ext>
            </a:extLst>
          </p:cNvPr>
          <p:cNvSpPr txBox="1"/>
          <p:nvPr/>
        </p:nvSpPr>
        <p:spPr>
          <a:xfrm>
            <a:off x="4103956" y="1826358"/>
            <a:ext cx="60446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effectLst/>
                <a:uLnTx/>
                <a:uFillTx/>
                <a:latin typeface="Century Gothic" panose="020B0502020202020204" pitchFamily="34" charset="0"/>
                <a:cs typeface="Arial"/>
                <a:sym typeface="Arial"/>
              </a:rPr>
              <a:t>Écoute et </a:t>
            </a:r>
            <a:r>
              <a:rPr kumimoji="0" lang="en-GB" sz="2400" b="0" i="0" u="none" strike="noStrike" kern="0" cap="none" spc="0" normalizeH="0" baseline="0" noProof="0" dirty="0" err="1">
                <a:ln>
                  <a:noFill/>
                </a:ln>
                <a:effectLst/>
                <a:uLnTx/>
                <a:uFillTx/>
                <a:latin typeface="Century Gothic" panose="020B0502020202020204" pitchFamily="34" charset="0"/>
                <a:cs typeface="Arial"/>
                <a:sym typeface="Arial"/>
              </a:rPr>
              <a:t>écris</a:t>
            </a:r>
            <a:r>
              <a:rPr kumimoji="0" lang="en-GB" sz="2400" b="0" i="0" u="none" strike="noStrike" kern="0" cap="none" spc="0" normalizeH="0" baseline="0" noProof="0" dirty="0">
                <a:ln>
                  <a:noFill/>
                </a:ln>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effectLst/>
                <a:uLnTx/>
                <a:uFillTx/>
                <a:latin typeface="Century Gothic" panose="020B0502020202020204" pitchFamily="34" charset="0"/>
                <a:cs typeface="Arial"/>
                <a:sym typeface="Arial"/>
              </a:rPr>
              <a:t>en</a:t>
            </a:r>
            <a:r>
              <a:rPr kumimoji="0" lang="en-GB" sz="2400" b="0" i="0" u="none" strike="noStrike" kern="0" cap="none" spc="0" normalizeH="0" baseline="0" noProof="0" dirty="0">
                <a:ln>
                  <a:noFill/>
                </a:ln>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effectLst/>
                <a:uLnTx/>
                <a:uFillTx/>
                <a:latin typeface="Century Gothic" panose="020B0502020202020204" pitchFamily="34" charset="0"/>
                <a:cs typeface="Arial"/>
                <a:sym typeface="Arial"/>
              </a:rPr>
              <a:t>anglais</a:t>
            </a:r>
            <a:r>
              <a:rPr kumimoji="0" lang="en-GB" sz="2400" b="0" i="0" u="none" strike="noStrike" kern="0" cap="none" spc="0" normalizeH="0" baseline="0" noProof="0" dirty="0">
                <a:ln>
                  <a:noFill/>
                </a:ln>
                <a:effectLst/>
                <a:uLnTx/>
                <a:uFillTx/>
                <a:latin typeface="Century Gothic" panose="020B0502020202020204" pitchFamily="34" charset="0"/>
                <a:cs typeface="Arial"/>
                <a:sym typeface="Arial"/>
              </a:rPr>
              <a:t>.</a:t>
            </a:r>
            <a:endParaRPr kumimoji="0" lang="en-US" sz="2400" b="0" i="0" u="none" strike="noStrike" kern="0" cap="none" spc="0" normalizeH="0" baseline="0" noProof="0" dirty="0">
              <a:ln>
                <a:noFill/>
              </a:ln>
              <a:effectLst/>
              <a:uLnTx/>
              <a:uFillTx/>
              <a:latin typeface="Century Gothic" panose="020B0502020202020204" pitchFamily="34" charset="0"/>
              <a:cs typeface="Arial"/>
              <a:sym typeface="Arial"/>
            </a:endParaRPr>
          </a:p>
        </p:txBody>
      </p:sp>
      <p:pic>
        <p:nvPicPr>
          <p:cNvPr id="17" name="Picture 16" descr="Shape, arrow&#10;&#10;Description automatically generated">
            <a:extLst>
              <a:ext uri="{FF2B5EF4-FFF2-40B4-BE49-F238E27FC236}">
                <a16:creationId xmlns:a16="http://schemas.microsoft.com/office/drawing/2014/main" id="{EF67BB97-FB96-4B95-B931-EBF31BA330C8}"/>
              </a:ext>
            </a:extLst>
          </p:cNvPr>
          <p:cNvPicPr>
            <a:picLocks noChangeAspect="1"/>
          </p:cNvPicPr>
          <p:nvPr/>
        </p:nvPicPr>
        <p:blipFill>
          <a:blip r:embed="rId6"/>
          <a:stretch>
            <a:fillRect/>
          </a:stretch>
        </p:blipFill>
        <p:spPr>
          <a:xfrm>
            <a:off x="3050224" y="2266607"/>
            <a:ext cx="462709" cy="428729"/>
          </a:xfrm>
          <a:prstGeom prst="rect">
            <a:avLst/>
          </a:prstGeom>
        </p:spPr>
      </p:pic>
      <p:sp>
        <p:nvSpPr>
          <p:cNvPr id="18" name="TextBox 17">
            <a:extLst>
              <a:ext uri="{FF2B5EF4-FFF2-40B4-BE49-F238E27FC236}">
                <a16:creationId xmlns:a16="http://schemas.microsoft.com/office/drawing/2014/main" id="{A146126F-E2E7-46FA-8093-AA01774F254D}"/>
              </a:ext>
            </a:extLst>
          </p:cNvPr>
          <p:cNvSpPr txBox="1"/>
          <p:nvPr/>
        </p:nvSpPr>
        <p:spPr>
          <a:xfrm>
            <a:off x="4103956" y="2250138"/>
            <a:ext cx="42858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…use tablets in class.</a:t>
            </a:r>
          </a:p>
        </p:txBody>
      </p:sp>
      <p:grpSp>
        <p:nvGrpSpPr>
          <p:cNvPr id="22" name="Group 21">
            <a:extLst>
              <a:ext uri="{FF2B5EF4-FFF2-40B4-BE49-F238E27FC236}">
                <a16:creationId xmlns:a16="http://schemas.microsoft.com/office/drawing/2014/main" id="{08D7BF21-652F-49C3-BCDB-1B61AE124298}"/>
              </a:ext>
            </a:extLst>
          </p:cNvPr>
          <p:cNvGrpSpPr/>
          <p:nvPr/>
        </p:nvGrpSpPr>
        <p:grpSpPr>
          <a:xfrm>
            <a:off x="632612" y="1595070"/>
            <a:ext cx="914400" cy="914400"/>
            <a:chOff x="9937662" y="166191"/>
            <a:chExt cx="914400" cy="914400"/>
          </a:xfrm>
        </p:grpSpPr>
        <p:pic>
          <p:nvPicPr>
            <p:cNvPr id="24" name="Graphic 23" descr="Users with solid fill">
              <a:extLst>
                <a:ext uri="{FF2B5EF4-FFF2-40B4-BE49-F238E27FC236}">
                  <a16:creationId xmlns:a16="http://schemas.microsoft.com/office/drawing/2014/main" id="{65AC0E65-F99A-4D17-876A-55AE3ADE20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37662" y="166191"/>
              <a:ext cx="914400" cy="914400"/>
            </a:xfrm>
            <a:prstGeom prst="rect">
              <a:avLst/>
            </a:prstGeom>
          </p:spPr>
        </p:pic>
        <p:pic>
          <p:nvPicPr>
            <p:cNvPr id="25" name="Picture 24">
              <a:extLst>
                <a:ext uri="{FF2B5EF4-FFF2-40B4-BE49-F238E27FC236}">
                  <a16:creationId xmlns:a16="http://schemas.microsoft.com/office/drawing/2014/main" id="{C33E5A8B-E7B6-4A03-B57D-C857C68E9DEE}"/>
                </a:ext>
              </a:extLst>
            </p:cNvPr>
            <p:cNvPicPr>
              <a:picLocks noChangeAspect="1"/>
            </p:cNvPicPr>
            <p:nvPr/>
          </p:nvPicPr>
          <p:blipFill rotWithShape="1">
            <a:blip r:embed="rId9">
              <a:extLst>
                <a:ext uri="{28A0092B-C50C-407E-A947-70E740481C1C}">
                  <a14:useLocalDpi xmlns:a14="http://schemas.microsoft.com/office/drawing/2010/main" val="0"/>
                </a:ext>
              </a:extLst>
            </a:blip>
            <a:srcRect b="69729"/>
            <a:stretch/>
          </p:blipFill>
          <p:spPr>
            <a:xfrm>
              <a:off x="10018909" y="402883"/>
              <a:ext cx="766266" cy="455816"/>
            </a:xfrm>
            <a:prstGeom prst="rect">
              <a:avLst/>
            </a:prstGeom>
          </p:spPr>
        </p:pic>
      </p:grpSp>
      <p:grpSp>
        <p:nvGrpSpPr>
          <p:cNvPr id="26" name="Group 25">
            <a:extLst>
              <a:ext uri="{FF2B5EF4-FFF2-40B4-BE49-F238E27FC236}">
                <a16:creationId xmlns:a16="http://schemas.microsoft.com/office/drawing/2014/main" id="{86E903A1-3DA5-44F3-B09F-C1571E50C44C}"/>
              </a:ext>
            </a:extLst>
          </p:cNvPr>
          <p:cNvGrpSpPr/>
          <p:nvPr/>
        </p:nvGrpSpPr>
        <p:grpSpPr>
          <a:xfrm>
            <a:off x="2023684" y="1591429"/>
            <a:ext cx="829301" cy="853514"/>
            <a:chOff x="7776710" y="563961"/>
            <a:chExt cx="914400" cy="914400"/>
          </a:xfrm>
        </p:grpSpPr>
        <p:pic>
          <p:nvPicPr>
            <p:cNvPr id="27" name="Graphic 26" descr="Users with solid fill">
              <a:extLst>
                <a:ext uri="{FF2B5EF4-FFF2-40B4-BE49-F238E27FC236}">
                  <a16:creationId xmlns:a16="http://schemas.microsoft.com/office/drawing/2014/main" id="{27BABD6B-2ED5-4B96-930D-8327C9A31EF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76710" y="563961"/>
              <a:ext cx="914400" cy="914400"/>
            </a:xfrm>
            <a:prstGeom prst="rect">
              <a:avLst/>
            </a:prstGeom>
          </p:spPr>
        </p:pic>
        <p:pic>
          <p:nvPicPr>
            <p:cNvPr id="28" name="Picture 27" descr="A child's drawing of a child&#10;&#10;Description automatically generated with low confidence">
              <a:extLst>
                <a:ext uri="{FF2B5EF4-FFF2-40B4-BE49-F238E27FC236}">
                  <a16:creationId xmlns:a16="http://schemas.microsoft.com/office/drawing/2014/main" id="{1B55359F-C8EB-42F2-BBE1-B07D8D862676}"/>
                </a:ext>
              </a:extLst>
            </p:cNvPr>
            <p:cNvPicPr>
              <a:picLocks noChangeAspect="1"/>
            </p:cNvPicPr>
            <p:nvPr/>
          </p:nvPicPr>
          <p:blipFill rotWithShape="1">
            <a:blip r:embed="rId10">
              <a:extLst>
                <a:ext uri="{28A0092B-C50C-407E-A947-70E740481C1C}">
                  <a14:useLocalDpi xmlns:a14="http://schemas.microsoft.com/office/drawing/2010/main" val="0"/>
                </a:ext>
              </a:extLst>
            </a:blip>
            <a:srcRect b="52426"/>
            <a:stretch/>
          </p:blipFill>
          <p:spPr>
            <a:xfrm>
              <a:off x="7867131" y="721611"/>
              <a:ext cx="669734" cy="535497"/>
            </a:xfrm>
            <a:prstGeom prst="rect">
              <a:avLst/>
            </a:prstGeom>
          </p:spPr>
        </p:pic>
      </p:grpSp>
      <p:pic>
        <p:nvPicPr>
          <p:cNvPr id="29" name="Picture 16" descr="United, Flag, Kingdom, British, Great, Britain">
            <a:extLst>
              <a:ext uri="{FF2B5EF4-FFF2-40B4-BE49-F238E27FC236}">
                <a16:creationId xmlns:a16="http://schemas.microsoft.com/office/drawing/2014/main" id="{D32DFB88-7DF9-442B-8E90-78C5F9429C4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86193" y="1859776"/>
            <a:ext cx="491064" cy="384376"/>
          </a:xfrm>
          <a:prstGeom prst="round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C08B9BB6-209A-4AC2-952F-0E9559E06C23}"/>
              </a:ext>
            </a:extLst>
          </p:cNvPr>
          <p:cNvPicPr>
            <a:picLocks noChangeAspect="1"/>
          </p:cNvPicPr>
          <p:nvPr/>
        </p:nvPicPr>
        <p:blipFill>
          <a:blip r:embed="rId5"/>
          <a:stretch>
            <a:fillRect/>
          </a:stretch>
        </p:blipFill>
        <p:spPr>
          <a:xfrm>
            <a:off x="302362" y="10596645"/>
            <a:ext cx="2377646" cy="853514"/>
          </a:xfrm>
          <a:prstGeom prst="rect">
            <a:avLst/>
          </a:prstGeom>
        </p:spPr>
      </p:pic>
      <p:sp>
        <p:nvSpPr>
          <p:cNvPr id="31" name="TextBox 30">
            <a:extLst>
              <a:ext uri="{FF2B5EF4-FFF2-40B4-BE49-F238E27FC236}">
                <a16:creationId xmlns:a16="http://schemas.microsoft.com/office/drawing/2014/main" id="{38910F27-5F52-45FC-8D1F-5E2D3D836409}"/>
              </a:ext>
            </a:extLst>
          </p:cNvPr>
          <p:cNvSpPr txBox="1"/>
          <p:nvPr/>
        </p:nvSpPr>
        <p:spPr>
          <a:xfrm>
            <a:off x="2673512" y="10766279"/>
            <a:ext cx="7739619" cy="461665"/>
          </a:xfrm>
          <a:prstGeom prst="rect">
            <a:avLst/>
          </a:prstGeom>
          <a:noFill/>
        </p:spPr>
        <p:txBody>
          <a:bodyPr wrap="none" rtlCol="0">
            <a:spAutoFit/>
          </a:bodyPr>
          <a:lstStyle/>
          <a:p>
            <a:r>
              <a:rPr lang="en-US" sz="2400" dirty="0" err="1">
                <a:solidFill>
                  <a:schemeClr val="tx1">
                    <a:lumMod val="75000"/>
                    <a:lumOff val="25000"/>
                  </a:schemeClr>
                </a:solidFill>
                <a:latin typeface="Century Gothic" panose="020B0502020202020204" pitchFamily="34" charset="0"/>
                <a:cs typeface="Calibri" panose="020F0502020204030204" pitchFamily="34" charset="0"/>
                <a:sym typeface="Century Gothic"/>
              </a:rPr>
              <a:t>Vous</a:t>
            </a:r>
            <a:r>
              <a:rPr lang="en-US" sz="2400" dirty="0">
                <a:solidFill>
                  <a:schemeClr val="tx1">
                    <a:lumMod val="75000"/>
                    <a:lumOff val="25000"/>
                  </a:schemeClr>
                </a:solidFill>
                <a:latin typeface="Century Gothic" panose="020B0502020202020204" pitchFamily="34" charset="0"/>
                <a:cs typeface="Calibri" panose="020F0502020204030204" pitchFamily="34" charset="0"/>
                <a:sym typeface="Century Gothic"/>
              </a:rPr>
              <a:t> </a:t>
            </a:r>
            <a:r>
              <a:rPr lang="en-US" sz="2400" dirty="0" err="1">
                <a:solidFill>
                  <a:schemeClr val="tx1">
                    <a:lumMod val="75000"/>
                    <a:lumOff val="25000"/>
                  </a:schemeClr>
                </a:solidFill>
                <a:latin typeface="Century Gothic" panose="020B0502020202020204" pitchFamily="34" charset="0"/>
                <a:cs typeface="Calibri" panose="020F0502020204030204" pitchFamily="34" charset="0"/>
                <a:sym typeface="Century Gothic"/>
              </a:rPr>
              <a:t>aidez</a:t>
            </a:r>
            <a:r>
              <a:rPr lang="en-US" sz="2400" dirty="0">
                <a:solidFill>
                  <a:schemeClr val="tx1">
                    <a:lumMod val="75000"/>
                    <a:lumOff val="25000"/>
                  </a:schemeClr>
                </a:solidFill>
                <a:latin typeface="Century Gothic" panose="020B0502020202020204" pitchFamily="34" charset="0"/>
                <a:cs typeface="Calibri" panose="020F0502020204030204" pitchFamily="34" charset="0"/>
                <a:sym typeface="Century Gothic"/>
              </a:rPr>
              <a:t> Adèle à </a:t>
            </a:r>
            <a:r>
              <a:rPr lang="en-US" sz="2400" dirty="0" err="1">
                <a:solidFill>
                  <a:schemeClr val="tx1">
                    <a:lumMod val="75000"/>
                    <a:lumOff val="25000"/>
                  </a:schemeClr>
                </a:solidFill>
                <a:latin typeface="Century Gothic" panose="020B0502020202020204" pitchFamily="34" charset="0"/>
                <a:cs typeface="Calibri" panose="020F0502020204030204" pitchFamily="34" charset="0"/>
                <a:sym typeface="Century Gothic"/>
              </a:rPr>
              <a:t>écrire</a:t>
            </a:r>
            <a:r>
              <a:rPr lang="en-US" sz="2400" dirty="0">
                <a:solidFill>
                  <a:schemeClr val="tx1">
                    <a:lumMod val="75000"/>
                    <a:lumOff val="25000"/>
                  </a:schemeClr>
                </a:solidFill>
                <a:latin typeface="Century Gothic" panose="020B0502020202020204" pitchFamily="34" charset="0"/>
                <a:cs typeface="Calibri" panose="020F0502020204030204" pitchFamily="34" charset="0"/>
                <a:sym typeface="Century Gothic"/>
              </a:rPr>
              <a:t> les messages </a:t>
            </a:r>
            <a:r>
              <a:rPr lang="en-US" sz="2400" dirty="0" err="1">
                <a:solidFill>
                  <a:schemeClr val="tx1">
                    <a:lumMod val="75000"/>
                    <a:lumOff val="25000"/>
                  </a:schemeClr>
                </a:solidFill>
                <a:latin typeface="Century Gothic" panose="020B0502020202020204" pitchFamily="34" charset="0"/>
                <a:cs typeface="Calibri" panose="020F0502020204030204" pitchFamily="34" charset="0"/>
                <a:sym typeface="Century Gothic"/>
              </a:rPr>
              <a:t>en</a:t>
            </a:r>
            <a:r>
              <a:rPr lang="en-US" sz="2400" dirty="0">
                <a:solidFill>
                  <a:schemeClr val="tx1">
                    <a:lumMod val="75000"/>
                    <a:lumOff val="25000"/>
                  </a:schemeClr>
                </a:solidFill>
                <a:latin typeface="Century Gothic" panose="020B0502020202020204" pitchFamily="34" charset="0"/>
                <a:cs typeface="Calibri" panose="020F0502020204030204" pitchFamily="34" charset="0"/>
                <a:sym typeface="Century Gothic"/>
              </a:rPr>
              <a:t> </a:t>
            </a:r>
            <a:r>
              <a:rPr lang="en-US" sz="2400" dirty="0" err="1">
                <a:solidFill>
                  <a:schemeClr val="tx1">
                    <a:lumMod val="75000"/>
                    <a:lumOff val="25000"/>
                  </a:schemeClr>
                </a:solidFill>
                <a:latin typeface="Century Gothic" panose="020B0502020202020204" pitchFamily="34" charset="0"/>
                <a:cs typeface="Calibri" panose="020F0502020204030204" pitchFamily="34" charset="0"/>
                <a:sym typeface="Century Gothic"/>
              </a:rPr>
              <a:t>anglais</a:t>
            </a:r>
            <a:r>
              <a:rPr lang="en-US" sz="2400" dirty="0">
                <a:solidFill>
                  <a:schemeClr val="tx1">
                    <a:lumMod val="75000"/>
                    <a:lumOff val="25000"/>
                  </a:schemeClr>
                </a:solidFill>
                <a:latin typeface="Century Gothic" panose="020B0502020202020204" pitchFamily="34" charset="0"/>
                <a:cs typeface="Calibri" panose="020F0502020204030204" pitchFamily="34" charset="0"/>
                <a:sym typeface="Century Gothic"/>
              </a:rPr>
              <a:t>.</a:t>
            </a:r>
            <a:endParaRPr lang="en-US" sz="2400" b="1" dirty="0">
              <a:solidFill>
                <a:schemeClr val="tx1">
                  <a:lumMod val="75000"/>
                  <a:lumOff val="25000"/>
                </a:schemeClr>
              </a:solidFill>
              <a:latin typeface="Century Gothic" panose="020B0502020202020204" pitchFamily="34" charset="0"/>
              <a:cs typeface="Calibri" panose="020F0502020204030204" pitchFamily="34" charset="0"/>
              <a:sym typeface="Century Gothic"/>
            </a:endParaRPr>
          </a:p>
        </p:txBody>
      </p:sp>
      <p:graphicFrame>
        <p:nvGraphicFramePr>
          <p:cNvPr id="3" name="Table 2">
            <a:extLst>
              <a:ext uri="{FF2B5EF4-FFF2-40B4-BE49-F238E27FC236}">
                <a16:creationId xmlns:a16="http://schemas.microsoft.com/office/drawing/2014/main" id="{FD27A9CF-6A6B-4569-B00E-1BE98EE4A0D5}"/>
              </a:ext>
            </a:extLst>
          </p:cNvPr>
          <p:cNvGraphicFramePr>
            <a:graphicFrameLocks noGrp="1"/>
          </p:cNvGraphicFramePr>
          <p:nvPr>
            <p:extLst>
              <p:ext uri="{D42A27DB-BD31-4B8C-83A1-F6EECF244321}">
                <p14:modId xmlns:p14="http://schemas.microsoft.com/office/powerpoint/2010/main" val="1800697400"/>
              </p:ext>
            </p:extLst>
          </p:nvPr>
        </p:nvGraphicFramePr>
        <p:xfrm>
          <a:off x="351391" y="11561616"/>
          <a:ext cx="11482053" cy="3657598"/>
        </p:xfrm>
        <a:graphic>
          <a:graphicData uri="http://schemas.openxmlformats.org/drawingml/2006/table">
            <a:tbl>
              <a:tblPr/>
              <a:tblGrid>
                <a:gridCol w="707388">
                  <a:extLst>
                    <a:ext uri="{9D8B030D-6E8A-4147-A177-3AD203B41FA5}">
                      <a16:colId xmlns:a16="http://schemas.microsoft.com/office/drawing/2014/main" val="779534802"/>
                    </a:ext>
                  </a:extLst>
                </a:gridCol>
                <a:gridCol w="10774665">
                  <a:extLst>
                    <a:ext uri="{9D8B030D-6E8A-4147-A177-3AD203B41FA5}">
                      <a16:colId xmlns:a16="http://schemas.microsoft.com/office/drawing/2014/main" val="57694215"/>
                    </a:ext>
                  </a:extLst>
                </a:gridCol>
              </a:tblGrid>
              <a:tr h="522514">
                <a:tc>
                  <a:txBody>
                    <a:bodyPr/>
                    <a:lstStyle/>
                    <a:p>
                      <a:pPr algn="ctr"/>
                      <a:r>
                        <a:rPr lang="en-US" sz="2400" b="1" dirty="0">
                          <a:solidFill>
                            <a:schemeClr val="tx1"/>
                          </a:solidFill>
                          <a:latin typeface="Century Gothic" panose="020B0502020202020204" pitchFamily="34" charset="0"/>
                        </a:rPr>
                        <a:t>1</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400" b="1" dirty="0">
                          <a:solidFill>
                            <a:srgbClr val="00B050"/>
                          </a:solidFill>
                          <a:effectLst/>
                          <a:latin typeface="Century Gothic" panose="020B0502020202020204" pitchFamily="34" charset="0"/>
                          <a:ea typeface="Calibri" panose="020F0502020204030204" pitchFamily="34" charset="0"/>
                          <a:cs typeface="Calibri" panose="020F0502020204030204" pitchFamily="34" charset="0"/>
                        </a:rPr>
                        <a:t>1. Presenting a text in class is great!</a:t>
                      </a:r>
                      <a:endParaRPr lang="en-GB" sz="2400" b="1" strike="noStrike" spc="-1" dirty="0">
                        <a:solidFill>
                          <a:srgbClr val="00B050"/>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447149668"/>
                  </a:ext>
                </a:extLst>
              </a:tr>
              <a:tr h="522514">
                <a:tc>
                  <a:txBody>
                    <a:bodyPr/>
                    <a:lstStyle/>
                    <a:p>
                      <a:pPr algn="ctr"/>
                      <a:r>
                        <a:rPr lang="en-US" sz="2400" b="1" dirty="0">
                          <a:solidFill>
                            <a:schemeClr val="tx1"/>
                          </a:solidFill>
                          <a:latin typeface="Century Gothic" panose="020B0502020202020204" pitchFamily="34" charset="0"/>
                        </a:rPr>
                        <a:t>2</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896203430"/>
                  </a:ext>
                </a:extLst>
              </a:tr>
              <a:tr h="522514">
                <a:tc>
                  <a:txBody>
                    <a:bodyPr/>
                    <a:lstStyle/>
                    <a:p>
                      <a:pPr algn="ctr"/>
                      <a:r>
                        <a:rPr lang="en-US" sz="2400" b="1" dirty="0">
                          <a:solidFill>
                            <a:schemeClr val="tx1"/>
                          </a:solidFill>
                          <a:latin typeface="Century Gothic" panose="020B0502020202020204" pitchFamily="34" charset="0"/>
                        </a:rPr>
                        <a:t>3</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704061875"/>
                  </a:ext>
                </a:extLst>
              </a:tr>
              <a:tr h="522514">
                <a:tc>
                  <a:txBody>
                    <a:bodyPr/>
                    <a:lstStyle/>
                    <a:p>
                      <a:pPr algn="ctr"/>
                      <a:r>
                        <a:rPr lang="en-US" sz="2400" b="1" dirty="0">
                          <a:solidFill>
                            <a:schemeClr val="tx1"/>
                          </a:solidFill>
                          <a:latin typeface="Century Gothic" panose="020B0502020202020204" pitchFamily="34" charset="0"/>
                        </a:rPr>
                        <a:t>4</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521076064"/>
                  </a:ext>
                </a:extLst>
              </a:tr>
              <a:tr h="522514">
                <a:tc>
                  <a:txBody>
                    <a:bodyPr/>
                    <a:lstStyle/>
                    <a:p>
                      <a:pPr algn="ctr"/>
                      <a:r>
                        <a:rPr lang="en-US" sz="2400" b="1" dirty="0">
                          <a:solidFill>
                            <a:schemeClr val="tx1"/>
                          </a:solidFill>
                          <a:latin typeface="Century Gothic" panose="020B0502020202020204" pitchFamily="34" charset="0"/>
                        </a:rPr>
                        <a:t>5</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362028181"/>
                  </a:ext>
                </a:extLst>
              </a:tr>
              <a:tr h="522514">
                <a:tc>
                  <a:txBody>
                    <a:bodyPr/>
                    <a:lstStyle/>
                    <a:p>
                      <a:pPr algn="ctr"/>
                      <a:r>
                        <a:rPr lang="en-US" sz="2400" b="1" dirty="0">
                          <a:solidFill>
                            <a:schemeClr val="tx1"/>
                          </a:solidFill>
                          <a:latin typeface="Century Gothic" panose="020B0502020202020204" pitchFamily="34" charset="0"/>
                        </a:rPr>
                        <a:t>6</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44406132"/>
                  </a:ext>
                </a:extLst>
              </a:tr>
              <a:tr h="522514">
                <a:tc>
                  <a:txBody>
                    <a:bodyPr/>
                    <a:lstStyle/>
                    <a:p>
                      <a:pPr algn="ctr"/>
                      <a:r>
                        <a:rPr lang="en-US" sz="2400" b="1" dirty="0">
                          <a:solidFill>
                            <a:schemeClr val="tx1"/>
                          </a:solidFill>
                          <a:latin typeface="Century Gothic" panose="020B0502020202020204" pitchFamily="34" charset="0"/>
                        </a:rPr>
                        <a:t>7</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987410343"/>
                  </a:ext>
                </a:extLst>
              </a:tr>
            </a:tbl>
          </a:graphicData>
        </a:graphic>
      </p:graphicFrame>
      <p:pic>
        <p:nvPicPr>
          <p:cNvPr id="32" name="Picture 31">
            <a:extLst>
              <a:ext uri="{FF2B5EF4-FFF2-40B4-BE49-F238E27FC236}">
                <a16:creationId xmlns:a16="http://schemas.microsoft.com/office/drawing/2014/main" id="{8D31ADA5-CAC1-4DCC-812F-1F456A338412}"/>
              </a:ext>
            </a:extLst>
          </p:cNvPr>
          <p:cNvPicPr>
            <a:picLocks noChangeAspect="1"/>
          </p:cNvPicPr>
          <p:nvPr/>
        </p:nvPicPr>
        <p:blipFill rotWithShape="1">
          <a:blip r:embed="rId9">
            <a:extLst>
              <a:ext uri="{28A0092B-C50C-407E-A947-70E740481C1C}">
                <a14:useLocalDpi xmlns:a14="http://schemas.microsoft.com/office/drawing/2010/main" val="0"/>
              </a:ext>
            </a:extLst>
          </a:blip>
          <a:srcRect b="69729"/>
          <a:stretch/>
        </p:blipFill>
        <p:spPr>
          <a:xfrm>
            <a:off x="10268936" y="10593456"/>
            <a:ext cx="1040433" cy="618905"/>
          </a:xfrm>
          <a:prstGeom prst="rect">
            <a:avLst/>
          </a:prstGeom>
        </p:spPr>
      </p:pic>
      <p:graphicFrame>
        <p:nvGraphicFramePr>
          <p:cNvPr id="5" name="Table 4">
            <a:extLst>
              <a:ext uri="{FF2B5EF4-FFF2-40B4-BE49-F238E27FC236}">
                <a16:creationId xmlns:a16="http://schemas.microsoft.com/office/drawing/2014/main" id="{EFAF86EF-401F-4D4E-A394-04E78BE32937}"/>
              </a:ext>
            </a:extLst>
          </p:cNvPr>
          <p:cNvGraphicFramePr>
            <a:graphicFrameLocks noGrp="1"/>
          </p:cNvGraphicFramePr>
          <p:nvPr>
            <p:extLst>
              <p:ext uri="{D42A27DB-BD31-4B8C-83A1-F6EECF244321}">
                <p14:modId xmlns:p14="http://schemas.microsoft.com/office/powerpoint/2010/main" val="1786877108"/>
              </p:ext>
            </p:extLst>
          </p:nvPr>
        </p:nvGraphicFramePr>
        <p:xfrm>
          <a:off x="351391" y="6666668"/>
          <a:ext cx="2632441" cy="3657600"/>
        </p:xfrm>
        <a:graphic>
          <a:graphicData uri="http://schemas.openxmlformats.org/drawingml/2006/table">
            <a:tbl>
              <a:tblPr/>
              <a:tblGrid>
                <a:gridCol w="668289">
                  <a:extLst>
                    <a:ext uri="{9D8B030D-6E8A-4147-A177-3AD203B41FA5}">
                      <a16:colId xmlns:a16="http://schemas.microsoft.com/office/drawing/2014/main" val="1930444244"/>
                    </a:ext>
                  </a:extLst>
                </a:gridCol>
                <a:gridCol w="929436">
                  <a:extLst>
                    <a:ext uri="{9D8B030D-6E8A-4147-A177-3AD203B41FA5}">
                      <a16:colId xmlns:a16="http://schemas.microsoft.com/office/drawing/2014/main" val="4171366607"/>
                    </a:ext>
                  </a:extLst>
                </a:gridCol>
                <a:gridCol w="1034716">
                  <a:extLst>
                    <a:ext uri="{9D8B030D-6E8A-4147-A177-3AD203B41FA5}">
                      <a16:colId xmlns:a16="http://schemas.microsoft.com/office/drawing/2014/main" val="79157559"/>
                    </a:ext>
                  </a:extLst>
                </a:gridCol>
              </a:tblGrid>
              <a:tr h="342557">
                <a:tc>
                  <a:txBody>
                    <a:bodyPr/>
                    <a:lstStyle/>
                    <a:p>
                      <a:pPr algn="ctr"/>
                      <a:endParaRPr lang="en-US" sz="240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chemeClr val="tx1"/>
                          </a:solidFill>
                          <a:latin typeface="Century Gothic" panose="020B0502020202020204" pitchFamily="34" charset="0"/>
                        </a:rPr>
                        <a:t>[-er]</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chemeClr val="tx1"/>
                          </a:solidFill>
                          <a:latin typeface="Century Gothic" panose="020B0502020202020204" pitchFamily="34" charset="0"/>
                        </a:rPr>
                        <a:t>[-</a:t>
                      </a:r>
                      <a:r>
                        <a:rPr lang="en-GB" sz="2400" b="1" strike="noStrike" spc="-1" dirty="0" err="1">
                          <a:solidFill>
                            <a:schemeClr val="tx1"/>
                          </a:solidFill>
                          <a:latin typeface="Century Gothic" panose="020B0502020202020204" pitchFamily="34" charset="0"/>
                        </a:rPr>
                        <a:t>ez</a:t>
                      </a:r>
                      <a:r>
                        <a:rPr lang="en-GB" sz="2400" b="1" strike="noStrike" spc="-1" dirty="0">
                          <a:solidFill>
                            <a:schemeClr val="tx1"/>
                          </a:solidFill>
                          <a:latin typeface="Century Gothic" panose="020B0502020202020204" pitchFamily="34" charset="0"/>
                        </a:rPr>
                        <a:t>]</a:t>
                      </a:r>
                      <a:endParaRPr lang="en-GB" sz="2400" b="0"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027084333"/>
                  </a:ext>
                </a:extLst>
              </a:tr>
              <a:tr h="342557">
                <a:tc>
                  <a:txBody>
                    <a:bodyPr/>
                    <a:lstStyle/>
                    <a:p>
                      <a:pPr algn="ctr"/>
                      <a:r>
                        <a:rPr lang="en-US" sz="2400" b="1" dirty="0">
                          <a:solidFill>
                            <a:schemeClr val="tx1"/>
                          </a:solidFill>
                          <a:latin typeface="Century Gothic" panose="020B0502020202020204" pitchFamily="34" charset="0"/>
                        </a:rPr>
                        <a:t>1</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100000"/>
                        </a:lnSpc>
                      </a:pP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463568480"/>
                  </a:ext>
                </a:extLst>
              </a:tr>
              <a:tr h="342557">
                <a:tc>
                  <a:txBody>
                    <a:bodyPr/>
                    <a:lstStyle/>
                    <a:p>
                      <a:pPr algn="ctr"/>
                      <a:r>
                        <a:rPr lang="en-US" sz="2400" b="1" dirty="0">
                          <a:solidFill>
                            <a:schemeClr val="tx1"/>
                          </a:solidFill>
                          <a:latin typeface="Century Gothic" panose="020B0502020202020204" pitchFamily="34" charset="0"/>
                        </a:rPr>
                        <a:t>2</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100000"/>
                        </a:lnSpc>
                      </a:pP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4032366372"/>
                  </a:ext>
                </a:extLst>
              </a:tr>
              <a:tr h="342557">
                <a:tc>
                  <a:txBody>
                    <a:bodyPr/>
                    <a:lstStyle/>
                    <a:p>
                      <a:pPr algn="ctr"/>
                      <a:r>
                        <a:rPr lang="en-US" sz="2400" b="1" dirty="0">
                          <a:solidFill>
                            <a:schemeClr val="tx1"/>
                          </a:solidFill>
                          <a:latin typeface="Century Gothic" panose="020B0502020202020204" pitchFamily="34" charset="0"/>
                        </a:rPr>
                        <a:t>3</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100000"/>
                        </a:lnSpc>
                      </a:pP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103667724"/>
                  </a:ext>
                </a:extLst>
              </a:tr>
              <a:tr h="342557">
                <a:tc>
                  <a:txBody>
                    <a:bodyPr/>
                    <a:lstStyle/>
                    <a:p>
                      <a:pPr algn="ctr"/>
                      <a:r>
                        <a:rPr lang="en-US" sz="2400" b="1" dirty="0">
                          <a:solidFill>
                            <a:schemeClr val="tx1"/>
                          </a:solidFill>
                          <a:latin typeface="Century Gothic" panose="020B0502020202020204" pitchFamily="34" charset="0"/>
                        </a:rPr>
                        <a:t>4</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100000"/>
                        </a:lnSpc>
                      </a:pP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666341695"/>
                  </a:ext>
                </a:extLst>
              </a:tr>
              <a:tr h="342557">
                <a:tc>
                  <a:txBody>
                    <a:bodyPr/>
                    <a:lstStyle/>
                    <a:p>
                      <a:pPr algn="ctr"/>
                      <a:r>
                        <a:rPr lang="en-US" sz="2400" b="1" dirty="0">
                          <a:solidFill>
                            <a:schemeClr val="tx1"/>
                          </a:solidFill>
                          <a:latin typeface="Century Gothic" panose="020B0502020202020204" pitchFamily="34" charset="0"/>
                        </a:rPr>
                        <a:t>5</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100000"/>
                        </a:lnSpc>
                      </a:pP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523283369"/>
                  </a:ext>
                </a:extLst>
              </a:tr>
              <a:tr h="342557">
                <a:tc>
                  <a:txBody>
                    <a:bodyPr/>
                    <a:lstStyle/>
                    <a:p>
                      <a:pPr algn="ctr"/>
                      <a:r>
                        <a:rPr lang="en-US" sz="2400" b="1" dirty="0">
                          <a:solidFill>
                            <a:schemeClr val="tx1"/>
                          </a:solidFill>
                          <a:latin typeface="Century Gothic" panose="020B0502020202020204" pitchFamily="34" charset="0"/>
                        </a:rPr>
                        <a:t>6</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100000"/>
                        </a:lnSpc>
                      </a:pP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33393625"/>
                  </a:ext>
                </a:extLst>
              </a:tr>
              <a:tr h="342557">
                <a:tc>
                  <a:txBody>
                    <a:bodyPr/>
                    <a:lstStyle/>
                    <a:p>
                      <a:pPr algn="ctr"/>
                      <a:r>
                        <a:rPr lang="en-US" sz="2400" b="1" dirty="0">
                          <a:solidFill>
                            <a:schemeClr val="tx1"/>
                          </a:solidFill>
                          <a:latin typeface="Century Gothic" panose="020B0502020202020204" pitchFamily="34" charset="0"/>
                        </a:rPr>
                        <a:t>7</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100000"/>
                        </a:lnSpc>
                      </a:pP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77344510"/>
                  </a:ext>
                </a:extLst>
              </a:tr>
            </a:tbl>
          </a:graphicData>
        </a:graphic>
      </p:graphicFrame>
      <p:pic>
        <p:nvPicPr>
          <p:cNvPr id="33" name="Picture 32">
            <a:extLst>
              <a:ext uri="{FF2B5EF4-FFF2-40B4-BE49-F238E27FC236}">
                <a16:creationId xmlns:a16="http://schemas.microsoft.com/office/drawing/2014/main" id="{127FE9CB-0467-43F1-9299-5699B269F7DA}"/>
              </a:ext>
            </a:extLst>
          </p:cNvPr>
          <p:cNvPicPr>
            <a:picLocks noChangeAspect="1"/>
          </p:cNvPicPr>
          <p:nvPr/>
        </p:nvPicPr>
        <p:blipFill>
          <a:blip r:embed="rId5"/>
          <a:stretch>
            <a:fillRect/>
          </a:stretch>
        </p:blipFill>
        <p:spPr>
          <a:xfrm>
            <a:off x="203623" y="5825758"/>
            <a:ext cx="2377646" cy="853514"/>
          </a:xfrm>
          <a:prstGeom prst="rect">
            <a:avLst/>
          </a:prstGeom>
        </p:spPr>
      </p:pic>
      <p:sp>
        <p:nvSpPr>
          <p:cNvPr id="34" name="TextBox 33">
            <a:extLst>
              <a:ext uri="{FF2B5EF4-FFF2-40B4-BE49-F238E27FC236}">
                <a16:creationId xmlns:a16="http://schemas.microsoft.com/office/drawing/2014/main" id="{1853EB1D-8261-4DE5-9C7A-29C96A316D78}"/>
              </a:ext>
            </a:extLst>
          </p:cNvPr>
          <p:cNvSpPr txBox="1"/>
          <p:nvPr/>
        </p:nvSpPr>
        <p:spPr>
          <a:xfrm>
            <a:off x="2574773" y="5995392"/>
            <a:ext cx="626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1" normalizeH="0" baseline="0" noProof="0" dirty="0">
                <a:ln>
                  <a:noFill/>
                </a:ln>
                <a:effectLst/>
                <a:uLnTx/>
                <a:uFillTx/>
                <a:latin typeface="Century Gothic"/>
                <a:ea typeface="Century Gothic"/>
                <a:cs typeface="+mn-cs"/>
              </a:rPr>
              <a:t>Comment </a:t>
            </a:r>
            <a:r>
              <a:rPr kumimoji="0" lang="en-GB" sz="2400" i="0" u="none" strike="noStrike" kern="1200" cap="none" spc="-1" normalizeH="0" baseline="0" noProof="0" dirty="0" err="1">
                <a:ln>
                  <a:noFill/>
                </a:ln>
                <a:effectLst/>
                <a:uLnTx/>
                <a:uFillTx/>
                <a:latin typeface="Century Gothic"/>
                <a:ea typeface="Century Gothic"/>
                <a:cs typeface="+mn-cs"/>
              </a:rPr>
              <a:t>ça</a:t>
            </a:r>
            <a:r>
              <a:rPr kumimoji="0" lang="en-GB" sz="2400" i="0" u="none" strike="noStrike" kern="1200" cap="none" spc="-1" normalizeH="0" baseline="0" noProof="0" dirty="0">
                <a:ln>
                  <a:noFill/>
                </a:ln>
                <a:effectLst/>
                <a:uLnTx/>
                <a:uFillTx/>
                <a:latin typeface="Century Gothic"/>
                <a:ea typeface="Century Gothic"/>
                <a:cs typeface="+mn-cs"/>
              </a:rPr>
              <a:t> </a:t>
            </a:r>
            <a:r>
              <a:rPr kumimoji="0" lang="en-GB" sz="2400" i="0" u="none" strike="noStrike" kern="1200" cap="none" spc="-1" normalizeH="0" baseline="0" noProof="0" dirty="0" err="1">
                <a:ln>
                  <a:noFill/>
                </a:ln>
                <a:effectLst/>
                <a:uLnTx/>
                <a:uFillTx/>
                <a:latin typeface="Century Gothic"/>
                <a:ea typeface="Century Gothic"/>
                <a:cs typeface="+mn-cs"/>
              </a:rPr>
              <a:t>s’écrit</a:t>
            </a:r>
            <a:r>
              <a:rPr kumimoji="0" lang="en-GB" sz="2400" i="0" u="none" strike="noStrike" kern="1200" cap="none" spc="-1" normalizeH="0" baseline="0" noProof="0" dirty="0">
                <a:ln>
                  <a:noFill/>
                </a:ln>
                <a:effectLst/>
                <a:uLnTx/>
                <a:uFillTx/>
                <a:latin typeface="Century Gothic"/>
                <a:ea typeface="Century Gothic"/>
                <a:cs typeface="+mn-cs"/>
              </a:rPr>
              <a:t> ? </a:t>
            </a:r>
            <a:r>
              <a:rPr kumimoji="0" lang="en-GB" sz="2400" i="0" u="none" strike="noStrike" kern="1200" cap="none" spc="-1" normalizeH="0" baseline="0" noProof="0" dirty="0" err="1">
                <a:ln>
                  <a:noFill/>
                </a:ln>
                <a:effectLst/>
                <a:uLnTx/>
                <a:uFillTx/>
                <a:latin typeface="Century Gothic"/>
                <a:ea typeface="Century Gothic"/>
                <a:cs typeface="+mn-cs"/>
              </a:rPr>
              <a:t>C’est</a:t>
            </a:r>
            <a:r>
              <a:rPr kumimoji="0" lang="en-GB" sz="2400" i="0" u="none" strike="noStrike" kern="1200" cap="none" spc="-1" normalizeH="0" baseline="0" noProof="0" dirty="0">
                <a:ln>
                  <a:noFill/>
                </a:ln>
                <a:effectLst/>
                <a:uLnTx/>
                <a:uFillTx/>
                <a:latin typeface="Century Gothic"/>
                <a:ea typeface="Century Gothic"/>
                <a:cs typeface="+mn-cs"/>
              </a:rPr>
              <a:t> [er] </a:t>
            </a:r>
            <a:r>
              <a:rPr kumimoji="0" lang="en-GB" sz="2400" i="0" u="none" strike="noStrike" kern="1200" cap="none" spc="-1" normalizeH="0" baseline="0" noProof="0" dirty="0" err="1">
                <a:ln>
                  <a:noFill/>
                </a:ln>
                <a:effectLst/>
                <a:uLnTx/>
                <a:uFillTx/>
                <a:latin typeface="Century Gothic"/>
                <a:ea typeface="Century Gothic"/>
                <a:cs typeface="+mn-cs"/>
              </a:rPr>
              <a:t>ou</a:t>
            </a:r>
            <a:r>
              <a:rPr kumimoji="0" lang="en-GB" sz="2400" i="0" u="none" strike="noStrike" kern="1200" cap="none" spc="-1" normalizeH="0" baseline="0" noProof="0" dirty="0">
                <a:ln>
                  <a:noFill/>
                </a:ln>
                <a:effectLst/>
                <a:uLnTx/>
                <a:uFillTx/>
                <a:latin typeface="Century Gothic"/>
                <a:ea typeface="Century Gothic"/>
                <a:cs typeface="+mn-cs"/>
              </a:rPr>
              <a:t> [</a:t>
            </a:r>
            <a:r>
              <a:rPr kumimoji="0" lang="en-GB" sz="2400" i="0" u="none" strike="noStrike" kern="1200" cap="none" spc="-1" normalizeH="0" baseline="0" noProof="0" dirty="0" err="1">
                <a:ln>
                  <a:noFill/>
                </a:ln>
                <a:effectLst/>
                <a:uLnTx/>
                <a:uFillTx/>
                <a:latin typeface="Century Gothic"/>
                <a:ea typeface="Century Gothic"/>
                <a:cs typeface="+mn-cs"/>
              </a:rPr>
              <a:t>ez</a:t>
            </a:r>
            <a:r>
              <a:rPr kumimoji="0" lang="en-GB" sz="2400" i="0" u="none" strike="noStrike" kern="1200" cap="none" spc="-1" normalizeH="0" baseline="0" noProof="0" dirty="0">
                <a:ln>
                  <a:noFill/>
                </a:ln>
                <a:effectLst/>
                <a:uLnTx/>
                <a:uFillTx/>
                <a:latin typeface="Century Gothic"/>
                <a:ea typeface="Century Gothic"/>
                <a:cs typeface="+mn-cs"/>
              </a:rPr>
              <a:t>] ?</a:t>
            </a:r>
            <a:endParaRPr kumimoji="0" lang="en-GB" sz="2400" i="0" u="none" strike="noStrike" kern="1200" cap="none" spc="-1" normalizeH="0" baseline="0" noProof="0" dirty="0">
              <a:ln>
                <a:noFill/>
              </a:ln>
              <a:effectLst/>
              <a:uLnTx/>
              <a:uFillTx/>
              <a:latin typeface="Arial"/>
              <a:ea typeface="+mn-ea"/>
              <a:cs typeface="+mn-cs"/>
            </a:endParaRPr>
          </a:p>
        </p:txBody>
      </p:sp>
      <p:graphicFrame>
        <p:nvGraphicFramePr>
          <p:cNvPr id="37" name="Table 36">
            <a:extLst>
              <a:ext uri="{FF2B5EF4-FFF2-40B4-BE49-F238E27FC236}">
                <a16:creationId xmlns:a16="http://schemas.microsoft.com/office/drawing/2014/main" id="{16A7382C-767D-4D7F-A8DB-674BF613B472}"/>
              </a:ext>
            </a:extLst>
          </p:cNvPr>
          <p:cNvGraphicFramePr>
            <a:graphicFrameLocks noGrp="1"/>
          </p:cNvGraphicFramePr>
          <p:nvPr>
            <p:extLst>
              <p:ext uri="{D42A27DB-BD31-4B8C-83A1-F6EECF244321}">
                <p14:modId xmlns:p14="http://schemas.microsoft.com/office/powerpoint/2010/main" val="2697921458"/>
              </p:ext>
            </p:extLst>
          </p:nvPr>
        </p:nvGraphicFramePr>
        <p:xfrm>
          <a:off x="3224759" y="6649413"/>
          <a:ext cx="8615850" cy="3657600"/>
        </p:xfrm>
        <a:graphic>
          <a:graphicData uri="http://schemas.openxmlformats.org/drawingml/2006/table">
            <a:tbl>
              <a:tblPr/>
              <a:tblGrid>
                <a:gridCol w="8615850">
                  <a:extLst>
                    <a:ext uri="{9D8B030D-6E8A-4147-A177-3AD203B41FA5}">
                      <a16:colId xmlns:a16="http://schemas.microsoft.com/office/drawing/2014/main" val="2505683502"/>
                    </a:ext>
                  </a:extLst>
                </a:gridCol>
              </a:tblGrid>
              <a:tr h="4555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rgbClr val="002060"/>
                        </a:solidFill>
                        <a:latin typeface="Century Gothic" panose="020B0502020202020204" pitchFamily="34" charset="0"/>
                      </a:endParaRP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5494836"/>
                  </a:ext>
                </a:extLst>
              </a:tr>
              <a:tr h="455536">
                <a:tc>
                  <a:txBody>
                    <a:bodyPr/>
                    <a:lstStyle/>
                    <a:p>
                      <a:pPr algn="l">
                        <a:lnSpc>
                          <a:spcPct val="100000"/>
                        </a:lnSpc>
                      </a:pPr>
                      <a:r>
                        <a:rPr lang="es-ES_tradnl" sz="2400" b="0" dirty="0">
                          <a:solidFill>
                            <a:schemeClr val="tx1"/>
                          </a:solidFill>
                          <a:effectLst/>
                          <a:latin typeface="Century Gothic" panose="020B0502020202020204" pitchFamily="34" charset="0"/>
                          <a:ea typeface="Calibri" panose="020F0502020204030204" pitchFamily="34" charset="0"/>
                          <a:cs typeface="Calibri" panose="020F0502020204030204" pitchFamily="34" charset="0"/>
                        </a:rPr>
                        <a:t>1. Présent</a:t>
                      </a:r>
                      <a:r>
                        <a:rPr lang="es-ES_tradnl" sz="2400" b="1" dirty="0">
                          <a:solidFill>
                            <a:schemeClr val="tx1"/>
                          </a:solidFill>
                          <a:effectLst/>
                          <a:latin typeface="Century Gothic" panose="020B0502020202020204" pitchFamily="34" charset="0"/>
                          <a:ea typeface="Calibri" panose="020F0502020204030204" pitchFamily="34" charset="0"/>
                          <a:cs typeface="Calibri" panose="020F0502020204030204" pitchFamily="34" charset="0"/>
                        </a:rPr>
                        <a:t>_ _</a:t>
                      </a:r>
                      <a:r>
                        <a:rPr lang="es-ES_tradnl" sz="2400" b="0" dirty="0">
                          <a:solidFill>
                            <a:schemeClr val="tx1"/>
                          </a:solidFill>
                          <a:effectLst/>
                          <a:latin typeface="Century Gothic" panose="020B0502020202020204" pitchFamily="34" charset="0"/>
                          <a:ea typeface="Calibri" panose="020F0502020204030204" pitchFamily="34" charset="0"/>
                          <a:cs typeface="Calibri" panose="020F0502020204030204" pitchFamily="34" charset="0"/>
                        </a:rPr>
                        <a:t> un texte en classe, c’est super !</a:t>
                      </a: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589495243"/>
                  </a:ext>
                </a:extLst>
              </a:tr>
              <a:tr h="45553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S_tradnl" sz="2400" b="0" dirty="0">
                          <a:solidFill>
                            <a:schemeClr val="tx1"/>
                          </a:solidFill>
                          <a:effectLst/>
                          <a:latin typeface="Century Gothic" panose="020B0502020202020204" pitchFamily="34" charset="0"/>
                          <a:ea typeface="Calibri" panose="020F0502020204030204" pitchFamily="34" charset="0"/>
                          <a:cs typeface="Calibri" panose="020F0502020204030204" pitchFamily="34" charset="0"/>
                        </a:rPr>
                        <a:t>2. Vous gagn</a:t>
                      </a:r>
                      <a:r>
                        <a:rPr lang="es-ES_tradnl" sz="2400" b="1" dirty="0">
                          <a:solidFill>
                            <a:schemeClr val="tx1"/>
                          </a:solidFill>
                          <a:effectLst/>
                          <a:latin typeface="Century Gothic" panose="020B0502020202020204" pitchFamily="34" charset="0"/>
                          <a:ea typeface="Calibri" panose="020F0502020204030204" pitchFamily="34" charset="0"/>
                          <a:cs typeface="Calibri" panose="020F0502020204030204" pitchFamily="34" charset="0"/>
                        </a:rPr>
                        <a:t>_ _</a:t>
                      </a:r>
                      <a:r>
                        <a:rPr lang="es-ES_tradnl" sz="2400" b="0" dirty="0">
                          <a:solidFill>
                            <a:schemeClr val="tx1"/>
                          </a:solidFill>
                          <a:effectLst/>
                          <a:latin typeface="Century Gothic" panose="020B0502020202020204" pitchFamily="34" charset="0"/>
                          <a:ea typeface="Calibri" panose="020F0502020204030204" pitchFamily="34" charset="0"/>
                          <a:cs typeface="Calibri" panose="020F0502020204030204" pitchFamily="34" charset="0"/>
                        </a:rPr>
                        <a:t> des prix, aussi ?</a:t>
                      </a:r>
                      <a:endParaRPr lang="en-GB" sz="24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272478212"/>
                  </a:ext>
                </a:extLst>
              </a:tr>
              <a:tr h="455536">
                <a:tc>
                  <a:txBody>
                    <a:bodyPr/>
                    <a:lstStyle/>
                    <a:p>
                      <a:pPr algn="l">
                        <a:lnSpc>
                          <a:spcPct val="100000"/>
                        </a:lnSpc>
                      </a:pPr>
                      <a:r>
                        <a:rPr lang="es-ES_tradnl" sz="2400" b="0" dirty="0">
                          <a:solidFill>
                            <a:schemeClr val="tx1"/>
                          </a:solidFill>
                          <a:effectLst/>
                          <a:latin typeface="Century Gothic" panose="020B0502020202020204" pitchFamily="34" charset="0"/>
                          <a:ea typeface="Calibri" panose="020F0502020204030204" pitchFamily="34" charset="0"/>
                          <a:cs typeface="Calibri" panose="020F0502020204030204" pitchFamily="34" charset="0"/>
                        </a:rPr>
                        <a:t>3. C’est important d’écout</a:t>
                      </a:r>
                      <a:r>
                        <a:rPr lang="es-ES_tradnl" sz="2400" b="1" dirty="0">
                          <a:solidFill>
                            <a:schemeClr val="tx1"/>
                          </a:solidFill>
                          <a:effectLst/>
                          <a:latin typeface="Century Gothic" panose="020B0502020202020204" pitchFamily="34" charset="0"/>
                          <a:ea typeface="Calibri" panose="020F0502020204030204" pitchFamily="34" charset="0"/>
                          <a:cs typeface="Calibri" panose="020F0502020204030204" pitchFamily="34" charset="0"/>
                        </a:rPr>
                        <a:t>_ _ </a:t>
                      </a:r>
                      <a:r>
                        <a:rPr lang="es-ES_tradnl" sz="2400" b="0" dirty="0">
                          <a:solidFill>
                            <a:schemeClr val="tx1"/>
                          </a:solidFill>
                          <a:effectLst/>
                          <a:latin typeface="Century Gothic" panose="020B0502020202020204" pitchFamily="34" charset="0"/>
                          <a:ea typeface="Calibri" panose="020F0502020204030204" pitchFamily="34" charset="0"/>
                          <a:cs typeface="Calibri" panose="020F0502020204030204" pitchFamily="34" charset="0"/>
                        </a:rPr>
                        <a:t>le ou la prof.</a:t>
                      </a: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951014303"/>
                  </a:ext>
                </a:extLst>
              </a:tr>
              <a:tr h="455536">
                <a:tc>
                  <a:txBody>
                    <a:bodyPr/>
                    <a:lstStyle/>
                    <a:p>
                      <a:pPr algn="l">
                        <a:lnSpc>
                          <a:spcPct val="100000"/>
                        </a:lnSpc>
                      </a:pPr>
                      <a:r>
                        <a:rPr lang="es-ES_tradnl" sz="2400" b="0" dirty="0">
                          <a:solidFill>
                            <a:schemeClr val="tx1"/>
                          </a:solidFill>
                          <a:effectLst/>
                          <a:latin typeface="Century Gothic" panose="020B0502020202020204" pitchFamily="34" charset="0"/>
                          <a:ea typeface="Calibri" panose="020F0502020204030204" pitchFamily="34" charset="0"/>
                          <a:cs typeface="Calibri" panose="020F0502020204030204" pitchFamily="34" charset="0"/>
                        </a:rPr>
                        <a:t>4. Cherch</a:t>
                      </a:r>
                      <a:r>
                        <a:rPr lang="es-ES_tradnl" sz="2400" b="1" dirty="0">
                          <a:solidFill>
                            <a:schemeClr val="tx1"/>
                          </a:solidFill>
                          <a:effectLst/>
                          <a:latin typeface="Century Gothic" panose="020B0502020202020204" pitchFamily="34" charset="0"/>
                          <a:ea typeface="Calibri" panose="020F0502020204030204" pitchFamily="34" charset="0"/>
                          <a:cs typeface="Calibri" panose="020F0502020204030204" pitchFamily="34" charset="0"/>
                        </a:rPr>
                        <a:t>_ _</a:t>
                      </a:r>
                      <a:r>
                        <a:rPr lang="es-ES_tradnl" sz="2400" b="0" dirty="0">
                          <a:solidFill>
                            <a:schemeClr val="tx1"/>
                          </a:solidFill>
                          <a:effectLst/>
                          <a:latin typeface="Century Gothic" panose="020B0502020202020204" pitchFamily="34" charset="0"/>
                          <a:ea typeface="Calibri" panose="020F0502020204030204" pitchFamily="34" charset="0"/>
                          <a:cs typeface="Calibri" panose="020F0502020204030204" pitchFamily="34" charset="0"/>
                        </a:rPr>
                        <a:t> des mots dans un dictionnaire, c’est facile !</a:t>
                      </a: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76455589"/>
                  </a:ext>
                </a:extLst>
              </a:tr>
              <a:tr h="455536">
                <a:tc>
                  <a:txBody>
                    <a:bodyPr/>
                    <a:lstStyle/>
                    <a:p>
                      <a:pPr algn="l">
                        <a:lnSpc>
                          <a:spcPct val="100000"/>
                        </a:lnSpc>
                      </a:pPr>
                      <a:r>
                        <a:rPr lang="es-ES_tradnl" sz="2400" b="0" dirty="0">
                          <a:solidFill>
                            <a:schemeClr val="tx1"/>
                          </a:solidFill>
                          <a:effectLst/>
                          <a:latin typeface="Century Gothic" panose="020B0502020202020204" pitchFamily="34" charset="0"/>
                          <a:ea typeface="Calibri" panose="020F0502020204030204" pitchFamily="34" charset="0"/>
                          <a:cs typeface="Calibri" panose="020F0502020204030204" pitchFamily="34" charset="0"/>
                        </a:rPr>
                        <a:t>5. Vous utilis</a:t>
                      </a:r>
                      <a:r>
                        <a:rPr lang="es-ES_tradnl" sz="2400" b="1" dirty="0">
                          <a:solidFill>
                            <a:schemeClr val="tx1"/>
                          </a:solidFill>
                          <a:effectLst/>
                          <a:latin typeface="Century Gothic" panose="020B0502020202020204" pitchFamily="34" charset="0"/>
                          <a:ea typeface="Calibri" panose="020F0502020204030204" pitchFamily="34" charset="0"/>
                          <a:cs typeface="Calibri" panose="020F0502020204030204" pitchFamily="34" charset="0"/>
                        </a:rPr>
                        <a:t>_ _</a:t>
                      </a:r>
                      <a:r>
                        <a:rPr lang="es-ES_tradnl" sz="2400" b="0" dirty="0">
                          <a:solidFill>
                            <a:schemeClr val="tx1"/>
                          </a:solidFill>
                          <a:effectLst/>
                          <a:latin typeface="Century Gothic" panose="020B0502020202020204" pitchFamily="34" charset="0"/>
                          <a:ea typeface="Calibri" panose="020F0502020204030204" pitchFamily="34" charset="0"/>
                          <a:cs typeface="Calibri" panose="020F0502020204030204" pitchFamily="34" charset="0"/>
                        </a:rPr>
                        <a:t> souvent des iPads ?</a:t>
                      </a: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086709276"/>
                  </a:ext>
                </a:extLst>
              </a:tr>
              <a:tr h="455536">
                <a:tc>
                  <a:txBody>
                    <a:bodyPr/>
                    <a:lstStyle/>
                    <a:p>
                      <a:pPr algn="l">
                        <a:lnSpc>
                          <a:spcPct val="100000"/>
                        </a:lnSpc>
                      </a:pPr>
                      <a:r>
                        <a:rPr lang="es-ES_tradnl" sz="2400" b="0" dirty="0">
                          <a:solidFill>
                            <a:schemeClr val="tx1"/>
                          </a:solidFill>
                          <a:effectLst/>
                          <a:latin typeface="Century Gothic" panose="020B0502020202020204" pitchFamily="34" charset="0"/>
                          <a:ea typeface="Calibri" panose="020F0502020204030204" pitchFamily="34" charset="0"/>
                          <a:cs typeface="Calibri" panose="020F0502020204030204" pitchFamily="34" charset="0"/>
                        </a:rPr>
                        <a:t>6. Vous chant</a:t>
                      </a:r>
                      <a:r>
                        <a:rPr lang="es-ES_tradnl" sz="2400" b="1" dirty="0">
                          <a:solidFill>
                            <a:schemeClr val="tx1"/>
                          </a:solidFill>
                          <a:effectLst/>
                          <a:latin typeface="Century Gothic" panose="020B0502020202020204" pitchFamily="34" charset="0"/>
                          <a:ea typeface="Calibri" panose="020F0502020204030204" pitchFamily="34" charset="0"/>
                          <a:cs typeface="Calibri" panose="020F0502020204030204" pitchFamily="34" charset="0"/>
                        </a:rPr>
                        <a:t>_ _</a:t>
                      </a:r>
                      <a:r>
                        <a:rPr lang="es-ES_tradnl" sz="2400" b="0" dirty="0">
                          <a:solidFill>
                            <a:schemeClr val="tx1"/>
                          </a:solidFill>
                          <a:effectLst/>
                          <a:latin typeface="Century Gothic" panose="020B0502020202020204" pitchFamily="34" charset="0"/>
                          <a:ea typeface="Calibri" panose="020F0502020204030204" pitchFamily="34" charset="0"/>
                          <a:cs typeface="Calibri" panose="020F0502020204030204" pitchFamily="34" charset="0"/>
                        </a:rPr>
                        <a:t> des chansons en anglais ?</a:t>
                      </a:r>
                      <a:endParaRPr lang="en-GB" sz="2400" b="1" strike="noStrike" spc="-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572094555"/>
                  </a:ext>
                </a:extLst>
              </a:tr>
              <a:tr h="45553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S_tradnl" sz="2400" b="0" dirty="0">
                          <a:solidFill>
                            <a:schemeClr val="tx1"/>
                          </a:solidFill>
                          <a:effectLst/>
                          <a:latin typeface="Century Gothic" panose="020B0502020202020204" pitchFamily="34" charset="0"/>
                          <a:ea typeface="Calibri" panose="020F0502020204030204" pitchFamily="34" charset="0"/>
                          <a:cs typeface="Calibri" panose="020F0502020204030204" pitchFamily="34" charset="0"/>
                        </a:rPr>
                        <a:t>7. Vous av</a:t>
                      </a:r>
                      <a:r>
                        <a:rPr lang="es-ES_tradnl" sz="2400" b="1" dirty="0">
                          <a:solidFill>
                            <a:schemeClr val="tx1"/>
                          </a:solidFill>
                          <a:effectLst/>
                          <a:latin typeface="Century Gothic" panose="020B0502020202020204" pitchFamily="34" charset="0"/>
                          <a:ea typeface="Calibri" panose="020F0502020204030204" pitchFamily="34" charset="0"/>
                          <a:cs typeface="Calibri" panose="020F0502020204030204" pitchFamily="34" charset="0"/>
                        </a:rPr>
                        <a:t>_ _</a:t>
                      </a:r>
                      <a:r>
                        <a:rPr lang="es-ES_tradnl" sz="2400" b="0" dirty="0">
                          <a:solidFill>
                            <a:schemeClr val="tx1"/>
                          </a:solidFill>
                          <a:effectLst/>
                          <a:latin typeface="Century Gothic" panose="020B0502020202020204" pitchFamily="34" charset="0"/>
                          <a:ea typeface="Calibri" panose="020F0502020204030204" pitchFamily="34" charset="0"/>
                          <a:cs typeface="Calibri" panose="020F0502020204030204" pitchFamily="34" charset="0"/>
                        </a:rPr>
                        <a:t> des concerts ou des spectacles </a:t>
                      </a:r>
                      <a:r>
                        <a:rPr lang="en-GB" sz="2400" b="0" dirty="0">
                          <a:solidFill>
                            <a:schemeClr val="tx1"/>
                          </a:solidFill>
                          <a:effectLst/>
                          <a:latin typeface="Century Gothic" panose="020B0502020202020204" pitchFamily="34" charset="0"/>
                          <a:ea typeface="Calibri" panose="020F0502020204030204" pitchFamily="34" charset="0"/>
                          <a:cs typeface="Calibri" panose="020F0502020204030204" pitchFamily="34" charset="0"/>
                        </a:rPr>
                        <a:t>à </a:t>
                      </a:r>
                      <a:r>
                        <a:rPr lang="en-GB" sz="2400" b="0" dirty="0" err="1">
                          <a:solidFill>
                            <a:schemeClr val="tx1"/>
                          </a:solidFill>
                          <a:effectLst/>
                          <a:latin typeface="Century Gothic" panose="020B0502020202020204" pitchFamily="34" charset="0"/>
                          <a:ea typeface="Calibri" panose="020F0502020204030204" pitchFamily="34" charset="0"/>
                          <a:cs typeface="Calibri" panose="020F0502020204030204" pitchFamily="34" charset="0"/>
                        </a:rPr>
                        <a:t>l’école</a:t>
                      </a:r>
                      <a:r>
                        <a:rPr lang="en-GB" sz="2400" b="0" dirty="0">
                          <a:solidFill>
                            <a:schemeClr val="tx1"/>
                          </a:solidFill>
                          <a:effectLst/>
                          <a:latin typeface="Century Gothic" panose="020B0502020202020204" pitchFamily="34" charset="0"/>
                          <a:ea typeface="Calibri" panose="020F0502020204030204" pitchFamily="34" charset="0"/>
                          <a:cs typeface="Calibri" panose="020F0502020204030204" pitchFamily="34" charset="0"/>
                        </a:rPr>
                        <a:t>?</a:t>
                      </a:r>
                      <a:r>
                        <a:rPr lang="en-GB" sz="2400" b="0" dirty="0">
                          <a:solidFill>
                            <a:schemeClr val="tx1"/>
                          </a:solidFill>
                          <a:effectLst/>
                        </a:rPr>
                        <a:t> </a:t>
                      </a:r>
                      <a:endParaRPr lang="en-GB" sz="2400" b="0" dirty="0">
                        <a:solidFill>
                          <a:schemeClr val="tx1"/>
                        </a:solidFill>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529595512"/>
                  </a:ext>
                </a:extLst>
              </a:tr>
            </a:tbl>
          </a:graphicData>
        </a:graphic>
      </p:graphicFrame>
      <p:sp>
        <p:nvSpPr>
          <p:cNvPr id="35" name="CustomShape 14">
            <a:extLst>
              <a:ext uri="{FF2B5EF4-FFF2-40B4-BE49-F238E27FC236}">
                <a16:creationId xmlns:a16="http://schemas.microsoft.com/office/drawing/2014/main" id="{D37EFA6B-0F25-45BB-B580-4AA011382E7B}"/>
              </a:ext>
            </a:extLst>
          </p:cNvPr>
          <p:cNvSpPr/>
          <p:nvPr/>
        </p:nvSpPr>
        <p:spPr>
          <a:xfrm>
            <a:off x="8837579" y="5173422"/>
            <a:ext cx="3354422" cy="2045526"/>
          </a:xfrm>
          <a:prstGeom prst="wedgeEllipseCallout">
            <a:avLst>
              <a:gd name="adj1" fmla="val -55415"/>
              <a:gd name="adj2" fmla="val 36983"/>
            </a:avLst>
          </a:prstGeom>
          <a:solidFill>
            <a:schemeClr val="bg1">
              <a:lumMod val="95000"/>
            </a:schemeClr>
          </a:solidFill>
          <a:ln w="12600">
            <a:solidFill>
              <a:srgbClr val="FF0066"/>
            </a:solidFill>
            <a:miter/>
          </a:ln>
          <a:effectLst>
            <a:outerShdw blurRad="50800" dist="38100" dir="5400000" algn="t" rotWithShape="0">
              <a:srgbClr val="000000">
                <a:alpha val="40000"/>
              </a:srgbClr>
            </a:outerShdw>
          </a:effectLst>
        </p:spPr>
        <p:txBody>
          <a:bodyPr lIns="90000" tIns="45000" rIns="90000" bIns="45000" anchor="ctr"/>
          <a:lstStyle/>
          <a:p>
            <a:pPr defTabSz="914400">
              <a:buFont typeface="Arial"/>
              <a:buNone/>
              <a:defRPr/>
            </a:pPr>
            <a:endParaRPr lang="en-US" sz="2000" b="1" kern="0" dirty="0">
              <a:solidFill>
                <a:srgbClr val="FFFFFF"/>
              </a:solidFill>
              <a:latin typeface="Century Gothic" panose="020F0302020204030204"/>
              <a:sym typeface="Arial"/>
            </a:endParaRPr>
          </a:p>
        </p:txBody>
      </p:sp>
      <p:sp>
        <p:nvSpPr>
          <p:cNvPr id="36" name="TextBox 35">
            <a:extLst>
              <a:ext uri="{FF2B5EF4-FFF2-40B4-BE49-F238E27FC236}">
                <a16:creationId xmlns:a16="http://schemas.microsoft.com/office/drawing/2014/main" id="{4B6EF253-DDD8-470B-A9B6-0B45C60CE0AC}"/>
              </a:ext>
            </a:extLst>
          </p:cNvPr>
          <p:cNvSpPr txBox="1"/>
          <p:nvPr/>
        </p:nvSpPr>
        <p:spPr>
          <a:xfrm>
            <a:off x="9059854" y="5436907"/>
            <a:ext cx="2909872" cy="1631216"/>
          </a:xfrm>
          <a:prstGeom prst="rect">
            <a:avLst/>
          </a:prstGeom>
          <a:noFill/>
        </p:spPr>
        <p:txBody>
          <a:bodyPr wrap="square" rtlCol="0">
            <a:spAutoFit/>
          </a:bodyPr>
          <a:lstStyle/>
          <a:p>
            <a:pPr algn="ctr" defTabSz="914400"/>
            <a:r>
              <a:rPr lang="en-GB" sz="2000" dirty="0">
                <a:latin typeface="Century Gothic" panose="020B0502020202020204" pitchFamily="34" charset="0"/>
              </a:rPr>
              <a:t>[</a:t>
            </a:r>
            <a:r>
              <a:rPr lang="en-GB" sz="2000" b="1" dirty="0">
                <a:latin typeface="Century Gothic" panose="020B0502020202020204" pitchFamily="34" charset="0"/>
              </a:rPr>
              <a:t>er</a:t>
            </a:r>
            <a:r>
              <a:rPr lang="en-GB" sz="2000" dirty="0">
                <a:latin typeface="Century Gothic" panose="020B0502020202020204" pitchFamily="34" charset="0"/>
              </a:rPr>
              <a:t>] and [</a:t>
            </a:r>
            <a:r>
              <a:rPr lang="en-GB" sz="2000" b="1" dirty="0" err="1">
                <a:latin typeface="Century Gothic" panose="020B0502020202020204" pitchFamily="34" charset="0"/>
              </a:rPr>
              <a:t>ez</a:t>
            </a:r>
            <a:r>
              <a:rPr lang="en-GB" sz="2000" dirty="0">
                <a:latin typeface="Century Gothic" panose="020B0502020202020204" pitchFamily="34" charset="0"/>
              </a:rPr>
              <a:t>] sound the same.  Use the surrounding words to help you decide how to write the word.</a:t>
            </a:r>
          </a:p>
        </p:txBody>
      </p:sp>
    </p:spTree>
    <p:extLst>
      <p:ext uri="{BB962C8B-B14F-4D97-AF65-F5344CB8AC3E}">
        <p14:creationId xmlns:p14="http://schemas.microsoft.com/office/powerpoint/2010/main" val="4102770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1</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302362" y="210726"/>
            <a:ext cx="7193654"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latin typeface="Century Gothic" panose="020B0502020202020204" pitchFamily="34" charset="0"/>
              </a:rPr>
              <a:t>Saying what I and others do</a:t>
            </a:r>
            <a:endParaRPr lang="en-GB" sz="3600" dirty="0"/>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989763" y="298863"/>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82" dirty="0">
                <a:solidFill>
                  <a:srgbClr val="FF0000"/>
                </a:solidFill>
                <a:latin typeface="Modern Love" panose="04090805081005020601" pitchFamily="82" charset="0"/>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r>
                <a:rPr lang="en-GB" sz="3938" dirty="0">
                  <a:solidFill>
                    <a:srgbClr val="00B050"/>
                  </a:solidFill>
                  <a:latin typeface="Modern Love" panose="04090805081005020601" pitchFamily="82" charset="0"/>
                </a:rPr>
                <a:t>1</a:t>
              </a:r>
              <a:endParaRPr lang="en-GB" sz="3938" dirty="0">
                <a:solidFill>
                  <a:srgbClr val="00B050"/>
                </a:solidFill>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3058885" cy="546945"/>
          </a:xfrm>
          <a:prstGeom prst="rect">
            <a:avLst/>
          </a:prstGeom>
          <a:noFill/>
        </p:spPr>
        <p:txBody>
          <a:bodyPr wrap="square">
            <a:spAutoFit/>
          </a:bodyPr>
          <a:lstStyle/>
          <a:p>
            <a:r>
              <a:rPr lang="en-GB" sz="2954" dirty="0">
                <a:solidFill>
                  <a:schemeClr val="tx1">
                    <a:lumMod val="65000"/>
                    <a:lumOff val="35000"/>
                  </a:schemeClr>
                </a:solidFill>
                <a:latin typeface="Modern Love" panose="04090805081005020601" pitchFamily="82" charset="0"/>
              </a:rPr>
              <a:t>Vert term 2 </a:t>
            </a:r>
            <a:endParaRPr lang="en-GB" sz="2954" dirty="0">
              <a:solidFill>
                <a:schemeClr val="tx1">
                  <a:lumMod val="65000"/>
                  <a:lumOff val="35000"/>
                </a:schemeClr>
              </a:solidFill>
            </a:endParaRPr>
          </a:p>
        </p:txBody>
      </p:sp>
      <p:grpSp>
        <p:nvGrpSpPr>
          <p:cNvPr id="23" name="Group 22">
            <a:extLst>
              <a:ext uri="{FF2B5EF4-FFF2-40B4-BE49-F238E27FC236}">
                <a16:creationId xmlns:a16="http://schemas.microsoft.com/office/drawing/2014/main" id="{9FA26125-BA92-48B6-903A-56A91F664651}"/>
              </a:ext>
            </a:extLst>
          </p:cNvPr>
          <p:cNvGrpSpPr/>
          <p:nvPr/>
        </p:nvGrpSpPr>
        <p:grpSpPr>
          <a:xfrm>
            <a:off x="10921391" y="15392037"/>
            <a:ext cx="912053" cy="651262"/>
            <a:chOff x="10782402" y="15614226"/>
            <a:chExt cx="912053" cy="651262"/>
          </a:xfrm>
        </p:grpSpPr>
        <p:pic>
          <p:nvPicPr>
            <p:cNvPr id="2079" name="Picture 4" descr="Free Watercolor Brushstroke illustration and picture">
              <a:extLst>
                <a:ext uri="{FF2B5EF4-FFF2-40B4-BE49-F238E27FC236}">
                  <a16:creationId xmlns:a16="http://schemas.microsoft.com/office/drawing/2014/main" id="{3A7B6A95-6AB8-3394-AD68-713D43E5E03D}"/>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82402" y="1561422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2089" name="TextBox 2088">
              <a:extLst>
                <a:ext uri="{FF2B5EF4-FFF2-40B4-BE49-F238E27FC236}">
                  <a16:creationId xmlns:a16="http://schemas.microsoft.com/office/drawing/2014/main" id="{B2AFFFD7-5E0E-9D9C-D583-13787BA98ED2}"/>
                </a:ext>
              </a:extLst>
            </p:cNvPr>
            <p:cNvSpPr txBox="1"/>
            <p:nvPr/>
          </p:nvSpPr>
          <p:spPr>
            <a:xfrm>
              <a:off x="11011479" y="15735057"/>
              <a:ext cx="378630"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7</a:t>
              </a:r>
            </a:p>
          </p:txBody>
        </p:sp>
      </p:grpSp>
      <p:pic>
        <p:nvPicPr>
          <p:cNvPr id="22" name="Picture 21">
            <a:extLst>
              <a:ext uri="{FF2B5EF4-FFF2-40B4-BE49-F238E27FC236}">
                <a16:creationId xmlns:a16="http://schemas.microsoft.com/office/drawing/2014/main" id="{E1FD35AC-18B4-4D67-9224-D208E181AD96}"/>
              </a:ext>
            </a:extLst>
          </p:cNvPr>
          <p:cNvPicPr>
            <a:picLocks noChangeAspect="1"/>
          </p:cNvPicPr>
          <p:nvPr/>
        </p:nvPicPr>
        <p:blipFill>
          <a:blip r:embed="rId5">
            <a:clrChange>
              <a:clrFrom>
                <a:srgbClr val="000000">
                  <a:alpha val="0"/>
                </a:srgbClr>
              </a:clrFrom>
              <a:clrTo>
                <a:srgbClr val="000000">
                  <a:alpha val="0"/>
                </a:srgbClr>
              </a:clrTo>
            </a:clrChange>
          </a:blip>
          <a:stretch>
            <a:fillRect/>
          </a:stretch>
        </p:blipFill>
        <p:spPr>
          <a:xfrm>
            <a:off x="10601879" y="9773514"/>
            <a:ext cx="1234410" cy="1126549"/>
          </a:xfrm>
          <a:prstGeom prst="rect">
            <a:avLst/>
          </a:prstGeom>
        </p:spPr>
      </p:pic>
      <p:sp>
        <p:nvSpPr>
          <p:cNvPr id="24" name="TextBox 23">
            <a:extLst>
              <a:ext uri="{FF2B5EF4-FFF2-40B4-BE49-F238E27FC236}">
                <a16:creationId xmlns:a16="http://schemas.microsoft.com/office/drawing/2014/main" id="{8BC44313-6FF8-482C-A839-2FC2C37BE64B}"/>
              </a:ext>
            </a:extLst>
          </p:cNvPr>
          <p:cNvSpPr txBox="1"/>
          <p:nvPr/>
        </p:nvSpPr>
        <p:spPr>
          <a:xfrm>
            <a:off x="2237568" y="9832100"/>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anglais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28" name="Table 4">
            <a:extLst>
              <a:ext uri="{FF2B5EF4-FFF2-40B4-BE49-F238E27FC236}">
                <a16:creationId xmlns:a16="http://schemas.microsoft.com/office/drawing/2014/main" id="{0B583F19-1A66-4E05-833E-C31CF05FB0DD}"/>
              </a:ext>
            </a:extLst>
          </p:cNvPr>
          <p:cNvGraphicFramePr>
            <a:graphicFrameLocks noGrp="1"/>
          </p:cNvGraphicFramePr>
          <p:nvPr>
            <p:extLst>
              <p:ext uri="{D42A27DB-BD31-4B8C-83A1-F6EECF244321}">
                <p14:modId xmlns:p14="http://schemas.microsoft.com/office/powerpoint/2010/main" val="1734676993"/>
              </p:ext>
            </p:extLst>
          </p:nvPr>
        </p:nvGraphicFramePr>
        <p:xfrm>
          <a:off x="475779" y="10443497"/>
          <a:ext cx="10681115" cy="5659311"/>
        </p:xfrm>
        <a:graphic>
          <a:graphicData uri="http://schemas.openxmlformats.org/drawingml/2006/table">
            <a:tbl>
              <a:tblPr firstRow="1" bandRow="1"/>
              <a:tblGrid>
                <a:gridCol w="1883959">
                  <a:extLst>
                    <a:ext uri="{9D8B030D-6E8A-4147-A177-3AD203B41FA5}">
                      <a16:colId xmlns:a16="http://schemas.microsoft.com/office/drawing/2014/main" val="1203737284"/>
                    </a:ext>
                  </a:extLst>
                </a:gridCol>
                <a:gridCol w="2611236">
                  <a:extLst>
                    <a:ext uri="{9D8B030D-6E8A-4147-A177-3AD203B41FA5}">
                      <a16:colId xmlns:a16="http://schemas.microsoft.com/office/drawing/2014/main" val="1810222861"/>
                    </a:ext>
                  </a:extLst>
                </a:gridCol>
                <a:gridCol w="3253534">
                  <a:extLst>
                    <a:ext uri="{9D8B030D-6E8A-4147-A177-3AD203B41FA5}">
                      <a16:colId xmlns:a16="http://schemas.microsoft.com/office/drawing/2014/main" val="274413866"/>
                    </a:ext>
                  </a:extLst>
                </a:gridCol>
                <a:gridCol w="2932386">
                  <a:extLst>
                    <a:ext uri="{9D8B030D-6E8A-4147-A177-3AD203B41FA5}">
                      <a16:colId xmlns:a16="http://schemas.microsoft.com/office/drawing/2014/main" val="2706468897"/>
                    </a:ext>
                  </a:extLst>
                </a:gridCol>
              </a:tblGrid>
              <a:tr h="808473">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B0F0"/>
                          </a:solidFill>
                          <a:latin typeface="Century Gothic" panose="020B0502020202020204" pitchFamily="34" charset="0"/>
                        </a:rPr>
                        <a:t>mais</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B0F0"/>
                          </a:solidFill>
                          <a:latin typeface="Century Gothic" panose="020B0502020202020204" pitchFamily="34" charset="0"/>
                        </a:rPr>
                        <a:t>travailleur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B0F0"/>
                          </a:solidFill>
                          <a:latin typeface="Century Gothic" panose="020B0502020202020204" pitchFamily="34" charset="0"/>
                        </a:rPr>
                        <a:t>ils</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sont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0847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elles</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sont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B0F0"/>
                          </a:solidFill>
                          <a:latin typeface="Century Gothic" panose="020B0502020202020204" pitchFamily="34" charset="0"/>
                        </a:rPr>
                        <a:t>ennuyeuses</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B0F0"/>
                          </a:solidFill>
                          <a:latin typeface="Century Gothic" panose="020B0502020202020204" pitchFamily="34" charset="0"/>
                        </a:rPr>
                        <a:t>dangereux</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08473">
                <a:tc rowSpan="3">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sur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sous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derrière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0847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devant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92D050"/>
                          </a:solidFill>
                          <a:latin typeface="Century Gothic" panose="020B0502020202020204" pitchFamily="34" charset="0"/>
                        </a:rPr>
                        <a:t>vous</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avez</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marché</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08473">
                <a:tc vMerge="1">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entre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bâtiment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nous </a:t>
                      </a:r>
                      <a:r>
                        <a:rPr lang="en-GB" sz="2400" b="1" dirty="0" err="1">
                          <a:solidFill>
                            <a:srgbClr val="92D050"/>
                          </a:solidFill>
                          <a:latin typeface="Century Gothic" panose="020B0502020202020204" pitchFamily="34" charset="0"/>
                        </a:rPr>
                        <a:t>avons</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08473">
                <a:tc rowSpan="2">
                  <a:txBody>
                    <a:body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la salle</a:t>
                      </a:r>
                      <a:endParaRPr lang="en-GB" sz="28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le </a:t>
                      </a:r>
                      <a:r>
                        <a:rPr lang="en-GB" sz="2400" b="1" dirty="0" err="1">
                          <a:solidFill>
                            <a:srgbClr val="FF3399"/>
                          </a:solidFill>
                          <a:latin typeface="Century Gothic" panose="020B0502020202020204" pitchFamily="34" charset="0"/>
                        </a:rPr>
                        <a:t>dictionnaire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pratiquer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08473">
                <a:tc vMerge="1">
                  <a:txBody>
                    <a:body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le </a:t>
                      </a:r>
                      <a:r>
                        <a:rPr lang="en-GB" sz="2400" b="1" dirty="0" err="1">
                          <a:solidFill>
                            <a:srgbClr val="FF3399"/>
                          </a:solidFill>
                          <a:latin typeface="Century Gothic" panose="020B0502020202020204" pitchFamily="34" charset="0"/>
                        </a:rPr>
                        <a:t>priz</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la salle de </a:t>
                      </a:r>
                      <a:r>
                        <a:rPr lang="en-GB" sz="2400" b="1" dirty="0" err="1">
                          <a:solidFill>
                            <a:srgbClr val="FF3399"/>
                          </a:solidFill>
                          <a:latin typeface="Century Gothic" panose="020B0502020202020204" pitchFamily="34" charset="0"/>
                        </a:rPr>
                        <a:t>classe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gagner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pic>
        <p:nvPicPr>
          <p:cNvPr id="29" name="Picture 28">
            <a:extLst>
              <a:ext uri="{FF2B5EF4-FFF2-40B4-BE49-F238E27FC236}">
                <a16:creationId xmlns:a16="http://schemas.microsoft.com/office/drawing/2014/main" id="{66ACA688-437E-4505-A7F3-C7DA15961014}"/>
              </a:ext>
            </a:extLst>
          </p:cNvPr>
          <p:cNvPicPr>
            <a:picLocks noChangeAspect="1"/>
          </p:cNvPicPr>
          <p:nvPr/>
        </p:nvPicPr>
        <p:blipFill>
          <a:blip r:embed="rId6"/>
          <a:stretch>
            <a:fillRect/>
          </a:stretch>
        </p:blipFill>
        <p:spPr>
          <a:xfrm>
            <a:off x="833206" y="12510512"/>
            <a:ext cx="1186070" cy="1080360"/>
          </a:xfrm>
          <a:prstGeom prst="rect">
            <a:avLst/>
          </a:prstGeom>
        </p:spPr>
      </p:pic>
      <p:pic>
        <p:nvPicPr>
          <p:cNvPr id="30" name="Picture 29" descr="Icon&#10;&#10;Description automatically generated">
            <a:extLst>
              <a:ext uri="{FF2B5EF4-FFF2-40B4-BE49-F238E27FC236}">
                <a16:creationId xmlns:a16="http://schemas.microsoft.com/office/drawing/2014/main" id="{01B2969B-CA13-4E0C-A065-A439A8DD8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206" y="10589779"/>
            <a:ext cx="1186070" cy="1186070"/>
          </a:xfrm>
          <a:prstGeom prst="rect">
            <a:avLst/>
          </a:prstGeom>
        </p:spPr>
      </p:pic>
      <p:pic>
        <p:nvPicPr>
          <p:cNvPr id="31" name="Picture 30">
            <a:extLst>
              <a:ext uri="{FF2B5EF4-FFF2-40B4-BE49-F238E27FC236}">
                <a16:creationId xmlns:a16="http://schemas.microsoft.com/office/drawing/2014/main" id="{1268C6BE-42D5-4AD0-B164-FFDA77C8FC38}"/>
              </a:ext>
            </a:extLst>
          </p:cNvPr>
          <p:cNvPicPr>
            <a:picLocks noChangeAspect="1"/>
          </p:cNvPicPr>
          <p:nvPr/>
        </p:nvPicPr>
        <p:blipFill>
          <a:blip r:embed="rId8"/>
          <a:stretch>
            <a:fillRect/>
          </a:stretch>
        </p:blipFill>
        <p:spPr>
          <a:xfrm>
            <a:off x="833206" y="14578714"/>
            <a:ext cx="1162417" cy="1101237"/>
          </a:xfrm>
          <a:prstGeom prst="rect">
            <a:avLst/>
          </a:prstGeom>
        </p:spPr>
      </p:pic>
      <p:sp>
        <p:nvSpPr>
          <p:cNvPr id="32" name="TextBox 31">
            <a:extLst>
              <a:ext uri="{FF2B5EF4-FFF2-40B4-BE49-F238E27FC236}">
                <a16:creationId xmlns:a16="http://schemas.microsoft.com/office/drawing/2014/main" id="{25896E8E-977E-4D0F-B587-25D01E647CFC}"/>
              </a:ext>
            </a:extLst>
          </p:cNvPr>
          <p:cNvSpPr txBox="1"/>
          <p:nvPr/>
        </p:nvSpPr>
        <p:spPr>
          <a:xfrm>
            <a:off x="1034652" y="11665911"/>
            <a:ext cx="1085347" cy="461665"/>
          </a:xfrm>
          <a:prstGeom prst="rect">
            <a:avLst/>
          </a:prstGeom>
          <a:noFill/>
        </p:spPr>
        <p:txBody>
          <a:bodyPr wrap="square" rtlCol="0">
            <a:spAutoFit/>
          </a:bodyPr>
          <a:lstStyle/>
          <a:p>
            <a:r>
              <a:rPr lang="en-GB" sz="2400" dirty="0">
                <a:latin typeface="Century Gothic" panose="020B0502020202020204" pitchFamily="34" charset="0"/>
              </a:rPr>
              <a:t> X 3</a:t>
            </a:r>
          </a:p>
        </p:txBody>
      </p:sp>
      <p:sp>
        <p:nvSpPr>
          <p:cNvPr id="33" name="TextBox 32">
            <a:extLst>
              <a:ext uri="{FF2B5EF4-FFF2-40B4-BE49-F238E27FC236}">
                <a16:creationId xmlns:a16="http://schemas.microsoft.com/office/drawing/2014/main" id="{BD05D290-92BC-4735-A44F-EF78E2B5AE27}"/>
              </a:ext>
            </a:extLst>
          </p:cNvPr>
          <p:cNvSpPr txBox="1"/>
          <p:nvPr/>
        </p:nvSpPr>
        <p:spPr>
          <a:xfrm>
            <a:off x="933929" y="13620772"/>
            <a:ext cx="1085347" cy="461665"/>
          </a:xfrm>
          <a:prstGeom prst="rect">
            <a:avLst/>
          </a:prstGeom>
          <a:noFill/>
        </p:spPr>
        <p:txBody>
          <a:bodyPr wrap="square" rtlCol="0">
            <a:spAutoFit/>
          </a:bodyPr>
          <a:lstStyle/>
          <a:p>
            <a:r>
              <a:rPr lang="en-GB" sz="2400" dirty="0">
                <a:latin typeface="Century Gothic" panose="020B0502020202020204" pitchFamily="34" charset="0"/>
              </a:rPr>
              <a:t> X2</a:t>
            </a:r>
          </a:p>
        </p:txBody>
      </p:sp>
      <p:sp>
        <p:nvSpPr>
          <p:cNvPr id="34" name="TextBox 33">
            <a:extLst>
              <a:ext uri="{FF2B5EF4-FFF2-40B4-BE49-F238E27FC236}">
                <a16:creationId xmlns:a16="http://schemas.microsoft.com/office/drawing/2014/main" id="{CC585D2B-48E4-4D56-A187-D7AB4EB64ACD}"/>
              </a:ext>
            </a:extLst>
          </p:cNvPr>
          <p:cNvSpPr txBox="1"/>
          <p:nvPr/>
        </p:nvSpPr>
        <p:spPr>
          <a:xfrm>
            <a:off x="932421" y="15787425"/>
            <a:ext cx="1085347" cy="461665"/>
          </a:xfrm>
          <a:prstGeom prst="rect">
            <a:avLst/>
          </a:prstGeom>
          <a:noFill/>
        </p:spPr>
        <p:txBody>
          <a:bodyPr wrap="square" rtlCol="0">
            <a:spAutoFit/>
          </a:bodyPr>
          <a:lstStyle/>
          <a:p>
            <a:r>
              <a:rPr lang="en-GB" sz="2400" dirty="0">
                <a:latin typeface="Century Gothic" panose="020B0502020202020204" pitchFamily="34" charset="0"/>
              </a:rPr>
              <a:t> X 1</a:t>
            </a:r>
          </a:p>
        </p:txBody>
      </p:sp>
      <p:sp>
        <p:nvSpPr>
          <p:cNvPr id="35" name="CustomShape 3">
            <a:extLst>
              <a:ext uri="{FF2B5EF4-FFF2-40B4-BE49-F238E27FC236}">
                <a16:creationId xmlns:a16="http://schemas.microsoft.com/office/drawing/2014/main" id="{FE6A5F2D-02B7-4B6F-9D87-79C54899E8FA}"/>
              </a:ext>
            </a:extLst>
          </p:cNvPr>
          <p:cNvSpPr/>
          <p:nvPr/>
        </p:nvSpPr>
        <p:spPr>
          <a:xfrm>
            <a:off x="6555913" y="5212443"/>
            <a:ext cx="989505" cy="66032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[we]</a:t>
            </a:r>
            <a:endParaRPr kumimoji="0" lang="en-GB" sz="2000" i="0" u="none" strike="noStrike" kern="120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sp>
        <p:nvSpPr>
          <p:cNvPr id="36" name="CustomShape 3">
            <a:extLst>
              <a:ext uri="{FF2B5EF4-FFF2-40B4-BE49-F238E27FC236}">
                <a16:creationId xmlns:a16="http://schemas.microsoft.com/office/drawing/2014/main" id="{64210EDA-7B53-4D1F-A8F7-D6EF4F09BB38}"/>
              </a:ext>
            </a:extLst>
          </p:cNvPr>
          <p:cNvSpPr/>
          <p:nvPr/>
        </p:nvSpPr>
        <p:spPr>
          <a:xfrm>
            <a:off x="9389460" y="5219475"/>
            <a:ext cx="1695721" cy="66032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[you all]</a:t>
            </a:r>
            <a:endParaRPr kumimoji="0" lang="en-GB" sz="2000" i="0" u="none" strike="noStrike" kern="120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sp>
        <p:nvSpPr>
          <p:cNvPr id="37" name="CustomShape 3">
            <a:extLst>
              <a:ext uri="{FF2B5EF4-FFF2-40B4-BE49-F238E27FC236}">
                <a16:creationId xmlns:a16="http://schemas.microsoft.com/office/drawing/2014/main" id="{226FC65C-861D-43DA-83E4-75052D1C7256}"/>
              </a:ext>
            </a:extLst>
          </p:cNvPr>
          <p:cNvSpPr/>
          <p:nvPr/>
        </p:nvSpPr>
        <p:spPr>
          <a:xfrm>
            <a:off x="340474" y="4937296"/>
            <a:ext cx="5094578" cy="518040"/>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Round 1</a:t>
            </a:r>
            <a:endParaRPr kumimoji="0" lang="en-GB" sz="20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grpSp>
        <p:nvGrpSpPr>
          <p:cNvPr id="38" name="Group 37">
            <a:extLst>
              <a:ext uri="{FF2B5EF4-FFF2-40B4-BE49-F238E27FC236}">
                <a16:creationId xmlns:a16="http://schemas.microsoft.com/office/drawing/2014/main" id="{BF081554-BE7A-4A37-BE8D-EE02CEDA0892}"/>
              </a:ext>
            </a:extLst>
          </p:cNvPr>
          <p:cNvGrpSpPr/>
          <p:nvPr/>
        </p:nvGrpSpPr>
        <p:grpSpPr>
          <a:xfrm>
            <a:off x="226269" y="4198677"/>
            <a:ext cx="2161593" cy="852090"/>
            <a:chOff x="-3202503" y="7519765"/>
            <a:chExt cx="2161593" cy="852090"/>
          </a:xfrm>
        </p:grpSpPr>
        <p:sp>
          <p:nvSpPr>
            <p:cNvPr id="39" name="Title 1">
              <a:extLst>
                <a:ext uri="{FF2B5EF4-FFF2-40B4-BE49-F238E27FC236}">
                  <a16:creationId xmlns:a16="http://schemas.microsoft.com/office/drawing/2014/main" id="{A531149E-F3D3-463A-8A43-C3A5078A0EFF}"/>
                </a:ext>
              </a:extLst>
            </p:cNvPr>
            <p:cNvSpPr txBox="1">
              <a:spLocks/>
            </p:cNvSpPr>
            <p:nvPr/>
          </p:nvSpPr>
          <p:spPr>
            <a:xfrm>
              <a:off x="-2702602" y="7717205"/>
              <a:ext cx="1661692" cy="424815"/>
            </a:xfrm>
            <a:prstGeom prst="rect">
              <a:avLst/>
            </a:prstGeom>
            <a:solidFill>
              <a:srgbClr val="FF3888"/>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cs typeface="Calibri"/>
                  <a:sym typeface="Calibri"/>
                </a:rPr>
                <a:t>parler</a:t>
              </a:r>
              <a:endPar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endParaRPr>
            </a:p>
          </p:txBody>
        </p:sp>
        <p:pic>
          <p:nvPicPr>
            <p:cNvPr id="40" name="Picture 39" descr="A pink and white circle with a megaphone in the middle&#10;&#10;Description automatically generated with low confidence">
              <a:extLst>
                <a:ext uri="{FF2B5EF4-FFF2-40B4-BE49-F238E27FC236}">
                  <a16:creationId xmlns:a16="http://schemas.microsoft.com/office/drawing/2014/main" id="{244CFBA9-CEFC-4426-B00B-2ABB798226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2503" y="7519765"/>
              <a:ext cx="849944" cy="852090"/>
            </a:xfrm>
            <a:prstGeom prst="rect">
              <a:avLst/>
            </a:prstGeom>
          </p:spPr>
        </p:pic>
      </p:grpSp>
      <p:sp>
        <p:nvSpPr>
          <p:cNvPr id="41" name="TextBox 40">
            <a:extLst>
              <a:ext uri="{FF2B5EF4-FFF2-40B4-BE49-F238E27FC236}">
                <a16:creationId xmlns:a16="http://schemas.microsoft.com/office/drawing/2014/main" id="{19DAD6BE-0804-4712-A9AF-37626E185EA7}"/>
              </a:ext>
            </a:extLst>
          </p:cNvPr>
          <p:cNvSpPr txBox="1"/>
          <p:nvPr/>
        </p:nvSpPr>
        <p:spPr>
          <a:xfrm>
            <a:off x="2357861" y="4373213"/>
            <a:ext cx="9726626" cy="496418"/>
          </a:xfrm>
          <a:prstGeom prst="rect">
            <a:avLst/>
          </a:prstGeom>
          <a:noFill/>
        </p:spPr>
        <p:txBody>
          <a:bodyPr wrap="square" rtlCol="0">
            <a:spAutoFit/>
          </a:bodyPr>
          <a:lstStyle/>
          <a:p>
            <a:pPr>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A. </a:t>
            </a:r>
            <a:r>
              <a:rPr kumimoji="0" lang="en-GB" sz="2626"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erson B – turn to the next page.)</a:t>
            </a:r>
            <a:endPar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42" name="CustomShape 3">
            <a:extLst>
              <a:ext uri="{FF2B5EF4-FFF2-40B4-BE49-F238E27FC236}">
                <a16:creationId xmlns:a16="http://schemas.microsoft.com/office/drawing/2014/main" id="{9747283B-BAEC-4CF1-9FE0-A99A3208ED1A}"/>
              </a:ext>
            </a:extLst>
          </p:cNvPr>
          <p:cNvSpPr/>
          <p:nvPr/>
        </p:nvSpPr>
        <p:spPr>
          <a:xfrm>
            <a:off x="1376910" y="4976329"/>
            <a:ext cx="7263277" cy="518040"/>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rPr>
              <a:t>Start the sentences in French. </a:t>
            </a:r>
          </a:p>
        </p:txBody>
      </p:sp>
      <p:sp>
        <p:nvSpPr>
          <p:cNvPr id="43" name="CustomShape 3">
            <a:extLst>
              <a:ext uri="{FF2B5EF4-FFF2-40B4-BE49-F238E27FC236}">
                <a16:creationId xmlns:a16="http://schemas.microsoft.com/office/drawing/2014/main" id="{681D8D72-EF97-4039-B1ED-EBF1DC2DDE74}"/>
              </a:ext>
            </a:extLst>
          </p:cNvPr>
          <p:cNvSpPr/>
          <p:nvPr/>
        </p:nvSpPr>
        <p:spPr>
          <a:xfrm>
            <a:off x="5429867" y="4791481"/>
            <a:ext cx="6123758" cy="66032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Round 2 </a:t>
            </a:r>
            <a:r>
              <a:rPr lang="en-GB" sz="2000" spc="-1" dirty="0">
                <a:solidFill>
                  <a:schemeClr val="tx1">
                    <a:lumMod val="65000"/>
                    <a:lumOff val="35000"/>
                  </a:schemeClr>
                </a:solidFill>
                <a:latin typeface="Century Gothic" panose="020B0502020202020204" pitchFamily="34" charset="0"/>
                <a:ea typeface="Century Gothic"/>
              </a:rPr>
              <a:t>Finish your partner’s sentences.</a:t>
            </a:r>
            <a:endParaRPr kumimoji="0" lang="en-GB" sz="2000" i="0" u="none" strike="noStrike" kern="120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graphicFrame>
        <p:nvGraphicFramePr>
          <p:cNvPr id="45" name="Table 44">
            <a:extLst>
              <a:ext uri="{FF2B5EF4-FFF2-40B4-BE49-F238E27FC236}">
                <a16:creationId xmlns:a16="http://schemas.microsoft.com/office/drawing/2014/main" id="{2FD0F648-F6DF-4E01-B062-4497805A7430}"/>
              </a:ext>
            </a:extLst>
          </p:cNvPr>
          <p:cNvGraphicFramePr>
            <a:graphicFrameLocks noGrp="1"/>
          </p:cNvGraphicFramePr>
          <p:nvPr>
            <p:extLst>
              <p:ext uri="{D42A27DB-BD31-4B8C-83A1-F6EECF244321}">
                <p14:modId xmlns:p14="http://schemas.microsoft.com/office/powerpoint/2010/main" val="1985227602"/>
              </p:ext>
            </p:extLst>
          </p:nvPr>
        </p:nvGraphicFramePr>
        <p:xfrm>
          <a:off x="5488220" y="5543545"/>
          <a:ext cx="6547058" cy="3728990"/>
        </p:xfrm>
        <a:graphic>
          <a:graphicData uri="http://schemas.openxmlformats.org/drawingml/2006/table">
            <a:tbl>
              <a:tblPr firstRow="1" bandRow="1">
                <a:tableStyleId>{5940675A-B579-460E-94D1-54222C63F5DA}</a:tableStyleId>
              </a:tblPr>
              <a:tblGrid>
                <a:gridCol w="3053513">
                  <a:extLst>
                    <a:ext uri="{9D8B030D-6E8A-4147-A177-3AD203B41FA5}">
                      <a16:colId xmlns:a16="http://schemas.microsoft.com/office/drawing/2014/main" val="20000"/>
                    </a:ext>
                  </a:extLst>
                </a:gridCol>
                <a:gridCol w="3493545">
                  <a:extLst>
                    <a:ext uri="{9D8B030D-6E8A-4147-A177-3AD203B41FA5}">
                      <a16:colId xmlns:a16="http://schemas.microsoft.com/office/drawing/2014/main" val="1354244849"/>
                    </a:ext>
                  </a:extLst>
                </a:gridCol>
              </a:tblGrid>
              <a:tr h="900595">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1"/>
                          </a:solidFill>
                          <a:effectLst/>
                          <a:uLnTx/>
                          <a:uFillTx/>
                          <a:latin typeface="Century Gothic" panose="020B0502020202020204" pitchFamily="34" charset="0"/>
                        </a:rPr>
                        <a:t>… la religión.</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1"/>
                          </a:solidFill>
                          <a:effectLst/>
                          <a:uLnTx/>
                          <a:uFillTx/>
                          <a:latin typeface="Century Gothic" panose="020B0502020202020204" pitchFamily="34" charset="0"/>
                        </a:rPr>
                        <a:t>… l’éducation morale et civique.</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1"/>
                  </a:ext>
                </a:extLst>
              </a:tr>
              <a:tr h="565679">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1"/>
                          </a:solidFill>
                          <a:effectLst/>
                          <a:uLnTx/>
                          <a:uFillTx/>
                          <a:latin typeface="Century Gothic" panose="020B0502020202020204" pitchFamily="34" charset="0"/>
                        </a:rPr>
                        <a:t>… des tablettes.</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1"/>
                          </a:solidFill>
                          <a:effectLst/>
                          <a:uLnTx/>
                          <a:uFillTx/>
                          <a:latin typeface="Century Gothic" panose="020B0502020202020204" pitchFamily="34" charset="0"/>
                        </a:rPr>
                        <a:t>… des crayons.</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526877587"/>
                  </a:ext>
                </a:extLst>
              </a:tr>
              <a:tr h="565679">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1"/>
                          </a:solidFill>
                          <a:effectLst/>
                          <a:uLnTx/>
                          <a:uFillTx/>
                          <a:latin typeface="Century Gothic" panose="020B0502020202020204" pitchFamily="34" charset="0"/>
                        </a:rPr>
                        <a:t>… en allemand.</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1"/>
                          </a:solidFill>
                          <a:effectLst/>
                          <a:uLnTx/>
                          <a:uFillTx/>
                          <a:latin typeface="Century Gothic" panose="020B0502020202020204" pitchFamily="34" charset="0"/>
                        </a:rPr>
                        <a:t>… en anglais.</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209199218"/>
                  </a:ext>
                </a:extLst>
              </a:tr>
              <a:tr h="565679">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1"/>
                          </a:solidFill>
                          <a:effectLst/>
                          <a:uLnTx/>
                          <a:uFillTx/>
                          <a:latin typeface="Century Gothic" panose="020B0502020202020204" pitchFamily="34" charset="0"/>
                        </a:rPr>
                        <a:t>… des images.</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1"/>
                          </a:solidFill>
                          <a:effectLst/>
                          <a:uLnTx/>
                          <a:uFillTx/>
                          <a:latin typeface="Century Gothic" panose="020B0502020202020204" pitchFamily="34" charset="0"/>
                        </a:rPr>
                        <a:t>… des pays.</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00714323"/>
                  </a:ext>
                </a:extLst>
              </a:tr>
              <a:tr h="565679">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1"/>
                          </a:solidFill>
                          <a:effectLst/>
                          <a:uLnTx/>
                          <a:uFillTx/>
                          <a:latin typeface="Century Gothic" panose="020B0502020202020204" pitchFamily="34" charset="0"/>
                        </a:rPr>
                        <a:t>… un uniforme.</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1"/>
                          </a:solidFill>
                          <a:effectLst/>
                          <a:uLnTx/>
                          <a:uFillTx/>
                          <a:latin typeface="Century Gothic" panose="020B0502020202020204" pitchFamily="34" charset="0"/>
                        </a:rPr>
                        <a:t>… des t-shirts.</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925350484"/>
                  </a:ext>
                </a:extLst>
              </a:tr>
              <a:tr h="565679">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1"/>
                          </a:solidFill>
                          <a:effectLst/>
                          <a:uLnTx/>
                          <a:uFillTx/>
                          <a:latin typeface="Century Gothic" panose="020B0502020202020204" pitchFamily="34" charset="0"/>
                        </a:rPr>
                        <a:t>… beaucoup d’idéees.</a:t>
                      </a:r>
                      <a:endParaRPr lang="en-GB" sz="2000" b="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1"/>
                          </a:solidFill>
                          <a:effectLst/>
                          <a:uLnTx/>
                          <a:uFillTx/>
                          <a:latin typeface="Century Gothic" panose="020B0502020202020204" pitchFamily="34" charset="0"/>
                        </a:rPr>
                        <a:t>… beaucoup d’activités.</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337116853"/>
                  </a:ext>
                </a:extLst>
              </a:tr>
            </a:tbl>
          </a:graphicData>
        </a:graphic>
      </p:graphicFrame>
      <p:sp>
        <p:nvSpPr>
          <p:cNvPr id="46" name="TextBox 45">
            <a:extLst>
              <a:ext uri="{FF2B5EF4-FFF2-40B4-BE49-F238E27FC236}">
                <a16:creationId xmlns:a16="http://schemas.microsoft.com/office/drawing/2014/main" id="{DB0AC77F-8A4D-4089-95B4-F8E2E4960039}"/>
              </a:ext>
            </a:extLst>
          </p:cNvPr>
          <p:cNvSpPr txBox="1"/>
          <p:nvPr/>
        </p:nvSpPr>
        <p:spPr>
          <a:xfrm>
            <a:off x="340474" y="5290027"/>
            <a:ext cx="5044115" cy="400110"/>
          </a:xfrm>
          <a:prstGeom prst="rect">
            <a:avLst/>
          </a:prstGeom>
          <a:noFill/>
        </p:spPr>
        <p:txBody>
          <a:bodyPr wrap="square">
            <a:spAutoFit/>
          </a:bodyPr>
          <a:lstStyle/>
          <a:p>
            <a:r>
              <a:rPr kumimoji="0" lang="en-GB" sz="2000" b="0" i="0" u="none" strike="noStrike" kern="0" cap="none" spc="-1"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Write the ending in English.</a:t>
            </a:r>
            <a:endParaRPr lang="en-GB" dirty="0"/>
          </a:p>
        </p:txBody>
      </p:sp>
      <p:sp>
        <p:nvSpPr>
          <p:cNvPr id="50" name="TextBox 49">
            <a:extLst>
              <a:ext uri="{FF2B5EF4-FFF2-40B4-BE49-F238E27FC236}">
                <a16:creationId xmlns:a16="http://schemas.microsoft.com/office/drawing/2014/main" id="{12FDDDAE-6258-4809-B8FD-E29AC747E539}"/>
              </a:ext>
            </a:extLst>
          </p:cNvPr>
          <p:cNvSpPr txBox="1"/>
          <p:nvPr/>
        </p:nvSpPr>
        <p:spPr>
          <a:xfrm>
            <a:off x="340474" y="5756922"/>
            <a:ext cx="6100010"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1) We watch…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2) We practise…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3) You (all) speak…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4) You (all) have…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5) We listen…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B0502020202020204" pitchFamily="34" charset="0"/>
              </a:rPr>
              <a:t>6) You (all) win…</a:t>
            </a:r>
            <a:br>
              <a:rPr kumimoji="0" lang="en-GB" sz="2000" b="0" i="0" u="none" strike="noStrike" kern="0" cap="none" spc="0" normalizeH="0" baseline="0" noProof="0" dirty="0">
                <a:ln>
                  <a:noFill/>
                </a:ln>
                <a:effectLst/>
                <a:uLnTx/>
                <a:uFillTx/>
                <a:latin typeface="Century Gothic" panose="020B0502020202020204" pitchFamily="34" charset="0"/>
              </a:rPr>
            </a:br>
            <a:r>
              <a:rPr kumimoji="0" lang="en-GB" sz="2000" b="0" i="0" u="none" strike="noStrike" kern="0" cap="none" spc="0" normalizeH="0" baseline="0" noProof="0" dirty="0">
                <a:ln>
                  <a:noFill/>
                </a:ln>
                <a:effectLst/>
                <a:uLnTx/>
                <a:uFillTx/>
                <a:latin typeface="Century Gothic" panose="020B0502020202020204" pitchFamily="34" charset="0"/>
              </a:rPr>
              <a:t>………………………………..</a:t>
            </a:r>
          </a:p>
        </p:txBody>
      </p:sp>
      <p:sp>
        <p:nvSpPr>
          <p:cNvPr id="51" name="Rectangle: Rounded Corners 50">
            <a:extLst>
              <a:ext uri="{FF2B5EF4-FFF2-40B4-BE49-F238E27FC236}">
                <a16:creationId xmlns:a16="http://schemas.microsoft.com/office/drawing/2014/main" id="{35D3E4D8-520B-4884-BCA7-95D4DDF9DE69}"/>
              </a:ext>
            </a:extLst>
          </p:cNvPr>
          <p:cNvSpPr/>
          <p:nvPr/>
        </p:nvSpPr>
        <p:spPr>
          <a:xfrm>
            <a:off x="206568" y="1164843"/>
            <a:ext cx="11723927" cy="2171267"/>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Title 1">
            <a:extLst>
              <a:ext uri="{FF2B5EF4-FFF2-40B4-BE49-F238E27FC236}">
                <a16:creationId xmlns:a16="http://schemas.microsoft.com/office/drawing/2014/main" id="{04532F03-656D-471D-958E-E88A298A7F84}"/>
              </a:ext>
            </a:extLst>
          </p:cNvPr>
          <p:cNvSpPr txBox="1">
            <a:spLocks/>
          </p:cNvSpPr>
          <p:nvPr/>
        </p:nvSpPr>
        <p:spPr>
          <a:xfrm>
            <a:off x="9794801" y="1396311"/>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pic>
        <p:nvPicPr>
          <p:cNvPr id="53" name="Google Shape;170;p8" descr="Jigsaw, Puzzle, Piece, Game, Concept, Solution">
            <a:extLst>
              <a:ext uri="{FF2B5EF4-FFF2-40B4-BE49-F238E27FC236}">
                <a16:creationId xmlns:a16="http://schemas.microsoft.com/office/drawing/2014/main" id="{D8E216AE-5816-4B82-B5FC-ABE7DE3A5959}"/>
              </a:ext>
            </a:extLst>
          </p:cNvPr>
          <p:cNvPicPr preferRelativeResize="0"/>
          <p:nvPr/>
        </p:nvPicPr>
        <p:blipFill rotWithShape="1">
          <a:blip r:embed="rId10">
            <a:alphaModFix/>
          </a:blip>
          <a:srcRect/>
          <a:stretch/>
        </p:blipFill>
        <p:spPr>
          <a:xfrm>
            <a:off x="9512464" y="1237376"/>
            <a:ext cx="564673" cy="593358"/>
          </a:xfrm>
          <a:prstGeom prst="rect">
            <a:avLst/>
          </a:prstGeom>
          <a:noFill/>
          <a:ln>
            <a:noFill/>
          </a:ln>
        </p:spPr>
      </p:pic>
      <p:sp>
        <p:nvSpPr>
          <p:cNvPr id="54" name="CustomShape 3">
            <a:extLst>
              <a:ext uri="{FF2B5EF4-FFF2-40B4-BE49-F238E27FC236}">
                <a16:creationId xmlns:a16="http://schemas.microsoft.com/office/drawing/2014/main" id="{D1DBEAB1-A644-4B3F-913F-2D42E6E9381B}"/>
              </a:ext>
            </a:extLst>
          </p:cNvPr>
          <p:cNvSpPr/>
          <p:nvPr/>
        </p:nvSpPr>
        <p:spPr>
          <a:xfrm>
            <a:off x="356115" y="1655882"/>
            <a:ext cx="7073554" cy="5492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spc="-1" dirty="0">
                <a:solidFill>
                  <a:schemeClr val="tx1">
                    <a:lumMod val="65000"/>
                    <a:lumOff val="35000"/>
                  </a:schemeClr>
                </a:solidFill>
                <a:latin typeface="Century Gothic" panose="020B0502020202020204" pitchFamily="34" charset="0"/>
              </a:rPr>
              <a:t>To say ‘some’, use </a:t>
            </a:r>
            <a:r>
              <a:rPr lang="en-GB" sz="2400" b="1" spc="-1" dirty="0">
                <a:solidFill>
                  <a:schemeClr val="tx1">
                    <a:lumMod val="65000"/>
                    <a:lumOff val="35000"/>
                  </a:schemeClr>
                </a:solidFill>
                <a:latin typeface="Century Gothic" panose="020B0502020202020204" pitchFamily="34" charset="0"/>
              </a:rPr>
              <a:t>des</a:t>
            </a:r>
            <a:r>
              <a:rPr lang="en-GB" sz="2400" spc="-1" dirty="0">
                <a:solidFill>
                  <a:schemeClr val="tx1">
                    <a:lumMod val="65000"/>
                    <a:lumOff val="35000"/>
                  </a:schemeClr>
                </a:solidFill>
                <a:latin typeface="Century Gothic" panose="020B0502020202020204" pitchFamily="34" charset="0"/>
              </a:rPr>
              <a:t>:</a:t>
            </a:r>
            <a:endParaRPr lang="en-GB" sz="2400" dirty="0">
              <a:solidFill>
                <a:schemeClr val="tx1">
                  <a:lumMod val="65000"/>
                  <a:lumOff val="35000"/>
                </a:schemeClr>
              </a:solidFill>
            </a:endParaRPr>
          </a:p>
          <a:p>
            <a:pPr>
              <a:lnSpc>
                <a:spcPct val="100000"/>
              </a:lnSpc>
            </a:pPr>
            <a:r>
              <a:rPr lang="en-GB" sz="2400" b="0" strike="noStrike" spc="-1" dirty="0">
                <a:solidFill>
                  <a:schemeClr val="tx1">
                    <a:lumMod val="65000"/>
                    <a:lumOff val="35000"/>
                  </a:schemeClr>
                </a:solidFill>
                <a:latin typeface="Century Gothic" panose="020B0502020202020204" pitchFamily="34" charset="0"/>
                <a:ea typeface="Century Gothic"/>
              </a:rPr>
              <a:t> </a:t>
            </a:r>
            <a:endParaRPr lang="en-GB" sz="2400" b="0" strike="noStrike" spc="-1" dirty="0">
              <a:solidFill>
                <a:schemeClr val="tx1">
                  <a:lumMod val="65000"/>
                  <a:lumOff val="35000"/>
                </a:schemeClr>
              </a:solidFill>
              <a:latin typeface="Century Gothic" panose="020B0502020202020204" pitchFamily="34" charset="0"/>
            </a:endParaRPr>
          </a:p>
        </p:txBody>
      </p:sp>
      <p:sp>
        <p:nvSpPr>
          <p:cNvPr id="55" name="Title 1">
            <a:extLst>
              <a:ext uri="{FF2B5EF4-FFF2-40B4-BE49-F238E27FC236}">
                <a16:creationId xmlns:a16="http://schemas.microsoft.com/office/drawing/2014/main" id="{9B05B042-34BF-4575-8A97-0B1D2CC8ECD4}"/>
              </a:ext>
            </a:extLst>
          </p:cNvPr>
          <p:cNvSpPr txBox="1">
            <a:spLocks/>
          </p:cNvSpPr>
          <p:nvPr/>
        </p:nvSpPr>
        <p:spPr>
          <a:xfrm>
            <a:off x="375312" y="1241161"/>
            <a:ext cx="4372620" cy="593358"/>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2400" b="1" spc="-1" dirty="0">
                <a:solidFill>
                  <a:schemeClr val="tx1">
                    <a:lumMod val="65000"/>
                    <a:lumOff val="35000"/>
                  </a:schemeClr>
                </a:solidFill>
                <a:latin typeface="Century Gothic" panose="020B0502020202020204" pitchFamily="34" charset="0"/>
                <a:ea typeface="Century Gothic"/>
              </a:rPr>
              <a:t>des | some</a:t>
            </a:r>
            <a:endParaRPr lang="en-GB" sz="2400" dirty="0">
              <a:solidFill>
                <a:schemeClr val="tx1">
                  <a:lumMod val="65000"/>
                  <a:lumOff val="35000"/>
                </a:schemeClr>
              </a:solidFill>
            </a:endParaRPr>
          </a:p>
        </p:txBody>
      </p:sp>
      <p:sp>
        <p:nvSpPr>
          <p:cNvPr id="56" name="Rectangle: Rounded Corners 55">
            <a:extLst>
              <a:ext uri="{FF2B5EF4-FFF2-40B4-BE49-F238E27FC236}">
                <a16:creationId xmlns:a16="http://schemas.microsoft.com/office/drawing/2014/main" id="{8D28CB4E-EA5C-4AE0-AE70-DC44C6B93D4A}"/>
              </a:ext>
            </a:extLst>
          </p:cNvPr>
          <p:cNvSpPr/>
          <p:nvPr/>
        </p:nvSpPr>
        <p:spPr>
          <a:xfrm>
            <a:off x="460946" y="2132127"/>
            <a:ext cx="4433656" cy="512982"/>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7" name="Google Shape;433;p6">
            <a:extLst>
              <a:ext uri="{FF2B5EF4-FFF2-40B4-BE49-F238E27FC236}">
                <a16:creationId xmlns:a16="http://schemas.microsoft.com/office/drawing/2014/main" id="{E4DA10D9-CF72-4037-99D5-CC488E64799A}"/>
              </a:ext>
            </a:extLst>
          </p:cNvPr>
          <p:cNvSpPr txBox="1"/>
          <p:nvPr/>
        </p:nvSpPr>
        <p:spPr>
          <a:xfrm>
            <a:off x="4919277" y="2122047"/>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58" name="TextBox 57">
            <a:extLst>
              <a:ext uri="{FF2B5EF4-FFF2-40B4-BE49-F238E27FC236}">
                <a16:creationId xmlns:a16="http://schemas.microsoft.com/office/drawing/2014/main" id="{24F723EB-0023-486A-B789-E818340EF25F}"/>
              </a:ext>
            </a:extLst>
          </p:cNvPr>
          <p:cNvSpPr txBox="1"/>
          <p:nvPr/>
        </p:nvSpPr>
        <p:spPr>
          <a:xfrm>
            <a:off x="235889" y="2155893"/>
            <a:ext cx="4658713"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Nous </a:t>
            </a:r>
            <a:r>
              <a:rPr kumimoji="0" lang="en-GB" sz="2400" b="0" i="0" u="none" strike="noStrike" kern="0" cap="none" spc="0" normalizeH="0" baseline="0" noProof="0" dirty="0" err="1">
                <a:ln>
                  <a:noFill/>
                </a:ln>
                <a:solidFill>
                  <a:schemeClr val="bg2">
                    <a:lumMod val="25000"/>
                  </a:schemeClr>
                </a:solidFill>
                <a:effectLst/>
                <a:uLnTx/>
                <a:uFillTx/>
                <a:latin typeface="Century Gothic" panose="020F0302020204030204"/>
              </a:rPr>
              <a:t>pratiquons</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des </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mots.</a:t>
            </a:r>
            <a:endPar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59" name="Rectangle: Rounded Corners 58">
            <a:extLst>
              <a:ext uri="{FF2B5EF4-FFF2-40B4-BE49-F238E27FC236}">
                <a16:creationId xmlns:a16="http://schemas.microsoft.com/office/drawing/2014/main" id="{6D42D2B7-5BBB-4569-B893-F1AA45E713F0}"/>
              </a:ext>
            </a:extLst>
          </p:cNvPr>
          <p:cNvSpPr/>
          <p:nvPr/>
        </p:nvSpPr>
        <p:spPr>
          <a:xfrm>
            <a:off x="473133" y="2694285"/>
            <a:ext cx="4394742" cy="44623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0" name="Rectangle 59">
            <a:extLst>
              <a:ext uri="{FF2B5EF4-FFF2-40B4-BE49-F238E27FC236}">
                <a16:creationId xmlns:a16="http://schemas.microsoft.com/office/drawing/2014/main" id="{AEC5EF3B-5E62-4481-9D05-24691CDBA7B8}"/>
              </a:ext>
            </a:extLst>
          </p:cNvPr>
          <p:cNvSpPr/>
          <p:nvPr/>
        </p:nvSpPr>
        <p:spPr>
          <a:xfrm>
            <a:off x="5238532" y="2650221"/>
            <a:ext cx="5803400"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You (all) have </a:t>
            </a:r>
            <a:r>
              <a:rPr lang="en-GB" sz="2400" b="1" spc="-1" dirty="0">
                <a:solidFill>
                  <a:schemeClr val="tx1">
                    <a:lumMod val="65000"/>
                    <a:lumOff val="35000"/>
                  </a:schemeClr>
                </a:solidFill>
                <a:latin typeface="Century Gothic" panose="020B0502020202020204" pitchFamily="34" charset="0"/>
              </a:rPr>
              <a:t>some </a:t>
            </a:r>
            <a:r>
              <a:rPr lang="en-GB" sz="2400" spc="-1" dirty="0">
                <a:solidFill>
                  <a:schemeClr val="tx1">
                    <a:lumMod val="65000"/>
                    <a:lumOff val="35000"/>
                  </a:schemeClr>
                </a:solidFill>
                <a:latin typeface="Century Gothic" panose="020B0502020202020204" pitchFamily="34" charset="0"/>
              </a:rPr>
              <a:t>computers.</a:t>
            </a:r>
            <a:endParaRPr lang="en-GB" sz="2400" dirty="0">
              <a:solidFill>
                <a:schemeClr val="tx1">
                  <a:lumMod val="65000"/>
                  <a:lumOff val="35000"/>
                </a:schemeClr>
              </a:solidFill>
            </a:endParaRPr>
          </a:p>
        </p:txBody>
      </p:sp>
      <p:sp>
        <p:nvSpPr>
          <p:cNvPr id="61" name="Google Shape;433;p6">
            <a:extLst>
              <a:ext uri="{FF2B5EF4-FFF2-40B4-BE49-F238E27FC236}">
                <a16:creationId xmlns:a16="http://schemas.microsoft.com/office/drawing/2014/main" id="{D5FECDFD-1714-48BA-874C-A13441E37870}"/>
              </a:ext>
            </a:extLst>
          </p:cNvPr>
          <p:cNvSpPr txBox="1"/>
          <p:nvPr/>
        </p:nvSpPr>
        <p:spPr>
          <a:xfrm>
            <a:off x="4894602" y="2665650"/>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62" name="Speech Bubble: Rectangle with Corners Rounded 61">
            <a:extLst>
              <a:ext uri="{FF2B5EF4-FFF2-40B4-BE49-F238E27FC236}">
                <a16:creationId xmlns:a16="http://schemas.microsoft.com/office/drawing/2014/main" id="{C45FAB8A-FB1A-4E6C-8512-7DCD97A98F61}"/>
              </a:ext>
            </a:extLst>
          </p:cNvPr>
          <p:cNvSpPr/>
          <p:nvPr/>
        </p:nvSpPr>
        <p:spPr>
          <a:xfrm>
            <a:off x="3604237" y="3243174"/>
            <a:ext cx="4928588" cy="852090"/>
          </a:xfrm>
          <a:prstGeom prst="wedgeRoundRectCallout">
            <a:avLst>
              <a:gd name="adj1" fmla="val -57857"/>
              <a:gd name="adj2" fmla="val -54824"/>
              <a:gd name="adj3" fmla="val 16667"/>
            </a:avLst>
          </a:prstGeom>
          <a:solidFill>
            <a:srgbClr val="FFFBF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Remember</a:t>
            </a:r>
            <a:r>
              <a:rPr kumimoji="0" lang="en-GB" sz="2000" b="0" i="0" u="none" strike="noStrike" kern="1200" cap="none" spc="0" normalizeH="0" noProof="0" dirty="0">
                <a:ln>
                  <a:noFill/>
                </a:ln>
                <a:solidFill>
                  <a:schemeClr val="tx1"/>
                </a:solidFill>
                <a:effectLst/>
                <a:uLnTx/>
                <a:uFillTx/>
                <a:latin typeface="Century Gothic" panose="020B0502020202020204" pitchFamily="34" charset="0"/>
                <a:ea typeface="+mn-ea"/>
                <a:cs typeface="+mn-cs"/>
              </a:rPr>
              <a:t> to pronounce the ‘s’ when </a:t>
            </a:r>
            <a:r>
              <a:rPr kumimoji="0" lang="en-GB" sz="2000" b="1" i="1" u="none" strike="noStrike" kern="1200" cap="none" spc="0" normalizeH="0" noProof="0" dirty="0">
                <a:ln>
                  <a:noFill/>
                </a:ln>
                <a:solidFill>
                  <a:schemeClr val="tx1"/>
                </a:solidFill>
                <a:effectLst/>
                <a:uLnTx/>
                <a:uFillTx/>
                <a:latin typeface="Century Gothic" panose="020B0502020202020204" pitchFamily="34" charset="0"/>
                <a:ea typeface="+mn-ea"/>
                <a:cs typeface="+mn-cs"/>
              </a:rPr>
              <a:t>des </a:t>
            </a:r>
            <a:r>
              <a:rPr kumimoji="0" lang="en-GB" sz="2000" b="0" i="0" u="none" strike="noStrike" kern="1200" cap="none" spc="0" normalizeH="0" noProof="0" dirty="0">
                <a:ln>
                  <a:noFill/>
                </a:ln>
                <a:solidFill>
                  <a:schemeClr val="tx1"/>
                </a:solidFill>
                <a:effectLst/>
                <a:uLnTx/>
                <a:uFillTx/>
                <a:latin typeface="Century Gothic" panose="020B0502020202020204" pitchFamily="34" charset="0"/>
                <a:ea typeface="+mn-ea"/>
                <a:cs typeface="+mn-cs"/>
              </a:rPr>
              <a:t>is followed by a vowel:</a:t>
            </a:r>
            <a:endPar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1D68E9BB-C6B0-44D4-AF5D-971D87456F99}"/>
              </a:ext>
            </a:extLst>
          </p:cNvPr>
          <p:cNvSpPr txBox="1"/>
          <p:nvPr/>
        </p:nvSpPr>
        <p:spPr>
          <a:xfrm>
            <a:off x="-267428" y="2650221"/>
            <a:ext cx="55712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i="0" u="none" strike="noStrike" kern="0" cap="none" spc="0" normalizeH="0" baseline="0" noProof="0" dirty="0" err="1">
                <a:ln>
                  <a:noFill/>
                </a:ln>
                <a:effectLst/>
                <a:uLnTx/>
                <a:uFillTx/>
                <a:latin typeface="Century Gothic" panose="020B0502020202020204" pitchFamily="34" charset="0"/>
                <a:cs typeface="Arial"/>
                <a:sym typeface="Arial"/>
              </a:rPr>
              <a:t>Vou</a:t>
            </a:r>
            <a:r>
              <a:rPr kumimoji="0" lang="en-GB" sz="24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a</a:t>
            </a:r>
            <a:r>
              <a:rPr kumimoji="0" lang="en-GB" sz="2400" i="0" u="none" strike="noStrike" kern="0" cap="none" spc="0" normalizeH="0" baseline="0" noProof="0" dirty="0" err="1">
                <a:ln>
                  <a:noFill/>
                </a:ln>
                <a:effectLst/>
                <a:uLnTx/>
                <a:uFillTx/>
                <a:latin typeface="Century Gothic" panose="020B0502020202020204" pitchFamily="34" charset="0"/>
                <a:cs typeface="Arial"/>
                <a:sym typeface="Arial"/>
              </a:rPr>
              <a:t>vez</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1" i="0" u="none" strike="noStrike" kern="0" cap="none" spc="0" normalizeH="0" baseline="0" noProof="0" dirty="0">
                <a:ln>
                  <a:noFill/>
                </a:ln>
                <a:effectLst/>
                <a:uLnTx/>
                <a:uFillTx/>
                <a:latin typeface="Century Gothic" panose="020B0502020202020204" pitchFamily="34" charset="0"/>
                <a:cs typeface="Arial"/>
                <a:sym typeface="Arial"/>
              </a:rPr>
              <a:t>de</a:t>
            </a:r>
            <a:r>
              <a:rPr kumimoji="0" lang="en-GB" sz="24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a</a:t>
            </a:r>
            <a:r>
              <a:rPr kumimoji="0" lang="en-GB" sz="2400" i="0" u="none" strike="noStrike" kern="0" cap="none" spc="0" normalizeH="0" baseline="0" noProof="0" dirty="0" err="1">
                <a:ln>
                  <a:noFill/>
                </a:ln>
                <a:effectLst/>
                <a:uLnTx/>
                <a:uFillTx/>
                <a:latin typeface="Century Gothic" panose="020B0502020202020204" pitchFamily="34" charset="0"/>
                <a:cs typeface="Arial"/>
                <a:sym typeface="Arial"/>
              </a:rPr>
              <a:t>ctivités</a:t>
            </a:r>
            <a:r>
              <a:rPr kumimoji="0" lang="en-GB" sz="2400" i="0" u="none" strike="noStrike" kern="0" cap="none" spc="0" normalizeH="0" baseline="0" noProof="0" dirty="0">
                <a:ln>
                  <a:noFill/>
                </a:ln>
                <a:effectLst/>
                <a:uLnTx/>
                <a:uFillTx/>
                <a:latin typeface="Century Gothic" panose="020B0502020202020204" pitchFamily="34" charset="0"/>
                <a:cs typeface="Arial"/>
                <a:sym typeface="Arial"/>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64" name="Graphic 63" descr="Line arrow Rotate left">
            <a:extLst>
              <a:ext uri="{FF2B5EF4-FFF2-40B4-BE49-F238E27FC236}">
                <a16:creationId xmlns:a16="http://schemas.microsoft.com/office/drawing/2014/main" id="{908B3558-F43A-4603-B0A4-58400B23E7B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0147929">
            <a:off x="2737333" y="2909304"/>
            <a:ext cx="537703" cy="379520"/>
          </a:xfrm>
          <a:prstGeom prst="rect">
            <a:avLst/>
          </a:prstGeom>
        </p:spPr>
      </p:pic>
      <p:pic>
        <p:nvPicPr>
          <p:cNvPr id="65" name="Graphic 64" descr="Line arrow Rotate left">
            <a:extLst>
              <a:ext uri="{FF2B5EF4-FFF2-40B4-BE49-F238E27FC236}">
                <a16:creationId xmlns:a16="http://schemas.microsoft.com/office/drawing/2014/main" id="{31970607-30CD-4B09-BA6E-ED354857612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0147929">
            <a:off x="1288165" y="2917777"/>
            <a:ext cx="537703" cy="379520"/>
          </a:xfrm>
          <a:prstGeom prst="rect">
            <a:avLst/>
          </a:prstGeom>
        </p:spPr>
      </p:pic>
      <p:sp>
        <p:nvSpPr>
          <p:cNvPr id="66" name="Rectangle 65">
            <a:extLst>
              <a:ext uri="{FF2B5EF4-FFF2-40B4-BE49-F238E27FC236}">
                <a16:creationId xmlns:a16="http://schemas.microsoft.com/office/drawing/2014/main" id="{375A159A-2B14-4AB4-BC6C-9EA082C63545}"/>
              </a:ext>
            </a:extLst>
          </p:cNvPr>
          <p:cNvSpPr/>
          <p:nvPr/>
        </p:nvSpPr>
        <p:spPr>
          <a:xfrm>
            <a:off x="5263207" y="2106618"/>
            <a:ext cx="5803400"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We practise </a:t>
            </a:r>
            <a:r>
              <a:rPr lang="en-GB" sz="2400" b="1" spc="-1" dirty="0">
                <a:solidFill>
                  <a:schemeClr val="tx1">
                    <a:lumMod val="65000"/>
                    <a:lumOff val="35000"/>
                  </a:schemeClr>
                </a:solidFill>
                <a:latin typeface="Century Gothic" panose="020B0502020202020204" pitchFamily="34" charset="0"/>
              </a:rPr>
              <a:t>some </a:t>
            </a:r>
            <a:r>
              <a:rPr lang="en-GB" sz="2400" spc="-1" dirty="0">
                <a:solidFill>
                  <a:schemeClr val="tx1">
                    <a:lumMod val="65000"/>
                    <a:lumOff val="35000"/>
                  </a:schemeClr>
                </a:solidFill>
                <a:latin typeface="Century Gothic" panose="020B0502020202020204" pitchFamily="34" charset="0"/>
              </a:rPr>
              <a:t>words.</a:t>
            </a:r>
            <a:endParaRPr lang="en-GB" sz="2400" dirty="0">
              <a:solidFill>
                <a:schemeClr val="tx1">
                  <a:lumMod val="65000"/>
                  <a:lumOff val="35000"/>
                </a:schemeClr>
              </a:solidFill>
            </a:endParaRPr>
          </a:p>
        </p:txBody>
      </p:sp>
      <p:grpSp>
        <p:nvGrpSpPr>
          <p:cNvPr id="25" name="Group 24">
            <a:extLst>
              <a:ext uri="{FF2B5EF4-FFF2-40B4-BE49-F238E27FC236}">
                <a16:creationId xmlns:a16="http://schemas.microsoft.com/office/drawing/2014/main" id="{0322C04B-9572-4790-90CD-C5287A457F9D}"/>
              </a:ext>
            </a:extLst>
          </p:cNvPr>
          <p:cNvGrpSpPr/>
          <p:nvPr/>
        </p:nvGrpSpPr>
        <p:grpSpPr>
          <a:xfrm>
            <a:off x="12210" y="9905762"/>
            <a:ext cx="2268556" cy="862054"/>
            <a:chOff x="314909" y="12083263"/>
            <a:chExt cx="2268556" cy="862054"/>
          </a:xfrm>
        </p:grpSpPr>
        <p:sp>
          <p:nvSpPr>
            <p:cNvPr id="26" name="Title 1">
              <a:extLst>
                <a:ext uri="{FF2B5EF4-FFF2-40B4-BE49-F238E27FC236}">
                  <a16:creationId xmlns:a16="http://schemas.microsoft.com/office/drawing/2014/main" id="{D30D069D-D486-4D7D-AEAD-E20495033D14}"/>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27" name="Picture 26" descr="A logo of a book&#10;&#10;Description automatically generated with low confidence">
              <a:extLst>
                <a:ext uri="{FF2B5EF4-FFF2-40B4-BE49-F238E27FC236}">
                  <a16:creationId xmlns:a16="http://schemas.microsoft.com/office/drawing/2014/main" id="{8E237637-DB8E-42E1-A8CE-28510C39638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spTree>
    <p:extLst>
      <p:ext uri="{BB962C8B-B14F-4D97-AF65-F5344CB8AC3E}">
        <p14:creationId xmlns:p14="http://schemas.microsoft.com/office/powerpoint/2010/main" val="1406967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15466</TotalTime>
  <Words>9944</Words>
  <Application>Microsoft Office PowerPoint</Application>
  <PresentationFormat>Custom</PresentationFormat>
  <Paragraphs>2355</Paragraphs>
  <Slides>46</Slides>
  <Notes>41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46</vt:i4>
      </vt:variant>
    </vt:vector>
  </HeadingPairs>
  <TitlesOfParts>
    <vt:vector size="59" baseType="lpstr">
      <vt:lpstr>Arial</vt:lpstr>
      <vt:lpstr>Bauhaus 93</vt:lpstr>
      <vt:lpstr>Calibri</vt:lpstr>
      <vt:lpstr>Calibri Light</vt:lpstr>
      <vt:lpstr>Cavolini</vt:lpstr>
      <vt:lpstr>Century Gothic</vt:lpstr>
      <vt:lpstr>Century Gothic</vt:lpstr>
      <vt:lpstr>Eras Demi ITC</vt:lpstr>
      <vt:lpstr>Ink Free</vt:lpstr>
      <vt:lpstr>Modern Love</vt:lpstr>
      <vt:lpstr>Quattrocento Sans</vt:lpstr>
      <vt:lpstr>Segoe Print</vt:lpstr>
      <vt:lpstr>Office Theme</vt:lpstr>
      <vt:lpstr>Français</vt:lpstr>
      <vt:lpstr>Contents</vt:lpstr>
      <vt:lpstr>Phonics</vt:lpstr>
      <vt:lpstr>Phonics</vt:lpstr>
      <vt:lpstr>Term overview</vt:lpstr>
      <vt:lpstr>Term 1 week 1</vt:lpstr>
      <vt:lpstr>Term 1 week 1</vt:lpstr>
      <vt:lpstr>Term 1 week 1</vt:lpstr>
      <vt:lpstr>Term 1 week 1</vt:lpstr>
      <vt:lpstr>Term 1 week 1</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537</cp:revision>
  <dcterms:created xsi:type="dcterms:W3CDTF">2023-06-13T09:43:12Z</dcterms:created>
  <dcterms:modified xsi:type="dcterms:W3CDTF">2024-01-06T14:48:30Z</dcterms:modified>
</cp:coreProperties>
</file>