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3"/>
  </p:notesMasterIdLst>
  <p:sldIdLst>
    <p:sldId id="256" r:id="rId2"/>
    <p:sldId id="374" r:id="rId3"/>
    <p:sldId id="330" r:id="rId4"/>
    <p:sldId id="331" r:id="rId5"/>
    <p:sldId id="289" r:id="rId6"/>
    <p:sldId id="287" r:id="rId7"/>
    <p:sldId id="288" r:id="rId8"/>
    <p:sldId id="332" r:id="rId9"/>
    <p:sldId id="333" r:id="rId10"/>
    <p:sldId id="334" r:id="rId11"/>
    <p:sldId id="293" r:id="rId12"/>
    <p:sldId id="335" r:id="rId13"/>
    <p:sldId id="336" r:id="rId14"/>
    <p:sldId id="337" r:id="rId15"/>
    <p:sldId id="338" r:id="rId16"/>
    <p:sldId id="339" r:id="rId17"/>
    <p:sldId id="340" r:id="rId18"/>
    <p:sldId id="341" r:id="rId19"/>
    <p:sldId id="342" r:id="rId20"/>
    <p:sldId id="343" r:id="rId21"/>
    <p:sldId id="344" r:id="rId22"/>
    <p:sldId id="345" r:id="rId23"/>
    <p:sldId id="346" r:id="rId24"/>
    <p:sldId id="347" r:id="rId25"/>
    <p:sldId id="348" r:id="rId26"/>
    <p:sldId id="349" r:id="rId27"/>
    <p:sldId id="350" r:id="rId28"/>
    <p:sldId id="375" r:id="rId29"/>
    <p:sldId id="351" r:id="rId30"/>
    <p:sldId id="352" r:id="rId31"/>
    <p:sldId id="353" r:id="rId32"/>
    <p:sldId id="376" r:id="rId33"/>
    <p:sldId id="354" r:id="rId34"/>
    <p:sldId id="355" r:id="rId35"/>
    <p:sldId id="356" r:id="rId36"/>
    <p:sldId id="357" r:id="rId37"/>
    <p:sldId id="358" r:id="rId38"/>
    <p:sldId id="359" r:id="rId39"/>
    <p:sldId id="360" r:id="rId40"/>
    <p:sldId id="361" r:id="rId41"/>
    <p:sldId id="362" r:id="rId42"/>
    <p:sldId id="363" r:id="rId43"/>
    <p:sldId id="364" r:id="rId44"/>
    <p:sldId id="365" r:id="rId45"/>
    <p:sldId id="366" r:id="rId46"/>
    <p:sldId id="367" r:id="rId47"/>
    <p:sldId id="368" r:id="rId48"/>
    <p:sldId id="369" r:id="rId49"/>
    <p:sldId id="370" r:id="rId50"/>
    <p:sldId id="371" r:id="rId51"/>
    <p:sldId id="372" r:id="rId52"/>
  </p:sldIdLst>
  <p:sldSz cx="12192000" cy="1625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180"/>
    <a:srgbClr val="FFFAEB"/>
    <a:srgbClr val="FFFFFF"/>
    <a:srgbClr val="115076"/>
    <a:srgbClr val="FF3888"/>
    <a:srgbClr val="F2F7FC"/>
    <a:srgbClr val="C5DC00"/>
    <a:srgbClr val="0070C0"/>
    <a:srgbClr val="26859D"/>
    <a:srgbClr val="786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80" autoAdjust="0"/>
    <p:restoredTop sz="96357" autoAdjust="0"/>
  </p:normalViewPr>
  <p:slideViewPr>
    <p:cSldViewPr snapToGrid="0">
      <p:cViewPr>
        <p:scale>
          <a:sx n="50" d="100"/>
          <a:sy n="50" d="100"/>
        </p:scale>
        <p:origin x="2034" y="-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0DF4B-49D6-4178-AFEF-51B185BE47EC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CC315C-DB4B-4BA2-A5EF-1F4CCE5A13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881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961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343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646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867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170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4669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91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8460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8015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620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09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1657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2251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7003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063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2843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1015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9442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5904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9069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5969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039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9997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7989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9902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0117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618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7002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6567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1975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9305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8481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781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988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166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3437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7489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0569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9627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8879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308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345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238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345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05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326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0416"/>
            <a:ext cx="10363200" cy="5659496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8538164"/>
            <a:ext cx="9144000" cy="3924769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592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975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865481"/>
            <a:ext cx="2628900" cy="1377620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865481"/>
            <a:ext cx="7734300" cy="1377620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010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083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052716"/>
            <a:ext cx="10515600" cy="6762043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0878731"/>
            <a:ext cx="10515600" cy="3555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09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4327407"/>
            <a:ext cx="5181600" cy="103142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327407"/>
            <a:ext cx="5181600" cy="103142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951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65485"/>
            <a:ext cx="10515600" cy="31420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3984979"/>
            <a:ext cx="5157787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5937956"/>
            <a:ext cx="5157787" cy="87338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3984979"/>
            <a:ext cx="5183188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5937956"/>
            <a:ext cx="5183188" cy="87338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928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850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546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340567"/>
            <a:ext cx="6172200" cy="11552296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897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2340567"/>
            <a:ext cx="6172200" cy="11552296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034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327407"/>
            <a:ext cx="10515600" cy="10314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5B595-08B4-44FD-8778-66439A5CF3EF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02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52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61.png"/><Relationship Id="rId10" Type="http://schemas.openxmlformats.org/officeDocument/2006/relationships/image" Target="../media/image85.png"/><Relationship Id="rId4" Type="http://schemas.microsoft.com/office/2007/relationships/hdphoto" Target="../media/hdphoto1.wdp"/><Relationship Id="rId9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9.png"/><Relationship Id="rId18" Type="http://schemas.openxmlformats.org/officeDocument/2006/relationships/image" Target="../media/image84.png"/><Relationship Id="rId3" Type="http://schemas.openxmlformats.org/officeDocument/2006/relationships/image" Target="../media/image86.png"/><Relationship Id="rId7" Type="http://schemas.openxmlformats.org/officeDocument/2006/relationships/image" Target="../media/image47.png"/><Relationship Id="rId12" Type="http://schemas.openxmlformats.org/officeDocument/2006/relationships/image" Target="../media/image4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62.png"/><Relationship Id="rId5" Type="http://schemas.openxmlformats.org/officeDocument/2006/relationships/image" Target="../media/image45.png"/><Relationship Id="rId15" Type="http://schemas.microsoft.com/office/2007/relationships/hdphoto" Target="../media/hdphoto1.wdp"/><Relationship Id="rId10" Type="http://schemas.openxmlformats.org/officeDocument/2006/relationships/image" Target="../media/image88.png"/><Relationship Id="rId4" Type="http://schemas.openxmlformats.org/officeDocument/2006/relationships/image" Target="../media/image3.png"/><Relationship Id="rId9" Type="http://schemas.openxmlformats.org/officeDocument/2006/relationships/image" Target="../media/image87.png"/><Relationship Id="rId1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92.gif"/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12" Type="http://schemas.openxmlformats.org/officeDocument/2006/relationships/image" Target="../media/image91.png"/><Relationship Id="rId17" Type="http://schemas.openxmlformats.org/officeDocument/2006/relationships/image" Target="../media/image9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94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90.png"/><Relationship Id="rId5" Type="http://schemas.openxmlformats.org/officeDocument/2006/relationships/image" Target="../media/image52.png"/><Relationship Id="rId15" Type="http://schemas.openxmlformats.org/officeDocument/2006/relationships/image" Target="../media/image71.gif"/><Relationship Id="rId10" Type="http://schemas.openxmlformats.org/officeDocument/2006/relationships/image" Target="../media/image5.png"/><Relationship Id="rId4" Type="http://schemas.openxmlformats.org/officeDocument/2006/relationships/image" Target="../media/image62.png"/><Relationship Id="rId9" Type="http://schemas.openxmlformats.org/officeDocument/2006/relationships/image" Target="../media/image56.gif"/><Relationship Id="rId14" Type="http://schemas.openxmlformats.org/officeDocument/2006/relationships/image" Target="../media/image9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00.png"/><Relationship Id="rId3" Type="http://schemas.openxmlformats.org/officeDocument/2006/relationships/image" Target="../media/image52.png"/><Relationship Id="rId7" Type="http://schemas.openxmlformats.org/officeDocument/2006/relationships/image" Target="../media/image62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98.png"/><Relationship Id="rId5" Type="http://schemas.openxmlformats.org/officeDocument/2006/relationships/image" Target="../media/image90.png"/><Relationship Id="rId15" Type="http://schemas.openxmlformats.org/officeDocument/2006/relationships/image" Target="../media/image101.gif"/><Relationship Id="rId10" Type="http://schemas.openxmlformats.org/officeDocument/2006/relationships/image" Target="../media/image97.png"/><Relationship Id="rId4" Type="http://schemas.microsoft.com/office/2007/relationships/hdphoto" Target="../media/hdphoto1.wdp"/><Relationship Id="rId9" Type="http://schemas.openxmlformats.org/officeDocument/2006/relationships/image" Target="../media/image91.png"/><Relationship Id="rId14" Type="http://schemas.openxmlformats.org/officeDocument/2006/relationships/image" Target="../media/image6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79.png"/><Relationship Id="rId3" Type="http://schemas.openxmlformats.org/officeDocument/2006/relationships/image" Target="../media/image68.gif"/><Relationship Id="rId7" Type="http://schemas.microsoft.com/office/2007/relationships/hdphoto" Target="../media/hdphoto1.wdp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84.png"/><Relationship Id="rId5" Type="http://schemas.openxmlformats.org/officeDocument/2006/relationships/image" Target="../media/image103.png"/><Relationship Id="rId15" Type="http://schemas.openxmlformats.org/officeDocument/2006/relationships/image" Target="../media/image61.png"/><Relationship Id="rId10" Type="http://schemas.openxmlformats.org/officeDocument/2006/relationships/image" Target="../media/image91.png"/><Relationship Id="rId4" Type="http://schemas.openxmlformats.org/officeDocument/2006/relationships/image" Target="../media/image102.gif"/><Relationship Id="rId9" Type="http://schemas.openxmlformats.org/officeDocument/2006/relationships/image" Target="../media/image90.png"/><Relationship Id="rId1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07.png"/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12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2.png"/><Relationship Id="rId5" Type="http://schemas.openxmlformats.org/officeDocument/2006/relationships/image" Target="../media/image105.png"/><Relationship Id="rId10" Type="http://schemas.openxmlformats.org/officeDocument/2006/relationships/image" Target="../media/image46.png"/><Relationship Id="rId4" Type="http://schemas.openxmlformats.org/officeDocument/2006/relationships/image" Target="../media/image104.png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18" Type="http://schemas.openxmlformats.org/officeDocument/2006/relationships/image" Target="../media/image118.png"/><Relationship Id="rId26" Type="http://schemas.openxmlformats.org/officeDocument/2006/relationships/image" Target="../media/image125.png"/><Relationship Id="rId3" Type="http://schemas.openxmlformats.org/officeDocument/2006/relationships/image" Target="../media/image52.png"/><Relationship Id="rId21" Type="http://schemas.openxmlformats.org/officeDocument/2006/relationships/image" Target="../media/image121.png"/><Relationship Id="rId7" Type="http://schemas.openxmlformats.org/officeDocument/2006/relationships/image" Target="../media/image3.pn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5" Type="http://schemas.openxmlformats.org/officeDocument/2006/relationships/image" Target="../media/image12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16.png"/><Relationship Id="rId20" Type="http://schemas.openxmlformats.org/officeDocument/2006/relationships/image" Target="../media/image120.gif"/><Relationship Id="rId29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111.png"/><Relationship Id="rId24" Type="http://schemas.openxmlformats.org/officeDocument/2006/relationships/image" Target="../media/image123.png"/><Relationship Id="rId5" Type="http://schemas.openxmlformats.org/officeDocument/2006/relationships/image" Target="../media/image84.png"/><Relationship Id="rId15" Type="http://schemas.openxmlformats.org/officeDocument/2006/relationships/image" Target="../media/image115.png"/><Relationship Id="rId23" Type="http://schemas.openxmlformats.org/officeDocument/2006/relationships/image" Target="../media/image122.png"/><Relationship Id="rId28" Type="http://schemas.openxmlformats.org/officeDocument/2006/relationships/image" Target="../media/image127.png"/><Relationship Id="rId10" Type="http://schemas.openxmlformats.org/officeDocument/2006/relationships/image" Target="../media/image110.png"/><Relationship Id="rId19" Type="http://schemas.openxmlformats.org/officeDocument/2006/relationships/image" Target="../media/image119.png"/><Relationship Id="rId4" Type="http://schemas.microsoft.com/office/2007/relationships/hdphoto" Target="../media/hdphoto1.wdp"/><Relationship Id="rId9" Type="http://schemas.openxmlformats.org/officeDocument/2006/relationships/image" Target="../media/image109.png"/><Relationship Id="rId14" Type="http://schemas.openxmlformats.org/officeDocument/2006/relationships/image" Target="../media/image114.png"/><Relationship Id="rId22" Type="http://schemas.openxmlformats.org/officeDocument/2006/relationships/image" Target="../media/image68.gif"/><Relationship Id="rId27" Type="http://schemas.openxmlformats.org/officeDocument/2006/relationships/image" Target="../media/image126.png"/><Relationship Id="rId30" Type="http://schemas.openxmlformats.org/officeDocument/2006/relationships/image" Target="../media/image1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5.png"/><Relationship Id="rId3" Type="http://schemas.openxmlformats.org/officeDocument/2006/relationships/image" Target="../media/image52.png"/><Relationship Id="rId7" Type="http://schemas.openxmlformats.org/officeDocument/2006/relationships/image" Target="../media/image130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84.png"/><Relationship Id="rId5" Type="http://schemas.openxmlformats.org/officeDocument/2006/relationships/image" Target="../media/image62.png"/><Relationship Id="rId15" Type="http://schemas.openxmlformats.org/officeDocument/2006/relationships/image" Target="../media/image137.png"/><Relationship Id="rId10" Type="http://schemas.openxmlformats.org/officeDocument/2006/relationships/image" Target="../media/image133.png"/><Relationship Id="rId4" Type="http://schemas.microsoft.com/office/2007/relationships/hdphoto" Target="../media/hdphoto1.wdp"/><Relationship Id="rId9" Type="http://schemas.openxmlformats.org/officeDocument/2006/relationships/image" Target="../media/image132.png"/><Relationship Id="rId14" Type="http://schemas.openxmlformats.org/officeDocument/2006/relationships/image" Target="../media/image1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2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41.png"/><Relationship Id="rId3" Type="http://schemas.openxmlformats.org/officeDocument/2006/relationships/image" Target="../media/image52.png"/><Relationship Id="rId7" Type="http://schemas.openxmlformats.org/officeDocument/2006/relationships/image" Target="../media/image62.png"/><Relationship Id="rId12" Type="http://schemas.openxmlformats.org/officeDocument/2006/relationships/image" Target="../media/image14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139.png"/><Relationship Id="rId5" Type="http://schemas.openxmlformats.org/officeDocument/2006/relationships/image" Target="../media/image90.png"/><Relationship Id="rId15" Type="http://schemas.openxmlformats.org/officeDocument/2006/relationships/image" Target="../media/image142.png"/><Relationship Id="rId10" Type="http://schemas.openxmlformats.org/officeDocument/2006/relationships/image" Target="../media/image138.png"/><Relationship Id="rId4" Type="http://schemas.microsoft.com/office/2007/relationships/hdphoto" Target="../media/hdphoto1.wdp"/><Relationship Id="rId9" Type="http://schemas.openxmlformats.org/officeDocument/2006/relationships/image" Target="../media/image87.png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49.png"/><Relationship Id="rId18" Type="http://schemas.openxmlformats.org/officeDocument/2006/relationships/image" Target="../media/image2.png"/><Relationship Id="rId3" Type="http://schemas.openxmlformats.org/officeDocument/2006/relationships/image" Target="../media/image144.png"/><Relationship Id="rId7" Type="http://schemas.openxmlformats.org/officeDocument/2006/relationships/image" Target="../media/image62.png"/><Relationship Id="rId12" Type="http://schemas.openxmlformats.org/officeDocument/2006/relationships/image" Target="../media/image148.png"/><Relationship Id="rId17" Type="http://schemas.openxmlformats.org/officeDocument/2006/relationships/image" Target="../media/image15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90.png"/><Relationship Id="rId5" Type="http://schemas.openxmlformats.org/officeDocument/2006/relationships/image" Target="../media/image52.png"/><Relationship Id="rId15" Type="http://schemas.openxmlformats.org/officeDocument/2006/relationships/image" Target="../media/image150.jpg"/><Relationship Id="rId10" Type="http://schemas.openxmlformats.org/officeDocument/2006/relationships/image" Target="../media/image147.png"/><Relationship Id="rId4" Type="http://schemas.openxmlformats.org/officeDocument/2006/relationships/image" Target="../media/image68.gif"/><Relationship Id="rId9" Type="http://schemas.openxmlformats.org/officeDocument/2006/relationships/image" Target="../media/image146.png"/><Relationship Id="rId1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2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11" Type="http://schemas.openxmlformats.org/officeDocument/2006/relationships/image" Target="../media/image80.png"/><Relationship Id="rId5" Type="http://schemas.openxmlformats.org/officeDocument/2006/relationships/image" Target="../media/image61.png"/><Relationship Id="rId10" Type="http://schemas.openxmlformats.org/officeDocument/2006/relationships/image" Target="../media/image79.png"/><Relationship Id="rId4" Type="http://schemas.microsoft.com/office/2007/relationships/hdphoto" Target="../media/hdphoto1.wdp"/><Relationship Id="rId9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3.png"/><Relationship Id="rId18" Type="http://schemas.openxmlformats.org/officeDocument/2006/relationships/image" Target="../media/image158.png"/><Relationship Id="rId26" Type="http://schemas.openxmlformats.org/officeDocument/2006/relationships/image" Target="../media/image165.png"/><Relationship Id="rId3" Type="http://schemas.openxmlformats.org/officeDocument/2006/relationships/image" Target="../media/image62.png"/><Relationship Id="rId21" Type="http://schemas.openxmlformats.org/officeDocument/2006/relationships/image" Target="../media/image160.png"/><Relationship Id="rId7" Type="http://schemas.openxmlformats.org/officeDocument/2006/relationships/image" Target="../media/image45.png"/><Relationship Id="rId12" Type="http://schemas.openxmlformats.org/officeDocument/2006/relationships/image" Target="../media/image32.png"/><Relationship Id="rId17" Type="http://schemas.openxmlformats.org/officeDocument/2006/relationships/image" Target="../media/image157.png"/><Relationship Id="rId25" Type="http://schemas.openxmlformats.org/officeDocument/2006/relationships/image" Target="../media/image164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5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11" Type="http://schemas.openxmlformats.org/officeDocument/2006/relationships/image" Target="../media/image51.png"/><Relationship Id="rId24" Type="http://schemas.openxmlformats.org/officeDocument/2006/relationships/image" Target="../media/image163.png"/><Relationship Id="rId5" Type="http://schemas.openxmlformats.org/officeDocument/2006/relationships/image" Target="../media/image153.png"/><Relationship Id="rId15" Type="http://schemas.openxmlformats.org/officeDocument/2006/relationships/image" Target="../media/image155.png"/><Relationship Id="rId23" Type="http://schemas.openxmlformats.org/officeDocument/2006/relationships/image" Target="../media/image162.png"/><Relationship Id="rId10" Type="http://schemas.microsoft.com/office/2007/relationships/hdphoto" Target="../media/hdphoto1.wdp"/><Relationship Id="rId19" Type="http://schemas.openxmlformats.org/officeDocument/2006/relationships/image" Target="../media/image159.png"/><Relationship Id="rId4" Type="http://schemas.openxmlformats.org/officeDocument/2006/relationships/image" Target="../media/image3.png"/><Relationship Id="rId9" Type="http://schemas.openxmlformats.org/officeDocument/2006/relationships/image" Target="../media/image52.png"/><Relationship Id="rId14" Type="http://schemas.openxmlformats.org/officeDocument/2006/relationships/image" Target="../media/image14.svg"/><Relationship Id="rId22" Type="http://schemas.openxmlformats.org/officeDocument/2006/relationships/image" Target="../media/image1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1.png"/><Relationship Id="rId3" Type="http://schemas.openxmlformats.org/officeDocument/2006/relationships/image" Target="../media/image52.png"/><Relationship Id="rId7" Type="http://schemas.openxmlformats.org/officeDocument/2006/relationships/image" Target="../media/image90.png"/><Relationship Id="rId12" Type="http://schemas.openxmlformats.org/officeDocument/2006/relationships/image" Target="../media/image1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11" Type="http://schemas.openxmlformats.org/officeDocument/2006/relationships/image" Target="../media/image102.gif"/><Relationship Id="rId5" Type="http://schemas.openxmlformats.org/officeDocument/2006/relationships/image" Target="../media/image62.png"/><Relationship Id="rId15" Type="http://schemas.openxmlformats.org/officeDocument/2006/relationships/image" Target="../media/image61.png"/><Relationship Id="rId10" Type="http://schemas.openxmlformats.org/officeDocument/2006/relationships/image" Target="../media/image169.png"/><Relationship Id="rId4" Type="http://schemas.microsoft.com/office/2007/relationships/hdphoto" Target="../media/hdphoto1.wdp"/><Relationship Id="rId9" Type="http://schemas.openxmlformats.org/officeDocument/2006/relationships/image" Target="../media/image168.png"/><Relationship Id="rId14" Type="http://schemas.openxmlformats.org/officeDocument/2006/relationships/image" Target="../media/image68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5.png"/><Relationship Id="rId3" Type="http://schemas.openxmlformats.org/officeDocument/2006/relationships/image" Target="../media/image52.png"/><Relationship Id="rId7" Type="http://schemas.openxmlformats.org/officeDocument/2006/relationships/image" Target="../media/image61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46.png"/><Relationship Id="rId5" Type="http://schemas.openxmlformats.org/officeDocument/2006/relationships/image" Target="../media/image84.png"/><Relationship Id="rId10" Type="http://schemas.openxmlformats.org/officeDocument/2006/relationships/image" Target="../media/image80.png"/><Relationship Id="rId4" Type="http://schemas.microsoft.com/office/2007/relationships/hdphoto" Target="../media/hdphoto1.wdp"/><Relationship Id="rId9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49.png"/><Relationship Id="rId18" Type="http://schemas.openxmlformats.org/officeDocument/2006/relationships/image" Target="../media/image176.png"/><Relationship Id="rId26" Type="http://schemas.openxmlformats.org/officeDocument/2006/relationships/image" Target="../media/image183.gif"/><Relationship Id="rId3" Type="http://schemas.openxmlformats.org/officeDocument/2006/relationships/image" Target="../media/image90.png"/><Relationship Id="rId21" Type="http://schemas.openxmlformats.org/officeDocument/2006/relationships/image" Target="../media/image179.png"/><Relationship Id="rId7" Type="http://schemas.openxmlformats.org/officeDocument/2006/relationships/image" Target="../media/image172.png"/><Relationship Id="rId12" Type="http://schemas.openxmlformats.org/officeDocument/2006/relationships/image" Target="../media/image48.png"/><Relationship Id="rId17" Type="http://schemas.openxmlformats.org/officeDocument/2006/relationships/image" Target="../media/image166.png"/><Relationship Id="rId25" Type="http://schemas.openxmlformats.org/officeDocument/2006/relationships/image" Target="../media/image71.gif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75.png"/><Relationship Id="rId20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46.png"/><Relationship Id="rId24" Type="http://schemas.openxmlformats.org/officeDocument/2006/relationships/image" Target="../media/image182.png"/><Relationship Id="rId5" Type="http://schemas.microsoft.com/office/2007/relationships/hdphoto" Target="../media/hdphoto1.wdp"/><Relationship Id="rId15" Type="http://schemas.openxmlformats.org/officeDocument/2006/relationships/image" Target="../media/image27.png"/><Relationship Id="rId23" Type="http://schemas.openxmlformats.org/officeDocument/2006/relationships/image" Target="../media/image181.png"/><Relationship Id="rId10" Type="http://schemas.openxmlformats.org/officeDocument/2006/relationships/image" Target="../media/image174.png"/><Relationship Id="rId19" Type="http://schemas.openxmlformats.org/officeDocument/2006/relationships/image" Target="../media/image177.png"/><Relationship Id="rId4" Type="http://schemas.openxmlformats.org/officeDocument/2006/relationships/image" Target="../media/image52.png"/><Relationship Id="rId9" Type="http://schemas.openxmlformats.org/officeDocument/2006/relationships/image" Target="../media/image3.png"/><Relationship Id="rId14" Type="http://schemas.openxmlformats.org/officeDocument/2006/relationships/image" Target="../media/image29.png"/><Relationship Id="rId22" Type="http://schemas.openxmlformats.org/officeDocument/2006/relationships/image" Target="../media/image180.gif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audio" Target="../media/audio9.wav"/><Relationship Id="rId18" Type="http://schemas.openxmlformats.org/officeDocument/2006/relationships/audio" Target="../media/audio14.wav"/><Relationship Id="rId26" Type="http://schemas.openxmlformats.org/officeDocument/2006/relationships/image" Target="../media/image191.png"/><Relationship Id="rId21" Type="http://schemas.openxmlformats.org/officeDocument/2006/relationships/image" Target="../media/image187.png"/><Relationship Id="rId34" Type="http://schemas.openxmlformats.org/officeDocument/2006/relationships/image" Target="../media/image171.png"/><Relationship Id="rId7" Type="http://schemas.openxmlformats.org/officeDocument/2006/relationships/image" Target="../media/image184.png"/><Relationship Id="rId12" Type="http://schemas.openxmlformats.org/officeDocument/2006/relationships/audio" Target="../media/audio8.wav"/><Relationship Id="rId17" Type="http://schemas.openxmlformats.org/officeDocument/2006/relationships/audio" Target="../media/audio13.wav"/><Relationship Id="rId25" Type="http://schemas.microsoft.com/office/2007/relationships/hdphoto" Target="../media/hdphoto4.wdp"/><Relationship Id="rId33" Type="http://schemas.openxmlformats.org/officeDocument/2006/relationships/image" Target="../media/image3.png"/><Relationship Id="rId38" Type="http://schemas.openxmlformats.org/officeDocument/2006/relationships/image" Target="../media/image198.png"/><Relationship Id="rId2" Type="http://schemas.openxmlformats.org/officeDocument/2006/relationships/notesSlide" Target="../notesSlides/notesSlide21.xml"/><Relationship Id="rId16" Type="http://schemas.openxmlformats.org/officeDocument/2006/relationships/audio" Target="../media/audio12.wav"/><Relationship Id="rId20" Type="http://schemas.openxmlformats.org/officeDocument/2006/relationships/audio" Target="../media/audio16.wav"/><Relationship Id="rId29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186.png"/><Relationship Id="rId24" Type="http://schemas.openxmlformats.org/officeDocument/2006/relationships/image" Target="../media/image190.png"/><Relationship Id="rId32" Type="http://schemas.microsoft.com/office/2007/relationships/hdphoto" Target="../media/hdphoto6.wdp"/><Relationship Id="rId37" Type="http://schemas.openxmlformats.org/officeDocument/2006/relationships/image" Target="../media/image197.svg"/><Relationship Id="rId5" Type="http://schemas.openxmlformats.org/officeDocument/2006/relationships/image" Target="../media/image62.png"/><Relationship Id="rId15" Type="http://schemas.openxmlformats.org/officeDocument/2006/relationships/audio" Target="../media/audio11.wav"/><Relationship Id="rId23" Type="http://schemas.openxmlformats.org/officeDocument/2006/relationships/image" Target="../media/image189.png"/><Relationship Id="rId28" Type="http://schemas.openxmlformats.org/officeDocument/2006/relationships/image" Target="../media/image193.png"/><Relationship Id="rId36" Type="http://schemas.openxmlformats.org/officeDocument/2006/relationships/image" Target="../media/image196.png"/><Relationship Id="rId10" Type="http://schemas.openxmlformats.org/officeDocument/2006/relationships/audio" Target="../media/audio7.wav"/><Relationship Id="rId19" Type="http://schemas.openxmlformats.org/officeDocument/2006/relationships/audio" Target="../media/audio15.wav"/><Relationship Id="rId31" Type="http://schemas.openxmlformats.org/officeDocument/2006/relationships/image" Target="../media/image195.png"/><Relationship Id="rId4" Type="http://schemas.microsoft.com/office/2007/relationships/hdphoto" Target="../media/hdphoto1.wdp"/><Relationship Id="rId9" Type="http://schemas.openxmlformats.org/officeDocument/2006/relationships/image" Target="../media/image185.gif"/><Relationship Id="rId14" Type="http://schemas.openxmlformats.org/officeDocument/2006/relationships/audio" Target="../media/audio10.wav"/><Relationship Id="rId22" Type="http://schemas.openxmlformats.org/officeDocument/2006/relationships/image" Target="../media/image188.png"/><Relationship Id="rId27" Type="http://schemas.openxmlformats.org/officeDocument/2006/relationships/image" Target="../media/image192.png"/><Relationship Id="rId30" Type="http://schemas.microsoft.com/office/2007/relationships/hdphoto" Target="../media/hdphoto5.wdp"/><Relationship Id="rId35" Type="http://schemas.openxmlformats.org/officeDocument/2006/relationships/image" Target="../media/image68.gif"/><Relationship Id="rId8" Type="http://schemas.openxmlformats.org/officeDocument/2006/relationships/image" Target="../media/image166.png"/><Relationship Id="rId3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jpg"/><Relationship Id="rId13" Type="http://schemas.openxmlformats.org/officeDocument/2006/relationships/image" Target="../media/image61.png"/><Relationship Id="rId3" Type="http://schemas.openxmlformats.org/officeDocument/2006/relationships/image" Target="../media/image52.png"/><Relationship Id="rId7" Type="http://schemas.openxmlformats.org/officeDocument/2006/relationships/image" Target="../media/image200.jp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11" Type="http://schemas.openxmlformats.org/officeDocument/2006/relationships/image" Target="../media/image204.jpg"/><Relationship Id="rId5" Type="http://schemas.openxmlformats.org/officeDocument/2006/relationships/image" Target="../media/image84.png"/><Relationship Id="rId15" Type="http://schemas.openxmlformats.org/officeDocument/2006/relationships/image" Target="../media/image79.png"/><Relationship Id="rId10" Type="http://schemas.openxmlformats.org/officeDocument/2006/relationships/image" Target="../media/image203.jpg"/><Relationship Id="rId4" Type="http://schemas.microsoft.com/office/2007/relationships/hdphoto" Target="../media/hdphoto1.wdp"/><Relationship Id="rId9" Type="http://schemas.openxmlformats.org/officeDocument/2006/relationships/image" Target="../media/image202.jpg"/><Relationship Id="rId1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52.png"/><Relationship Id="rId7" Type="http://schemas.openxmlformats.org/officeDocument/2006/relationships/image" Target="../media/image96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79.png"/><Relationship Id="rId5" Type="http://schemas.openxmlformats.org/officeDocument/2006/relationships/image" Target="../media/image175.png"/><Relationship Id="rId10" Type="http://schemas.openxmlformats.org/officeDocument/2006/relationships/image" Target="../media/image78.png"/><Relationship Id="rId4" Type="http://schemas.microsoft.com/office/2007/relationships/hdphoto" Target="../media/hdphoto1.wdp"/><Relationship Id="rId9" Type="http://schemas.openxmlformats.org/officeDocument/2006/relationships/image" Target="../media/image20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6.png"/><Relationship Id="rId18" Type="http://schemas.openxmlformats.org/officeDocument/2006/relationships/image" Target="../media/image168.png"/><Relationship Id="rId3" Type="http://schemas.openxmlformats.org/officeDocument/2006/relationships/image" Target="../media/image52.png"/><Relationship Id="rId7" Type="http://schemas.openxmlformats.org/officeDocument/2006/relationships/image" Target="../media/image206.png"/><Relationship Id="rId12" Type="http://schemas.openxmlformats.org/officeDocument/2006/relationships/image" Target="../media/image166.png"/><Relationship Id="rId17" Type="http://schemas.openxmlformats.org/officeDocument/2006/relationships/image" Target="../media/image211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209.png"/><Relationship Id="rId5" Type="http://schemas.openxmlformats.org/officeDocument/2006/relationships/image" Target="../media/image62.png"/><Relationship Id="rId15" Type="http://schemas.openxmlformats.org/officeDocument/2006/relationships/image" Target="../media/image27.png"/><Relationship Id="rId10" Type="http://schemas.openxmlformats.org/officeDocument/2006/relationships/image" Target="../media/image208.gif"/><Relationship Id="rId19" Type="http://schemas.openxmlformats.org/officeDocument/2006/relationships/image" Target="../media/image212.png"/><Relationship Id="rId4" Type="http://schemas.microsoft.com/office/2007/relationships/hdphoto" Target="../media/hdphoto1.wdp"/><Relationship Id="rId9" Type="http://schemas.openxmlformats.org/officeDocument/2006/relationships/image" Target="../media/image207.png"/><Relationship Id="rId1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8.png"/><Relationship Id="rId3" Type="http://schemas.openxmlformats.org/officeDocument/2006/relationships/image" Target="../media/image4.png"/><Relationship Id="rId21" Type="http://schemas.openxmlformats.org/officeDocument/2006/relationships/image" Target="../media/image21.png"/><Relationship Id="rId7" Type="http://schemas.openxmlformats.org/officeDocument/2006/relationships/image" Target="../media/image8.jpg"/><Relationship Id="rId12" Type="http://schemas.openxmlformats.org/officeDocument/2006/relationships/image" Target="../media/image13.png"/><Relationship Id="rId17" Type="http://schemas.openxmlformats.org/officeDocument/2006/relationships/image" Target="../media/image17.gif"/><Relationship Id="rId2" Type="http://schemas.openxmlformats.org/officeDocument/2006/relationships/image" Target="../media/image3.png"/><Relationship Id="rId16" Type="http://schemas.openxmlformats.org/officeDocument/2006/relationships/image" Target="../media/image16.jpe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5" Type="http://schemas.openxmlformats.org/officeDocument/2006/relationships/image" Target="../media/image6.png"/><Relationship Id="rId15" Type="http://schemas.openxmlformats.org/officeDocument/2006/relationships/image" Target="../media/image2.png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0.gif"/><Relationship Id="rId14" Type="http://schemas.openxmlformats.org/officeDocument/2006/relationships/image" Target="../media/image15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52.png"/><Relationship Id="rId7" Type="http://schemas.openxmlformats.org/officeDocument/2006/relationships/image" Target="../media/image102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0.png"/><Relationship Id="rId10" Type="http://schemas.openxmlformats.org/officeDocument/2006/relationships/image" Target="../media/image215.png"/><Relationship Id="rId4" Type="http://schemas.microsoft.com/office/2007/relationships/hdphoto" Target="../media/hdphoto1.wdp"/><Relationship Id="rId9" Type="http://schemas.openxmlformats.org/officeDocument/2006/relationships/image" Target="../media/image214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0.png"/><Relationship Id="rId18" Type="http://schemas.openxmlformats.org/officeDocument/2006/relationships/image" Target="../media/image225.svg"/><Relationship Id="rId26" Type="http://schemas.openxmlformats.org/officeDocument/2006/relationships/image" Target="../media/image232.png"/><Relationship Id="rId3" Type="http://schemas.openxmlformats.org/officeDocument/2006/relationships/image" Target="../media/image52.png"/><Relationship Id="rId21" Type="http://schemas.openxmlformats.org/officeDocument/2006/relationships/image" Target="../media/image227.png"/><Relationship Id="rId34" Type="http://schemas.openxmlformats.org/officeDocument/2006/relationships/image" Target="../media/image80.png"/><Relationship Id="rId7" Type="http://schemas.openxmlformats.org/officeDocument/2006/relationships/image" Target="../media/image137.png"/><Relationship Id="rId12" Type="http://schemas.openxmlformats.org/officeDocument/2006/relationships/image" Target="../media/image219.png"/><Relationship Id="rId17" Type="http://schemas.openxmlformats.org/officeDocument/2006/relationships/image" Target="../media/image224.png"/><Relationship Id="rId25" Type="http://schemas.openxmlformats.org/officeDocument/2006/relationships/image" Target="../media/image231.gif"/><Relationship Id="rId33" Type="http://schemas.openxmlformats.org/officeDocument/2006/relationships/image" Target="../media/image79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223.png"/><Relationship Id="rId20" Type="http://schemas.openxmlformats.org/officeDocument/2006/relationships/image" Target="../media/image205.png"/><Relationship Id="rId29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218.png"/><Relationship Id="rId24" Type="http://schemas.openxmlformats.org/officeDocument/2006/relationships/image" Target="../media/image230.gif"/><Relationship Id="rId32" Type="http://schemas.openxmlformats.org/officeDocument/2006/relationships/image" Target="../media/image78.png"/><Relationship Id="rId5" Type="http://schemas.openxmlformats.org/officeDocument/2006/relationships/image" Target="../media/image216.png"/><Relationship Id="rId15" Type="http://schemas.openxmlformats.org/officeDocument/2006/relationships/image" Target="../media/image222.gif"/><Relationship Id="rId23" Type="http://schemas.openxmlformats.org/officeDocument/2006/relationships/image" Target="../media/image229.gif"/><Relationship Id="rId28" Type="http://schemas.openxmlformats.org/officeDocument/2006/relationships/image" Target="../media/image234.png"/><Relationship Id="rId10" Type="http://schemas.openxmlformats.org/officeDocument/2006/relationships/image" Target="../media/image217.png"/><Relationship Id="rId19" Type="http://schemas.openxmlformats.org/officeDocument/2006/relationships/image" Target="../media/image226.png"/><Relationship Id="rId31" Type="http://schemas.openxmlformats.org/officeDocument/2006/relationships/image" Target="../media/image61.png"/><Relationship Id="rId4" Type="http://schemas.microsoft.com/office/2007/relationships/hdphoto" Target="../media/hdphoto1.wdp"/><Relationship Id="rId9" Type="http://schemas.openxmlformats.org/officeDocument/2006/relationships/image" Target="../media/image96.png"/><Relationship Id="rId14" Type="http://schemas.openxmlformats.org/officeDocument/2006/relationships/image" Target="../media/image221.png"/><Relationship Id="rId22" Type="http://schemas.openxmlformats.org/officeDocument/2006/relationships/image" Target="../media/image228.gif"/><Relationship Id="rId27" Type="http://schemas.openxmlformats.org/officeDocument/2006/relationships/image" Target="../media/image233.gif"/><Relationship Id="rId30" Type="http://schemas.openxmlformats.org/officeDocument/2006/relationships/image" Target="../media/image236.gif"/><Relationship Id="rId8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37.gif"/><Relationship Id="rId7" Type="http://schemas.openxmlformats.org/officeDocument/2006/relationships/image" Target="../media/image78.png"/><Relationship Id="rId12" Type="http://schemas.openxmlformats.org/officeDocument/2006/relationships/image" Target="../media/image2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238.png"/><Relationship Id="rId5" Type="http://schemas.microsoft.com/office/2007/relationships/hdphoto" Target="../media/hdphoto1.wdp"/><Relationship Id="rId10" Type="http://schemas.openxmlformats.org/officeDocument/2006/relationships/image" Target="../media/image84.png"/><Relationship Id="rId4" Type="http://schemas.openxmlformats.org/officeDocument/2006/relationships/image" Target="../media/image52.png"/><Relationship Id="rId9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44.gif"/><Relationship Id="rId3" Type="http://schemas.openxmlformats.org/officeDocument/2006/relationships/image" Target="../media/image52.png"/><Relationship Id="rId7" Type="http://schemas.openxmlformats.org/officeDocument/2006/relationships/image" Target="../media/image60.png"/><Relationship Id="rId12" Type="http://schemas.openxmlformats.org/officeDocument/2006/relationships/image" Target="../media/image17.gif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24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11" Type="http://schemas.openxmlformats.org/officeDocument/2006/relationships/image" Target="../media/image243.png"/><Relationship Id="rId5" Type="http://schemas.openxmlformats.org/officeDocument/2006/relationships/image" Target="../media/image90.png"/><Relationship Id="rId15" Type="http://schemas.openxmlformats.org/officeDocument/2006/relationships/image" Target="../media/image245.png"/><Relationship Id="rId10" Type="http://schemas.openxmlformats.org/officeDocument/2006/relationships/image" Target="../media/image242.png"/><Relationship Id="rId4" Type="http://schemas.microsoft.com/office/2007/relationships/hdphoto" Target="../media/hdphoto1.wdp"/><Relationship Id="rId9" Type="http://schemas.openxmlformats.org/officeDocument/2006/relationships/image" Target="../media/image241.png"/><Relationship Id="rId14" Type="http://schemas.openxmlformats.org/officeDocument/2006/relationships/image" Target="../media/image17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244.gif"/><Relationship Id="rId18" Type="http://schemas.openxmlformats.org/officeDocument/2006/relationships/image" Target="../media/image252.png"/><Relationship Id="rId3" Type="http://schemas.openxmlformats.org/officeDocument/2006/relationships/image" Target="../media/image52.png"/><Relationship Id="rId21" Type="http://schemas.openxmlformats.org/officeDocument/2006/relationships/image" Target="../media/image255.png"/><Relationship Id="rId7" Type="http://schemas.openxmlformats.org/officeDocument/2006/relationships/image" Target="../media/image78.png"/><Relationship Id="rId12" Type="http://schemas.openxmlformats.org/officeDocument/2006/relationships/image" Target="../media/image248.png"/><Relationship Id="rId17" Type="http://schemas.openxmlformats.org/officeDocument/2006/relationships/image" Target="../media/image251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250.png"/><Relationship Id="rId20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247.png"/><Relationship Id="rId5" Type="http://schemas.openxmlformats.org/officeDocument/2006/relationships/image" Target="../media/image62.png"/><Relationship Id="rId15" Type="http://schemas.openxmlformats.org/officeDocument/2006/relationships/image" Target="../media/image249.png"/><Relationship Id="rId23" Type="http://schemas.openxmlformats.org/officeDocument/2006/relationships/image" Target="../media/image257.png"/><Relationship Id="rId10" Type="http://schemas.openxmlformats.org/officeDocument/2006/relationships/image" Target="../media/image96.png"/><Relationship Id="rId19" Type="http://schemas.openxmlformats.org/officeDocument/2006/relationships/image" Target="../media/image253.png"/><Relationship Id="rId4" Type="http://schemas.microsoft.com/office/2007/relationships/hdphoto" Target="../media/hdphoto1.wdp"/><Relationship Id="rId9" Type="http://schemas.openxmlformats.org/officeDocument/2006/relationships/image" Target="../media/image80.png"/><Relationship Id="rId14" Type="http://schemas.openxmlformats.org/officeDocument/2006/relationships/image" Target="../media/image242.png"/><Relationship Id="rId22" Type="http://schemas.openxmlformats.org/officeDocument/2006/relationships/image" Target="../media/image25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259.png"/><Relationship Id="rId18" Type="http://schemas.openxmlformats.org/officeDocument/2006/relationships/image" Target="../media/image263.png"/><Relationship Id="rId3" Type="http://schemas.openxmlformats.org/officeDocument/2006/relationships/image" Target="../media/image52.png"/><Relationship Id="rId21" Type="http://schemas.openxmlformats.org/officeDocument/2006/relationships/image" Target="../media/image246.gif"/><Relationship Id="rId7" Type="http://schemas.openxmlformats.org/officeDocument/2006/relationships/image" Target="../media/image61.png"/><Relationship Id="rId12" Type="http://schemas.openxmlformats.org/officeDocument/2006/relationships/image" Target="../media/image258.png"/><Relationship Id="rId17" Type="http://schemas.openxmlformats.org/officeDocument/2006/relationships/image" Target="../media/image262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261.png"/><Relationship Id="rId20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243.png"/><Relationship Id="rId24" Type="http://schemas.openxmlformats.org/officeDocument/2006/relationships/image" Target="../media/image265.gif"/><Relationship Id="rId5" Type="http://schemas.openxmlformats.org/officeDocument/2006/relationships/image" Target="../media/image62.png"/><Relationship Id="rId15" Type="http://schemas.openxmlformats.org/officeDocument/2006/relationships/image" Target="../media/image255.png"/><Relationship Id="rId23" Type="http://schemas.openxmlformats.org/officeDocument/2006/relationships/image" Target="../media/image175.png"/><Relationship Id="rId10" Type="http://schemas.openxmlformats.org/officeDocument/2006/relationships/image" Target="../media/image96.png"/><Relationship Id="rId19" Type="http://schemas.openxmlformats.org/officeDocument/2006/relationships/image" Target="../media/image264.png"/><Relationship Id="rId4" Type="http://schemas.microsoft.com/office/2007/relationships/hdphoto" Target="../media/hdphoto1.wdp"/><Relationship Id="rId9" Type="http://schemas.openxmlformats.org/officeDocument/2006/relationships/image" Target="../media/image80.png"/><Relationship Id="rId14" Type="http://schemas.openxmlformats.org/officeDocument/2006/relationships/image" Target="../media/image260.png"/><Relationship Id="rId22" Type="http://schemas.openxmlformats.org/officeDocument/2006/relationships/image" Target="../media/image244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png"/><Relationship Id="rId13" Type="http://schemas.openxmlformats.org/officeDocument/2006/relationships/image" Target="../media/image244.gif"/><Relationship Id="rId18" Type="http://schemas.openxmlformats.org/officeDocument/2006/relationships/image" Target="../media/image272.png"/><Relationship Id="rId3" Type="http://schemas.openxmlformats.org/officeDocument/2006/relationships/image" Target="../media/image52.png"/><Relationship Id="rId7" Type="http://schemas.openxmlformats.org/officeDocument/2006/relationships/image" Target="../media/image266.png"/><Relationship Id="rId12" Type="http://schemas.openxmlformats.org/officeDocument/2006/relationships/image" Target="../media/image269.jpg"/><Relationship Id="rId17" Type="http://schemas.openxmlformats.org/officeDocument/2006/relationships/image" Target="../media/image271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270.png"/><Relationship Id="rId20" Type="http://schemas.openxmlformats.org/officeDocument/2006/relationships/image" Target="../media/image2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166.png"/><Relationship Id="rId5" Type="http://schemas.openxmlformats.org/officeDocument/2006/relationships/image" Target="../media/image62.png"/><Relationship Id="rId15" Type="http://schemas.openxmlformats.org/officeDocument/2006/relationships/image" Target="../media/image90.png"/><Relationship Id="rId10" Type="http://schemas.openxmlformats.org/officeDocument/2006/relationships/image" Target="../media/image46.png"/><Relationship Id="rId19" Type="http://schemas.openxmlformats.org/officeDocument/2006/relationships/image" Target="../media/image273.png"/><Relationship Id="rId4" Type="http://schemas.microsoft.com/office/2007/relationships/hdphoto" Target="../media/hdphoto1.wdp"/><Relationship Id="rId9" Type="http://schemas.openxmlformats.org/officeDocument/2006/relationships/image" Target="../media/image268.png"/><Relationship Id="rId14" Type="http://schemas.openxmlformats.org/officeDocument/2006/relationships/image" Target="../media/image24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278.png"/><Relationship Id="rId3" Type="http://schemas.openxmlformats.org/officeDocument/2006/relationships/image" Target="../media/image52.png"/><Relationship Id="rId7" Type="http://schemas.openxmlformats.org/officeDocument/2006/relationships/image" Target="../media/image5.png"/><Relationship Id="rId12" Type="http://schemas.openxmlformats.org/officeDocument/2006/relationships/image" Target="../media/image272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277.png"/><Relationship Id="rId5" Type="http://schemas.openxmlformats.org/officeDocument/2006/relationships/image" Target="../media/image90.png"/><Relationship Id="rId15" Type="http://schemas.openxmlformats.org/officeDocument/2006/relationships/image" Target="../media/image137.png"/><Relationship Id="rId10" Type="http://schemas.openxmlformats.org/officeDocument/2006/relationships/image" Target="../media/image276.svg"/><Relationship Id="rId4" Type="http://schemas.microsoft.com/office/2007/relationships/hdphoto" Target="../media/hdphoto1.wdp"/><Relationship Id="rId9" Type="http://schemas.openxmlformats.org/officeDocument/2006/relationships/image" Target="../media/image275.png"/><Relationship Id="rId1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13" Type="http://schemas.openxmlformats.org/officeDocument/2006/relationships/image" Target="../media/image52.png"/><Relationship Id="rId3" Type="http://schemas.openxmlformats.org/officeDocument/2006/relationships/image" Target="../media/image96.png"/><Relationship Id="rId7" Type="http://schemas.openxmlformats.org/officeDocument/2006/relationships/image" Target="../media/image280.png"/><Relationship Id="rId12" Type="http://schemas.openxmlformats.org/officeDocument/2006/relationships/image" Target="../media/image285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2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284.png"/><Relationship Id="rId5" Type="http://schemas.openxmlformats.org/officeDocument/2006/relationships/image" Target="../media/image279.png"/><Relationship Id="rId15" Type="http://schemas.openxmlformats.org/officeDocument/2006/relationships/image" Target="../media/image286.png"/><Relationship Id="rId10" Type="http://schemas.openxmlformats.org/officeDocument/2006/relationships/image" Target="../media/image283.png"/><Relationship Id="rId4" Type="http://schemas.openxmlformats.org/officeDocument/2006/relationships/image" Target="../media/image62.png"/><Relationship Id="rId9" Type="http://schemas.openxmlformats.org/officeDocument/2006/relationships/image" Target="../media/image282.png"/><Relationship Id="rId1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8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microsoft.com/office/2007/relationships/hdphoto" Target="../media/hdphoto1.wdp"/><Relationship Id="rId10" Type="http://schemas.openxmlformats.org/officeDocument/2006/relationships/image" Target="../media/image80.png"/><Relationship Id="rId4" Type="http://schemas.openxmlformats.org/officeDocument/2006/relationships/image" Target="../media/image52.png"/><Relationship Id="rId9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2.png"/><Relationship Id="rId21" Type="http://schemas.openxmlformats.org/officeDocument/2006/relationships/image" Target="../media/image38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3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3.png"/><Relationship Id="rId9" Type="http://schemas.openxmlformats.org/officeDocument/2006/relationships/image" Target="../media/image14.sv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3.png"/><Relationship Id="rId18" Type="http://schemas.openxmlformats.org/officeDocument/2006/relationships/image" Target="../media/image171.png"/><Relationship Id="rId3" Type="http://schemas.openxmlformats.org/officeDocument/2006/relationships/image" Target="../media/image62.png"/><Relationship Id="rId21" Type="http://schemas.microsoft.com/office/2007/relationships/hdphoto" Target="../media/hdphoto1.wdp"/><Relationship Id="rId7" Type="http://schemas.openxmlformats.org/officeDocument/2006/relationships/image" Target="../media/image90.png"/><Relationship Id="rId12" Type="http://schemas.openxmlformats.org/officeDocument/2006/relationships/image" Target="../media/image31.png"/><Relationship Id="rId17" Type="http://schemas.openxmlformats.org/officeDocument/2006/relationships/image" Target="../media/image212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66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32.png"/><Relationship Id="rId5" Type="http://schemas.openxmlformats.org/officeDocument/2006/relationships/image" Target="../media/image290.png"/><Relationship Id="rId15" Type="http://schemas.openxmlformats.org/officeDocument/2006/relationships/image" Target="../media/image46.png"/><Relationship Id="rId10" Type="http://schemas.openxmlformats.org/officeDocument/2006/relationships/image" Target="../media/image291.png"/><Relationship Id="rId19" Type="http://schemas.openxmlformats.org/officeDocument/2006/relationships/image" Target="../media/image68.gif"/><Relationship Id="rId4" Type="http://schemas.openxmlformats.org/officeDocument/2006/relationships/image" Target="../media/image289.png"/><Relationship Id="rId9" Type="http://schemas.openxmlformats.org/officeDocument/2006/relationships/image" Target="../media/image89.png"/><Relationship Id="rId14" Type="http://schemas.openxmlformats.org/officeDocument/2006/relationships/image" Target="../media/image14.svg"/><Relationship Id="rId22" Type="http://schemas.openxmlformats.org/officeDocument/2006/relationships/image" Target="../media/image29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png"/><Relationship Id="rId3" Type="http://schemas.openxmlformats.org/officeDocument/2006/relationships/image" Target="../media/image52.png"/><Relationship Id="rId7" Type="http://schemas.openxmlformats.org/officeDocument/2006/relationships/image" Target="../media/image137.png"/><Relationship Id="rId12" Type="http://schemas.openxmlformats.org/officeDocument/2006/relationships/image" Target="../media/image29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295.png"/><Relationship Id="rId5" Type="http://schemas.openxmlformats.org/officeDocument/2006/relationships/image" Target="../media/image90.png"/><Relationship Id="rId10" Type="http://schemas.openxmlformats.org/officeDocument/2006/relationships/image" Target="../media/image46.png"/><Relationship Id="rId4" Type="http://schemas.microsoft.com/office/2007/relationships/hdphoto" Target="../media/hdphoto1.wdp"/><Relationship Id="rId9" Type="http://schemas.openxmlformats.org/officeDocument/2006/relationships/image" Target="../media/image29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32.png"/><Relationship Id="rId18" Type="http://schemas.openxmlformats.org/officeDocument/2006/relationships/image" Target="../media/image96.png"/><Relationship Id="rId3" Type="http://schemas.openxmlformats.org/officeDocument/2006/relationships/image" Target="../media/image52.png"/><Relationship Id="rId7" Type="http://schemas.openxmlformats.org/officeDocument/2006/relationships/image" Target="../media/image79.png"/><Relationship Id="rId12" Type="http://schemas.openxmlformats.org/officeDocument/2006/relationships/image" Target="../media/image299.svg"/><Relationship Id="rId17" Type="http://schemas.openxmlformats.org/officeDocument/2006/relationships/image" Target="../media/image303.sv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302.png"/><Relationship Id="rId20" Type="http://schemas.openxmlformats.org/officeDocument/2006/relationships/image" Target="../media/image3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298.png"/><Relationship Id="rId5" Type="http://schemas.openxmlformats.org/officeDocument/2006/relationships/image" Target="../media/image61.png"/><Relationship Id="rId15" Type="http://schemas.openxmlformats.org/officeDocument/2006/relationships/image" Target="../media/image301.svg"/><Relationship Id="rId10" Type="http://schemas.openxmlformats.org/officeDocument/2006/relationships/image" Target="../media/image297.png"/><Relationship Id="rId19" Type="http://schemas.openxmlformats.org/officeDocument/2006/relationships/image" Target="../media/image304.png"/><Relationship Id="rId4" Type="http://schemas.microsoft.com/office/2007/relationships/hdphoto" Target="../media/hdphoto1.wdp"/><Relationship Id="rId9" Type="http://schemas.openxmlformats.org/officeDocument/2006/relationships/image" Target="../media/image46.png"/><Relationship Id="rId14" Type="http://schemas.openxmlformats.org/officeDocument/2006/relationships/image" Target="../media/image30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7.png"/><Relationship Id="rId18" Type="http://schemas.openxmlformats.org/officeDocument/2006/relationships/image" Target="../media/image307.png"/><Relationship Id="rId3" Type="http://schemas.openxmlformats.org/officeDocument/2006/relationships/image" Target="../media/image52.png"/><Relationship Id="rId21" Type="http://schemas.openxmlformats.org/officeDocument/2006/relationships/image" Target="../media/image102.gif"/><Relationship Id="rId7" Type="http://schemas.openxmlformats.org/officeDocument/2006/relationships/image" Target="../media/image60.png"/><Relationship Id="rId12" Type="http://schemas.openxmlformats.org/officeDocument/2006/relationships/image" Target="../media/image46.png"/><Relationship Id="rId17" Type="http://schemas.openxmlformats.org/officeDocument/2006/relationships/image" Target="../media/image166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62.png"/><Relationship Id="rId20" Type="http://schemas.openxmlformats.org/officeDocument/2006/relationships/image" Target="../media/image6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6.png"/><Relationship Id="rId11" Type="http://schemas.openxmlformats.org/officeDocument/2006/relationships/image" Target="../media/image14.svg"/><Relationship Id="rId5" Type="http://schemas.openxmlformats.org/officeDocument/2006/relationships/image" Target="../media/image90.png"/><Relationship Id="rId15" Type="http://schemas.openxmlformats.org/officeDocument/2006/relationships/image" Target="../media/image30.png"/><Relationship Id="rId10" Type="http://schemas.openxmlformats.org/officeDocument/2006/relationships/image" Target="../media/image13.png"/><Relationship Id="rId19" Type="http://schemas.openxmlformats.org/officeDocument/2006/relationships/image" Target="../media/image171.png"/><Relationship Id="rId4" Type="http://schemas.microsoft.com/office/2007/relationships/hdphoto" Target="../media/hdphoto1.wdp"/><Relationship Id="rId9" Type="http://schemas.openxmlformats.org/officeDocument/2006/relationships/image" Target="../media/image31.png"/><Relationship Id="rId1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png"/><Relationship Id="rId3" Type="http://schemas.openxmlformats.org/officeDocument/2006/relationships/image" Target="../media/image5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96.png"/><Relationship Id="rId4" Type="http://schemas.microsoft.com/office/2007/relationships/hdphoto" Target="../media/hdphoto1.wdp"/><Relationship Id="rId9" Type="http://schemas.openxmlformats.org/officeDocument/2006/relationships/image" Target="../media/image16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310.png"/><Relationship Id="rId3" Type="http://schemas.openxmlformats.org/officeDocument/2006/relationships/image" Target="../media/image52.png"/><Relationship Id="rId7" Type="http://schemas.openxmlformats.org/officeDocument/2006/relationships/image" Target="../media/image61.png"/><Relationship Id="rId12" Type="http://schemas.openxmlformats.org/officeDocument/2006/relationships/image" Target="../media/image30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6.png"/><Relationship Id="rId5" Type="http://schemas.openxmlformats.org/officeDocument/2006/relationships/image" Target="../media/image84.png"/><Relationship Id="rId10" Type="http://schemas.openxmlformats.org/officeDocument/2006/relationships/image" Target="../media/image80.png"/><Relationship Id="rId4" Type="http://schemas.microsoft.com/office/2007/relationships/hdphoto" Target="../media/hdphoto1.wdp"/><Relationship Id="rId9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.png"/><Relationship Id="rId13" Type="http://schemas.openxmlformats.org/officeDocument/2006/relationships/image" Target="../media/image316.png"/><Relationship Id="rId3" Type="http://schemas.openxmlformats.org/officeDocument/2006/relationships/image" Target="../media/image52.png"/><Relationship Id="rId7" Type="http://schemas.openxmlformats.org/officeDocument/2006/relationships/image" Target="../media/image90.png"/><Relationship Id="rId12" Type="http://schemas.openxmlformats.org/officeDocument/2006/relationships/image" Target="../media/image31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1.png"/><Relationship Id="rId11" Type="http://schemas.openxmlformats.org/officeDocument/2006/relationships/image" Target="../media/image314.png"/><Relationship Id="rId5" Type="http://schemas.openxmlformats.org/officeDocument/2006/relationships/image" Target="../media/image60.png"/><Relationship Id="rId10" Type="http://schemas.openxmlformats.org/officeDocument/2006/relationships/image" Target="../media/image313.png"/><Relationship Id="rId4" Type="http://schemas.microsoft.com/office/2007/relationships/hdphoto" Target="../media/hdphoto1.wdp"/><Relationship Id="rId9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gif"/><Relationship Id="rId3" Type="http://schemas.openxmlformats.org/officeDocument/2006/relationships/image" Target="../media/image5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62.png"/><Relationship Id="rId4" Type="http://schemas.microsoft.com/office/2007/relationships/hdphoto" Target="../media/hdphoto1.wdp"/><Relationship Id="rId9" Type="http://schemas.openxmlformats.org/officeDocument/2006/relationships/image" Target="../media/image31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gif"/><Relationship Id="rId3" Type="http://schemas.openxmlformats.org/officeDocument/2006/relationships/image" Target="../media/image52.png"/><Relationship Id="rId7" Type="http://schemas.openxmlformats.org/officeDocument/2006/relationships/image" Target="../media/image60.png"/><Relationship Id="rId12" Type="http://schemas.openxmlformats.org/officeDocument/2006/relationships/audio" Target="../media/audio17.wav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321.gif"/><Relationship Id="rId5" Type="http://schemas.openxmlformats.org/officeDocument/2006/relationships/image" Target="../media/image62.png"/><Relationship Id="rId10" Type="http://schemas.openxmlformats.org/officeDocument/2006/relationships/image" Target="../media/image320.gif"/><Relationship Id="rId4" Type="http://schemas.microsoft.com/office/2007/relationships/hdphoto" Target="../media/hdphoto1.wdp"/><Relationship Id="rId9" Type="http://schemas.openxmlformats.org/officeDocument/2006/relationships/image" Target="../media/image31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microsoft.com/office/2007/relationships/hdphoto" Target="../media/hdphoto7.wdp"/><Relationship Id="rId3" Type="http://schemas.openxmlformats.org/officeDocument/2006/relationships/image" Target="../media/image52.png"/><Relationship Id="rId7" Type="http://schemas.openxmlformats.org/officeDocument/2006/relationships/image" Target="../media/image79.png"/><Relationship Id="rId12" Type="http://schemas.openxmlformats.org/officeDocument/2006/relationships/image" Target="../media/image32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323.png"/><Relationship Id="rId5" Type="http://schemas.openxmlformats.org/officeDocument/2006/relationships/image" Target="../media/image61.png"/><Relationship Id="rId10" Type="http://schemas.openxmlformats.org/officeDocument/2006/relationships/image" Target="../media/image322.png"/><Relationship Id="rId4" Type="http://schemas.microsoft.com/office/2007/relationships/hdphoto" Target="../media/hdphoto1.wdp"/><Relationship Id="rId9" Type="http://schemas.openxmlformats.org/officeDocument/2006/relationships/image" Target="../media/image62.png"/><Relationship Id="rId14" Type="http://schemas.openxmlformats.org/officeDocument/2006/relationships/image" Target="../media/image32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6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microsoft.com/office/2007/relationships/hdphoto" Target="../media/hdphoto1.wdp"/><Relationship Id="rId3" Type="http://schemas.openxmlformats.org/officeDocument/2006/relationships/image" Target="../media/image90.png"/><Relationship Id="rId7" Type="http://schemas.openxmlformats.org/officeDocument/2006/relationships/image" Target="../media/image329.jpe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8.png"/><Relationship Id="rId11" Type="http://schemas.openxmlformats.org/officeDocument/2006/relationships/image" Target="../media/image244.gif"/><Relationship Id="rId5" Type="http://schemas.openxmlformats.org/officeDocument/2006/relationships/image" Target="../media/image327.png"/><Relationship Id="rId10" Type="http://schemas.openxmlformats.org/officeDocument/2006/relationships/image" Target="../media/image323.png"/><Relationship Id="rId4" Type="http://schemas.openxmlformats.org/officeDocument/2006/relationships/image" Target="../media/image2.png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18" Type="http://schemas.openxmlformats.org/officeDocument/2006/relationships/image" Target="../media/image15.gif"/><Relationship Id="rId26" Type="http://schemas.openxmlformats.org/officeDocument/2006/relationships/image" Target="../media/image57.gif"/><Relationship Id="rId3" Type="http://schemas.openxmlformats.org/officeDocument/2006/relationships/image" Target="../media/image3.png"/><Relationship Id="rId21" Type="http://schemas.microsoft.com/office/2007/relationships/hdphoto" Target="../media/hdphoto1.wdp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17" Type="http://schemas.openxmlformats.org/officeDocument/2006/relationships/image" Target="../media/image14.svg"/><Relationship Id="rId25" Type="http://schemas.openxmlformats.org/officeDocument/2006/relationships/image" Target="../media/image56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0.png"/><Relationship Id="rId24" Type="http://schemas.openxmlformats.org/officeDocument/2006/relationships/image" Target="../media/image55.gif"/><Relationship Id="rId5" Type="http://schemas.openxmlformats.org/officeDocument/2006/relationships/image" Target="../media/image42.png"/><Relationship Id="rId15" Type="http://schemas.openxmlformats.org/officeDocument/2006/relationships/image" Target="../media/image50.gif"/><Relationship Id="rId23" Type="http://schemas.openxmlformats.org/officeDocument/2006/relationships/image" Target="../media/image54.gif"/><Relationship Id="rId28" Type="http://schemas.openxmlformats.org/officeDocument/2006/relationships/image" Target="../media/image2.png"/><Relationship Id="rId10" Type="http://schemas.openxmlformats.org/officeDocument/2006/relationships/image" Target="../media/image47.png"/><Relationship Id="rId19" Type="http://schemas.openxmlformats.org/officeDocument/2006/relationships/image" Target="../media/image51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.png"/><Relationship Id="rId22" Type="http://schemas.openxmlformats.org/officeDocument/2006/relationships/image" Target="../media/image53.png"/><Relationship Id="rId27" Type="http://schemas.openxmlformats.org/officeDocument/2006/relationships/image" Target="../media/image5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1.wdp"/><Relationship Id="rId18" Type="http://schemas.openxmlformats.org/officeDocument/2006/relationships/image" Target="../media/image65.jpg"/><Relationship Id="rId3" Type="http://schemas.openxmlformats.org/officeDocument/2006/relationships/image" Target="../media/image45.png"/><Relationship Id="rId21" Type="http://schemas.openxmlformats.org/officeDocument/2006/relationships/image" Target="../media/image68.gif"/><Relationship Id="rId7" Type="http://schemas.openxmlformats.org/officeDocument/2006/relationships/audio" Target="../media/audio3.wav"/><Relationship Id="rId12" Type="http://schemas.openxmlformats.org/officeDocument/2006/relationships/image" Target="../media/image52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3.png"/><Relationship Id="rId20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60.png"/><Relationship Id="rId24" Type="http://schemas.openxmlformats.org/officeDocument/2006/relationships/image" Target="../media/image71.gif"/><Relationship Id="rId5" Type="http://schemas.openxmlformats.org/officeDocument/2006/relationships/image" Target="../media/image59.png"/><Relationship Id="rId15" Type="http://schemas.openxmlformats.org/officeDocument/2006/relationships/image" Target="../media/image62.png"/><Relationship Id="rId23" Type="http://schemas.openxmlformats.org/officeDocument/2006/relationships/image" Target="../media/image70.png"/><Relationship Id="rId10" Type="http://schemas.openxmlformats.org/officeDocument/2006/relationships/audio" Target="../media/audio6.wav"/><Relationship Id="rId19" Type="http://schemas.openxmlformats.org/officeDocument/2006/relationships/image" Target="../media/image66.gif"/><Relationship Id="rId4" Type="http://schemas.openxmlformats.org/officeDocument/2006/relationships/audio" Target="../media/audio1.wav"/><Relationship Id="rId9" Type="http://schemas.openxmlformats.org/officeDocument/2006/relationships/audio" Target="../media/audio5.wav"/><Relationship Id="rId14" Type="http://schemas.openxmlformats.org/officeDocument/2006/relationships/image" Target="../media/image61.png"/><Relationship Id="rId22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3" Type="http://schemas.openxmlformats.org/officeDocument/2006/relationships/image" Target="../media/image45.png"/><Relationship Id="rId7" Type="http://schemas.openxmlformats.org/officeDocument/2006/relationships/image" Target="../media/image75.gif"/><Relationship Id="rId12" Type="http://schemas.openxmlformats.org/officeDocument/2006/relationships/image" Target="../media/image7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62.png"/><Relationship Id="rId5" Type="http://schemas.openxmlformats.org/officeDocument/2006/relationships/image" Target="../media/image73.png"/><Relationship Id="rId10" Type="http://schemas.microsoft.com/office/2007/relationships/hdphoto" Target="../media/hdphoto1.wdp"/><Relationship Id="rId4" Type="http://schemas.openxmlformats.org/officeDocument/2006/relationships/image" Target="../media/image72.png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3.gif"/><Relationship Id="rId3" Type="http://schemas.openxmlformats.org/officeDocument/2006/relationships/image" Target="../media/image45.png"/><Relationship Id="rId7" Type="http://schemas.openxmlformats.org/officeDocument/2006/relationships/image" Target="../media/image78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81.jpeg"/><Relationship Id="rId5" Type="http://schemas.microsoft.com/office/2007/relationships/hdphoto" Target="../media/hdphoto1.wdp"/><Relationship Id="rId10" Type="http://schemas.openxmlformats.org/officeDocument/2006/relationships/image" Target="../media/image72.png"/><Relationship Id="rId4" Type="http://schemas.openxmlformats.org/officeDocument/2006/relationships/image" Target="../media/image52.png"/><Relationship Id="rId9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944B5-1B85-42BB-8B89-9596CC5BC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9056914"/>
            <a:ext cx="10363200" cy="3072092"/>
          </a:xfrm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en-GB" sz="166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Français</a:t>
            </a:r>
            <a:endParaRPr lang="en-GB" sz="166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7AD5C1-991B-43BF-8932-DD1E73B617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4450" y="12825692"/>
            <a:ext cx="9144000" cy="2663236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Nom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: ……………………………………………….</a:t>
            </a:r>
          </a:p>
          <a:p>
            <a:pPr algn="l">
              <a:lnSpc>
                <a:spcPct val="150000"/>
              </a:lnSpc>
            </a:pP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Professeur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(e)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: ……………………………………..</a:t>
            </a:r>
          </a:p>
          <a:p>
            <a:pPr algn="l">
              <a:lnSpc>
                <a:spcPct val="150000"/>
              </a:lnSpc>
            </a:pP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Classe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: ……………………………………………..</a:t>
            </a:r>
          </a:p>
        </p:txBody>
      </p:sp>
      <p:pic>
        <p:nvPicPr>
          <p:cNvPr id="16" name="Picture 15" descr="A picture containing text, map, screenshot&#10;&#10;Description automatically generated">
            <a:extLst>
              <a:ext uri="{FF2B5EF4-FFF2-40B4-BE49-F238E27FC236}">
                <a16:creationId xmlns:a16="http://schemas.microsoft.com/office/drawing/2014/main" id="{643B773B-FE7E-41C0-87FB-EDA40277A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45" y="767072"/>
            <a:ext cx="10450009" cy="89589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1442029-6280-4910-8B6E-57FA5B823DC3}"/>
              </a:ext>
            </a:extLst>
          </p:cNvPr>
          <p:cNvSpPr txBox="1"/>
          <p:nvPr/>
        </p:nvSpPr>
        <p:spPr>
          <a:xfrm>
            <a:off x="21279" y="-24262"/>
            <a:ext cx="38975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Vert Term 1 </a:t>
            </a:r>
          </a:p>
        </p:txBody>
      </p:sp>
      <p:pic>
        <p:nvPicPr>
          <p:cNvPr id="6" name="Picture 5" descr="A logo with a circle and text&#10;&#10;Description automatically generated">
            <a:extLst>
              <a:ext uri="{FF2B5EF4-FFF2-40B4-BE49-F238E27FC236}">
                <a16:creationId xmlns:a16="http://schemas.microsoft.com/office/drawing/2014/main" id="{23FDA73F-077E-48A4-8E43-0595787E9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650" y="8197054"/>
            <a:ext cx="2039764" cy="186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29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02363" y="210726"/>
            <a:ext cx="3660038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Interactions</a:t>
            </a:r>
            <a:endParaRPr lang="en-GB" sz="3938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456148" y="328127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938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</a:t>
              </a:r>
              <a:endParaRPr lang="en-GB" sz="3938" dirty="0">
                <a:solidFill>
                  <a:srgbClr val="00B05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2008" y="187830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Vert term 1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2E0EB9B-661E-482E-AE8D-31636A39B8FF}"/>
              </a:ext>
            </a:extLst>
          </p:cNvPr>
          <p:cNvGrpSpPr/>
          <p:nvPr/>
        </p:nvGrpSpPr>
        <p:grpSpPr>
          <a:xfrm>
            <a:off x="10816129" y="15591921"/>
            <a:ext cx="912053" cy="651262"/>
            <a:chOff x="10804163" y="15567396"/>
            <a:chExt cx="912053" cy="651262"/>
          </a:xfrm>
        </p:grpSpPr>
        <p:pic>
          <p:nvPicPr>
            <p:cNvPr id="138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42956B4-5E5B-45B5-AA3D-B56EE3C8CC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A933B5E5-C6EE-4FC2-8123-E74CE50750C9}"/>
                </a:ext>
              </a:extLst>
            </p:cNvPr>
            <p:cNvSpPr txBox="1"/>
            <p:nvPr/>
          </p:nvSpPr>
          <p:spPr>
            <a:xfrm>
              <a:off x="11066993" y="15637679"/>
              <a:ext cx="340158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8</a:t>
              </a:r>
            </a:p>
          </p:txBody>
        </p:sp>
      </p:grpSp>
      <p:pic>
        <p:nvPicPr>
          <p:cNvPr id="112" name="Picture 111">
            <a:extLst>
              <a:ext uri="{FF2B5EF4-FFF2-40B4-BE49-F238E27FC236}">
                <a16:creationId xmlns:a16="http://schemas.microsoft.com/office/drawing/2014/main" id="{8F3162EF-D4C1-43DB-879E-A86769551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765" y="6448800"/>
            <a:ext cx="2903975" cy="982021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8E331F0D-285C-412D-9854-A09C30960A1B}"/>
              </a:ext>
            </a:extLst>
          </p:cNvPr>
          <p:cNvSpPr txBox="1"/>
          <p:nvPr/>
        </p:nvSpPr>
        <p:spPr>
          <a:xfrm>
            <a:off x="3214836" y="6661519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21" name="Table 4">
            <a:extLst>
              <a:ext uri="{FF2B5EF4-FFF2-40B4-BE49-F238E27FC236}">
                <a16:creationId xmlns:a16="http://schemas.microsoft.com/office/drawing/2014/main" id="{A7A528A1-D1E3-4C62-BB17-A57B66389A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331524"/>
              </p:ext>
            </p:extLst>
          </p:nvPr>
        </p:nvGraphicFramePr>
        <p:xfrm>
          <a:off x="682487" y="7670000"/>
          <a:ext cx="10681115" cy="7909104"/>
        </p:xfrm>
        <a:graphic>
          <a:graphicData uri="http://schemas.openxmlformats.org/drawingml/2006/table">
            <a:tbl>
              <a:tblPr firstRow="1" bandRow="1"/>
              <a:tblGrid>
                <a:gridCol w="188395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112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5353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3238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12987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small, short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sporty (m)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modern (m/f)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112987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strong (m)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weak (m/f)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fast (m/f)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112987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be, being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school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friend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12987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she is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independent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teacher (m)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129872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creative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 am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negative (m)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11298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positive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how?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112987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who?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Mrs, Miss (teacher)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22" name="Picture 121">
            <a:extLst>
              <a:ext uri="{FF2B5EF4-FFF2-40B4-BE49-F238E27FC236}">
                <a16:creationId xmlns:a16="http://schemas.microsoft.com/office/drawing/2014/main" id="{D470E43B-0782-426C-9569-A22D590EC6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640" y="10428859"/>
            <a:ext cx="1186070" cy="1080360"/>
          </a:xfrm>
          <a:prstGeom prst="rect">
            <a:avLst/>
          </a:prstGeom>
        </p:spPr>
      </p:pic>
      <p:pic>
        <p:nvPicPr>
          <p:cNvPr id="123" name="Picture 122" descr="Icon&#10;&#10;Description automatically generated">
            <a:extLst>
              <a:ext uri="{FF2B5EF4-FFF2-40B4-BE49-F238E27FC236}">
                <a16:creationId xmlns:a16="http://schemas.microsoft.com/office/drawing/2014/main" id="{010E2F9C-93C9-4337-9A7A-69E03E42F4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17" y="8224111"/>
            <a:ext cx="1186070" cy="1186070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93A0FC50-B158-4109-B5A4-1E364D82CF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293" y="13194690"/>
            <a:ext cx="1162417" cy="1101237"/>
          </a:xfrm>
          <a:prstGeom prst="rect">
            <a:avLst/>
          </a:prstGeom>
        </p:spPr>
      </p:pic>
      <p:sp>
        <p:nvSpPr>
          <p:cNvPr id="153" name="Rectangle 152">
            <a:extLst>
              <a:ext uri="{FF2B5EF4-FFF2-40B4-BE49-F238E27FC236}">
                <a16:creationId xmlns:a16="http://schemas.microsoft.com/office/drawing/2014/main" id="{51976F76-D824-416C-B4F7-349BC77EA673}"/>
              </a:ext>
            </a:extLst>
          </p:cNvPr>
          <p:cNvSpPr/>
          <p:nvPr/>
        </p:nvSpPr>
        <p:spPr>
          <a:xfrm>
            <a:off x="276629" y="2230751"/>
            <a:ext cx="8274337" cy="18804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[_________], Jean-Michel !</a:t>
            </a: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[__________], [___________].</a:t>
            </a:r>
            <a:endParaRPr lang="fr-FR" sz="2000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Tu es [______________] ?</a:t>
            </a: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Je suis [_____________  ______ __________,  ____________.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B920CB36-6639-49DA-B0A5-B055FED5A8E1}"/>
              </a:ext>
            </a:extLst>
          </p:cNvPr>
          <p:cNvSpPr/>
          <p:nvPr/>
        </p:nvSpPr>
        <p:spPr>
          <a:xfrm>
            <a:off x="238097" y="4104078"/>
            <a:ext cx="11715805" cy="18804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Et   [___________] est Nathalie ?</a:t>
            </a: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Bonjour, Monsieur ! [ ____ _______] ici. Je suis [_______________] et [_______________].  </a:t>
            </a:r>
            <a:endParaRPr lang="fr-FR" sz="2000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Thomas ?</a:t>
            </a: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2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[_______ _________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absent, Monsieur.  [__________ ________] malade, aujourd’hui.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A697C267-851E-4F9A-9990-08BF36AA77FC}"/>
              </a:ext>
            </a:extLst>
          </p:cNvPr>
          <p:cNvSpPr txBox="1"/>
          <p:nvPr/>
        </p:nvSpPr>
        <p:spPr>
          <a:xfrm>
            <a:off x="8172768" y="4111202"/>
            <a:ext cx="3881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Monsieur Charles</a:t>
            </a:r>
          </a:p>
        </p:txBody>
      </p:sp>
      <p:pic>
        <p:nvPicPr>
          <p:cNvPr id="157" name="Picture 156">
            <a:extLst>
              <a:ext uri="{FF2B5EF4-FFF2-40B4-BE49-F238E27FC236}">
                <a16:creationId xmlns:a16="http://schemas.microsoft.com/office/drawing/2014/main" id="{0AC5F8CE-8940-445E-B591-D323AC24A8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708" y="1294957"/>
            <a:ext cx="2048434" cy="847417"/>
          </a:xfrm>
          <a:prstGeom prst="rect">
            <a:avLst/>
          </a:prstGeom>
        </p:spPr>
      </p:pic>
      <p:sp>
        <p:nvSpPr>
          <p:cNvPr id="158" name="TextBox 157">
            <a:extLst>
              <a:ext uri="{FF2B5EF4-FFF2-40B4-BE49-F238E27FC236}">
                <a16:creationId xmlns:a16="http://schemas.microsoft.com/office/drawing/2014/main" id="{5901AC11-12E5-4DA0-871A-E6D2B2456783}"/>
              </a:ext>
            </a:extLst>
          </p:cNvPr>
          <p:cNvSpPr txBox="1"/>
          <p:nvPr/>
        </p:nvSpPr>
        <p:spPr>
          <a:xfrm>
            <a:off x="2459015" y="1480910"/>
            <a:ext cx="4406976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mots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" name="Picture 8" descr="Crecimiento, Hombre, Chico, Avatar, Avatar Chico">
            <a:extLst>
              <a:ext uri="{FF2B5EF4-FFF2-40B4-BE49-F238E27FC236}">
                <a16:creationId xmlns:a16="http://schemas.microsoft.com/office/drawing/2014/main" id="{AEEF9BBB-126B-4BBD-9F31-B673EDC7C2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0" b="41192"/>
          <a:stretch/>
        </p:blipFill>
        <p:spPr bwMode="auto">
          <a:xfrm>
            <a:off x="9503746" y="2187738"/>
            <a:ext cx="1219213" cy="174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40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D8C5A7A5-8AE0-44E7-9C71-BC1B35632E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106" y="792918"/>
            <a:ext cx="6778698" cy="3813018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361940" y="1173246"/>
            <a:ext cx="3665413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9" y="149979"/>
            <a:ext cx="3631330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690138" y="18005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499548" y="1233491"/>
            <a:ext cx="2957045" cy="672351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26B086-48E6-4047-A592-E3BDF795EB6A}"/>
              </a:ext>
            </a:extLst>
          </p:cNvPr>
          <p:cNvGrpSpPr/>
          <p:nvPr/>
        </p:nvGrpSpPr>
        <p:grpSpPr>
          <a:xfrm>
            <a:off x="197344" y="4511270"/>
            <a:ext cx="2268556" cy="862054"/>
            <a:chOff x="314909" y="12083263"/>
            <a:chExt cx="2268556" cy="862054"/>
          </a:xfrm>
        </p:grpSpPr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04C46840-11A1-4494-9F0F-151ADA4D341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" name="Picture 1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B5A3394-A3A1-421E-8604-8E95C66A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DB737BA-8785-4488-AA05-C6061D367782}"/>
              </a:ext>
            </a:extLst>
          </p:cNvPr>
          <p:cNvGrpSpPr/>
          <p:nvPr/>
        </p:nvGrpSpPr>
        <p:grpSpPr>
          <a:xfrm>
            <a:off x="8967738" y="892965"/>
            <a:ext cx="2991081" cy="2306627"/>
            <a:chOff x="4876029" y="582476"/>
            <a:chExt cx="1822690" cy="1405601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9D702960-8002-45FB-A942-DE043CEA9EB3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05601"/>
              <a:chOff x="4310576" y="875609"/>
              <a:chExt cx="2558030" cy="1902363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245BA20-BFAC-41A5-AB12-14BD23BA99F5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824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FF3301C0-31D7-4329-A19A-2F84FA41DA69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2A942C5E-71F0-4975-B055-F14A8CA5674E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3133389-EFB1-4B56-8B6A-A3FD01737222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4255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Describing classmates</a:t>
              </a:r>
              <a:endParaRPr kumimoji="0" lang="en-GB" sz="1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8DAD604-69C7-4355-A0BB-94BF9D3F7EC9}"/>
                </a:ext>
              </a:extLst>
            </p:cNvPr>
            <p:cNvSpPr/>
            <p:nvPr/>
          </p:nvSpPr>
          <p:spPr>
            <a:xfrm>
              <a:off x="4961589" y="1473225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4FACE246-8957-40B2-B8E3-62AFCBF4D3CF}"/>
                </a:ext>
              </a:extLst>
            </p:cNvPr>
            <p:cNvSpPr txBox="1"/>
            <p:nvPr/>
          </p:nvSpPr>
          <p:spPr>
            <a:xfrm>
              <a:off x="5115812" y="1412247"/>
              <a:ext cx="1575350" cy="562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Saying ‘we are’ and using plural adjectives</a:t>
              </a:r>
            </a:p>
          </p:txBody>
        </p:sp>
      </p:grpSp>
      <p:graphicFrame>
        <p:nvGraphicFramePr>
          <p:cNvPr id="133" name="Table 51">
            <a:extLst>
              <a:ext uri="{FF2B5EF4-FFF2-40B4-BE49-F238E27FC236}">
                <a16:creationId xmlns:a16="http://schemas.microsoft.com/office/drawing/2014/main" id="{FD0BC409-6F74-41BC-A2DD-856FBB7DE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60963"/>
              </p:ext>
            </p:extLst>
          </p:nvPr>
        </p:nvGraphicFramePr>
        <p:xfrm>
          <a:off x="384780" y="5398615"/>
          <a:ext cx="9598854" cy="12424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934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918494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897757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901669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nous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Spanish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sommes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German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</a:tbl>
          </a:graphicData>
        </a:graphic>
      </p:graphicFrame>
      <p:sp>
        <p:nvSpPr>
          <p:cNvPr id="134" name="TextBox 133">
            <a:extLst>
              <a:ext uri="{FF2B5EF4-FFF2-40B4-BE49-F238E27FC236}">
                <a16:creationId xmlns:a16="http://schemas.microsoft.com/office/drawing/2014/main" id="{C713FC1C-C186-4A04-A66E-7A411B179B19}"/>
              </a:ext>
            </a:extLst>
          </p:cNvPr>
          <p:cNvSpPr txBox="1"/>
          <p:nvPr/>
        </p:nvSpPr>
        <p:spPr>
          <a:xfrm>
            <a:off x="2474621" y="4668671"/>
            <a:ext cx="730680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CC3D6991-F834-434F-8325-ADEA3CEBAF98}"/>
              </a:ext>
            </a:extLst>
          </p:cNvPr>
          <p:cNvSpPr/>
          <p:nvPr/>
        </p:nvSpPr>
        <p:spPr>
          <a:xfrm>
            <a:off x="303761" y="11716285"/>
            <a:ext cx="11584478" cy="4397624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Title 1">
            <a:extLst>
              <a:ext uri="{FF2B5EF4-FFF2-40B4-BE49-F238E27FC236}">
                <a16:creationId xmlns:a16="http://schemas.microsoft.com/office/drawing/2014/main" id="{9522AC04-9C22-4E16-BEA4-8289B2E499F7}"/>
              </a:ext>
            </a:extLst>
          </p:cNvPr>
          <p:cNvSpPr txBox="1">
            <a:spLocks/>
          </p:cNvSpPr>
          <p:nvPr/>
        </p:nvSpPr>
        <p:spPr>
          <a:xfrm>
            <a:off x="9769291" y="12090103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9" name="Google Shape;170;p8" descr="Jigsaw, Puzzle, Piece, Game, Concept, Solution">
            <a:extLst>
              <a:ext uri="{FF2B5EF4-FFF2-40B4-BE49-F238E27FC236}">
                <a16:creationId xmlns:a16="http://schemas.microsoft.com/office/drawing/2014/main" id="{3C034C8E-447E-48B3-9ACA-71FB6148FB8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86954" y="12005831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CustomShape 2">
            <a:extLst>
              <a:ext uri="{FF2B5EF4-FFF2-40B4-BE49-F238E27FC236}">
                <a16:creationId xmlns:a16="http://schemas.microsoft.com/office/drawing/2014/main" id="{D623F39A-D64E-4FC9-8BB7-245D33743F34}"/>
              </a:ext>
            </a:extLst>
          </p:cNvPr>
          <p:cNvSpPr/>
          <p:nvPr/>
        </p:nvSpPr>
        <p:spPr>
          <a:xfrm>
            <a:off x="1375358" y="11869687"/>
            <a:ext cx="28246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[to be | being]</a:t>
            </a:r>
            <a:endParaRPr lang="en-GB" sz="28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3" name="Title 1">
            <a:extLst>
              <a:ext uri="{FF2B5EF4-FFF2-40B4-BE49-F238E27FC236}">
                <a16:creationId xmlns:a16="http://schemas.microsoft.com/office/drawing/2014/main" id="{83CBD1A0-D558-4813-AD50-56E9CF490644}"/>
              </a:ext>
            </a:extLst>
          </p:cNvPr>
          <p:cNvSpPr txBox="1">
            <a:spLocks/>
          </p:cNvSpPr>
          <p:nvPr/>
        </p:nvSpPr>
        <p:spPr>
          <a:xfrm>
            <a:off x="381136" y="11845676"/>
            <a:ext cx="2278800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être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49" name="Google Shape;180;p8">
            <a:extLst>
              <a:ext uri="{FF2B5EF4-FFF2-40B4-BE49-F238E27FC236}">
                <a16:creationId xmlns:a16="http://schemas.microsoft.com/office/drawing/2014/main" id="{19342A15-0E63-48F7-BBE3-42809AD32E5C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489330" y="12444810"/>
            <a:ext cx="516550" cy="1021266"/>
          </a:xfrm>
          <a:prstGeom prst="rect">
            <a:avLst/>
          </a:prstGeom>
          <a:ln>
            <a:noFill/>
          </a:ln>
        </p:spPr>
      </p:pic>
      <p:pic>
        <p:nvPicPr>
          <p:cNvPr id="150" name="Google Shape;181;p8">
            <a:extLst>
              <a:ext uri="{FF2B5EF4-FFF2-40B4-BE49-F238E27FC236}">
                <a16:creationId xmlns:a16="http://schemas.microsoft.com/office/drawing/2014/main" id="{7D8199F8-C7C4-432C-A49C-574006C45B4A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467769" y="14457526"/>
            <a:ext cx="907589" cy="778963"/>
          </a:xfrm>
          <a:prstGeom prst="rect">
            <a:avLst/>
          </a:prstGeom>
          <a:ln>
            <a:noFill/>
          </a:ln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id="{CBD509C2-A4CC-4390-BFED-DDC5783CEEC7}"/>
              </a:ext>
            </a:extLst>
          </p:cNvPr>
          <p:cNvSpPr txBox="1"/>
          <p:nvPr/>
        </p:nvSpPr>
        <p:spPr>
          <a:xfrm>
            <a:off x="2462015" y="11200827"/>
            <a:ext cx="4033476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Translate the examples.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590E049E-9AD6-43D8-BD15-077228FF6FC5}"/>
              </a:ext>
            </a:extLst>
          </p:cNvPr>
          <p:cNvSpPr txBox="1"/>
          <p:nvPr/>
        </p:nvSpPr>
        <p:spPr>
          <a:xfrm>
            <a:off x="1220873" y="12675391"/>
            <a:ext cx="4213635" cy="491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5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_______________________.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BD3CF0-9ABD-4A13-B661-D9843DE408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6585" y="1982099"/>
            <a:ext cx="1615260" cy="2385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C6033A-0CFC-4666-80C3-5BE2FB6607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481" y="2002006"/>
            <a:ext cx="1630895" cy="235018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4229E23-84EB-441A-88AB-043D6C564D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4838" y="6772386"/>
            <a:ext cx="2377646" cy="853514"/>
          </a:xfrm>
          <a:prstGeom prst="rect">
            <a:avLst/>
          </a:prstGeom>
        </p:spPr>
      </p:pic>
      <p:sp>
        <p:nvSpPr>
          <p:cNvPr id="80" name="Oval 79">
            <a:extLst>
              <a:ext uri="{FF2B5EF4-FFF2-40B4-BE49-F238E27FC236}">
                <a16:creationId xmlns:a16="http://schemas.microsoft.com/office/drawing/2014/main" id="{93CAD956-DE24-4D3F-B666-4DCF07842CCA}"/>
              </a:ext>
            </a:extLst>
          </p:cNvPr>
          <p:cNvSpPr/>
          <p:nvPr/>
        </p:nvSpPr>
        <p:spPr>
          <a:xfrm>
            <a:off x="825690" y="7505570"/>
            <a:ext cx="6041007" cy="36547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BEB5E51B-C8F2-458E-93CC-C0FE5A55A41A}"/>
              </a:ext>
            </a:extLst>
          </p:cNvPr>
          <p:cNvSpPr/>
          <p:nvPr/>
        </p:nvSpPr>
        <p:spPr>
          <a:xfrm>
            <a:off x="4686355" y="7533044"/>
            <a:ext cx="6041007" cy="364963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53;p2">
            <a:extLst>
              <a:ext uri="{FF2B5EF4-FFF2-40B4-BE49-F238E27FC236}">
                <a16:creationId xmlns:a16="http://schemas.microsoft.com/office/drawing/2014/main" id="{4D34D840-B090-4C8A-B110-858C7FE7AF42}"/>
              </a:ext>
            </a:extLst>
          </p:cNvPr>
          <p:cNvSpPr txBox="1"/>
          <p:nvPr/>
        </p:nvSpPr>
        <p:spPr>
          <a:xfrm>
            <a:off x="3406338" y="7508732"/>
            <a:ext cx="73331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[a]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154;p2">
            <a:extLst>
              <a:ext uri="{FF2B5EF4-FFF2-40B4-BE49-F238E27FC236}">
                <a16:creationId xmlns:a16="http://schemas.microsoft.com/office/drawing/2014/main" id="{F28F148E-1D96-42FA-89F8-CAD947678632}"/>
              </a:ext>
            </a:extLst>
          </p:cNvPr>
          <p:cNvSpPr txBox="1"/>
          <p:nvPr/>
        </p:nvSpPr>
        <p:spPr>
          <a:xfrm>
            <a:off x="2347660" y="7927723"/>
            <a:ext cx="174271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banane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155;p2">
            <a:extLst>
              <a:ext uri="{FF2B5EF4-FFF2-40B4-BE49-F238E27FC236}">
                <a16:creationId xmlns:a16="http://schemas.microsoft.com/office/drawing/2014/main" id="{1BC74D45-8093-4A6C-87C9-21FFE98E16EF}"/>
              </a:ext>
            </a:extLst>
          </p:cNvPr>
          <p:cNvSpPr txBox="1"/>
          <p:nvPr/>
        </p:nvSpPr>
        <p:spPr>
          <a:xfrm>
            <a:off x="7012245" y="7567272"/>
            <a:ext cx="154551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an|en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154;p2">
            <a:extLst>
              <a:ext uri="{FF2B5EF4-FFF2-40B4-BE49-F238E27FC236}">
                <a16:creationId xmlns:a16="http://schemas.microsoft.com/office/drawing/2014/main" id="{4E89DA27-66D5-4379-8DC4-8867E50E5FB3}"/>
              </a:ext>
            </a:extLst>
          </p:cNvPr>
          <p:cNvSpPr txBox="1"/>
          <p:nvPr/>
        </p:nvSpPr>
        <p:spPr>
          <a:xfrm>
            <a:off x="6450606" y="7957806"/>
            <a:ext cx="140536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enfant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326A7666-5511-4BA0-8DA6-C50FB2E591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208" y="7756972"/>
            <a:ext cx="1102475" cy="652298"/>
          </a:xfrm>
          <a:prstGeom prst="rect">
            <a:avLst/>
          </a:prstGeom>
        </p:spPr>
      </p:pic>
      <p:pic>
        <p:nvPicPr>
          <p:cNvPr id="88" name="Picture 2" descr="Child, Happy, Boy, Hair, Smiling, Smile, Kid, Play">
            <a:extLst>
              <a:ext uri="{FF2B5EF4-FFF2-40B4-BE49-F238E27FC236}">
                <a16:creationId xmlns:a16="http://schemas.microsoft.com/office/drawing/2014/main" id="{4B03D6E8-017A-47E4-A8ED-DD662C4A6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685" y="7709705"/>
            <a:ext cx="443927" cy="70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D3C699A2-5E15-4E36-9B9D-468676B7C106}"/>
              </a:ext>
            </a:extLst>
          </p:cNvPr>
          <p:cNvSpPr txBox="1"/>
          <p:nvPr/>
        </p:nvSpPr>
        <p:spPr>
          <a:xfrm>
            <a:off x="2582079" y="6911865"/>
            <a:ext cx="5887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les mots. 1-10.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828765" y="1535649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38504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9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D30026BE-1094-40FF-8478-A826EF5C431F}"/>
              </a:ext>
            </a:extLst>
          </p:cNvPr>
          <p:cNvSpPr txBox="1"/>
          <p:nvPr/>
        </p:nvSpPr>
        <p:spPr>
          <a:xfrm>
            <a:off x="5475177" y="12685860"/>
            <a:ext cx="4213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(a boy)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present. 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37E9AE7-6B61-43BD-B840-6018AD8E6AB4}"/>
              </a:ext>
            </a:extLst>
          </p:cNvPr>
          <p:cNvGrpSpPr/>
          <p:nvPr/>
        </p:nvGrpSpPr>
        <p:grpSpPr>
          <a:xfrm>
            <a:off x="587543" y="13577919"/>
            <a:ext cx="622466" cy="778963"/>
            <a:chOff x="-8374090" y="941418"/>
            <a:chExt cx="3122580" cy="3907639"/>
          </a:xfrm>
        </p:grpSpPr>
        <p:pic>
          <p:nvPicPr>
            <p:cNvPr id="96" name="Google Shape;182;p8">
              <a:extLst>
                <a:ext uri="{FF2B5EF4-FFF2-40B4-BE49-F238E27FC236}">
                  <a16:creationId xmlns:a16="http://schemas.microsoft.com/office/drawing/2014/main" id="{60811F7A-D5AE-4728-975B-0D11116E5437}"/>
                </a:ext>
              </a:extLst>
            </p:cNvPr>
            <p:cNvPicPr/>
            <p:nvPr/>
          </p:nvPicPr>
          <p:blipFill rotWithShape="1">
            <a:blip r:embed="rId16"/>
            <a:srcRect r="38272"/>
            <a:stretch/>
          </p:blipFill>
          <p:spPr>
            <a:xfrm>
              <a:off x="-8374090" y="941418"/>
              <a:ext cx="3087788" cy="3907639"/>
            </a:xfrm>
            <a:prstGeom prst="rect">
              <a:avLst/>
            </a:prstGeom>
            <a:ln>
              <a:noFill/>
            </a:ln>
          </p:spPr>
        </p:pic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CB61F900-6F00-44F7-9159-FA74975CB27E}"/>
                </a:ext>
              </a:extLst>
            </p:cNvPr>
            <p:cNvSpPr/>
            <p:nvPr/>
          </p:nvSpPr>
          <p:spPr>
            <a:xfrm rot="20271619">
              <a:off x="-5719063" y="2787211"/>
              <a:ext cx="467553" cy="200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F4C52C58-98C0-4CCE-8EF1-CC9B4CC298DA}"/>
              </a:ext>
            </a:extLst>
          </p:cNvPr>
          <p:cNvSpPr txBox="1"/>
          <p:nvPr/>
        </p:nvSpPr>
        <p:spPr>
          <a:xfrm>
            <a:off x="1220873" y="13716125"/>
            <a:ext cx="4213635" cy="491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5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_______________________.</a:t>
            </a:r>
            <a:endParaRPr lang="en-GB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F941F28-9E8F-4394-A63B-5B67BBDF0256}"/>
              </a:ext>
            </a:extLst>
          </p:cNvPr>
          <p:cNvSpPr txBox="1"/>
          <p:nvPr/>
        </p:nvSpPr>
        <p:spPr>
          <a:xfrm>
            <a:off x="5538257" y="13647042"/>
            <a:ext cx="4213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(a girl)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am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present. 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94711A9-DE0F-4C20-B5EB-9949AE414110}"/>
              </a:ext>
            </a:extLst>
          </p:cNvPr>
          <p:cNvSpPr txBox="1"/>
          <p:nvPr/>
        </p:nvSpPr>
        <p:spPr>
          <a:xfrm>
            <a:off x="1375358" y="14684824"/>
            <a:ext cx="4213635" cy="491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5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_______________________.</a:t>
            </a:r>
            <a:endParaRPr lang="en-GB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D3EC589-92BF-460C-920C-64AE23CE21EF}"/>
              </a:ext>
            </a:extLst>
          </p:cNvPr>
          <p:cNvSpPr txBox="1"/>
          <p:nvPr/>
        </p:nvSpPr>
        <p:spPr>
          <a:xfrm>
            <a:off x="5594739" y="14668380"/>
            <a:ext cx="4213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He is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short.</a:t>
            </a: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A3A2CB5A-34B8-4801-A3C6-2A315A5787C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9548" y="15307690"/>
            <a:ext cx="894856" cy="724106"/>
          </a:xfrm>
          <a:prstGeom prst="rect">
            <a:avLst/>
          </a:prstGeom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4BD3885D-EE52-4B81-BBB0-CE8F09EA08B1}"/>
              </a:ext>
            </a:extLst>
          </p:cNvPr>
          <p:cNvSpPr txBox="1"/>
          <p:nvPr/>
        </p:nvSpPr>
        <p:spPr>
          <a:xfrm>
            <a:off x="5727634" y="15513905"/>
            <a:ext cx="4213635" cy="491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5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_______________________.</a:t>
            </a:r>
            <a:endParaRPr lang="en-GB" dirty="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3E3B17DE-ABA0-445E-A0E3-197B353F635D}"/>
              </a:ext>
            </a:extLst>
          </p:cNvPr>
          <p:cNvSpPr txBox="1"/>
          <p:nvPr/>
        </p:nvSpPr>
        <p:spPr>
          <a:xfrm>
            <a:off x="1454202" y="15578445"/>
            <a:ext cx="46417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Nou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somme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content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39E944A5-08BE-4FEB-90E2-AF7F0315E0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4878" y="10914211"/>
            <a:ext cx="2048434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00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09BF8428-C42C-4D9D-A49C-C482C5A95AA2}"/>
              </a:ext>
            </a:extLst>
          </p:cNvPr>
          <p:cNvSpPr/>
          <p:nvPr/>
        </p:nvSpPr>
        <p:spPr>
          <a:xfrm>
            <a:off x="52252" y="12955614"/>
            <a:ext cx="12061778" cy="3150407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48379"/>
            <a:ext cx="3921813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610384" y="161481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CC3D6991-F834-434F-8325-ADEA3CEBAF98}"/>
              </a:ext>
            </a:extLst>
          </p:cNvPr>
          <p:cNvSpPr/>
          <p:nvPr/>
        </p:nvSpPr>
        <p:spPr>
          <a:xfrm>
            <a:off x="8479215" y="1816194"/>
            <a:ext cx="3586676" cy="5294424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Title 1">
            <a:extLst>
              <a:ext uri="{FF2B5EF4-FFF2-40B4-BE49-F238E27FC236}">
                <a16:creationId xmlns:a16="http://schemas.microsoft.com/office/drawing/2014/main" id="{9522AC04-9C22-4E16-BEA4-8289B2E499F7}"/>
              </a:ext>
            </a:extLst>
          </p:cNvPr>
          <p:cNvSpPr txBox="1">
            <a:spLocks/>
          </p:cNvSpPr>
          <p:nvPr/>
        </p:nvSpPr>
        <p:spPr>
          <a:xfrm>
            <a:off x="9942830" y="2110777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9" name="Google Shape;170;p8" descr="Jigsaw, Puzzle, Piece, Game, Concept, Solution">
            <a:extLst>
              <a:ext uri="{FF2B5EF4-FFF2-40B4-BE49-F238E27FC236}">
                <a16:creationId xmlns:a16="http://schemas.microsoft.com/office/drawing/2014/main" id="{3C034C8E-447E-48B3-9ACA-71FB6148FB8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34043" y="1974954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id="{CBD509C2-A4CC-4390-BFED-DDC5783CEEC7}"/>
              </a:ext>
            </a:extLst>
          </p:cNvPr>
          <p:cNvSpPr txBox="1"/>
          <p:nvPr/>
        </p:nvSpPr>
        <p:spPr>
          <a:xfrm>
            <a:off x="8479215" y="2783640"/>
            <a:ext cx="3737304" cy="1304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‘Nous’ (we) is plural.</a:t>
            </a:r>
            <a:b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</a:b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Adjectives describing ‘nous’ are plural, too:</a:t>
            </a:r>
            <a:endParaRPr kumimoji="0" lang="en-GB" sz="2626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F4229E23-84EB-441A-88AB-043D6C564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95" y="998192"/>
            <a:ext cx="2377646" cy="853514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D3C699A2-5E15-4E36-9B9D-468676B7C106}"/>
              </a:ext>
            </a:extLst>
          </p:cNvPr>
          <p:cNvSpPr txBox="1"/>
          <p:nvPr/>
        </p:nvSpPr>
        <p:spPr>
          <a:xfrm>
            <a:off x="2495828" y="1164058"/>
            <a:ext cx="7745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nous ?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l’adjectif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anglais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1023445" y="15602826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816129" y="15435165"/>
            <a:ext cx="912053" cy="651262"/>
            <a:chOff x="10804163" y="15567396"/>
            <a:chExt cx="912053" cy="651262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0996064" y="15698967"/>
              <a:ext cx="562975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10</a:t>
              </a:r>
            </a:p>
          </p:txBody>
        </p:sp>
      </p:grpSp>
      <p:graphicFrame>
        <p:nvGraphicFramePr>
          <p:cNvPr id="69" name="Table 51">
            <a:extLst>
              <a:ext uri="{FF2B5EF4-FFF2-40B4-BE49-F238E27FC236}">
                <a16:creationId xmlns:a16="http://schemas.microsoft.com/office/drawing/2014/main" id="{DABAF3E4-E721-4620-BBCF-0F3F3E3096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922993"/>
              </p:ext>
            </p:extLst>
          </p:nvPr>
        </p:nvGraphicFramePr>
        <p:xfrm>
          <a:off x="439371" y="1952458"/>
          <a:ext cx="7828330" cy="515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7157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645678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116183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3199312">
                  <a:extLst>
                    <a:ext uri="{9D8B030D-6E8A-4147-A177-3AD203B41FA5}">
                      <a16:colId xmlns:a16="http://schemas.microsoft.com/office/drawing/2014/main" val="1229825210"/>
                    </a:ext>
                  </a:extLst>
                </a:gridCol>
              </a:tblGrid>
              <a:tr h="509683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4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je</a:t>
                      </a:r>
                      <a:r>
                        <a:rPr lang="en-GB" sz="24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(I)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1219170" rtl="0" eaLnBrk="1" latinLnBrk="0" hangingPunct="1"/>
                      <a:r>
                        <a:rPr lang="en-GB" sz="24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nous </a:t>
                      </a:r>
                      <a:r>
                        <a:rPr lang="en-GB" sz="24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(we)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endParaRPr lang="en-GB" sz="24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0797608"/>
                  </a:ext>
                </a:extLst>
              </a:tr>
              <a:tr h="408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fun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08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408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/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  <a:tr h="408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077367"/>
                  </a:ext>
                </a:extLst>
              </a:tr>
              <a:tr h="408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789428"/>
                  </a:ext>
                </a:extLst>
              </a:tr>
              <a:tr h="408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5492749"/>
                  </a:ext>
                </a:extLst>
              </a:tr>
              <a:tr h="408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7968483"/>
                  </a:ext>
                </a:extLst>
              </a:tr>
              <a:tr h="408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393615"/>
                  </a:ext>
                </a:extLst>
              </a:tr>
              <a:tr h="408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644264"/>
                  </a:ext>
                </a:extLst>
              </a:tr>
            </a:tbl>
          </a:graphicData>
        </a:graphic>
      </p:graphicFrame>
      <p:pic>
        <p:nvPicPr>
          <p:cNvPr id="70" name="Google Shape;180;p8">
            <a:extLst>
              <a:ext uri="{FF2B5EF4-FFF2-40B4-BE49-F238E27FC236}">
                <a16:creationId xmlns:a16="http://schemas.microsoft.com/office/drawing/2014/main" id="{B689040D-9628-4785-9691-32235485514E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163407" y="1696134"/>
            <a:ext cx="534764" cy="799590"/>
          </a:xfrm>
          <a:prstGeom prst="rect">
            <a:avLst/>
          </a:prstGeom>
          <a:ln>
            <a:noFill/>
          </a:ln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804785CF-318E-41B3-ABEF-C3743C7DDB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7319" y="1774756"/>
            <a:ext cx="894856" cy="72410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54C1442-6CA1-4481-855D-37E8826010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9068" y="4229761"/>
            <a:ext cx="894856" cy="724106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37E6D4A9-04B7-4427-95B9-C96AA65C3EA8}"/>
              </a:ext>
            </a:extLst>
          </p:cNvPr>
          <p:cNvSpPr txBox="1"/>
          <p:nvPr/>
        </p:nvSpPr>
        <p:spPr>
          <a:xfrm>
            <a:off x="8479215" y="5468013"/>
            <a:ext cx="35866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Nou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somme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content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92EDFF6-340A-4750-A049-FD4E96A2282C}"/>
              </a:ext>
            </a:extLst>
          </p:cNvPr>
          <p:cNvSpPr txBox="1"/>
          <p:nvPr/>
        </p:nvSpPr>
        <p:spPr>
          <a:xfrm>
            <a:off x="8497013" y="6544769"/>
            <a:ext cx="44530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We are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pleased.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F47B721E-9E1F-49B4-A873-DAA47036BF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099" y="4242311"/>
            <a:ext cx="886842" cy="75469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BBDD8367-33AA-4A47-95D3-61BFC7D016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811" y="4233950"/>
            <a:ext cx="886842" cy="754697"/>
          </a:xfrm>
          <a:prstGeom prst="rect">
            <a:avLst/>
          </a:prstGeom>
        </p:spPr>
      </p:pic>
      <p:pic>
        <p:nvPicPr>
          <p:cNvPr id="118" name="Picture 117" descr="Shape, circle&#10;&#10;Description automatically generated">
            <a:extLst>
              <a:ext uri="{FF2B5EF4-FFF2-40B4-BE49-F238E27FC236}">
                <a16:creationId xmlns:a16="http://schemas.microsoft.com/office/drawing/2014/main" id="{3D4BF732-828D-401D-9153-9942195769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017" y="5034196"/>
            <a:ext cx="518288" cy="622336"/>
          </a:xfrm>
          <a:prstGeom prst="rect">
            <a:avLst/>
          </a:prstGeom>
        </p:spPr>
      </p:pic>
      <p:pic>
        <p:nvPicPr>
          <p:cNvPr id="119" name="Picture 118" descr="Shape, circle&#10;&#10;Description automatically generated">
            <a:extLst>
              <a:ext uri="{FF2B5EF4-FFF2-40B4-BE49-F238E27FC236}">
                <a16:creationId xmlns:a16="http://schemas.microsoft.com/office/drawing/2014/main" id="{09146A97-1E7D-46E6-BCDF-B690462EA1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566" y="5030089"/>
            <a:ext cx="518288" cy="622336"/>
          </a:xfrm>
          <a:prstGeom prst="rect">
            <a:avLst/>
          </a:prstGeom>
        </p:spPr>
      </p:pic>
      <p:pic>
        <p:nvPicPr>
          <p:cNvPr id="120" name="Picture 119" descr="Shape, circle&#10;&#10;Description automatically generated">
            <a:extLst>
              <a:ext uri="{FF2B5EF4-FFF2-40B4-BE49-F238E27FC236}">
                <a16:creationId xmlns:a16="http://schemas.microsoft.com/office/drawing/2014/main" id="{E1131F3C-915A-4B47-8960-1A57F2166E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232" y="5922433"/>
            <a:ext cx="518288" cy="6223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992612-257A-411E-AA7C-E2A910FF89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1823" y="7175395"/>
            <a:ext cx="2274005" cy="859611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78770678-53BB-406B-BA4D-F815989956E7}"/>
              </a:ext>
            </a:extLst>
          </p:cNvPr>
          <p:cNvSpPr txBox="1"/>
          <p:nvPr/>
        </p:nvSpPr>
        <p:spPr>
          <a:xfrm>
            <a:off x="2495828" y="7275126"/>
            <a:ext cx="7745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nous ?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les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adjectifs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anglais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graphicFrame>
        <p:nvGraphicFramePr>
          <p:cNvPr id="122" name="Table 51">
            <a:extLst>
              <a:ext uri="{FF2B5EF4-FFF2-40B4-BE49-F238E27FC236}">
                <a16:creationId xmlns:a16="http://schemas.microsoft.com/office/drawing/2014/main" id="{DB68EC95-9FA6-48D5-BA17-C14BDE26A1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2920"/>
              </p:ext>
            </p:extLst>
          </p:nvPr>
        </p:nvGraphicFramePr>
        <p:xfrm>
          <a:off x="216562" y="8078064"/>
          <a:ext cx="8640055" cy="46423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9192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161942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780049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2558872">
                  <a:extLst>
                    <a:ext uri="{9D8B030D-6E8A-4147-A177-3AD203B41FA5}">
                      <a16:colId xmlns:a16="http://schemas.microsoft.com/office/drawing/2014/main" val="1229825210"/>
                    </a:ext>
                  </a:extLst>
                </a:gridCol>
              </a:tblGrid>
              <a:tr h="509683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endParaRPr lang="en-GB" sz="24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1219170" rtl="0" eaLnBrk="1" latinLnBrk="0" hangingPunct="1"/>
                      <a:r>
                        <a:rPr lang="en-GB" sz="24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nous </a:t>
                      </a:r>
                      <a:r>
                        <a:rPr lang="en-GB" sz="24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(we)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219170" rtl="0" eaLnBrk="1" latinLnBrk="0" hangingPunct="1"/>
                      <a:r>
                        <a:rPr lang="en-GB" sz="24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je</a:t>
                      </a:r>
                      <a:r>
                        <a:rPr lang="en-GB" sz="24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(I)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0797608"/>
                  </a:ext>
                </a:extLst>
              </a:tr>
              <a:tr h="408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active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08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408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  <a:tr h="408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077367"/>
                  </a:ext>
                </a:extLst>
              </a:tr>
              <a:tr h="408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789428"/>
                  </a:ext>
                </a:extLst>
              </a:tr>
              <a:tr h="408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5492749"/>
                  </a:ext>
                </a:extLst>
              </a:tr>
              <a:tr h="408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7968483"/>
                  </a:ext>
                </a:extLst>
              </a:tr>
              <a:tr h="408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393615"/>
                  </a:ext>
                </a:extLst>
              </a:tr>
            </a:tbl>
          </a:graphicData>
        </a:graphic>
      </p:graphicFrame>
      <p:pic>
        <p:nvPicPr>
          <p:cNvPr id="126" name="Picture 125">
            <a:extLst>
              <a:ext uri="{FF2B5EF4-FFF2-40B4-BE49-F238E27FC236}">
                <a16:creationId xmlns:a16="http://schemas.microsoft.com/office/drawing/2014/main" id="{4B551EC8-7155-4F6C-A3DE-A04D3368B2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7531344" y="8607434"/>
            <a:ext cx="346161" cy="360584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BFE9076D-2B39-4B7E-8B95-BABCE3A5F41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3823540" y="2521446"/>
            <a:ext cx="346161" cy="360584"/>
          </a:xfrm>
          <a:prstGeom prst="rect">
            <a:avLst/>
          </a:prstGeom>
        </p:spPr>
      </p:pic>
      <p:sp>
        <p:nvSpPr>
          <p:cNvPr id="129" name="Title 1">
            <a:extLst>
              <a:ext uri="{FF2B5EF4-FFF2-40B4-BE49-F238E27FC236}">
                <a16:creationId xmlns:a16="http://schemas.microsoft.com/office/drawing/2014/main" id="{AC62CE49-29DA-451A-BABD-D21569E950CA}"/>
              </a:ext>
            </a:extLst>
          </p:cNvPr>
          <p:cNvSpPr txBox="1">
            <a:spLocks/>
          </p:cNvSpPr>
          <p:nvPr/>
        </p:nvSpPr>
        <p:spPr>
          <a:xfrm>
            <a:off x="9991242" y="13214685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0" name="Google Shape;170;p8" descr="Jigsaw, Puzzle, Piece, Game, Concept, Solution">
            <a:extLst>
              <a:ext uri="{FF2B5EF4-FFF2-40B4-BE49-F238E27FC236}">
                <a16:creationId xmlns:a16="http://schemas.microsoft.com/office/drawing/2014/main" id="{19569E4A-F13B-4FCD-BEB9-5F51402F383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82455" y="13078862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6836AAB8-17EE-4A14-8722-28DB26819B61}"/>
              </a:ext>
            </a:extLst>
          </p:cNvPr>
          <p:cNvSpPr txBox="1"/>
          <p:nvPr/>
        </p:nvSpPr>
        <p:spPr>
          <a:xfrm>
            <a:off x="112965" y="13126436"/>
            <a:ext cx="9400959" cy="900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When a feminine noun is plural, add -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and –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to the adjective:</a:t>
            </a:r>
            <a:endParaRPr kumimoji="0" lang="en-GB" sz="2626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2E9AB14-04F8-4CCF-A999-7B0E727BFECC}"/>
              </a:ext>
            </a:extLst>
          </p:cNvPr>
          <p:cNvSpPr txBox="1"/>
          <p:nvPr/>
        </p:nvSpPr>
        <p:spPr>
          <a:xfrm>
            <a:off x="77970" y="14130734"/>
            <a:ext cx="6714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Nou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somme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content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8B96616-2458-4C72-9BB7-278015AB0C24}"/>
              </a:ext>
            </a:extLst>
          </p:cNvPr>
          <p:cNvSpPr txBox="1"/>
          <p:nvPr/>
        </p:nvSpPr>
        <p:spPr>
          <a:xfrm>
            <a:off x="4813444" y="14169636"/>
            <a:ext cx="4213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We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(girls)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are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pleased. </a:t>
            </a:r>
          </a:p>
        </p:txBody>
      </p:sp>
      <p:pic>
        <p:nvPicPr>
          <p:cNvPr id="136" name="Picture 135" descr="Circle&#10;&#10;Description automatically generated">
            <a:extLst>
              <a:ext uri="{FF2B5EF4-FFF2-40B4-BE49-F238E27FC236}">
                <a16:creationId xmlns:a16="http://schemas.microsoft.com/office/drawing/2014/main" id="{0CB41078-E66D-4851-B16A-A0E0EEC6FA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186" y="14019157"/>
            <a:ext cx="771119" cy="746374"/>
          </a:xfrm>
          <a:prstGeom prst="rect">
            <a:avLst/>
          </a:prstGeom>
        </p:spPr>
      </p:pic>
      <p:pic>
        <p:nvPicPr>
          <p:cNvPr id="137" name="Picture 136" descr="Circle&#10;&#10;Description automatically generated">
            <a:extLst>
              <a:ext uri="{FF2B5EF4-FFF2-40B4-BE49-F238E27FC236}">
                <a16:creationId xmlns:a16="http://schemas.microsoft.com/office/drawing/2014/main" id="{0E534D4A-5019-4D50-830F-17BBF48AB8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141" y="14026815"/>
            <a:ext cx="771119" cy="746374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4ED88399-9E59-4A23-9F97-4DACCE24E3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72170" y="15359381"/>
            <a:ext cx="709513" cy="574129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629CF377-D9A8-4809-AE6A-05156B81E440}"/>
              </a:ext>
            </a:extLst>
          </p:cNvPr>
          <p:cNvSpPr txBox="1"/>
          <p:nvPr/>
        </p:nvSpPr>
        <p:spPr>
          <a:xfrm>
            <a:off x="112965" y="15301339"/>
            <a:ext cx="6477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Nou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somme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content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4B0A7B45-7879-40A8-A320-953429AD2A90}"/>
              </a:ext>
            </a:extLst>
          </p:cNvPr>
          <p:cNvSpPr txBox="1"/>
          <p:nvPr/>
        </p:nvSpPr>
        <p:spPr>
          <a:xfrm>
            <a:off x="4886910" y="15291725"/>
            <a:ext cx="59050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We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(boys &amp; girls)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are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pleased. 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74FEF8C2-24C9-4880-AC8B-5E505F807D32}"/>
              </a:ext>
            </a:extLst>
          </p:cNvPr>
          <p:cNvSpPr txBox="1"/>
          <p:nvPr/>
        </p:nvSpPr>
        <p:spPr>
          <a:xfrm>
            <a:off x="3289" y="14846281"/>
            <a:ext cx="12458677" cy="493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For mixed male and female groups, we use the masculine plural adjective:</a:t>
            </a:r>
            <a:endParaRPr kumimoji="0" lang="en-GB" sz="2626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9ACC65-BB6E-42D1-9CF0-44E41CDF01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84175" y="8128000"/>
            <a:ext cx="1103472" cy="432854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EC381249-E300-4456-9200-1ECDD9964546}"/>
              </a:ext>
            </a:extLst>
          </p:cNvPr>
          <p:cNvGrpSpPr/>
          <p:nvPr/>
        </p:nvGrpSpPr>
        <p:grpSpPr>
          <a:xfrm>
            <a:off x="7329774" y="8152927"/>
            <a:ext cx="401076" cy="382999"/>
            <a:chOff x="4496334" y="2399259"/>
            <a:chExt cx="401076" cy="382999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6D415F2-979A-4D3C-BABC-25B12E525009}"/>
                </a:ext>
              </a:extLst>
            </p:cNvPr>
            <p:cNvSpPr/>
            <p:nvPr/>
          </p:nvSpPr>
          <p:spPr>
            <a:xfrm>
              <a:off x="4496334" y="2399259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2" name="Picture 51" descr="A person wearing a striped shirt&#10;&#10;Description automatically generated with low confidence">
              <a:extLst>
                <a:ext uri="{FF2B5EF4-FFF2-40B4-BE49-F238E27FC236}">
                  <a16:creationId xmlns:a16="http://schemas.microsoft.com/office/drawing/2014/main" id="{5B69F1AD-D4D5-4B63-A921-C6F8DDFE6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3561" y="2415150"/>
              <a:ext cx="326622" cy="331647"/>
            </a:xfrm>
            <a:prstGeom prst="rect">
              <a:avLst/>
            </a:prstGeom>
          </p:spPr>
        </p:pic>
      </p:grpSp>
      <p:pic>
        <p:nvPicPr>
          <p:cNvPr id="53" name="Picture 52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9112BA76-A390-4284-8FEF-7312E66C32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318" y="9380945"/>
            <a:ext cx="3442128" cy="231833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CA7CDD0-AD8B-42D7-96A8-581942798CBE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88669" y="7854043"/>
            <a:ext cx="2173967" cy="155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23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9" y="149979"/>
            <a:ext cx="3951682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572611" y="144325"/>
            <a:ext cx="1001668" cy="766037"/>
            <a:chOff x="3814354" y="2191216"/>
            <a:chExt cx="610391" cy="46680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2777" y="2191216"/>
              <a:ext cx="541968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1023445" y="15602826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816129" y="15435165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05267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6992612-257A-411E-AA7C-E2A910FF89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0" y="914363"/>
            <a:ext cx="2274005" cy="859611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78770678-53BB-406B-BA4D-F815989956E7}"/>
              </a:ext>
            </a:extLst>
          </p:cNvPr>
          <p:cNvSpPr txBox="1"/>
          <p:nvPr/>
        </p:nvSpPr>
        <p:spPr>
          <a:xfrm>
            <a:off x="2401676" y="1039270"/>
            <a:ext cx="7745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nous ? Organise les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adjectifs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BE2CA1D-C100-4D47-A8C0-E2837BBD71EF}"/>
              </a:ext>
            </a:extLst>
          </p:cNvPr>
          <p:cNvSpPr/>
          <p:nvPr/>
        </p:nvSpPr>
        <p:spPr>
          <a:xfrm>
            <a:off x="315265" y="1724940"/>
            <a:ext cx="5230950" cy="173697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FE953E4-3BF5-47B7-97C2-AB4C13045668}"/>
              </a:ext>
            </a:extLst>
          </p:cNvPr>
          <p:cNvSpPr txBox="1"/>
          <p:nvPr/>
        </p:nvSpPr>
        <p:spPr>
          <a:xfrm>
            <a:off x="146768" y="2507492"/>
            <a:ext cx="923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je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2CCA5F1-0DDC-41A2-85FB-8E129494CA8D}"/>
              </a:ext>
            </a:extLst>
          </p:cNvPr>
          <p:cNvSpPr/>
          <p:nvPr/>
        </p:nvSpPr>
        <p:spPr>
          <a:xfrm>
            <a:off x="315265" y="3061801"/>
            <a:ext cx="17189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fr-FR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</a:rPr>
              <a:t>Jean-Michel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DB38A40-3114-4752-BDA6-8F816DB65E58}"/>
              </a:ext>
            </a:extLst>
          </p:cNvPr>
          <p:cNvSpPr/>
          <p:nvPr/>
        </p:nvSpPr>
        <p:spPr>
          <a:xfrm>
            <a:off x="5792495" y="1704955"/>
            <a:ext cx="5230950" cy="173697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9610037-0554-408E-BEC5-9E48A5A410DE}"/>
              </a:ext>
            </a:extLst>
          </p:cNvPr>
          <p:cNvSpPr txBox="1"/>
          <p:nvPr/>
        </p:nvSpPr>
        <p:spPr>
          <a:xfrm>
            <a:off x="10025786" y="2524143"/>
            <a:ext cx="997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nou</a:t>
            </a:r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9118630-3A84-4403-86FA-9FA51F5E79DF}"/>
              </a:ext>
            </a:extLst>
          </p:cNvPr>
          <p:cNvSpPr/>
          <p:nvPr/>
        </p:nvSpPr>
        <p:spPr>
          <a:xfrm>
            <a:off x="5792495" y="3029459"/>
            <a:ext cx="31905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fr-FR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</a:rPr>
              <a:t>Jean-Michel et des amis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F561EE4-3818-4596-A48F-1763FF735411}"/>
              </a:ext>
            </a:extLst>
          </p:cNvPr>
          <p:cNvSpPr/>
          <p:nvPr/>
        </p:nvSpPr>
        <p:spPr>
          <a:xfrm>
            <a:off x="315265" y="3544076"/>
            <a:ext cx="5230950" cy="173697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486E28-D7FA-4FE5-B17E-1E9C1B242C50}"/>
              </a:ext>
            </a:extLst>
          </p:cNvPr>
          <p:cNvSpPr txBox="1"/>
          <p:nvPr/>
        </p:nvSpPr>
        <p:spPr>
          <a:xfrm>
            <a:off x="220513" y="4430020"/>
            <a:ext cx="923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je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7C73789-9791-419D-A629-BF16483637D6}"/>
              </a:ext>
            </a:extLst>
          </p:cNvPr>
          <p:cNvSpPr/>
          <p:nvPr/>
        </p:nvSpPr>
        <p:spPr>
          <a:xfrm>
            <a:off x="315265" y="4880937"/>
            <a:ext cx="16357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fr-FR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</a:rPr>
              <a:t>Clémentine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5661306-1F8E-49F0-8C2C-3E18A2CCF776}"/>
              </a:ext>
            </a:extLst>
          </p:cNvPr>
          <p:cNvSpPr/>
          <p:nvPr/>
        </p:nvSpPr>
        <p:spPr>
          <a:xfrm>
            <a:off x="5792495" y="3524091"/>
            <a:ext cx="5230950" cy="173697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0F7A388-88F7-4037-B0C2-B2D21E5D6183}"/>
              </a:ext>
            </a:extLst>
          </p:cNvPr>
          <p:cNvSpPr txBox="1"/>
          <p:nvPr/>
        </p:nvSpPr>
        <p:spPr>
          <a:xfrm>
            <a:off x="10025786" y="4343279"/>
            <a:ext cx="997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nou</a:t>
            </a:r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2C77D18-893F-44CB-9E31-307742A2AC32}"/>
              </a:ext>
            </a:extLst>
          </p:cNvPr>
          <p:cNvSpPr/>
          <p:nvPr/>
        </p:nvSpPr>
        <p:spPr>
          <a:xfrm>
            <a:off x="5792495" y="4848595"/>
            <a:ext cx="32739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fr-FR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</a:rPr>
              <a:t>Clémentine et des amies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5AF3EF8-3C0F-4BA1-9B7B-A4B90C0AB50F}"/>
              </a:ext>
            </a:extLst>
          </p:cNvPr>
          <p:cNvSpPr/>
          <p:nvPr/>
        </p:nvSpPr>
        <p:spPr>
          <a:xfrm>
            <a:off x="245778" y="6291242"/>
            <a:ext cx="4879670" cy="4220865"/>
          </a:xfrm>
          <a:prstGeom prst="rect">
            <a:avLst/>
          </a:prstGeom>
          <a:noFill/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912DAB6-B028-4572-A993-A4C94FA5B31C}"/>
              </a:ext>
            </a:extLst>
          </p:cNvPr>
          <p:cNvSpPr txBox="1"/>
          <p:nvPr/>
        </p:nvSpPr>
        <p:spPr>
          <a:xfrm>
            <a:off x="245777" y="6291242"/>
            <a:ext cx="2862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Personne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</a:t>
            </a:r>
          </a:p>
        </p:txBody>
      </p:sp>
      <p:graphicFrame>
        <p:nvGraphicFramePr>
          <p:cNvPr id="78" name="Table 5">
            <a:extLst>
              <a:ext uri="{FF2B5EF4-FFF2-40B4-BE49-F238E27FC236}">
                <a16:creationId xmlns:a16="http://schemas.microsoft.com/office/drawing/2014/main" id="{FE30291B-0F9B-469B-9BB4-96691F3459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471337"/>
              </p:ext>
            </p:extLst>
          </p:nvPr>
        </p:nvGraphicFramePr>
        <p:xfrm>
          <a:off x="352125" y="6752907"/>
          <a:ext cx="4666975" cy="1584960"/>
        </p:xfrm>
        <a:graphic>
          <a:graphicData uri="http://schemas.openxmlformats.org/drawingml/2006/table">
            <a:tbl>
              <a:tblPr firstRow="1" bandRow="1"/>
              <a:tblGrid>
                <a:gridCol w="4666975">
                  <a:extLst>
                    <a:ext uri="{9D8B030D-6E8A-4147-A177-3AD203B41FA5}">
                      <a16:colId xmlns:a16="http://schemas.microsoft.com/office/drawing/2014/main" val="111497638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Mirlande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075163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Elle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63087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Elle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chante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et…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903561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Elle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habite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2254205"/>
                  </a:ext>
                </a:extLst>
              </a:tr>
            </a:tbl>
          </a:graphicData>
        </a:graphic>
      </p:graphicFrame>
      <p:graphicFrame>
        <p:nvGraphicFramePr>
          <p:cNvPr id="80" name="Table 5">
            <a:extLst>
              <a:ext uri="{FF2B5EF4-FFF2-40B4-BE49-F238E27FC236}">
                <a16:creationId xmlns:a16="http://schemas.microsoft.com/office/drawing/2014/main" id="{ECEEBD8B-E10F-4320-B94F-FA2E9244D3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96942"/>
              </p:ext>
            </p:extLst>
          </p:nvPr>
        </p:nvGraphicFramePr>
        <p:xfrm>
          <a:off x="360731" y="8742004"/>
          <a:ext cx="4666975" cy="1584960"/>
        </p:xfrm>
        <a:graphic>
          <a:graphicData uri="http://schemas.openxmlformats.org/drawingml/2006/table">
            <a:tbl>
              <a:tblPr firstRow="1" bandRow="1"/>
              <a:tblGrid>
                <a:gridCol w="4666975">
                  <a:extLst>
                    <a:ext uri="{9D8B030D-6E8A-4147-A177-3AD203B41FA5}">
                      <a16:colId xmlns:a16="http://schemas.microsoft.com/office/drawing/2014/main" val="111497638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… le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dimanche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075163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un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étudiant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intéressant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63087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… à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Chambellan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903561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français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et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allemand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2254205"/>
                  </a:ext>
                </a:extLst>
              </a:tr>
            </a:tbl>
          </a:graphicData>
        </a:graphic>
      </p:graphicFrame>
      <p:pic>
        <p:nvPicPr>
          <p:cNvPr id="81" name="Picture 80">
            <a:extLst>
              <a:ext uri="{FF2B5EF4-FFF2-40B4-BE49-F238E27FC236}">
                <a16:creationId xmlns:a16="http://schemas.microsoft.com/office/drawing/2014/main" id="{F73B5F27-73CA-4CD6-A235-215B0A9A8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431" y="5324661"/>
            <a:ext cx="2164268" cy="853514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E3058D86-0C95-4F51-8719-AE4A3D948C2F}"/>
              </a:ext>
            </a:extLst>
          </p:cNvPr>
          <p:cNvSpPr txBox="1"/>
          <p:nvPr/>
        </p:nvSpPr>
        <p:spPr>
          <a:xfrm>
            <a:off x="5192047" y="6220841"/>
            <a:ext cx="7745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Say your four sentence beginnings.</a:t>
            </a:r>
            <a:b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Your partner will finish your sentence.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C127C0C-5E73-416A-BF7A-73240B819E61}"/>
              </a:ext>
            </a:extLst>
          </p:cNvPr>
          <p:cNvSpPr txBox="1"/>
          <p:nvPr/>
        </p:nvSpPr>
        <p:spPr>
          <a:xfrm>
            <a:off x="2584077" y="10782389"/>
            <a:ext cx="7745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les phrases. Qui parle ?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D01E429-848D-4BDB-BB8C-2EADB8356BB6}"/>
              </a:ext>
            </a:extLst>
          </p:cNvPr>
          <p:cNvSpPr txBox="1"/>
          <p:nvPr/>
        </p:nvSpPr>
        <p:spPr>
          <a:xfrm>
            <a:off x="2351975" y="5524542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A.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B – turn to the next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0D73DCE-A070-4092-A21F-609101C12182}"/>
              </a:ext>
            </a:extLst>
          </p:cNvPr>
          <p:cNvSpPr txBox="1"/>
          <p:nvPr/>
        </p:nvSpPr>
        <p:spPr>
          <a:xfrm>
            <a:off x="5192047" y="8576470"/>
            <a:ext cx="3874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Listen to your partner.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Finish the four sentences.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4149C525-2EB3-4626-8EB2-785D56E896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431" y="10643081"/>
            <a:ext cx="2377646" cy="853514"/>
          </a:xfrm>
          <a:prstGeom prst="rect">
            <a:avLst/>
          </a:prstGeom>
        </p:spPr>
      </p:pic>
      <p:graphicFrame>
        <p:nvGraphicFramePr>
          <p:cNvPr id="87" name="Table 51">
            <a:extLst>
              <a:ext uri="{FF2B5EF4-FFF2-40B4-BE49-F238E27FC236}">
                <a16:creationId xmlns:a16="http://schemas.microsoft.com/office/drawing/2014/main" id="{18A5E38C-5C4F-4D72-B50E-904D8A13FB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809281"/>
              </p:ext>
            </p:extLst>
          </p:nvPr>
        </p:nvGraphicFramePr>
        <p:xfrm>
          <a:off x="366617" y="11463677"/>
          <a:ext cx="10501233" cy="46423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7157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986367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355272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5292437">
                  <a:extLst>
                    <a:ext uri="{9D8B030D-6E8A-4147-A177-3AD203B41FA5}">
                      <a16:colId xmlns:a16="http://schemas.microsoft.com/office/drawing/2014/main" val="1229825210"/>
                    </a:ext>
                  </a:extLst>
                </a:gridCol>
              </a:tblGrid>
              <a:tr h="413688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1219170" rtl="0" eaLnBrk="1" latinLnBrk="0" hangingPunct="1"/>
                      <a:r>
                        <a:rPr lang="en-GB" sz="24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nou</a:t>
                      </a:r>
                      <a:r>
                        <a:rPr lang="en-GB" sz="24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</a:t>
                      </a:r>
                      <a:r>
                        <a:rPr lang="en-GB" sz="24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(we)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4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nou</a:t>
                      </a:r>
                      <a:r>
                        <a:rPr lang="en-GB" sz="24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</a:t>
                      </a:r>
                      <a:r>
                        <a:rPr lang="en-GB" sz="24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4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(we)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err="1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en</a:t>
                      </a:r>
                      <a:r>
                        <a:rPr lang="en-GB" sz="24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</a:t>
                      </a:r>
                      <a:r>
                        <a:rPr lang="en-GB" sz="2400" b="1" dirty="0" err="1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anglais</a:t>
                      </a:r>
                      <a:endParaRPr lang="en-GB" sz="24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0797608"/>
                  </a:ext>
                </a:extLst>
              </a:tr>
              <a:tr h="41368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intelligent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1368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41368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/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  <a:tr h="41368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077367"/>
                  </a:ext>
                </a:extLst>
              </a:tr>
              <a:tr h="41368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789428"/>
                  </a:ext>
                </a:extLst>
              </a:tr>
              <a:tr h="41368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5492749"/>
                  </a:ext>
                </a:extLst>
              </a:tr>
              <a:tr h="41368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7968483"/>
                  </a:ext>
                </a:extLst>
              </a:tr>
              <a:tr h="41368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393615"/>
                  </a:ext>
                </a:extLst>
              </a:tr>
            </a:tbl>
          </a:graphicData>
        </a:graphic>
      </p:graphicFrame>
      <p:pic>
        <p:nvPicPr>
          <p:cNvPr id="94" name="Picture 93">
            <a:extLst>
              <a:ext uri="{FF2B5EF4-FFF2-40B4-BE49-F238E27FC236}">
                <a16:creationId xmlns:a16="http://schemas.microsoft.com/office/drawing/2014/main" id="{A0679C53-0BFB-4E1F-804C-79DAD068E5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0968" y="11490936"/>
            <a:ext cx="588315" cy="47605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EBA203D-81E0-405D-9EF9-7015FD65C0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2178895" y="12039357"/>
            <a:ext cx="346161" cy="360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900D6A-2399-4AD2-9B35-2DEC675731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8104" y="11596362"/>
            <a:ext cx="588315" cy="4044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F1D64B-A763-4D9D-A406-9BEFD0C8C9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5799" y="11528083"/>
            <a:ext cx="816085" cy="4017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702B06-EA1F-4150-BAF4-F52FBF5A14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30576" y="3554362"/>
            <a:ext cx="1731414" cy="938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33E6CF-3635-4BB4-8845-0F0F78E7C5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33031" y="1800363"/>
            <a:ext cx="1926503" cy="823031"/>
          </a:xfrm>
          <a:prstGeom prst="rect">
            <a:avLst/>
          </a:prstGeom>
        </p:spPr>
      </p:pic>
      <p:pic>
        <p:nvPicPr>
          <p:cNvPr id="59" name="Picture 58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0DA3F577-3C40-48E7-8484-26B47A7CE3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69" y="1766813"/>
            <a:ext cx="810132" cy="822596"/>
          </a:xfrm>
          <a:prstGeom prst="rect">
            <a:avLst/>
          </a:prstGeom>
        </p:spPr>
      </p:pic>
      <p:pic>
        <p:nvPicPr>
          <p:cNvPr id="63" name="Picture 6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936B72C-6E01-4F75-9AB5-16AADC5781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8" y="3524091"/>
            <a:ext cx="568190" cy="93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77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A picture containing text&#10;&#10;Description automatically generated">
            <a:extLst>
              <a:ext uri="{FF2B5EF4-FFF2-40B4-BE49-F238E27FC236}">
                <a16:creationId xmlns:a16="http://schemas.microsoft.com/office/drawing/2014/main" id="{1E434B69-1D25-494E-B2F2-396230198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510" y="4486247"/>
            <a:ext cx="593996" cy="603135"/>
          </a:xfrm>
          <a:prstGeom prst="rect">
            <a:avLst/>
          </a:prstGeom>
        </p:spPr>
      </p:pic>
      <p:pic>
        <p:nvPicPr>
          <p:cNvPr id="70" name="Picture 6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2D16A4F-6389-4F0B-88C3-3ADDB9458B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63"/>
          <a:stretch/>
        </p:blipFill>
        <p:spPr>
          <a:xfrm>
            <a:off x="9124089" y="4501891"/>
            <a:ext cx="578663" cy="5847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D98361-89C0-41E3-AC24-13833894C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7215" y="4465125"/>
            <a:ext cx="1012024" cy="609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9" y="149979"/>
            <a:ext cx="3688960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565675" y="140130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1023445" y="15602826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816129" y="15435165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2931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12</a:t>
              </a:r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F73B5F27-73CA-4CD6-A235-215B0A9A84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531" y="787893"/>
            <a:ext cx="2164268" cy="85351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9B168E8-F2C5-46E5-9A6A-CF032255EA07}"/>
              </a:ext>
            </a:extLst>
          </p:cNvPr>
          <p:cNvSpPr txBox="1"/>
          <p:nvPr/>
        </p:nvSpPr>
        <p:spPr>
          <a:xfrm>
            <a:off x="2399799" y="939668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B.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A – on the previous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5FE62C12-7BA7-4E2F-94EF-92E2F3E2FCD8}"/>
              </a:ext>
            </a:extLst>
          </p:cNvPr>
          <p:cNvSpPr txBox="1">
            <a:spLocks/>
          </p:cNvSpPr>
          <p:nvPr/>
        </p:nvSpPr>
        <p:spPr>
          <a:xfrm>
            <a:off x="4071928" y="898804"/>
            <a:ext cx="1444386" cy="204759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handout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E68F074-0C1C-4629-BD4A-B3248E99C715}"/>
              </a:ext>
            </a:extLst>
          </p:cNvPr>
          <p:cNvSpPr/>
          <p:nvPr/>
        </p:nvSpPr>
        <p:spPr>
          <a:xfrm>
            <a:off x="281580" y="2027227"/>
            <a:ext cx="4879670" cy="2129688"/>
          </a:xfrm>
          <a:prstGeom prst="rect">
            <a:avLst/>
          </a:prstGeom>
          <a:noFill/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162B3C8-5DFF-4A15-BCA0-DC0C6FE4EFD1}"/>
              </a:ext>
            </a:extLst>
          </p:cNvPr>
          <p:cNvSpPr txBox="1"/>
          <p:nvPr/>
        </p:nvSpPr>
        <p:spPr>
          <a:xfrm>
            <a:off x="281579" y="2027226"/>
            <a:ext cx="2862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Personne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B</a:t>
            </a:r>
          </a:p>
        </p:txBody>
      </p:sp>
      <p:graphicFrame>
        <p:nvGraphicFramePr>
          <p:cNvPr id="43" name="Table 5">
            <a:extLst>
              <a:ext uri="{FF2B5EF4-FFF2-40B4-BE49-F238E27FC236}">
                <a16:creationId xmlns:a16="http://schemas.microsoft.com/office/drawing/2014/main" id="{5C010A64-CF6C-484A-BD61-91F4433F4C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702450"/>
              </p:ext>
            </p:extLst>
          </p:nvPr>
        </p:nvGraphicFramePr>
        <p:xfrm>
          <a:off x="387927" y="2488891"/>
          <a:ext cx="4666975" cy="1584960"/>
        </p:xfrm>
        <a:graphic>
          <a:graphicData uri="http://schemas.openxmlformats.org/drawingml/2006/table">
            <a:tbl>
              <a:tblPr firstRow="1" bandRow="1"/>
              <a:tblGrid>
                <a:gridCol w="4666975">
                  <a:extLst>
                    <a:ext uri="{9D8B030D-6E8A-4147-A177-3AD203B41FA5}">
                      <a16:colId xmlns:a16="http://schemas.microsoft.com/office/drawing/2014/main" val="111497638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danse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souvent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075163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… à Grand-Boucan.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63087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903561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étudiante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indépendante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2254205"/>
                  </a:ext>
                </a:extLst>
              </a:tr>
            </a:tbl>
          </a:graphicData>
        </a:graphic>
      </p:graphicFrame>
      <p:graphicFrame>
        <p:nvGraphicFramePr>
          <p:cNvPr id="44" name="Table 5">
            <a:extLst>
              <a:ext uri="{FF2B5EF4-FFF2-40B4-BE49-F238E27FC236}">
                <a16:creationId xmlns:a16="http://schemas.microsoft.com/office/drawing/2014/main" id="{EE295027-4723-45EA-960D-96CCDB0D0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694310"/>
              </p:ext>
            </p:extLst>
          </p:nvPr>
        </p:nvGraphicFramePr>
        <p:xfrm>
          <a:off x="6541021" y="2561677"/>
          <a:ext cx="4666975" cy="1584960"/>
        </p:xfrm>
        <a:graphic>
          <a:graphicData uri="http://schemas.openxmlformats.org/drawingml/2006/table">
            <a:tbl>
              <a:tblPr firstRow="1" bandRow="1"/>
              <a:tblGrid>
                <a:gridCol w="4666975">
                  <a:extLst>
                    <a:ext uri="{9D8B030D-6E8A-4147-A177-3AD203B41FA5}">
                      <a16:colId xmlns:a16="http://schemas.microsoft.com/office/drawing/2014/main" val="111497638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Jean...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075163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chante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...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63087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Il danse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souvent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...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903561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habite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...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2254205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8D541BA8-0C33-47B8-8F2A-BE6AE46684FF}"/>
              </a:ext>
            </a:extLst>
          </p:cNvPr>
          <p:cNvSpPr txBox="1"/>
          <p:nvPr/>
        </p:nvSpPr>
        <p:spPr>
          <a:xfrm>
            <a:off x="6483933" y="1874607"/>
            <a:ext cx="4879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Say your four sentence beginnings.</a:t>
            </a:r>
            <a:b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Your partner will finish your sentence.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B285442-A2EE-4812-96FD-C9F5BA6D8AC3}"/>
              </a:ext>
            </a:extLst>
          </p:cNvPr>
          <p:cNvSpPr txBox="1"/>
          <p:nvPr/>
        </p:nvSpPr>
        <p:spPr>
          <a:xfrm>
            <a:off x="215181" y="1627928"/>
            <a:ext cx="6474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Listen to your partner.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Finish the four sentences.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1CEBA27-3D87-408F-AF34-339BE5B2FF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317" y="4216505"/>
            <a:ext cx="2274005" cy="85961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105ABDC-BBA3-42DF-A581-8156F88E773F}"/>
              </a:ext>
            </a:extLst>
          </p:cNvPr>
          <p:cNvSpPr txBox="1"/>
          <p:nvPr/>
        </p:nvSpPr>
        <p:spPr>
          <a:xfrm>
            <a:off x="2480023" y="4341412"/>
            <a:ext cx="7745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Lis les phrases.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L’adjectif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quoi ?</a:t>
            </a:r>
          </a:p>
        </p:txBody>
      </p:sp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4B810C34-AE7F-4EED-B7B4-9B08B9C2AB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039411"/>
              </p:ext>
            </p:extLst>
          </p:nvPr>
        </p:nvGraphicFramePr>
        <p:xfrm>
          <a:off x="235531" y="5077919"/>
          <a:ext cx="9989943" cy="3657600"/>
        </p:xfrm>
        <a:graphic>
          <a:graphicData uri="http://schemas.openxmlformats.org/drawingml/2006/table">
            <a:tbl>
              <a:tblPr firstRow="1" bandRow="1"/>
              <a:tblGrid>
                <a:gridCol w="974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4476">
                  <a:extLst>
                    <a:ext uri="{9D8B030D-6E8A-4147-A177-3AD203B41FA5}">
                      <a16:colId xmlns:a16="http://schemas.microsoft.com/office/drawing/2014/main" val="745458274"/>
                    </a:ext>
                  </a:extLst>
                </a:gridCol>
                <a:gridCol w="2652349">
                  <a:extLst>
                    <a:ext uri="{9D8B030D-6E8A-4147-A177-3AD203B41FA5}">
                      <a16:colId xmlns:a16="http://schemas.microsoft.com/office/drawing/2014/main" val="1347700533"/>
                    </a:ext>
                  </a:extLst>
                </a:gridCol>
                <a:gridCol w="3139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956"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7030A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Je </a:t>
                      </a:r>
                      <a:r>
                        <a:rPr lang="en-GB" sz="18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suis</a:t>
                      </a:r>
                      <a:r>
                        <a:rPr lang="en-GB" sz="18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J-M et je </a:t>
                      </a:r>
                      <a:r>
                        <a:rPr lang="en-GB" sz="18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suis</a:t>
                      </a:r>
                      <a:r>
                        <a:rPr lang="en-GB" sz="18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actif</a:t>
                      </a:r>
                      <a:endParaRPr lang="en-GB" sz="18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actifs</a:t>
                      </a:r>
                      <a:endParaRPr lang="en-GB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842"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7030A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Il </a:t>
                      </a:r>
                      <a:r>
                        <a:rPr lang="en-GB" sz="1800" dirty="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est</a:t>
                      </a:r>
                      <a:r>
                        <a:rPr lang="en-GB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contents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8842"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7030A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Elle </a:t>
                      </a:r>
                      <a:r>
                        <a:rPr lang="en-GB" sz="1800" dirty="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est</a:t>
                      </a:r>
                      <a:r>
                        <a:rPr lang="en-GB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drôle</a:t>
                      </a:r>
                      <a:endParaRPr lang="en-GB" sz="18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drôles</a:t>
                      </a:r>
                      <a:endParaRPr lang="en-GB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8842"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7030A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Nous </a:t>
                      </a:r>
                      <a:r>
                        <a:rPr lang="en-GB" sz="1800" dirty="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sommes</a:t>
                      </a:r>
                      <a:r>
                        <a:rPr lang="en-GB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endParaRPr lang="en-GB" sz="18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grandes</a:t>
                      </a:r>
                      <a:endParaRPr lang="en-GB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8842"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7030A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Adèle ! Tu es…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fortes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forte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8842"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7030A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Nous </a:t>
                      </a:r>
                      <a:r>
                        <a:rPr lang="en-GB" sz="1800" dirty="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sommes</a:t>
                      </a:r>
                      <a:r>
                        <a:rPr lang="en-GB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calme</a:t>
                      </a:r>
                      <a:endParaRPr lang="en-GB" sz="18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calmes</a:t>
                      </a:r>
                      <a:endParaRPr lang="en-GB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8842"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7030A0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Il </a:t>
                      </a:r>
                      <a:r>
                        <a:rPr lang="en-GB" sz="1800" dirty="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est</a:t>
                      </a:r>
                      <a:r>
                        <a:rPr lang="en-GB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amusant</a:t>
                      </a:r>
                      <a:endParaRPr lang="en-GB" sz="18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amusants</a:t>
                      </a:r>
                      <a:endParaRPr lang="en-GB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8842"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7030A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Nous </a:t>
                      </a:r>
                      <a:r>
                        <a:rPr lang="en-GB" sz="1800" dirty="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sommes</a:t>
                      </a:r>
                      <a:r>
                        <a:rPr lang="en-GB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positif</a:t>
                      </a:r>
                      <a:endParaRPr lang="en-GB" sz="18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positifs</a:t>
                      </a:r>
                      <a:endParaRPr lang="en-GB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71" name="Picture 70">
            <a:extLst>
              <a:ext uri="{FF2B5EF4-FFF2-40B4-BE49-F238E27FC236}">
                <a16:creationId xmlns:a16="http://schemas.microsoft.com/office/drawing/2014/main" id="{5A4ABA36-9D99-4D68-95AF-6C37A6AB7B5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6296876" y="5095484"/>
            <a:ext cx="346161" cy="360584"/>
          </a:xfrm>
          <a:prstGeom prst="rect">
            <a:avLst/>
          </a:prstGeom>
        </p:spPr>
      </p:pic>
      <p:graphicFrame>
        <p:nvGraphicFramePr>
          <p:cNvPr id="72" name="Google Shape;397;p9">
            <a:extLst>
              <a:ext uri="{FF2B5EF4-FFF2-40B4-BE49-F238E27FC236}">
                <a16:creationId xmlns:a16="http://schemas.microsoft.com/office/drawing/2014/main" id="{B214B59E-6634-42B1-AC57-D190AD542E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8096500"/>
              </p:ext>
            </p:extLst>
          </p:nvPr>
        </p:nvGraphicFramePr>
        <p:xfrm>
          <a:off x="274877" y="9575533"/>
          <a:ext cx="11775004" cy="175642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47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2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96392645"/>
                    </a:ext>
                  </a:extLst>
                </a:gridCol>
                <a:gridCol w="5627310">
                  <a:extLst>
                    <a:ext uri="{9D8B030D-6E8A-4147-A177-3AD203B41FA5}">
                      <a16:colId xmlns:a16="http://schemas.microsoft.com/office/drawing/2014/main" val="3701346545"/>
                    </a:ext>
                  </a:extLst>
                </a:gridCol>
              </a:tblGrid>
              <a:tr h="433071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volini" panose="03000502040302020204" pitchFamily="66" charset="0"/>
                        <a:ea typeface="Century Gothic"/>
                        <a:cs typeface="Cavolini" panose="03000502040302020204" pitchFamily="66" charset="0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avolini" panose="03000502040302020204" pitchFamily="66" charset="0"/>
                          <a:sym typeface="Century Gothic"/>
                        </a:rPr>
                        <a:t>3</a:t>
                      </a:r>
                      <a:endParaRPr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avolini" panose="03000502040302020204" pitchFamily="66" charset="0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volini" panose="03000502040302020204" pitchFamily="66" charset="0"/>
                        <a:ea typeface="Century Gothic"/>
                        <a:cs typeface="Cavolini" panose="03000502040302020204" pitchFamily="66" charset="0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0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(You are…)</a:t>
                      </a:r>
                      <a:endParaRPr sz="2000" b="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(She is…)</a:t>
                      </a:r>
                      <a:endParaRPr sz="2000" b="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071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0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(I am…)</a:t>
                      </a:r>
                      <a:endParaRPr sz="2000" b="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(We are…)</a:t>
                      </a:r>
                      <a:endParaRPr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257607" y="9007220"/>
            <a:ext cx="9872779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quatre phrases.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95C397BB-3596-4810-93A7-73AF811C13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119" y="8786001"/>
            <a:ext cx="2048434" cy="847417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D0AD4C2-ED4F-4DC2-9958-46DFB28D6E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2942" y="13113784"/>
            <a:ext cx="1019171" cy="862105"/>
          </a:xfrm>
          <a:prstGeom prst="rect">
            <a:avLst/>
          </a:prstGeom>
        </p:spPr>
      </p:pic>
      <p:pic>
        <p:nvPicPr>
          <p:cNvPr id="87" name="Picture 86" descr="Icon&#10;&#10;Description automatically generated">
            <a:extLst>
              <a:ext uri="{FF2B5EF4-FFF2-40B4-BE49-F238E27FC236}">
                <a16:creationId xmlns:a16="http://schemas.microsoft.com/office/drawing/2014/main" id="{B873C83F-F483-4CF7-BF0D-08D0B33FFF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42" y="11748183"/>
            <a:ext cx="1019171" cy="94646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9694785A-696B-4164-BFE5-0366492A00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266" y="14724061"/>
            <a:ext cx="998847" cy="878765"/>
          </a:xfrm>
          <a:prstGeom prst="rect">
            <a:avLst/>
          </a:prstGeom>
        </p:spPr>
      </p:pic>
      <p:graphicFrame>
        <p:nvGraphicFramePr>
          <p:cNvPr id="89" name="Table 4">
            <a:extLst>
              <a:ext uri="{FF2B5EF4-FFF2-40B4-BE49-F238E27FC236}">
                <a16:creationId xmlns:a16="http://schemas.microsoft.com/office/drawing/2014/main" id="{CAE685EA-880D-46A2-B3D2-B6BF4A7B8A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958442"/>
              </p:ext>
            </p:extLst>
          </p:nvPr>
        </p:nvGraphicFramePr>
        <p:xfrm>
          <a:off x="281579" y="11424310"/>
          <a:ext cx="10039526" cy="4744607"/>
        </p:xfrm>
        <a:graphic>
          <a:graphicData uri="http://schemas.openxmlformats.org/drawingml/2006/table">
            <a:tbl>
              <a:tblPr firstRow="1" bandRow="1"/>
              <a:tblGrid>
                <a:gridCol w="171906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8268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6876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6901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0971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massif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70971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propre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sales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sportives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70971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seul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difficiles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indépendantes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70971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différentes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jeune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facile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709712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importantes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malade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calmes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70971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espagnole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prudents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méchante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486335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nous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sommes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allemands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94" name="Picture 93">
            <a:extLst>
              <a:ext uri="{FF2B5EF4-FFF2-40B4-BE49-F238E27FC236}">
                <a16:creationId xmlns:a16="http://schemas.microsoft.com/office/drawing/2014/main" id="{32C5A9EC-111F-4F44-9A75-8D128F39058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78664" y="11340259"/>
            <a:ext cx="2903975" cy="982021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CD79FD6E-4B91-4473-BD43-1DB5A2F63FF2}"/>
              </a:ext>
            </a:extLst>
          </p:cNvPr>
          <p:cNvSpPr txBox="1"/>
          <p:nvPr/>
        </p:nvSpPr>
        <p:spPr>
          <a:xfrm>
            <a:off x="10380340" y="12256617"/>
            <a:ext cx="19665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</a:b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D247B5C2-AF6F-4E7E-AD0B-EA6044610CAB}"/>
              </a:ext>
            </a:extLst>
          </p:cNvPr>
          <p:cNvSpPr/>
          <p:nvPr/>
        </p:nvSpPr>
        <p:spPr>
          <a:xfrm>
            <a:off x="10411416" y="14073579"/>
            <a:ext cx="1715009" cy="1242753"/>
          </a:xfrm>
          <a:prstGeom prst="wedgeRoundRect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English to French activity is on p.16</a:t>
            </a:r>
          </a:p>
        </p:txBody>
      </p:sp>
    </p:spTree>
    <p:extLst>
      <p:ext uri="{BB962C8B-B14F-4D97-AF65-F5344CB8AC3E}">
        <p14:creationId xmlns:p14="http://schemas.microsoft.com/office/powerpoint/2010/main" val="3854303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194BA4E-6F67-4AFF-B956-B62B11853045}"/>
              </a:ext>
            </a:extLst>
          </p:cNvPr>
          <p:cNvSpPr/>
          <p:nvPr/>
        </p:nvSpPr>
        <p:spPr>
          <a:xfrm>
            <a:off x="4208222" y="1218063"/>
            <a:ext cx="4346825" cy="27556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3665413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462105" y="218968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211A264-E20E-4DBA-9E85-28AA9967D822}"/>
              </a:ext>
            </a:extLst>
          </p:cNvPr>
          <p:cNvSpPr/>
          <p:nvPr/>
        </p:nvSpPr>
        <p:spPr>
          <a:xfrm>
            <a:off x="361940" y="1173246"/>
            <a:ext cx="3665413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6FA2AD5-7982-4C4A-9071-FA56CEC7A301}"/>
              </a:ext>
            </a:extLst>
          </p:cNvPr>
          <p:cNvGrpSpPr/>
          <p:nvPr/>
        </p:nvGrpSpPr>
        <p:grpSpPr>
          <a:xfrm>
            <a:off x="499548" y="1233491"/>
            <a:ext cx="2957045" cy="672351"/>
            <a:chOff x="1639842" y="1416995"/>
            <a:chExt cx="1801949" cy="409714"/>
          </a:xfrm>
        </p:grpSpPr>
        <p:sp>
          <p:nvSpPr>
            <p:cNvPr id="50" name="Google Shape;112;p3">
              <a:extLst>
                <a:ext uri="{FF2B5EF4-FFF2-40B4-BE49-F238E27FC236}">
                  <a16:creationId xmlns:a16="http://schemas.microsoft.com/office/drawing/2014/main" id="{1B04C588-B1EC-4096-9310-ED93D546479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1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C1701521-45D5-4D27-A34F-0DA452E0AFC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DC367A4-BAED-405C-AB05-FAB38495AA66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3206798-092E-499A-BB36-18F4BB7D50B9}"/>
              </a:ext>
            </a:extLst>
          </p:cNvPr>
          <p:cNvGrpSpPr/>
          <p:nvPr/>
        </p:nvGrpSpPr>
        <p:grpSpPr>
          <a:xfrm>
            <a:off x="8967738" y="892965"/>
            <a:ext cx="2991081" cy="2306627"/>
            <a:chOff x="4876029" y="582476"/>
            <a:chExt cx="1822690" cy="140560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7281B14-5868-42C3-BC91-E397195F9779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05601"/>
              <a:chOff x="4310576" y="875609"/>
              <a:chExt cx="2558030" cy="1902363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666EE5C-78BD-4FB9-96C5-D269AB0EE24D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824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0DBAC6AE-2A61-47BB-8A97-B1F1E2F17228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09A2FCB-5B6C-4D34-ACF9-6095E2D8EA9D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6E9EA2-0B29-49D9-A94D-9D6045FB2486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4255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Using numbers 1-31</a:t>
              </a:r>
              <a:endParaRPr kumimoji="0" lang="en-GB" sz="1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BBC3034-43AB-4F11-B2D0-0FE2A64A70E8}"/>
                </a:ext>
              </a:extLst>
            </p:cNvPr>
            <p:cNvSpPr/>
            <p:nvPr/>
          </p:nvSpPr>
          <p:spPr>
            <a:xfrm>
              <a:off x="4961589" y="1473225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C0F6358-0A08-4B60-AAFD-97C9AD3F5B85}"/>
                </a:ext>
              </a:extLst>
            </p:cNvPr>
            <p:cNvSpPr txBox="1"/>
            <p:nvPr/>
          </p:nvSpPr>
          <p:spPr>
            <a:xfrm>
              <a:off x="5115812" y="1412247"/>
              <a:ext cx="1575350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Askin</a:t>
              </a:r>
              <a:r>
                <a:rPr lang="en-GB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g and saying when events are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329E832-863D-4C46-A1B1-3540CF672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39" y="2006610"/>
            <a:ext cx="1416338" cy="2081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04A397-7952-45E3-9695-6F163E7B6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646" y="1981462"/>
            <a:ext cx="1416338" cy="211250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DB930E4-74BC-4FE0-B5B7-38244B983DB5}"/>
              </a:ext>
            </a:extLst>
          </p:cNvPr>
          <p:cNvGrpSpPr/>
          <p:nvPr/>
        </p:nvGrpSpPr>
        <p:grpSpPr>
          <a:xfrm>
            <a:off x="289056" y="8467872"/>
            <a:ext cx="2268556" cy="862054"/>
            <a:chOff x="314909" y="12083263"/>
            <a:chExt cx="2268556" cy="862054"/>
          </a:xfrm>
        </p:grpSpPr>
        <p:sp>
          <p:nvSpPr>
            <p:cNvPr id="35" name="Title 1">
              <a:extLst>
                <a:ext uri="{FF2B5EF4-FFF2-40B4-BE49-F238E27FC236}">
                  <a16:creationId xmlns:a16="http://schemas.microsoft.com/office/drawing/2014/main" id="{34CEBD01-C03D-44D3-AAB7-D6C4AE1AA1A9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36" name="Picture 35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CE19E5C6-1B05-4521-B0D2-83BD5E22F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37" name="Table 51">
            <a:extLst>
              <a:ext uri="{FF2B5EF4-FFF2-40B4-BE49-F238E27FC236}">
                <a16:creationId xmlns:a16="http://schemas.microsoft.com/office/drawing/2014/main" id="{4F68058E-EF35-4419-A7A3-C1BBDA352E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103345"/>
              </p:ext>
            </p:extLst>
          </p:nvPr>
        </p:nvGraphicFramePr>
        <p:xfrm>
          <a:off x="476492" y="9355217"/>
          <a:ext cx="4487394" cy="1889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1279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587829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566057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>
                          <a:latin typeface="Century Gothic" panose="020B0502020202020204" pitchFamily="34" charset="0"/>
                        </a:rPr>
                        <a:t>treize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seize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quatorze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vingt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quinze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trente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6110229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A7F539D2-C6C6-4F61-AB44-2B7E72F9E34B}"/>
              </a:ext>
            </a:extLst>
          </p:cNvPr>
          <p:cNvSpPr txBox="1"/>
          <p:nvPr/>
        </p:nvSpPr>
        <p:spPr>
          <a:xfrm>
            <a:off x="2566333" y="8625273"/>
            <a:ext cx="4669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7D0603-660B-4EE3-BE93-52E010DB092F}"/>
              </a:ext>
            </a:extLst>
          </p:cNvPr>
          <p:cNvSpPr txBox="1"/>
          <p:nvPr/>
        </p:nvSpPr>
        <p:spPr>
          <a:xfrm>
            <a:off x="2640078" y="4555443"/>
            <a:ext cx="7745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A, B,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C.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ACECDB4-CB7E-4773-88F1-A4DFD1955A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432" y="4416135"/>
            <a:ext cx="2377646" cy="853514"/>
          </a:xfrm>
          <a:prstGeom prst="rect">
            <a:avLst/>
          </a:prstGeom>
        </p:spPr>
      </p:pic>
      <p:graphicFrame>
        <p:nvGraphicFramePr>
          <p:cNvPr id="42" name="Table 51">
            <a:extLst>
              <a:ext uri="{FF2B5EF4-FFF2-40B4-BE49-F238E27FC236}">
                <a16:creationId xmlns:a16="http://schemas.microsoft.com/office/drawing/2014/main" id="{EE3E9404-5777-49A9-8116-5984A91161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521401"/>
              </p:ext>
            </p:extLst>
          </p:nvPr>
        </p:nvGraphicFramePr>
        <p:xfrm>
          <a:off x="343039" y="5181727"/>
          <a:ext cx="2794893" cy="30948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9340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945553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</a:tblGrid>
              <a:tr h="263407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4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A, B, C</a:t>
                      </a:r>
                      <a:endParaRPr lang="en-GB" sz="24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0797608"/>
                  </a:ext>
                </a:extLst>
              </a:tr>
              <a:tr h="263407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263407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263407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/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  <a:tr h="263407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077367"/>
                  </a:ext>
                </a:extLst>
              </a:tr>
              <a:tr h="263407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789428"/>
                  </a:ext>
                </a:extLst>
              </a:tr>
            </a:tbl>
          </a:graphicData>
        </a:graphic>
      </p:graphicFrame>
      <p:sp>
        <p:nvSpPr>
          <p:cNvPr id="43" name="Oval Callout 13">
            <a:extLst>
              <a:ext uri="{FF2B5EF4-FFF2-40B4-BE49-F238E27FC236}">
                <a16:creationId xmlns:a16="http://schemas.microsoft.com/office/drawing/2014/main" id="{03B2C923-8C45-457B-8C21-EFFB02087BAF}"/>
              </a:ext>
            </a:extLst>
          </p:cNvPr>
          <p:cNvSpPr/>
          <p:nvPr/>
        </p:nvSpPr>
        <p:spPr>
          <a:xfrm>
            <a:off x="7193997" y="4563609"/>
            <a:ext cx="4388094" cy="2217781"/>
          </a:xfrm>
          <a:prstGeom prst="wedgeEllipseCallout">
            <a:avLst>
              <a:gd name="adj1" fmla="val 13667"/>
              <a:gd name="adj2" fmla="val 70019"/>
            </a:avLst>
          </a:prstGeom>
          <a:solidFill>
            <a:schemeClr val="bg2"/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⚠ In French, any number below 100 composed of more than one number is hyphenated.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F0302020204030204"/>
            </a:endParaRPr>
          </a:p>
        </p:txBody>
      </p:sp>
      <p:pic>
        <p:nvPicPr>
          <p:cNvPr id="44" name="Picture 4" descr="Number, Seventeen, 17, Rounded">
            <a:extLst>
              <a:ext uri="{FF2B5EF4-FFF2-40B4-BE49-F238E27FC236}">
                <a16:creationId xmlns:a16="http://schemas.microsoft.com/office/drawing/2014/main" id="{F1D7F5CE-C08B-409F-835B-D9012F7F2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737" y="6695521"/>
            <a:ext cx="1715137" cy="132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D903164-82EA-4950-9AFE-644653A3260A}"/>
              </a:ext>
            </a:extLst>
          </p:cNvPr>
          <p:cNvSpPr txBox="1"/>
          <p:nvPr/>
        </p:nvSpPr>
        <p:spPr>
          <a:xfrm>
            <a:off x="9206740" y="7280488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dix-sept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152C99F-9B10-4133-9F67-F018F52E05B4}"/>
              </a:ext>
            </a:extLst>
          </p:cNvPr>
          <p:cNvSpPr/>
          <p:nvPr/>
        </p:nvSpPr>
        <p:spPr>
          <a:xfrm>
            <a:off x="8166291" y="7280488"/>
            <a:ext cx="1330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17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2669A0A-2935-4B21-9A75-5E88B8A44B2B}"/>
              </a:ext>
            </a:extLst>
          </p:cNvPr>
          <p:cNvSpPr txBox="1"/>
          <p:nvPr/>
        </p:nvSpPr>
        <p:spPr>
          <a:xfrm>
            <a:off x="2703552" y="11607573"/>
            <a:ext cx="4045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numéro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et le mot.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906" y="11468265"/>
            <a:ext cx="2377646" cy="853514"/>
          </a:xfrm>
          <a:prstGeom prst="rect">
            <a:avLst/>
          </a:prstGeom>
        </p:spPr>
      </p:pic>
      <p:graphicFrame>
        <p:nvGraphicFramePr>
          <p:cNvPr id="62" name="Table 3">
            <a:extLst>
              <a:ext uri="{FF2B5EF4-FFF2-40B4-BE49-F238E27FC236}">
                <a16:creationId xmlns:a16="http://schemas.microsoft.com/office/drawing/2014/main" id="{0B7E45CA-3E92-4210-A39C-A8CDCAF605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7340348"/>
              </p:ext>
            </p:extLst>
          </p:nvPr>
        </p:nvGraphicFramePr>
        <p:xfrm>
          <a:off x="401187" y="12432309"/>
          <a:ext cx="2864527" cy="3614345"/>
        </p:xfrm>
        <a:graphic>
          <a:graphicData uri="http://schemas.openxmlformats.org/drawingml/2006/table">
            <a:tbl>
              <a:tblPr firstRow="1" bandRow="1"/>
              <a:tblGrid>
                <a:gridCol w="646725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741710">
                  <a:extLst>
                    <a:ext uri="{9D8B030D-6E8A-4147-A177-3AD203B41FA5}">
                      <a16:colId xmlns:a16="http://schemas.microsoft.com/office/drawing/2014/main" val="3976524256"/>
                    </a:ext>
                  </a:extLst>
                </a:gridCol>
                <a:gridCol w="1476092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Ex.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dix-</a:t>
                      </a: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neuf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graphicFrame>
        <p:nvGraphicFramePr>
          <p:cNvPr id="63" name="Table 3">
            <a:extLst>
              <a:ext uri="{FF2B5EF4-FFF2-40B4-BE49-F238E27FC236}">
                <a16:creationId xmlns:a16="http://schemas.microsoft.com/office/drawing/2014/main" id="{1A7B2692-175F-48DF-8D94-EFCFE9F937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171467"/>
              </p:ext>
            </p:extLst>
          </p:nvPr>
        </p:nvGraphicFramePr>
        <p:xfrm>
          <a:off x="3538267" y="12432308"/>
          <a:ext cx="2656589" cy="3614345"/>
        </p:xfrm>
        <a:graphic>
          <a:graphicData uri="http://schemas.openxmlformats.org/drawingml/2006/table">
            <a:tbl>
              <a:tblPr firstRow="1" bandRow="1"/>
              <a:tblGrid>
                <a:gridCol w="646725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594721">
                  <a:extLst>
                    <a:ext uri="{9D8B030D-6E8A-4147-A177-3AD203B41FA5}">
                      <a16:colId xmlns:a16="http://schemas.microsoft.com/office/drawing/2014/main" val="3976524256"/>
                    </a:ext>
                  </a:extLst>
                </a:gridCol>
                <a:gridCol w="1415143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64" name="Oval Callout 13">
            <a:extLst>
              <a:ext uri="{FF2B5EF4-FFF2-40B4-BE49-F238E27FC236}">
                <a16:creationId xmlns:a16="http://schemas.microsoft.com/office/drawing/2014/main" id="{17988E02-3A8D-497F-ACE5-FE70FB355D1F}"/>
              </a:ext>
            </a:extLst>
          </p:cNvPr>
          <p:cNvSpPr/>
          <p:nvPr/>
        </p:nvSpPr>
        <p:spPr>
          <a:xfrm>
            <a:off x="3356052" y="5241533"/>
            <a:ext cx="3619824" cy="1804409"/>
          </a:xfrm>
          <a:prstGeom prst="wedgeEllipseCallout">
            <a:avLst>
              <a:gd name="adj1" fmla="val 13667"/>
              <a:gd name="adj2" fmla="val 70019"/>
            </a:avLst>
          </a:prstGeom>
          <a:solidFill>
            <a:schemeClr val="bg2"/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⚠ The numbers 17, 18, 19 are a combination: e.g., 10 + 7.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F0302020204030204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B66B3E77-0AB3-433C-B017-00D96C3DC216}"/>
              </a:ext>
            </a:extLst>
          </p:cNvPr>
          <p:cNvSpPr/>
          <p:nvPr/>
        </p:nvSpPr>
        <p:spPr>
          <a:xfrm>
            <a:off x="6749143" y="9254599"/>
            <a:ext cx="5254686" cy="6811704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" name="Google Shape;170;p8" descr="Jigsaw, Puzzle, Piece, Game, Concept, Solution">
            <a:extLst>
              <a:ext uri="{FF2B5EF4-FFF2-40B4-BE49-F238E27FC236}">
                <a16:creationId xmlns:a16="http://schemas.microsoft.com/office/drawing/2014/main" id="{E42C7E6C-0858-4F52-A2DD-51D024A88A5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325342" y="9329926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B2F14654-310A-4E40-A0C8-42B5529314FF}"/>
              </a:ext>
            </a:extLst>
          </p:cNvPr>
          <p:cNvSpPr txBox="1"/>
          <p:nvPr/>
        </p:nvSpPr>
        <p:spPr>
          <a:xfrm>
            <a:off x="6809856" y="9425421"/>
            <a:ext cx="9400959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Les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nombres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de 21 à 31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821415B-F8C4-4334-A4BF-1CE072C4266C}"/>
              </a:ext>
            </a:extLst>
          </p:cNvPr>
          <p:cNvSpPr txBox="1"/>
          <p:nvPr/>
        </p:nvSpPr>
        <p:spPr>
          <a:xfrm>
            <a:off x="6809856" y="9923774"/>
            <a:ext cx="5193974" cy="860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numbers from 21 to 29 are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also a combination: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93A7267-BE04-4265-9F17-EDFB1E84982F}"/>
              </a:ext>
            </a:extLst>
          </p:cNvPr>
          <p:cNvSpPr txBox="1"/>
          <p:nvPr/>
        </p:nvSpPr>
        <p:spPr>
          <a:xfrm>
            <a:off x="6819493" y="11724056"/>
            <a:ext cx="1151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21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CDF635C-E604-4125-B833-E984845B97E0}"/>
              </a:ext>
            </a:extLst>
          </p:cNvPr>
          <p:cNvSpPr txBox="1"/>
          <p:nvPr/>
        </p:nvSpPr>
        <p:spPr>
          <a:xfrm>
            <a:off x="8166291" y="11701358"/>
            <a:ext cx="2509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vingt-et-un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6BC9321-7AF4-43E5-A384-0FD07D20D6FD}"/>
              </a:ext>
            </a:extLst>
          </p:cNvPr>
          <p:cNvSpPr txBox="1"/>
          <p:nvPr/>
        </p:nvSpPr>
        <p:spPr>
          <a:xfrm>
            <a:off x="6836427" y="12387427"/>
            <a:ext cx="1134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22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EE42C6D-B262-4FA8-BD04-8E72EE51013F}"/>
              </a:ext>
            </a:extLst>
          </p:cNvPr>
          <p:cNvSpPr txBox="1"/>
          <p:nvPr/>
        </p:nvSpPr>
        <p:spPr>
          <a:xfrm>
            <a:off x="8166291" y="12364729"/>
            <a:ext cx="2509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vingt</a:t>
            </a: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-deux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8BEB2F7-1514-461A-AFA7-354865F5C368}"/>
              </a:ext>
            </a:extLst>
          </p:cNvPr>
          <p:cNvSpPr txBox="1"/>
          <p:nvPr/>
        </p:nvSpPr>
        <p:spPr>
          <a:xfrm>
            <a:off x="6853359" y="13126624"/>
            <a:ext cx="1312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23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C909B6D-D878-4E55-8B41-C6B85CDAAF32}"/>
              </a:ext>
            </a:extLst>
          </p:cNvPr>
          <p:cNvSpPr txBox="1"/>
          <p:nvPr/>
        </p:nvSpPr>
        <p:spPr>
          <a:xfrm>
            <a:off x="8166291" y="13103926"/>
            <a:ext cx="2509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vingt</a:t>
            </a: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-trois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D37CFA7-5B5F-4B90-BEF9-C9D05FB09C88}"/>
              </a:ext>
            </a:extLst>
          </p:cNvPr>
          <p:cNvSpPr txBox="1"/>
          <p:nvPr/>
        </p:nvSpPr>
        <p:spPr>
          <a:xfrm>
            <a:off x="6836426" y="13784775"/>
            <a:ext cx="1134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24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8D46F1-FE9E-46DF-B80D-9F4366D0BCC7}"/>
              </a:ext>
            </a:extLst>
          </p:cNvPr>
          <p:cNvSpPr txBox="1"/>
          <p:nvPr/>
        </p:nvSpPr>
        <p:spPr>
          <a:xfrm>
            <a:off x="8166291" y="13762077"/>
            <a:ext cx="2509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vingt-quatre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3879D9F-37DB-4EC2-8FB8-335A5C0BF67D}"/>
              </a:ext>
            </a:extLst>
          </p:cNvPr>
          <p:cNvSpPr txBox="1"/>
          <p:nvPr/>
        </p:nvSpPr>
        <p:spPr>
          <a:xfrm>
            <a:off x="6859689" y="14545274"/>
            <a:ext cx="1134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25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FCAD739-6BDF-4D74-83DB-C988BFE1FF17}"/>
              </a:ext>
            </a:extLst>
          </p:cNvPr>
          <p:cNvSpPr txBox="1"/>
          <p:nvPr/>
        </p:nvSpPr>
        <p:spPr>
          <a:xfrm>
            <a:off x="8189554" y="14522576"/>
            <a:ext cx="2509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vingt</a:t>
            </a: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-cinq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05E78C9-310B-4D35-89A7-9934D5FD4359}"/>
              </a:ext>
            </a:extLst>
          </p:cNvPr>
          <p:cNvSpPr txBox="1"/>
          <p:nvPr/>
        </p:nvSpPr>
        <p:spPr>
          <a:xfrm>
            <a:off x="6859689" y="15285508"/>
            <a:ext cx="1134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26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F2E16D2-91DF-4A04-8740-F7F7968B4D9E}"/>
              </a:ext>
            </a:extLst>
          </p:cNvPr>
          <p:cNvSpPr txBox="1"/>
          <p:nvPr/>
        </p:nvSpPr>
        <p:spPr>
          <a:xfrm>
            <a:off x="8189554" y="15262810"/>
            <a:ext cx="2509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vingt</a:t>
            </a: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-six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7C92C19-8E48-4F5A-9E65-AD28B2D62A4C}"/>
              </a:ext>
            </a:extLst>
          </p:cNvPr>
          <p:cNvSpPr txBox="1"/>
          <p:nvPr/>
        </p:nvSpPr>
        <p:spPr>
          <a:xfrm>
            <a:off x="6836426" y="10964527"/>
            <a:ext cx="1151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20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236000A-10B3-4454-83F6-D8D45F9F8117}"/>
              </a:ext>
            </a:extLst>
          </p:cNvPr>
          <p:cNvSpPr txBox="1"/>
          <p:nvPr/>
        </p:nvSpPr>
        <p:spPr>
          <a:xfrm>
            <a:off x="8166291" y="10953755"/>
            <a:ext cx="1151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vingt</a:t>
            </a:r>
            <a:endParaRPr lang="en-GB" sz="2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Oval Callout 13">
            <a:extLst>
              <a:ext uri="{FF2B5EF4-FFF2-40B4-BE49-F238E27FC236}">
                <a16:creationId xmlns:a16="http://schemas.microsoft.com/office/drawing/2014/main" id="{0D11920E-26D8-4E8F-832B-E4F0332C6AD8}"/>
              </a:ext>
            </a:extLst>
          </p:cNvPr>
          <p:cNvSpPr/>
          <p:nvPr/>
        </p:nvSpPr>
        <p:spPr>
          <a:xfrm>
            <a:off x="9710119" y="10864195"/>
            <a:ext cx="2121636" cy="769619"/>
          </a:xfrm>
          <a:prstGeom prst="wedgeEllipseCallout">
            <a:avLst>
              <a:gd name="adj1" fmla="val -56180"/>
              <a:gd name="adj2" fmla="val 60102"/>
            </a:avLst>
          </a:prstGeom>
          <a:solidFill>
            <a:schemeClr val="bg1"/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⚠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F0302020204030204"/>
              </a:rPr>
              <a:t>Add </a:t>
            </a: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F0302020204030204"/>
              </a:rPr>
              <a:t>et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F0302020204030204"/>
              </a:rPr>
              <a:t> before </a:t>
            </a: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F0302020204030204"/>
              </a:rPr>
              <a:t>un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F0302020204030204"/>
              </a:rPr>
              <a:t>.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F0302020204030204"/>
            </a:endParaRPr>
          </a:p>
        </p:txBody>
      </p:sp>
      <p:sp>
        <p:nvSpPr>
          <p:cNvPr id="88" name="Oval Callout 13">
            <a:extLst>
              <a:ext uri="{FF2B5EF4-FFF2-40B4-BE49-F238E27FC236}">
                <a16:creationId xmlns:a16="http://schemas.microsoft.com/office/drawing/2014/main" id="{ED1B4D41-0EA4-4F87-A2FF-A35A46D2FD43}"/>
              </a:ext>
            </a:extLst>
          </p:cNvPr>
          <p:cNvSpPr/>
          <p:nvPr/>
        </p:nvSpPr>
        <p:spPr>
          <a:xfrm>
            <a:off x="9576688" y="14242516"/>
            <a:ext cx="2369730" cy="1268138"/>
          </a:xfrm>
          <a:prstGeom prst="wedgeEllipseCallout">
            <a:avLst>
              <a:gd name="adj1" fmla="val -56180"/>
              <a:gd name="adj2" fmla="val 60102"/>
            </a:avLst>
          </a:prstGeom>
          <a:solidFill>
            <a:schemeClr val="bg1"/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30 – 39 work in the same way.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F0302020204030204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1183495" y="15691132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976179" y="15523471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53357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13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83C2BD8-5321-49C3-B498-D7122155F7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63350" y="1448527"/>
            <a:ext cx="2341067" cy="2310584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00F516B-E4ED-4478-A6EF-B0A4E9634E37}"/>
              </a:ext>
            </a:extLst>
          </p:cNvPr>
          <p:cNvSpPr/>
          <p:nvPr/>
        </p:nvSpPr>
        <p:spPr>
          <a:xfrm>
            <a:off x="6072553" y="1347910"/>
            <a:ext cx="2219219" cy="808509"/>
          </a:xfrm>
          <a:prstGeom prst="wedgeRoundRectCallout">
            <a:avLst>
              <a:gd name="adj1" fmla="val 37768"/>
              <a:gd name="adj2" fmla="val 82606"/>
              <a:gd name="adj3" fmla="val 16667"/>
            </a:avLst>
          </a:prstGeom>
          <a:solidFill>
            <a:srgbClr val="FBF18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quand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le concert ?</a:t>
            </a:r>
          </a:p>
        </p:txBody>
      </p:sp>
    </p:spTree>
    <p:extLst>
      <p:ext uri="{BB962C8B-B14F-4D97-AF65-F5344CB8AC3E}">
        <p14:creationId xmlns:p14="http://schemas.microsoft.com/office/powerpoint/2010/main" val="3939128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F24105C-9AA9-4641-80B1-64E2B386E6B1}"/>
              </a:ext>
            </a:extLst>
          </p:cNvPr>
          <p:cNvSpPr/>
          <p:nvPr/>
        </p:nvSpPr>
        <p:spPr>
          <a:xfrm>
            <a:off x="396012" y="6848340"/>
            <a:ext cx="11521110" cy="4832960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3876803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800038" y="154666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1023445" y="15602826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816129" y="15435165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83814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14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257607" y="6176422"/>
            <a:ext cx="9872779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mois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95C397BB-3596-4810-93A7-73AF811C1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619" y="6000923"/>
            <a:ext cx="2048434" cy="84741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619" y="11675203"/>
            <a:ext cx="2377646" cy="853514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6E62EEDE-3109-4103-8AAB-70FB30C4781A}"/>
              </a:ext>
            </a:extLst>
          </p:cNvPr>
          <p:cNvSpPr txBox="1"/>
          <p:nvPr/>
        </p:nvSpPr>
        <p:spPr>
          <a:xfrm>
            <a:off x="274878" y="1756887"/>
            <a:ext cx="6062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A. Lis 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numéro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. B.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B180DB8-243E-44A7-9DAB-A52C1EFFC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5895" y="1012566"/>
            <a:ext cx="2377646" cy="853514"/>
          </a:xfrm>
          <a:prstGeom prst="rect">
            <a:avLst/>
          </a:prstGeom>
        </p:spPr>
      </p:pic>
      <p:graphicFrame>
        <p:nvGraphicFramePr>
          <p:cNvPr id="108" name="Table 3">
            <a:extLst>
              <a:ext uri="{FF2B5EF4-FFF2-40B4-BE49-F238E27FC236}">
                <a16:creationId xmlns:a16="http://schemas.microsoft.com/office/drawing/2014/main" id="{85294A58-8BFC-4586-A7F5-0F5797339E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983690"/>
              </p:ext>
            </p:extLst>
          </p:nvPr>
        </p:nvGraphicFramePr>
        <p:xfrm>
          <a:off x="396012" y="2232330"/>
          <a:ext cx="1388435" cy="3614345"/>
        </p:xfrm>
        <a:graphic>
          <a:graphicData uri="http://schemas.openxmlformats.org/drawingml/2006/table">
            <a:tbl>
              <a:tblPr firstRow="1" bandRow="1"/>
              <a:tblGrid>
                <a:gridCol w="646725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741710">
                  <a:extLst>
                    <a:ext uri="{9D8B030D-6E8A-4147-A177-3AD203B41FA5}">
                      <a16:colId xmlns:a16="http://schemas.microsoft.com/office/drawing/2014/main" val="3976524256"/>
                    </a:ext>
                  </a:extLst>
                </a:gridCol>
              </a:tblGrid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graphicFrame>
        <p:nvGraphicFramePr>
          <p:cNvPr id="114" name="Table 3">
            <a:extLst>
              <a:ext uri="{FF2B5EF4-FFF2-40B4-BE49-F238E27FC236}">
                <a16:creationId xmlns:a16="http://schemas.microsoft.com/office/drawing/2014/main" id="{42190DFF-7445-450F-AA4A-02155847DF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067873"/>
              </p:ext>
            </p:extLst>
          </p:nvPr>
        </p:nvGraphicFramePr>
        <p:xfrm>
          <a:off x="5916653" y="2279034"/>
          <a:ext cx="1388435" cy="3614345"/>
        </p:xfrm>
        <a:graphic>
          <a:graphicData uri="http://schemas.openxmlformats.org/drawingml/2006/table">
            <a:tbl>
              <a:tblPr firstRow="1" bandRow="1"/>
              <a:tblGrid>
                <a:gridCol w="646725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741710">
                  <a:extLst>
                    <a:ext uri="{9D8B030D-6E8A-4147-A177-3AD203B41FA5}">
                      <a16:colId xmlns:a16="http://schemas.microsoft.com/office/drawing/2014/main" val="3976524256"/>
                    </a:ext>
                  </a:extLst>
                </a:gridCol>
              </a:tblGrid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grpSp>
        <p:nvGrpSpPr>
          <p:cNvPr id="115" name="Group 114">
            <a:extLst>
              <a:ext uri="{FF2B5EF4-FFF2-40B4-BE49-F238E27FC236}">
                <a16:creationId xmlns:a16="http://schemas.microsoft.com/office/drawing/2014/main" id="{0A81C2B6-287B-40B6-945E-64AA472D0CBA}"/>
              </a:ext>
            </a:extLst>
          </p:cNvPr>
          <p:cNvGrpSpPr/>
          <p:nvPr/>
        </p:nvGrpSpPr>
        <p:grpSpPr>
          <a:xfrm>
            <a:off x="140619" y="1084536"/>
            <a:ext cx="2957045" cy="672351"/>
            <a:chOff x="1639842" y="1416995"/>
            <a:chExt cx="1801949" cy="409714"/>
          </a:xfrm>
        </p:grpSpPr>
        <p:sp>
          <p:nvSpPr>
            <p:cNvPr id="116" name="Google Shape;112;p3">
              <a:extLst>
                <a:ext uri="{FF2B5EF4-FFF2-40B4-BE49-F238E27FC236}">
                  <a16:creationId xmlns:a16="http://schemas.microsoft.com/office/drawing/2014/main" id="{38C07EFF-6BFD-481F-A652-DD532ABA37AF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1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C13F9E9F-5412-41AD-8DDE-44B5625EF5E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1E77743-DE42-4E3B-968A-11F669F498DE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DBEF9849-BB34-4929-A956-AF1082633B68}"/>
              </a:ext>
            </a:extLst>
          </p:cNvPr>
          <p:cNvSpPr txBox="1"/>
          <p:nvPr/>
        </p:nvSpPr>
        <p:spPr>
          <a:xfrm>
            <a:off x="5617058" y="1788553"/>
            <a:ext cx="6062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B. Lis 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numéro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. A.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A472A7A-4343-4E05-94F5-AE8CBF2B2F6D}"/>
              </a:ext>
            </a:extLst>
          </p:cNvPr>
          <p:cNvSpPr txBox="1"/>
          <p:nvPr/>
        </p:nvSpPr>
        <p:spPr>
          <a:xfrm>
            <a:off x="350857" y="8170917"/>
            <a:ext cx="213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j _ _ v _ _ r</a:t>
            </a: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F96F62C3-8D30-44EE-A1A9-6B201EF661B4}"/>
              </a:ext>
            </a:extLst>
          </p:cNvPr>
          <p:cNvGrpSpPr/>
          <p:nvPr/>
        </p:nvGrpSpPr>
        <p:grpSpPr>
          <a:xfrm>
            <a:off x="2943020" y="7107944"/>
            <a:ext cx="2163318" cy="1516045"/>
            <a:chOff x="3047062" y="983707"/>
            <a:chExt cx="2295993" cy="1568022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31684DE4-F765-4262-ADBD-EC40571C1C9A}"/>
                </a:ext>
              </a:extLst>
            </p:cNvPr>
            <p:cNvSpPr txBox="1"/>
            <p:nvPr/>
          </p:nvSpPr>
          <p:spPr>
            <a:xfrm>
              <a:off x="3047062" y="2090064"/>
              <a:ext cx="22959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24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_ é _ r _ e _</a:t>
              </a:r>
            </a:p>
          </p:txBody>
        </p:sp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BB4EFB90-032C-4489-9644-B11616A54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565" y="983707"/>
              <a:ext cx="1427523" cy="1053233"/>
            </a:xfrm>
            <a:prstGeom prst="rect">
              <a:avLst/>
            </a:prstGeom>
          </p:spPr>
        </p:pic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CBBA83BC-72FB-4D07-BF1E-814B495457B5}"/>
              </a:ext>
            </a:extLst>
          </p:cNvPr>
          <p:cNvGrpSpPr/>
          <p:nvPr/>
        </p:nvGrpSpPr>
        <p:grpSpPr>
          <a:xfrm>
            <a:off x="5686083" y="7234340"/>
            <a:ext cx="1586933" cy="1366864"/>
            <a:chOff x="781789" y="1391320"/>
            <a:chExt cx="1618938" cy="1393803"/>
          </a:xfrm>
        </p:grpSpPr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583CDBBB-773F-46AF-89A0-66ABF73216B8}"/>
                </a:ext>
              </a:extLst>
            </p:cNvPr>
            <p:cNvSpPr txBox="1"/>
            <p:nvPr/>
          </p:nvSpPr>
          <p:spPr>
            <a:xfrm>
              <a:off x="781789" y="2323458"/>
              <a:ext cx="16189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24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m _ r _ </a:t>
              </a:r>
            </a:p>
          </p:txBody>
        </p:sp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7491EBB4-4558-4341-AC11-2684792B8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257" y="1391320"/>
              <a:ext cx="664031" cy="932137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3084B06A-7370-4B6B-97EA-09FAF459500B}"/>
              </a:ext>
            </a:extLst>
          </p:cNvPr>
          <p:cNvGrpSpPr/>
          <p:nvPr/>
        </p:nvGrpSpPr>
        <p:grpSpPr>
          <a:xfrm>
            <a:off x="7585817" y="7378310"/>
            <a:ext cx="1618938" cy="1245680"/>
            <a:chOff x="4656094" y="1934846"/>
            <a:chExt cx="1618938" cy="1245680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D5B3CDCB-2E04-470D-ADA0-325A9C8D9671}"/>
                </a:ext>
              </a:extLst>
            </p:cNvPr>
            <p:cNvSpPr txBox="1"/>
            <p:nvPr/>
          </p:nvSpPr>
          <p:spPr>
            <a:xfrm>
              <a:off x="4656094" y="2718861"/>
              <a:ext cx="16189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24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_ _ r _ l</a:t>
              </a: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178D3590-98A6-45DE-9A8D-98535ECB2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073" y="1934846"/>
              <a:ext cx="856633" cy="696728"/>
            </a:xfrm>
            <a:prstGeom prst="rect">
              <a:avLst/>
            </a:prstGeom>
          </p:spPr>
        </p:pic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BBF6A5F5-6BAE-4C6B-9E01-B652AA0A97E2}"/>
              </a:ext>
            </a:extLst>
          </p:cNvPr>
          <p:cNvGrpSpPr/>
          <p:nvPr/>
        </p:nvGrpSpPr>
        <p:grpSpPr>
          <a:xfrm>
            <a:off x="9376767" y="7408667"/>
            <a:ext cx="1618938" cy="1192537"/>
            <a:chOff x="1409075" y="3093963"/>
            <a:chExt cx="1618938" cy="1192537"/>
          </a:xfrm>
        </p:grpSpPr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F3B98240-C4FD-46F5-A79D-CAF9132AA308}"/>
                </a:ext>
              </a:extLst>
            </p:cNvPr>
            <p:cNvSpPr txBox="1"/>
            <p:nvPr/>
          </p:nvSpPr>
          <p:spPr>
            <a:xfrm>
              <a:off x="1409075" y="3824835"/>
              <a:ext cx="16189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24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_ a _ </a:t>
              </a:r>
            </a:p>
          </p:txBody>
        </p:sp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C03B0211-AA97-47A9-AB76-8F77ECA9F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070" y="3093963"/>
              <a:ext cx="947069" cy="696729"/>
            </a:xfrm>
            <a:prstGeom prst="rect">
              <a:avLst/>
            </a:prstGeom>
          </p:spPr>
        </p:pic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51138DC9-73E0-441B-980C-E1137257DB54}"/>
              </a:ext>
            </a:extLst>
          </p:cNvPr>
          <p:cNvGrpSpPr/>
          <p:nvPr/>
        </p:nvGrpSpPr>
        <p:grpSpPr>
          <a:xfrm>
            <a:off x="1035297" y="8940081"/>
            <a:ext cx="1618938" cy="1105287"/>
            <a:chOff x="3555167" y="3200675"/>
            <a:chExt cx="1618938" cy="1105287"/>
          </a:xfrm>
        </p:grpSpPr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AF21C699-6812-45AF-A01D-B55F2E9E1714}"/>
                </a:ext>
              </a:extLst>
            </p:cNvPr>
            <p:cNvSpPr txBox="1"/>
            <p:nvPr/>
          </p:nvSpPr>
          <p:spPr>
            <a:xfrm>
              <a:off x="3555167" y="3844297"/>
              <a:ext cx="16189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24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_ _ </a:t>
              </a:r>
              <a:r>
                <a:rPr lang="en-GB" sz="2400" b="1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i</a:t>
              </a:r>
              <a:r>
                <a:rPr lang="en-GB" sz="24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 _ </a:t>
              </a:r>
            </a:p>
          </p:txBody>
        </p:sp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A27737BE-429C-49CB-8750-56E946116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3172" y="3200675"/>
              <a:ext cx="697235" cy="676318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B1EBAA25-7A8E-4083-8FC9-04A975490AED}"/>
              </a:ext>
            </a:extLst>
          </p:cNvPr>
          <p:cNvGrpSpPr/>
          <p:nvPr/>
        </p:nvGrpSpPr>
        <p:grpSpPr>
          <a:xfrm>
            <a:off x="3010486" y="8740504"/>
            <a:ext cx="2066033" cy="1377515"/>
            <a:chOff x="5613563" y="2932918"/>
            <a:chExt cx="2066033" cy="1377515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ED7A86EB-30A0-4EB4-B90F-1552011D7E3D}"/>
                </a:ext>
              </a:extLst>
            </p:cNvPr>
            <p:cNvSpPr txBox="1"/>
            <p:nvPr/>
          </p:nvSpPr>
          <p:spPr>
            <a:xfrm>
              <a:off x="5613563" y="3848768"/>
              <a:ext cx="20660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24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_ u _ l </a:t>
              </a:r>
              <a:r>
                <a:rPr lang="en-GB" sz="2400" b="1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l</a:t>
              </a:r>
              <a:r>
                <a:rPr lang="en-GB" sz="24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 _ _</a:t>
              </a:r>
            </a:p>
          </p:txBody>
        </p:sp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B4531095-51BF-4D49-831F-311780EA5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9485" y="2932918"/>
              <a:ext cx="835273" cy="818567"/>
            </a:xfrm>
            <a:prstGeom prst="rect">
              <a:avLst/>
            </a:prstGeom>
          </p:spPr>
        </p:pic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F0ADFC5C-FEB5-480F-A575-29AACBF15E07}"/>
              </a:ext>
            </a:extLst>
          </p:cNvPr>
          <p:cNvGrpSpPr/>
          <p:nvPr/>
        </p:nvGrpSpPr>
        <p:grpSpPr>
          <a:xfrm>
            <a:off x="5042751" y="8835765"/>
            <a:ext cx="2657237" cy="1301182"/>
            <a:chOff x="7811123" y="3024242"/>
            <a:chExt cx="2657237" cy="1301182"/>
          </a:xfrm>
        </p:grpSpPr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2FBEF777-7217-4222-AA30-E467D36E22DB}"/>
                </a:ext>
              </a:extLst>
            </p:cNvPr>
            <p:cNvSpPr txBox="1"/>
            <p:nvPr/>
          </p:nvSpPr>
          <p:spPr>
            <a:xfrm>
              <a:off x="7811123" y="3863759"/>
              <a:ext cx="26572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24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a _ _ t </a:t>
              </a:r>
            </a:p>
          </p:txBody>
        </p:sp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EE5D1350-688E-4E35-8B14-2D3FAC385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8737" y="3024242"/>
              <a:ext cx="833519" cy="830741"/>
            </a:xfrm>
            <a:prstGeom prst="rect">
              <a:avLst/>
            </a:prstGeom>
          </p:spPr>
        </p:pic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A8E0293F-7807-49AF-B2F4-C33DE7699C47}"/>
              </a:ext>
            </a:extLst>
          </p:cNvPr>
          <p:cNvGrpSpPr/>
          <p:nvPr/>
        </p:nvGrpSpPr>
        <p:grpSpPr>
          <a:xfrm>
            <a:off x="7858294" y="8656096"/>
            <a:ext cx="3137411" cy="1511628"/>
            <a:chOff x="427675" y="4553180"/>
            <a:chExt cx="3137411" cy="1511628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4E409648-50B0-4C00-86E8-EAB1EF23139B}"/>
                </a:ext>
              </a:extLst>
            </p:cNvPr>
            <p:cNvSpPr txBox="1"/>
            <p:nvPr/>
          </p:nvSpPr>
          <p:spPr>
            <a:xfrm>
              <a:off x="427675" y="5603143"/>
              <a:ext cx="31374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24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_ _ p _ e m b _ _</a:t>
              </a:r>
            </a:p>
          </p:txBody>
        </p:sp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EFBC8E1B-8161-4FEE-BCD7-B7BEFB040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5452" y="4553180"/>
              <a:ext cx="625202" cy="967060"/>
            </a:xfrm>
            <a:prstGeom prst="rect">
              <a:avLst/>
            </a:prstGeom>
          </p:spPr>
        </p:pic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9EAA5EE7-3F98-41BD-888F-F1D3136085B8}"/>
              </a:ext>
            </a:extLst>
          </p:cNvPr>
          <p:cNvGrpSpPr/>
          <p:nvPr/>
        </p:nvGrpSpPr>
        <p:grpSpPr>
          <a:xfrm>
            <a:off x="1195937" y="10271400"/>
            <a:ext cx="2113613" cy="1409900"/>
            <a:chOff x="3275350" y="4832916"/>
            <a:chExt cx="2113613" cy="1409900"/>
          </a:xfrm>
        </p:grpSpPr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B18A53D7-7846-49E3-9A7F-84FCE9E6D028}"/>
                </a:ext>
              </a:extLst>
            </p:cNvPr>
            <p:cNvSpPr txBox="1"/>
            <p:nvPr/>
          </p:nvSpPr>
          <p:spPr>
            <a:xfrm>
              <a:off x="3275350" y="5781151"/>
              <a:ext cx="21136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24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o _ t _ b _ _</a:t>
              </a:r>
            </a:p>
          </p:txBody>
        </p:sp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DD39E7FB-9611-40AD-81FC-88341282F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6001" y="4832916"/>
              <a:ext cx="924505" cy="924505"/>
            </a:xfrm>
            <a:prstGeom prst="rect">
              <a:avLst/>
            </a:prstGeom>
          </p:spPr>
        </p:pic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D46B5D6C-D094-41B1-9D8B-2279487DA98D}"/>
              </a:ext>
            </a:extLst>
          </p:cNvPr>
          <p:cNvGrpSpPr/>
          <p:nvPr/>
        </p:nvGrpSpPr>
        <p:grpSpPr>
          <a:xfrm>
            <a:off x="3752288" y="10082141"/>
            <a:ext cx="3266769" cy="1599159"/>
            <a:chOff x="3598883" y="2906765"/>
            <a:chExt cx="3266769" cy="1599159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5D73E6E2-5760-4B9F-9261-B76E4E04B671}"/>
                </a:ext>
              </a:extLst>
            </p:cNvPr>
            <p:cNvSpPr txBox="1"/>
            <p:nvPr/>
          </p:nvSpPr>
          <p:spPr>
            <a:xfrm>
              <a:off x="3598883" y="4044259"/>
              <a:ext cx="32667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24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_ o _ e m b _ _</a:t>
              </a:r>
            </a:p>
          </p:txBody>
        </p:sp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0340BB30-56B8-4DE7-B928-DDFF273E5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169" y="2906765"/>
              <a:ext cx="819092" cy="1074161"/>
            </a:xfrm>
            <a:prstGeom prst="rect">
              <a:avLst/>
            </a:prstGeom>
          </p:spPr>
        </p:pic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70479D12-3EDF-4112-9461-814C94D8731E}"/>
              </a:ext>
            </a:extLst>
          </p:cNvPr>
          <p:cNvGrpSpPr/>
          <p:nvPr/>
        </p:nvGrpSpPr>
        <p:grpSpPr>
          <a:xfrm>
            <a:off x="7092954" y="10137115"/>
            <a:ext cx="3503877" cy="1544185"/>
            <a:chOff x="6460185" y="4594476"/>
            <a:chExt cx="3503877" cy="1544185"/>
          </a:xfrm>
        </p:grpSpPr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10194209-991B-40F4-96BA-61E857057DF0}"/>
                </a:ext>
              </a:extLst>
            </p:cNvPr>
            <p:cNvSpPr txBox="1"/>
            <p:nvPr/>
          </p:nvSpPr>
          <p:spPr>
            <a:xfrm>
              <a:off x="6460185" y="5676996"/>
              <a:ext cx="35038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24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d _ c _ m b _ _</a:t>
              </a:r>
            </a:p>
          </p:txBody>
        </p:sp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D7E52533-140A-40A8-8F55-1B8A26C9C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1945" y="4594476"/>
              <a:ext cx="827620" cy="1027628"/>
            </a:xfrm>
            <a:prstGeom prst="rect">
              <a:avLst/>
            </a:prstGeom>
          </p:spPr>
        </p:pic>
      </p:grpSp>
      <p:pic>
        <p:nvPicPr>
          <p:cNvPr id="166" name="Picture 165">
            <a:extLst>
              <a:ext uri="{FF2B5EF4-FFF2-40B4-BE49-F238E27FC236}">
                <a16:creationId xmlns:a16="http://schemas.microsoft.com/office/drawing/2014/main" id="{D5DDF8B7-F058-49FD-B080-EDDDE2B7EBF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15" y="7011776"/>
            <a:ext cx="1051556" cy="115914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B777E6A-AF7E-471A-B599-A4231EFDEF17}"/>
              </a:ext>
            </a:extLst>
          </p:cNvPr>
          <p:cNvGrpSpPr/>
          <p:nvPr/>
        </p:nvGrpSpPr>
        <p:grpSpPr>
          <a:xfrm>
            <a:off x="8374500" y="2320980"/>
            <a:ext cx="3497592" cy="2960851"/>
            <a:chOff x="8832013" y="2218552"/>
            <a:chExt cx="3497592" cy="296085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012A282-5317-40D7-8340-882AAE95B1A8}"/>
                </a:ext>
              </a:extLst>
            </p:cNvPr>
            <p:cNvSpPr/>
            <p:nvPr/>
          </p:nvSpPr>
          <p:spPr>
            <a:xfrm>
              <a:off x="9376767" y="2468880"/>
              <a:ext cx="2230492" cy="2710523"/>
            </a:xfrm>
            <a:prstGeom prst="roundRect">
              <a:avLst/>
            </a:prstGeom>
            <a:solidFill>
              <a:srgbClr val="F2F7FC"/>
            </a:solidFill>
            <a:ln>
              <a:solidFill>
                <a:srgbClr val="F2F7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TextBox 8">
              <a:extLst>
                <a:ext uri="{FF2B5EF4-FFF2-40B4-BE49-F238E27FC236}">
                  <a16:creationId xmlns:a16="http://schemas.microsoft.com/office/drawing/2014/main" id="{09F57EF7-1E67-49BB-8B17-CCF041EB1E7B}"/>
                </a:ext>
              </a:extLst>
            </p:cNvPr>
            <p:cNvSpPr txBox="1"/>
            <p:nvPr/>
          </p:nvSpPr>
          <p:spPr>
            <a:xfrm>
              <a:off x="8832013" y="4632688"/>
              <a:ext cx="34975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GB" sz="24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quand ?</a:t>
              </a:r>
            </a:p>
          </p:txBody>
        </p:sp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3F3FDE55-91CC-44B3-8A33-DF2D2349C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2552" y="3499190"/>
              <a:ext cx="1751051" cy="125307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85B78B1-64F7-4040-B26D-33A3CDAFD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426999" y="2218552"/>
              <a:ext cx="2103302" cy="1713124"/>
            </a:xfrm>
            <a:prstGeom prst="rect">
              <a:avLst/>
            </a:prstGeom>
          </p:spPr>
        </p:pic>
      </p:grpSp>
      <p:sp>
        <p:nvSpPr>
          <p:cNvPr id="172" name="TextBox 171">
            <a:extLst>
              <a:ext uri="{FF2B5EF4-FFF2-40B4-BE49-F238E27FC236}">
                <a16:creationId xmlns:a16="http://schemas.microsoft.com/office/drawing/2014/main" id="{B4B85B36-9C1B-46D0-871B-411AFC49D59F}"/>
              </a:ext>
            </a:extLst>
          </p:cNvPr>
          <p:cNvSpPr txBox="1"/>
          <p:nvPr/>
        </p:nvSpPr>
        <p:spPr>
          <a:xfrm>
            <a:off x="7960796" y="5238156"/>
            <a:ext cx="4215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C’est</a:t>
            </a:r>
            <a:r>
              <a:rPr kumimoji="0" lang="es-ES" sz="20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kumimoji="0" lang="es-ES" sz="2000" b="1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quand</a:t>
            </a: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, le concert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?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5E4BCDD4-9E05-4B32-A200-7E9B5655720B}"/>
              </a:ext>
            </a:extLst>
          </p:cNvPr>
          <p:cNvSpPr txBox="1"/>
          <p:nvPr/>
        </p:nvSpPr>
        <p:spPr>
          <a:xfrm>
            <a:off x="8385717" y="5596374"/>
            <a:ext cx="357486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[</a:t>
            </a:r>
            <a:r>
              <a:rPr kumimoji="0" lang="en-HK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When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is your birthday?]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CCF6C300-A246-4899-851B-A87DB87F5DAA}"/>
              </a:ext>
            </a:extLst>
          </p:cNvPr>
          <p:cNvSpPr txBox="1"/>
          <p:nvPr/>
        </p:nvSpPr>
        <p:spPr>
          <a:xfrm>
            <a:off x="2503545" y="11861090"/>
            <a:ext cx="9872779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et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CD921433-77AC-40E7-AFCA-BC3C2B5DB7C2}"/>
              </a:ext>
            </a:extLst>
          </p:cNvPr>
          <p:cNvGrpSpPr/>
          <p:nvPr/>
        </p:nvGrpSpPr>
        <p:grpSpPr>
          <a:xfrm>
            <a:off x="9237315" y="11573214"/>
            <a:ext cx="2935200" cy="2319993"/>
            <a:chOff x="80562" y="1308186"/>
            <a:chExt cx="2935200" cy="2319993"/>
          </a:xfrm>
        </p:grpSpPr>
        <p:sp>
          <p:nvSpPr>
            <p:cNvPr id="176" name="Oval Callout 13">
              <a:extLst>
                <a:ext uri="{FF2B5EF4-FFF2-40B4-BE49-F238E27FC236}">
                  <a16:creationId xmlns:a16="http://schemas.microsoft.com/office/drawing/2014/main" id="{CD756DD5-B1E8-4118-9AD7-15B3993290B7}"/>
                </a:ext>
              </a:extLst>
            </p:cNvPr>
            <p:cNvSpPr/>
            <p:nvPr/>
          </p:nvSpPr>
          <p:spPr>
            <a:xfrm>
              <a:off x="80562" y="1308186"/>
              <a:ext cx="2935200" cy="2319993"/>
            </a:xfrm>
            <a:prstGeom prst="wedgeEllipseCallout">
              <a:avLst>
                <a:gd name="adj1" fmla="val 5912"/>
                <a:gd name="adj2" fmla="val 70115"/>
              </a:avLst>
            </a:prstGeom>
            <a:solidFill>
              <a:schemeClr val="bg1">
                <a:lumMod val="95000"/>
              </a:scheme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6E827F52-A111-43E1-A2B2-1D36C8B0655B}"/>
                </a:ext>
              </a:extLst>
            </p:cNvPr>
            <p:cNvSpPr/>
            <p:nvPr/>
          </p:nvSpPr>
          <p:spPr>
            <a:xfrm>
              <a:off x="216520" y="1605208"/>
              <a:ext cx="266328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entury Gothic" panose="020F0302020204030204"/>
                </a:rPr>
                <a:t>Use </a:t>
              </a:r>
              <a:r>
                <a:rPr kumimoji="0" lang="en-GB" sz="2400" b="1" i="1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entury Gothic" panose="020F0302020204030204"/>
                </a:rPr>
                <a:t>le</a:t>
              </a: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entury Gothic" panose="020F0302020204030204"/>
                </a:rPr>
                <a:t> before the number </a:t>
              </a:r>
              <a:b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entury Gothic" panose="020F0302020204030204"/>
                </a:rPr>
              </a:b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entury Gothic" panose="020F0302020204030204"/>
                </a:rPr>
                <a:t>to mean </a:t>
              </a:r>
              <a:r>
                <a:rPr kumimoji="0" lang="en-GB" sz="2400" b="0" i="1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entury Gothic" panose="020F0302020204030204"/>
                </a:rPr>
                <a:t>‘(on) the’ </a:t>
              </a: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entury Gothic" panose="020F0302020204030204"/>
                </a:rPr>
                <a:t>with dates.</a:t>
              </a: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  <p:pic>
        <p:nvPicPr>
          <p:cNvPr id="178" name="Picture 177" descr="A picture containing text&#10;&#10;Description automatically generated">
            <a:extLst>
              <a:ext uri="{FF2B5EF4-FFF2-40B4-BE49-F238E27FC236}">
                <a16:creationId xmlns:a16="http://schemas.microsoft.com/office/drawing/2014/main" id="{FE0F5BA3-8357-44F7-8824-4DFEEE67444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672" y="13591491"/>
            <a:ext cx="1584968" cy="1609352"/>
          </a:xfrm>
          <a:prstGeom prst="ellipse">
            <a:avLst/>
          </a:prstGeom>
        </p:spPr>
      </p:pic>
      <p:sp>
        <p:nvSpPr>
          <p:cNvPr id="180" name="TextBox 179">
            <a:extLst>
              <a:ext uri="{FF2B5EF4-FFF2-40B4-BE49-F238E27FC236}">
                <a16:creationId xmlns:a16="http://schemas.microsoft.com/office/drawing/2014/main" id="{14391D23-18EB-40A6-8C87-238BA9BB9182}"/>
              </a:ext>
            </a:extLst>
          </p:cNvPr>
          <p:cNvSpPr txBox="1"/>
          <p:nvPr/>
        </p:nvSpPr>
        <p:spPr>
          <a:xfrm>
            <a:off x="3193876" y="12293713"/>
            <a:ext cx="2540509" cy="461665"/>
          </a:xfrm>
          <a:prstGeom prst="rect">
            <a:avLst/>
          </a:prstGeom>
          <a:solidFill>
            <a:sysClr val="window" lastClr="FFFFFF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Céline Dion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E4DB03BF-2CA4-4F7A-84BE-8E0B9DFB3560}"/>
              </a:ext>
            </a:extLst>
          </p:cNvPr>
          <p:cNvSpPr txBox="1"/>
          <p:nvPr/>
        </p:nvSpPr>
        <p:spPr>
          <a:xfrm>
            <a:off x="701981" y="14858608"/>
            <a:ext cx="2540509" cy="461665"/>
          </a:xfrm>
          <a:prstGeom prst="rect">
            <a:avLst/>
          </a:prstGeom>
          <a:solidFill>
            <a:sysClr val="window" lastClr="FFFFFF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Clara Luciani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D3C005D5-BC4C-4C0E-B2EC-49B91ACB3358}"/>
              </a:ext>
            </a:extLst>
          </p:cNvPr>
          <p:cNvSpPr txBox="1"/>
          <p:nvPr/>
        </p:nvSpPr>
        <p:spPr>
          <a:xfrm>
            <a:off x="6077400" y="12291264"/>
            <a:ext cx="1622588" cy="461665"/>
          </a:xfrm>
          <a:prstGeom prst="rect">
            <a:avLst/>
          </a:prstGeom>
          <a:solidFill>
            <a:sysClr val="window" lastClr="FFFFFF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Orelsan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FDCE8917-AFCE-4B43-9D03-3205164615B4}"/>
              </a:ext>
            </a:extLst>
          </p:cNvPr>
          <p:cNvSpPr/>
          <p:nvPr/>
        </p:nvSpPr>
        <p:spPr>
          <a:xfrm>
            <a:off x="6124070" y="12875333"/>
            <a:ext cx="2236624" cy="609552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92D05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4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le __ janvier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4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772C3071-5807-42BE-9341-66D4A0AC28B5}"/>
              </a:ext>
            </a:extLst>
          </p:cNvPr>
          <p:cNvSpPr txBox="1"/>
          <p:nvPr/>
        </p:nvSpPr>
        <p:spPr>
          <a:xfrm>
            <a:off x="620709" y="12333701"/>
            <a:ext cx="149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s-AR" sz="2400" b="1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Stromae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8ECF45A5-C0EB-4057-8896-4D5A0CAB8E44}"/>
              </a:ext>
            </a:extLst>
          </p:cNvPr>
          <p:cNvSpPr/>
          <p:nvPr/>
        </p:nvSpPr>
        <p:spPr>
          <a:xfrm>
            <a:off x="778524" y="12860253"/>
            <a:ext cx="2298785" cy="648099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92D05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le __ décembre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31CF66C7-2A5B-41A3-8917-A2266A561EEE}"/>
              </a:ext>
            </a:extLst>
          </p:cNvPr>
          <p:cNvSpPr txBox="1"/>
          <p:nvPr/>
        </p:nvSpPr>
        <p:spPr>
          <a:xfrm>
            <a:off x="479211" y="13630320"/>
            <a:ext cx="2610472" cy="461665"/>
          </a:xfrm>
          <a:prstGeom prst="rect">
            <a:avLst/>
          </a:prstGeom>
          <a:solidFill>
            <a:sysClr val="window" lastClr="FFFFFF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Chien noir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873A5BDF-A375-4CCB-A812-1B38D0274990}"/>
              </a:ext>
            </a:extLst>
          </p:cNvPr>
          <p:cNvSpPr txBox="1"/>
          <p:nvPr/>
        </p:nvSpPr>
        <p:spPr>
          <a:xfrm>
            <a:off x="3435292" y="14888065"/>
            <a:ext cx="2179767" cy="461665"/>
          </a:xfrm>
          <a:prstGeom prst="rect">
            <a:avLst/>
          </a:prstGeom>
          <a:solidFill>
            <a:sysClr val="window" lastClr="FFFFFF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Slimane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F9E59E55-12B6-4CDA-B8A8-A6AFBAE7D654}"/>
              </a:ext>
            </a:extLst>
          </p:cNvPr>
          <p:cNvSpPr txBox="1"/>
          <p:nvPr/>
        </p:nvSpPr>
        <p:spPr>
          <a:xfrm>
            <a:off x="3442984" y="13566039"/>
            <a:ext cx="2540509" cy="461665"/>
          </a:xfrm>
          <a:prstGeom prst="rect">
            <a:avLst/>
          </a:prstGeom>
          <a:solidFill>
            <a:sysClr val="window" lastClr="FFFFFF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Boris Way</a:t>
            </a: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847DA82F-D08E-4D81-B30B-BC69C811F928}"/>
              </a:ext>
            </a:extLst>
          </p:cNvPr>
          <p:cNvSpPr/>
          <p:nvPr/>
        </p:nvSpPr>
        <p:spPr>
          <a:xfrm>
            <a:off x="3468321" y="12852829"/>
            <a:ext cx="2298785" cy="648099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92D05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le __ mars</a:t>
            </a: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3A6133F1-8C63-49C7-991A-455AEAA6540A}"/>
              </a:ext>
            </a:extLst>
          </p:cNvPr>
          <p:cNvSpPr/>
          <p:nvPr/>
        </p:nvSpPr>
        <p:spPr>
          <a:xfrm>
            <a:off x="745495" y="14112458"/>
            <a:ext cx="2298785" cy="648099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92D05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le __ juillet</a:t>
            </a: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DC7B620F-A207-4680-9062-53D579BCEE49}"/>
              </a:ext>
            </a:extLst>
          </p:cNvPr>
          <p:cNvSpPr/>
          <p:nvPr/>
        </p:nvSpPr>
        <p:spPr>
          <a:xfrm>
            <a:off x="3435292" y="14105034"/>
            <a:ext cx="2298785" cy="648099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92D05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le __ aout</a:t>
            </a: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56D47CBC-292E-47F3-82B2-A83208170032}"/>
              </a:ext>
            </a:extLst>
          </p:cNvPr>
          <p:cNvSpPr/>
          <p:nvPr/>
        </p:nvSpPr>
        <p:spPr>
          <a:xfrm>
            <a:off x="687722" y="15460636"/>
            <a:ext cx="2298785" cy="648099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92D05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le __ février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3E16A02D-3045-40C1-AF47-73339EF1E34E}"/>
              </a:ext>
            </a:extLst>
          </p:cNvPr>
          <p:cNvSpPr/>
          <p:nvPr/>
        </p:nvSpPr>
        <p:spPr>
          <a:xfrm>
            <a:off x="3392480" y="15408013"/>
            <a:ext cx="2713473" cy="753343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92D05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le __ juin</a:t>
            </a:r>
          </a:p>
        </p:txBody>
      </p:sp>
      <p:pic>
        <p:nvPicPr>
          <p:cNvPr id="88" name="Picture 18" descr="Radio, Playing, Antenna, Audio, Sound, Music, Equipment">
            <a:extLst>
              <a:ext uri="{FF2B5EF4-FFF2-40B4-BE49-F238E27FC236}">
                <a16:creationId xmlns:a16="http://schemas.microsoft.com/office/drawing/2014/main" id="{BF89DE43-E661-4BE2-9425-704AB88F6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437" y="13908465"/>
            <a:ext cx="2372028" cy="191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14" descr="Silhouette, Singing, Woman, Entertainment, Emotional">
            <a:extLst>
              <a:ext uri="{FF2B5EF4-FFF2-40B4-BE49-F238E27FC236}">
                <a16:creationId xmlns:a16="http://schemas.microsoft.com/office/drawing/2014/main" id="{91572016-01F9-4526-A115-970CC1C88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295" y="12304287"/>
            <a:ext cx="320330" cy="64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Shape&#10;&#10;Description automatically generated">
            <a:extLst>
              <a:ext uri="{FF2B5EF4-FFF2-40B4-BE49-F238E27FC236}">
                <a16:creationId xmlns:a16="http://schemas.microsoft.com/office/drawing/2014/main" id="{451CF65E-0FD2-4709-AC2B-547A26CF8CF1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72"/>
          <a:stretch/>
        </p:blipFill>
        <p:spPr>
          <a:xfrm>
            <a:off x="7424293" y="12132543"/>
            <a:ext cx="648681" cy="842975"/>
          </a:xfrm>
          <a:prstGeom prst="rect">
            <a:avLst/>
          </a:prstGeom>
        </p:spPr>
      </p:pic>
      <p:pic>
        <p:nvPicPr>
          <p:cNvPr id="95" name="Picture 94" descr="Icon&#10;&#10;Description automatically generated">
            <a:extLst>
              <a:ext uri="{FF2B5EF4-FFF2-40B4-BE49-F238E27FC236}">
                <a16:creationId xmlns:a16="http://schemas.microsoft.com/office/drawing/2014/main" id="{95B45BE3-39AB-4DA6-8883-77AB8EE93F7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54894">
            <a:off x="2314590" y="12437890"/>
            <a:ext cx="370092" cy="620863"/>
          </a:xfrm>
          <a:prstGeom prst="rect">
            <a:avLst/>
          </a:prstGeom>
        </p:spPr>
      </p:pic>
      <p:pic>
        <p:nvPicPr>
          <p:cNvPr id="96" name="Picture 6" descr="Guitar, Instrument, Acoustic, Band, Black, Mono">
            <a:extLst>
              <a:ext uri="{FF2B5EF4-FFF2-40B4-BE49-F238E27FC236}">
                <a16:creationId xmlns:a16="http://schemas.microsoft.com/office/drawing/2014/main" id="{E9C0F16F-5837-4BDC-BFFB-5903DD286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0432">
            <a:off x="2642286" y="15064664"/>
            <a:ext cx="702616" cy="49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" descr="Microphone, Sound, Voice, Sing, Loud">
            <a:extLst>
              <a:ext uri="{FF2B5EF4-FFF2-40B4-BE49-F238E27FC236}">
                <a16:creationId xmlns:a16="http://schemas.microsoft.com/office/drawing/2014/main" id="{23B48CD0-E861-4F4A-B49A-24B854A9A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447" y="14847343"/>
            <a:ext cx="516254" cy="48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97" descr="Icon&#10;&#10;Description automatically generated">
            <a:extLst>
              <a:ext uri="{FF2B5EF4-FFF2-40B4-BE49-F238E27FC236}">
                <a16:creationId xmlns:a16="http://schemas.microsoft.com/office/drawing/2014/main" id="{1715EFBD-7EB9-4FDE-9230-7220F379B4A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891" y="13493393"/>
            <a:ext cx="825614" cy="606955"/>
          </a:xfrm>
          <a:prstGeom prst="rect">
            <a:avLst/>
          </a:prstGeom>
        </p:spPr>
      </p:pic>
      <p:pic>
        <p:nvPicPr>
          <p:cNvPr id="99" name="Picture 98" descr="A picture containing music, piano&#10;&#10;Description automatically generated">
            <a:extLst>
              <a:ext uri="{FF2B5EF4-FFF2-40B4-BE49-F238E27FC236}">
                <a16:creationId xmlns:a16="http://schemas.microsoft.com/office/drawing/2014/main" id="{A1118F9E-ADC5-48C1-BBD5-52FD0BCBA2B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15" y="13613527"/>
            <a:ext cx="109728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38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3701699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619087" y="239073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1023445" y="15602826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816129" y="15435165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38930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15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626280" y="1166352"/>
            <a:ext cx="9872779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L’intrus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,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quoi 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78" y="1007884"/>
            <a:ext cx="2377646" cy="853514"/>
          </a:xfrm>
          <a:prstGeom prst="rect">
            <a:avLst/>
          </a:prstGeom>
        </p:spPr>
      </p:pic>
      <p:graphicFrame>
        <p:nvGraphicFramePr>
          <p:cNvPr id="19" name="Table 51">
            <a:extLst>
              <a:ext uri="{FF2B5EF4-FFF2-40B4-BE49-F238E27FC236}">
                <a16:creationId xmlns:a16="http://schemas.microsoft.com/office/drawing/2014/main" id="{D7B446F8-7257-4793-88AF-3167E49156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016243"/>
              </p:ext>
            </p:extLst>
          </p:nvPr>
        </p:nvGraphicFramePr>
        <p:xfrm>
          <a:off x="274878" y="1779700"/>
          <a:ext cx="2794893" cy="37638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9340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945553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</a:tblGrid>
              <a:tr h="627308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4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A, B, C</a:t>
                      </a:r>
                      <a:endParaRPr lang="en-GB" sz="24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0797608"/>
                  </a:ext>
                </a:extLst>
              </a:tr>
              <a:tr h="62730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62730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62730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/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  <a:tr h="62730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077367"/>
                  </a:ext>
                </a:extLst>
              </a:tr>
              <a:tr h="62730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789428"/>
                  </a:ext>
                </a:extLst>
              </a:tr>
            </a:tbl>
          </a:graphicData>
        </a:graphic>
      </p:graphicFrame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55575C8-94B9-4D6C-9845-893B80721AD0}"/>
              </a:ext>
            </a:extLst>
          </p:cNvPr>
          <p:cNvSpPr/>
          <p:nvPr/>
        </p:nvSpPr>
        <p:spPr>
          <a:xfrm>
            <a:off x="3309802" y="1779701"/>
            <a:ext cx="8645172" cy="3763849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00185903-D925-4CCF-9806-D95FA9BC2A8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63603" y="1848861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1B279E-B840-4A77-A7B7-C90F41856716}"/>
              </a:ext>
            </a:extLst>
          </p:cNvPr>
          <p:cNvSpPr txBox="1"/>
          <p:nvPr/>
        </p:nvSpPr>
        <p:spPr>
          <a:xfrm>
            <a:off x="3370515" y="1836223"/>
            <a:ext cx="5695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Using ‘le’ with dates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63153C-CDD9-47C2-84B0-5745FDA48A58}"/>
              </a:ext>
            </a:extLst>
          </p:cNvPr>
          <p:cNvSpPr txBox="1"/>
          <p:nvPr/>
        </p:nvSpPr>
        <p:spPr>
          <a:xfrm>
            <a:off x="3383835" y="2261512"/>
            <a:ext cx="8357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use the definite article ‘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dates to mean ‘the’ or ‘on the’.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CBF929-7BAF-4F96-9BFD-86156AE6E9CD}"/>
              </a:ext>
            </a:extLst>
          </p:cNvPr>
          <p:cNvSpPr txBox="1"/>
          <p:nvPr/>
        </p:nvSpPr>
        <p:spPr>
          <a:xfrm>
            <a:off x="3395527" y="2893999"/>
            <a:ext cx="1332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Exemple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624D0B3-B920-488C-BE00-133F218A7EEF}"/>
              </a:ext>
            </a:extLst>
          </p:cNvPr>
          <p:cNvSpPr txBox="1"/>
          <p:nvPr/>
        </p:nvSpPr>
        <p:spPr>
          <a:xfrm>
            <a:off x="3395527" y="3202930"/>
            <a:ext cx="332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 concert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est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19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aout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60482CD-A403-4D4F-B8E9-E6631408C972}"/>
              </a:ext>
            </a:extLst>
          </p:cNvPr>
          <p:cNvSpPr txBox="1"/>
          <p:nvPr/>
        </p:nvSpPr>
        <p:spPr>
          <a:xfrm>
            <a:off x="3395527" y="3589552"/>
            <a:ext cx="62488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0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 concert is (</a:t>
            </a:r>
            <a:r>
              <a:rPr lang="en-GB" sz="20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on</a:t>
            </a:r>
            <a:r>
              <a:rPr lang="en-GB" sz="20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)</a:t>
            </a:r>
            <a:r>
              <a:rPr lang="en-GB" sz="20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the </a:t>
            </a:r>
            <a:r>
              <a:rPr lang="en-GB" sz="20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19</a:t>
            </a:r>
            <a:r>
              <a:rPr lang="en-GB" sz="2000" i="1" baseline="30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</a:t>
            </a:r>
            <a:r>
              <a:rPr lang="en-GB" sz="20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of August.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D06E654-7C2E-4D0F-B9EA-68F2390C69AD}"/>
              </a:ext>
            </a:extLst>
          </p:cNvPr>
          <p:cNvSpPr txBox="1"/>
          <p:nvPr/>
        </p:nvSpPr>
        <p:spPr>
          <a:xfrm>
            <a:off x="3405186" y="4406574"/>
            <a:ext cx="8786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 spectacle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est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dimanche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24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janvier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E63493D-C65A-4E6F-A390-3FA889B185DD}"/>
              </a:ext>
            </a:extLst>
          </p:cNvPr>
          <p:cNvSpPr txBox="1"/>
          <p:nvPr/>
        </p:nvSpPr>
        <p:spPr>
          <a:xfrm>
            <a:off x="3428405" y="4821872"/>
            <a:ext cx="90706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0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 show is (</a:t>
            </a:r>
            <a:r>
              <a:rPr lang="en-GB" sz="20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on</a:t>
            </a:r>
            <a:r>
              <a:rPr lang="en-GB" sz="20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) Sunday 24</a:t>
            </a:r>
            <a:r>
              <a:rPr lang="en-GB" sz="2000" i="1" baseline="30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</a:t>
            </a:r>
            <a:r>
              <a:rPr lang="en-GB" sz="20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of January </a:t>
            </a:r>
            <a:br>
              <a:rPr lang="en-GB" sz="20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20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(i.e., this year).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BF50BD-9B03-4C64-8470-3EA1041CADEF}"/>
              </a:ext>
            </a:extLst>
          </p:cNvPr>
          <p:cNvSpPr txBox="1"/>
          <p:nvPr/>
        </p:nvSpPr>
        <p:spPr>
          <a:xfrm>
            <a:off x="3395527" y="4037443"/>
            <a:ext cx="4754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say dates with </a:t>
            </a:r>
            <a:r>
              <a:rPr lang="en-GB" sz="2000" b="1" u="sng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days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don’t use ‘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9976B5D-8807-4725-BB6E-119001163FCB}"/>
              </a:ext>
            </a:extLst>
          </p:cNvPr>
          <p:cNvGrpSpPr/>
          <p:nvPr/>
        </p:nvGrpSpPr>
        <p:grpSpPr>
          <a:xfrm>
            <a:off x="9865227" y="3568189"/>
            <a:ext cx="1920816" cy="1676769"/>
            <a:chOff x="7190302" y="4058728"/>
            <a:chExt cx="3064129" cy="2674820"/>
          </a:xfrm>
        </p:grpSpPr>
        <p:pic>
          <p:nvPicPr>
            <p:cNvPr id="49" name="Picture 48" descr="Calendar&#10;&#10;Description automatically generated">
              <a:extLst>
                <a:ext uri="{FF2B5EF4-FFF2-40B4-BE49-F238E27FC236}">
                  <a16:creationId xmlns:a16="http://schemas.microsoft.com/office/drawing/2014/main" id="{D73EB6A5-5EB2-44DE-9EBF-E8C7A7CAA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0302" y="4058728"/>
              <a:ext cx="2936337" cy="2674820"/>
            </a:xfrm>
            <a:prstGeom prst="rect">
              <a:avLst/>
            </a:prstGeom>
          </p:spPr>
        </p:pic>
        <p:sp>
          <p:nvSpPr>
            <p:cNvPr id="50" name="Explosion: 8 Points 49">
              <a:extLst>
                <a:ext uri="{FF2B5EF4-FFF2-40B4-BE49-F238E27FC236}">
                  <a16:creationId xmlns:a16="http://schemas.microsoft.com/office/drawing/2014/main" id="{E9314175-74C6-4A85-A144-64EC9989633A}"/>
                </a:ext>
              </a:extLst>
            </p:cNvPr>
            <p:cNvSpPr/>
            <p:nvPr/>
          </p:nvSpPr>
          <p:spPr>
            <a:xfrm>
              <a:off x="9411577" y="5705631"/>
              <a:ext cx="840373" cy="654284"/>
            </a:xfrm>
            <a:prstGeom prst="irregularSeal1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Explosion: 8 Points 50">
              <a:extLst>
                <a:ext uri="{FF2B5EF4-FFF2-40B4-BE49-F238E27FC236}">
                  <a16:creationId xmlns:a16="http://schemas.microsoft.com/office/drawing/2014/main" id="{65EB6477-3C1C-4CE4-8815-90DBDD0B81EB}"/>
                </a:ext>
              </a:extLst>
            </p:cNvPr>
            <p:cNvSpPr/>
            <p:nvPr/>
          </p:nvSpPr>
          <p:spPr>
            <a:xfrm>
              <a:off x="9414058" y="5753167"/>
              <a:ext cx="840373" cy="654284"/>
            </a:xfrm>
            <a:prstGeom prst="irregularSeal1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D3C8243B-AD79-4CAE-B22D-48C25602103A}"/>
              </a:ext>
            </a:extLst>
          </p:cNvPr>
          <p:cNvSpPr txBox="1"/>
          <p:nvPr/>
        </p:nvSpPr>
        <p:spPr>
          <a:xfrm>
            <a:off x="2583709" y="5835134"/>
            <a:ext cx="9872779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Do people mention a day?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5920B5A4-8DEC-4631-A2DE-559410A1B5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07" y="5676666"/>
            <a:ext cx="2377646" cy="853514"/>
          </a:xfrm>
          <a:prstGeom prst="rect">
            <a:avLst/>
          </a:prstGeom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E9969D58-F79B-4ED0-B2F7-F9DC4E9F6F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523" y="5882250"/>
            <a:ext cx="291399" cy="332326"/>
          </a:xfrm>
          <a:prstGeom prst="rect">
            <a:avLst/>
          </a:prstGeom>
        </p:spPr>
      </p:pic>
      <p:pic>
        <p:nvPicPr>
          <p:cNvPr id="58" name="Google Shape;293;p7" descr="green checkmark">
            <a:extLst>
              <a:ext uri="{FF2B5EF4-FFF2-40B4-BE49-F238E27FC236}">
                <a16:creationId xmlns:a16="http://schemas.microsoft.com/office/drawing/2014/main" id="{5B8CFB0B-37AC-45AD-8400-9A4E1BEB361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78361" y="5763671"/>
            <a:ext cx="393921" cy="4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7AC2A14A-1BD1-4386-9207-CA7843CD5144}"/>
              </a:ext>
            </a:extLst>
          </p:cNvPr>
          <p:cNvSpPr txBox="1"/>
          <p:nvPr/>
        </p:nvSpPr>
        <p:spPr>
          <a:xfrm>
            <a:off x="7872283" y="5845447"/>
            <a:ext cx="4055994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la date et le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mois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61" name="Table 51">
            <a:extLst>
              <a:ext uri="{FF2B5EF4-FFF2-40B4-BE49-F238E27FC236}">
                <a16:creationId xmlns:a16="http://schemas.microsoft.com/office/drawing/2014/main" id="{D23CF610-5BF7-4C76-A9BF-CEB058AAEE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603872"/>
              </p:ext>
            </p:extLst>
          </p:nvPr>
        </p:nvGraphicFramePr>
        <p:xfrm>
          <a:off x="66254" y="6397281"/>
          <a:ext cx="8245683" cy="36107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7471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399404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399404">
                  <a:extLst>
                    <a:ext uri="{9D8B030D-6E8A-4147-A177-3AD203B41FA5}">
                      <a16:colId xmlns:a16="http://schemas.microsoft.com/office/drawing/2014/main" val="3754721783"/>
                    </a:ext>
                  </a:extLst>
                </a:gridCol>
                <a:gridCol w="2399404">
                  <a:extLst>
                    <a:ext uri="{9D8B030D-6E8A-4147-A177-3AD203B41FA5}">
                      <a16:colId xmlns:a16="http://schemas.microsoft.com/office/drawing/2014/main" val="1154290001"/>
                    </a:ext>
                  </a:extLst>
                </a:gridCol>
              </a:tblGrid>
              <a:tr h="316091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4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jour ?</a:t>
                      </a:r>
                      <a:endParaRPr lang="en-GB" sz="24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4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date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40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mois</a:t>
                      </a:r>
                      <a:endParaRPr lang="en-GB" sz="24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0797608"/>
                  </a:ext>
                </a:extLst>
              </a:tr>
              <a:tr h="31609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Ex.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FF388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19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April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3395719"/>
                  </a:ext>
                </a:extLst>
              </a:tr>
              <a:tr h="31609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FF388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FF388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FF388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31609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31609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/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/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/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  <a:tr h="31609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077367"/>
                  </a:ext>
                </a:extLst>
              </a:tr>
              <a:tr h="31609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789428"/>
                  </a:ext>
                </a:extLst>
              </a:tr>
            </a:tbl>
          </a:graphicData>
        </a:graphic>
      </p:graphicFrame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595D5EEF-0785-4CE5-B990-E071E120D8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133" y="7074205"/>
            <a:ext cx="291399" cy="332326"/>
          </a:xfrm>
          <a:prstGeom prst="rect">
            <a:avLst/>
          </a:prstGeom>
        </p:spPr>
      </p:pic>
      <p:pic>
        <p:nvPicPr>
          <p:cNvPr id="44" name="Picture 2" descr="Musicians, Jazz, Music, Instruments">
            <a:extLst>
              <a:ext uri="{FF2B5EF4-FFF2-40B4-BE49-F238E27FC236}">
                <a16:creationId xmlns:a16="http://schemas.microsoft.com/office/drawing/2014/main" id="{EFD08F48-49AC-4530-BA00-7E7C680B4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002" y="2850263"/>
            <a:ext cx="1539385" cy="115538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7FCD558-AF45-4BBB-81CF-8E21D69FF7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226" y="10098414"/>
            <a:ext cx="2048434" cy="847417"/>
          </a:xfrm>
          <a:prstGeom prst="rect">
            <a:avLst/>
          </a:prstGeom>
        </p:spPr>
      </p:pic>
      <p:graphicFrame>
        <p:nvGraphicFramePr>
          <p:cNvPr id="66" name="Google Shape;397;p9">
            <a:extLst>
              <a:ext uri="{FF2B5EF4-FFF2-40B4-BE49-F238E27FC236}">
                <a16:creationId xmlns:a16="http://schemas.microsoft.com/office/drawing/2014/main" id="{A34A752C-9600-48CA-A0F2-83D0B53C79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4759175"/>
              </p:ext>
            </p:extLst>
          </p:nvPr>
        </p:nvGraphicFramePr>
        <p:xfrm>
          <a:off x="208498" y="10945830"/>
          <a:ext cx="11775004" cy="26851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17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72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5636">
                  <a:extLst>
                    <a:ext uri="{9D8B030D-6E8A-4147-A177-3AD203B41FA5}">
                      <a16:colId xmlns:a16="http://schemas.microsoft.com/office/drawing/2014/main" val="296392645"/>
                    </a:ext>
                  </a:extLst>
                </a:gridCol>
                <a:gridCol w="5468973">
                  <a:extLst>
                    <a:ext uri="{9D8B030D-6E8A-4147-A177-3AD203B41FA5}">
                      <a16:colId xmlns:a16="http://schemas.microsoft.com/office/drawing/2014/main" val="3701346545"/>
                    </a:ext>
                  </a:extLst>
                </a:gridCol>
              </a:tblGrid>
              <a:tr h="624867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volini" panose="03000502040302020204" pitchFamily="66" charset="0"/>
                          <a:ea typeface="Century Gothic"/>
                          <a:cs typeface="Cavolini" panose="03000502040302020204" pitchFamily="66" charset="0"/>
                          <a:sym typeface="Century Gothic"/>
                        </a:rPr>
                        <a:t>The concert is on the 14</a:t>
                      </a:r>
                      <a:r>
                        <a:rPr lang="en-GB" sz="2000" b="1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volini" panose="03000502040302020204" pitchFamily="66" charset="0"/>
                          <a:ea typeface="Century Gothic"/>
                          <a:cs typeface="Cavolini" panose="03000502040302020204" pitchFamily="66" charset="0"/>
                          <a:sym typeface="Century Gothic"/>
                        </a:rPr>
                        <a:t>th</a:t>
                      </a:r>
                      <a:r>
                        <a:rPr lang="en-GB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volini" panose="03000502040302020204" pitchFamily="66" charset="0"/>
                          <a:ea typeface="Century Gothic"/>
                          <a:cs typeface="Cavolini" panose="03000502040302020204" pitchFamily="66" charset="0"/>
                          <a:sym typeface="Century Gothic"/>
                        </a:rPr>
                        <a:t> July.</a:t>
                      </a:r>
                      <a:endParaRPr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volini" panose="03000502040302020204" pitchFamily="66" charset="0"/>
                        <a:ea typeface="Century Gothic"/>
                        <a:cs typeface="Cavolini" panose="03000502040302020204" pitchFamily="66" charset="0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avolini" panose="03000502040302020204" pitchFamily="66" charset="0"/>
                          <a:sym typeface="Century Gothic"/>
                        </a:rPr>
                        <a:t>3</a:t>
                      </a:r>
                      <a:endParaRPr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avolini" panose="03000502040302020204" pitchFamily="66" charset="0"/>
                        <a:sym typeface="Century Gothic"/>
                      </a:endParaRPr>
                    </a:p>
                  </a:txBody>
                  <a:tcPr marL="91450" marR="91450" marT="45725" marB="45725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volini" panose="03000502040302020204" pitchFamily="66" charset="0"/>
                          <a:ea typeface="Century Gothic"/>
                          <a:cs typeface="Cavolini" panose="03000502040302020204" pitchFamily="66" charset="0"/>
                          <a:sym typeface="Century Gothic"/>
                        </a:rPr>
                        <a:t>The show is on the 30</a:t>
                      </a:r>
                      <a:r>
                        <a:rPr lang="en-US" sz="2000" b="1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volini" panose="03000502040302020204" pitchFamily="66" charset="0"/>
                          <a:ea typeface="Century Gothic"/>
                          <a:cs typeface="Cavolini" panose="03000502040302020204" pitchFamily="66" charset="0"/>
                          <a:sym typeface="Century Gothic"/>
                        </a:rPr>
                        <a:t>th</a:t>
                      </a:r>
                      <a:r>
                        <a:rPr lang="en-US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volini" panose="03000502040302020204" pitchFamily="66" charset="0"/>
                          <a:ea typeface="Century Gothic"/>
                          <a:cs typeface="Cavolini" panose="03000502040302020204" pitchFamily="66" charset="0"/>
                          <a:sym typeface="Century Gothic"/>
                        </a:rPr>
                        <a:t> November.</a:t>
                      </a: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671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volini" panose="03000502040302020204" pitchFamily="66" charset="0"/>
                        <a:ea typeface="Century Gothic"/>
                        <a:cs typeface="Cavolini" panose="03000502040302020204" pitchFamily="66" charset="0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volini" panose="03000502040302020204" pitchFamily="66" charset="0"/>
                        <a:ea typeface="Century Gothic"/>
                        <a:cs typeface="Cavolini" panose="03000502040302020204" pitchFamily="66" charset="0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4809132"/>
                  </a:ext>
                </a:extLst>
              </a:tr>
              <a:tr h="541033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volini" panose="03000502040302020204" pitchFamily="66" charset="0"/>
                          <a:ea typeface="Century Gothic"/>
                          <a:cs typeface="Cavolini" panose="03000502040302020204" pitchFamily="66" charset="0"/>
                          <a:sym typeface="Century Gothic"/>
                        </a:rPr>
                        <a:t>The party is on the 19</a:t>
                      </a:r>
                      <a:r>
                        <a:rPr lang="en-US" sz="2000" b="1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volini" panose="03000502040302020204" pitchFamily="66" charset="0"/>
                          <a:ea typeface="Century Gothic"/>
                          <a:cs typeface="Cavolini" panose="03000502040302020204" pitchFamily="66" charset="0"/>
                          <a:sym typeface="Century Gothic"/>
                        </a:rPr>
                        <a:t>th</a:t>
                      </a:r>
                      <a:r>
                        <a:rPr lang="en-US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volini" panose="03000502040302020204" pitchFamily="66" charset="0"/>
                          <a:ea typeface="Century Gothic"/>
                          <a:cs typeface="Cavolini" panose="03000502040302020204" pitchFamily="66" charset="0"/>
                          <a:sym typeface="Century Gothic"/>
                        </a:rPr>
                        <a:t> May.</a:t>
                      </a: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volini" panose="03000502040302020204" pitchFamily="66" charset="0"/>
                          <a:ea typeface="Century Gothic"/>
                          <a:cs typeface="Cavolini" panose="03000502040302020204" pitchFamily="66" charset="0"/>
                          <a:sym typeface="Century Gothic"/>
                        </a:rPr>
                        <a:t>The show is on the 24</a:t>
                      </a:r>
                      <a:r>
                        <a:rPr lang="en-US" sz="2000" b="1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volini" panose="03000502040302020204" pitchFamily="66" charset="0"/>
                          <a:ea typeface="Century Gothic"/>
                          <a:cs typeface="Cavolini" panose="03000502040302020204" pitchFamily="66" charset="0"/>
                          <a:sym typeface="Century Gothic"/>
                        </a:rPr>
                        <a:t>th</a:t>
                      </a:r>
                      <a:r>
                        <a:rPr lang="en-US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volini" panose="03000502040302020204" pitchFamily="66" charset="0"/>
                          <a:ea typeface="Century Gothic"/>
                          <a:cs typeface="Cavolini" panose="03000502040302020204" pitchFamily="66" charset="0"/>
                          <a:sym typeface="Century Gothic"/>
                        </a:rPr>
                        <a:t> March.</a:t>
                      </a: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24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volini" panose="03000502040302020204" pitchFamily="66" charset="0"/>
                        <a:ea typeface="Century Gothic"/>
                        <a:cs typeface="Cavolini" panose="03000502040302020204" pitchFamily="66" charset="0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9079441"/>
                  </a:ext>
                </a:extLst>
              </a:tr>
            </a:tbl>
          </a:graphicData>
        </a:graphic>
      </p:graphicFrame>
      <p:pic>
        <p:nvPicPr>
          <p:cNvPr id="67" name="Picture 66">
            <a:extLst>
              <a:ext uri="{FF2B5EF4-FFF2-40B4-BE49-F238E27FC236}">
                <a16:creationId xmlns:a16="http://schemas.microsoft.com/office/drawing/2014/main" id="{E61EADC6-5E16-4E37-81B9-CC12E2A967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90934" y="11948026"/>
            <a:ext cx="1236714" cy="878765"/>
          </a:xfrm>
          <a:prstGeom prst="rect">
            <a:avLst/>
          </a:prstGeom>
        </p:spPr>
      </p:pic>
      <p:pic>
        <p:nvPicPr>
          <p:cNvPr id="68" name="Picture 67" descr="A colorful tent with flags&#10;&#10;Description automatically generated">
            <a:extLst>
              <a:ext uri="{FF2B5EF4-FFF2-40B4-BE49-F238E27FC236}">
                <a16:creationId xmlns:a16="http://schemas.microsoft.com/office/drawing/2014/main" id="{483147BA-405C-417E-A1F3-95234152FB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058" y="12207459"/>
            <a:ext cx="1179744" cy="738262"/>
          </a:xfrm>
          <a:prstGeom prst="rect">
            <a:avLst/>
          </a:prstGeom>
        </p:spPr>
      </p:pic>
      <p:pic>
        <p:nvPicPr>
          <p:cNvPr id="69" name="Picture 68" descr="A stage with red and white curtains&#10;&#10;Description automatically generated">
            <a:extLst>
              <a:ext uri="{FF2B5EF4-FFF2-40B4-BE49-F238E27FC236}">
                <a16:creationId xmlns:a16="http://schemas.microsoft.com/office/drawing/2014/main" id="{B4E6869F-5771-4EC5-9B08-AB815D368D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745" y="10761553"/>
            <a:ext cx="792483" cy="788768"/>
          </a:xfrm>
          <a:prstGeom prst="rect">
            <a:avLst/>
          </a:prstGeom>
        </p:spPr>
      </p:pic>
      <p:pic>
        <p:nvPicPr>
          <p:cNvPr id="70" name="Picture 2" descr="Musicians, Jazz, Music, Instruments">
            <a:extLst>
              <a:ext uri="{FF2B5EF4-FFF2-40B4-BE49-F238E27FC236}">
                <a16:creationId xmlns:a16="http://schemas.microsoft.com/office/drawing/2014/main" id="{0048A772-1D63-436B-B86E-16736565E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424" y="10823256"/>
            <a:ext cx="983627" cy="73826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E40FC0F2-F85B-40FF-9AD9-AB2FCDE860FB}"/>
              </a:ext>
            </a:extLst>
          </p:cNvPr>
          <p:cNvSpPr/>
          <p:nvPr/>
        </p:nvSpPr>
        <p:spPr>
          <a:xfrm>
            <a:off x="583836" y="14476300"/>
            <a:ext cx="10240837" cy="1610128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2" name="Picture 71" descr="A red heart in a pink circle&#10;&#10;Description automatically generated with medium confidence">
            <a:extLst>
              <a:ext uri="{FF2B5EF4-FFF2-40B4-BE49-F238E27FC236}">
                <a16:creationId xmlns:a16="http://schemas.microsoft.com/office/drawing/2014/main" id="{2812E654-61FB-4922-89CD-9EC618DD75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845" y="14039697"/>
            <a:ext cx="983214" cy="93387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DF8FE91-C18C-4029-8F4C-4BB6DE5012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852" y="13735599"/>
            <a:ext cx="2048434" cy="847417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FD382551-650F-41F0-BF3F-658C797016F4}"/>
              </a:ext>
            </a:extLst>
          </p:cNvPr>
          <p:cNvSpPr txBox="1"/>
          <p:nvPr/>
        </p:nvSpPr>
        <p:spPr>
          <a:xfrm>
            <a:off x="2181664" y="13994488"/>
            <a:ext cx="7747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Answer these two questions for you.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AD00CB3-4B92-406F-8516-CE1F17AF1761}"/>
              </a:ext>
            </a:extLst>
          </p:cNvPr>
          <p:cNvSpPr txBox="1"/>
          <p:nvPr/>
        </p:nvSpPr>
        <p:spPr>
          <a:xfrm>
            <a:off x="999144" y="14438733"/>
            <a:ext cx="4215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C’est</a:t>
            </a:r>
            <a:r>
              <a:rPr kumimoji="0" lang="es-ES" sz="20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kumimoji="0" lang="es-ES" sz="2000" b="1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quand</a:t>
            </a: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, le spectacle de Noël à ton école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?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BECA246-BB4D-4451-955D-F2CB5131B84A}"/>
              </a:ext>
            </a:extLst>
          </p:cNvPr>
          <p:cNvSpPr txBox="1"/>
          <p:nvPr/>
        </p:nvSpPr>
        <p:spPr>
          <a:xfrm>
            <a:off x="5982051" y="14506632"/>
            <a:ext cx="4215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Ton mois préféré, c’est quoi ?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7BF910F-F68D-483D-AA44-F2ADEE5CFE25}"/>
              </a:ext>
            </a:extLst>
          </p:cNvPr>
          <p:cNvCxnSpPr>
            <a:stCxn id="71" idx="0"/>
            <a:endCxn id="71" idx="2"/>
          </p:cNvCxnSpPr>
          <p:nvPr/>
        </p:nvCxnSpPr>
        <p:spPr>
          <a:xfrm>
            <a:off x="5704255" y="14476300"/>
            <a:ext cx="0" cy="16101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258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3744229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442251" y="236361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1023445" y="15602826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816129" y="15435165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4534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16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E1BC286-EC7F-48CF-9D9D-7261B2089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075" y="3583942"/>
            <a:ext cx="1019171" cy="862105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1B3546B8-5212-4767-9F24-6A4D74C64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5" y="2218341"/>
            <a:ext cx="1019171" cy="9464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9921FC-4AEE-44A7-9C36-43C08D1691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399" y="5194219"/>
            <a:ext cx="998847" cy="878765"/>
          </a:xfrm>
          <a:prstGeom prst="rect">
            <a:avLst/>
          </a:prstGeom>
        </p:spPr>
      </p:pic>
      <p:graphicFrame>
        <p:nvGraphicFramePr>
          <p:cNvPr id="31" name="Table 4">
            <a:extLst>
              <a:ext uri="{FF2B5EF4-FFF2-40B4-BE49-F238E27FC236}">
                <a16:creationId xmlns:a16="http://schemas.microsoft.com/office/drawing/2014/main" id="{79C50E95-7079-4C55-A2C2-0B118CBAA1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149790"/>
              </p:ext>
            </p:extLst>
          </p:nvPr>
        </p:nvGraphicFramePr>
        <p:xfrm>
          <a:off x="191984" y="1941863"/>
          <a:ext cx="10240836" cy="5228299"/>
        </p:xfrm>
        <a:graphic>
          <a:graphicData uri="http://schemas.openxmlformats.org/drawingml/2006/table">
            <a:tbl>
              <a:tblPr firstRow="1" bandRow="1"/>
              <a:tblGrid>
                <a:gridCol w="175353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430462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2829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02854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40620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July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February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74062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twenty-eight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October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August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740620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June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thirty-one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March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74062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fourteen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January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twenty-four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740620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thirteen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sixteen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fifteen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7406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it is, it’s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month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party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784579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show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concert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when?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32" name="Picture 31">
            <a:extLst>
              <a:ext uri="{FF2B5EF4-FFF2-40B4-BE49-F238E27FC236}">
                <a16:creationId xmlns:a16="http://schemas.microsoft.com/office/drawing/2014/main" id="{BEE586EC-EFFF-4211-8DD2-8E88BB62EA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34" y="1007570"/>
            <a:ext cx="2903975" cy="98202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2360969-F82A-4192-BFF5-685529A4524C}"/>
              </a:ext>
            </a:extLst>
          </p:cNvPr>
          <p:cNvSpPr txBox="1"/>
          <p:nvPr/>
        </p:nvSpPr>
        <p:spPr>
          <a:xfrm>
            <a:off x="2986159" y="1240585"/>
            <a:ext cx="7747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8EE31C9-706B-437B-9373-C10AEA549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954" y="12427382"/>
            <a:ext cx="1019171" cy="862105"/>
          </a:xfrm>
          <a:prstGeom prst="rect">
            <a:avLst/>
          </a:prstGeom>
        </p:spPr>
      </p:pic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0BA7554C-7D84-4A4F-848F-B52A00C289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60" y="10442514"/>
            <a:ext cx="1019171" cy="9464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AC2571E-79F7-41D1-A4BE-493A215DE5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278" y="14037659"/>
            <a:ext cx="998847" cy="878765"/>
          </a:xfrm>
          <a:prstGeom prst="rect">
            <a:avLst/>
          </a:prstGeom>
        </p:spPr>
      </p:pic>
      <p:graphicFrame>
        <p:nvGraphicFramePr>
          <p:cNvPr id="49" name="Table 4">
            <a:extLst>
              <a:ext uri="{FF2B5EF4-FFF2-40B4-BE49-F238E27FC236}">
                <a16:creationId xmlns:a16="http://schemas.microsoft.com/office/drawing/2014/main" id="{50139F2C-D16E-40C7-ACD3-104FC63E5E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80218"/>
              </p:ext>
            </p:extLst>
          </p:nvPr>
        </p:nvGraphicFramePr>
        <p:xfrm>
          <a:off x="560462" y="10069158"/>
          <a:ext cx="10240836" cy="6017267"/>
        </p:xfrm>
        <a:graphic>
          <a:graphicData uri="http://schemas.openxmlformats.org/drawingml/2006/table">
            <a:tbl>
              <a:tblPr firstRow="1" bandRow="1"/>
              <a:tblGrid>
                <a:gridCol w="161668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56731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2829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02854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5238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clean (m/f)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massive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sporty (f, pl.)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5238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dirty (m/f, pl.)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she, 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he, 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5238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young (m/f)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different (f, pl.)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alone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5238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independent (f, pl.)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easy (m/f)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difficult (m/f, pl.)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52382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calm (m/f, pl.)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important (f, pl.)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ill, sick (m/f)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5238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German (m, pl.)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naughty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Spanish (f)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902975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are (we)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careful (m, pl.)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50" name="Picture 49">
            <a:extLst>
              <a:ext uri="{FF2B5EF4-FFF2-40B4-BE49-F238E27FC236}">
                <a16:creationId xmlns:a16="http://schemas.microsoft.com/office/drawing/2014/main" id="{55264B82-103F-4799-8434-52D5EC2D1C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812" y="9134865"/>
            <a:ext cx="2903975" cy="98202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AF4F184-C089-487C-BF4C-5A506853159B}"/>
              </a:ext>
            </a:extLst>
          </p:cNvPr>
          <p:cNvSpPr txBox="1"/>
          <p:nvPr/>
        </p:nvSpPr>
        <p:spPr>
          <a:xfrm>
            <a:off x="3354637" y="9367880"/>
            <a:ext cx="7747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FE77228D-173A-4AAC-89BA-7224BCD5BDF3}"/>
              </a:ext>
            </a:extLst>
          </p:cNvPr>
          <p:cNvSpPr/>
          <p:nvPr/>
        </p:nvSpPr>
        <p:spPr>
          <a:xfrm>
            <a:off x="10189029" y="8621486"/>
            <a:ext cx="1593159" cy="982021"/>
          </a:xfrm>
          <a:prstGeom prst="wedgeRoundRect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This is from Week 2.</a:t>
            </a:r>
          </a:p>
        </p:txBody>
      </p:sp>
    </p:spTree>
    <p:extLst>
      <p:ext uri="{BB962C8B-B14F-4D97-AF65-F5344CB8AC3E}">
        <p14:creationId xmlns:p14="http://schemas.microsoft.com/office/powerpoint/2010/main" val="1232655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23B68C2-2210-43D4-85CF-43F46EA1C76E}"/>
              </a:ext>
            </a:extLst>
          </p:cNvPr>
          <p:cNvSpPr/>
          <p:nvPr/>
        </p:nvSpPr>
        <p:spPr>
          <a:xfrm>
            <a:off x="9658965" y="7531582"/>
            <a:ext cx="2170552" cy="2800654"/>
          </a:xfrm>
          <a:prstGeom prst="roundRect">
            <a:avLst/>
          </a:prstGeom>
          <a:solidFill>
            <a:srgbClr val="F2F7FC"/>
          </a:solidFill>
          <a:ln>
            <a:solidFill>
              <a:srgbClr val="F2F7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9" y="149979"/>
            <a:ext cx="3691048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619087" y="170922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1012822" y="15592888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B05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805506" y="15425227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38930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17</a:t>
              </a: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E1CEBA27-3D87-408F-AF34-339BE5B2F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35" y="9463913"/>
            <a:ext cx="2274005" cy="859611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4852450" y="4574297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et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mots. </a:t>
            </a:r>
            <a:r>
              <a:rPr lang="en-GB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C’est [an] </a:t>
            </a:r>
            <a:r>
              <a:rPr lang="en-GB" sz="2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ou</a:t>
            </a:r>
            <a:r>
              <a:rPr lang="en-GB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[</a:t>
            </a:r>
            <a:r>
              <a:rPr lang="en-GB" sz="2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en</a:t>
            </a:r>
            <a:r>
              <a:rPr lang="en-GB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]?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95C397BB-3596-4810-93A7-73AF811C1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8270" y="4425196"/>
            <a:ext cx="2048434" cy="84741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878" y="4459884"/>
            <a:ext cx="2377646" cy="85351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462648B-8D04-48EE-9065-78E04BAC69E4}"/>
              </a:ext>
            </a:extLst>
          </p:cNvPr>
          <p:cNvSpPr/>
          <p:nvPr/>
        </p:nvSpPr>
        <p:spPr>
          <a:xfrm>
            <a:off x="361940" y="1173246"/>
            <a:ext cx="5734060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C233AC-0B13-4127-BA09-8F9B67A74D84}"/>
              </a:ext>
            </a:extLst>
          </p:cNvPr>
          <p:cNvGrpSpPr/>
          <p:nvPr/>
        </p:nvGrpSpPr>
        <p:grpSpPr>
          <a:xfrm>
            <a:off x="499548" y="1233491"/>
            <a:ext cx="2957045" cy="672351"/>
            <a:chOff x="1639842" y="1416995"/>
            <a:chExt cx="1801949" cy="409714"/>
          </a:xfrm>
        </p:grpSpPr>
        <p:sp>
          <p:nvSpPr>
            <p:cNvPr id="21" name="Google Shape;112;p3">
              <a:extLst>
                <a:ext uri="{FF2B5EF4-FFF2-40B4-BE49-F238E27FC236}">
                  <a16:creationId xmlns:a16="http://schemas.microsoft.com/office/drawing/2014/main" id="{3DAF2B55-B4DB-473C-8057-E900AD87D0D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2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4495515-AA3B-4364-840F-E40F054EEF4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EBEBE8E-716C-4E6B-AC6A-28100974CA7C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F3547A2-59EE-4729-9576-478FF2543F50}"/>
              </a:ext>
            </a:extLst>
          </p:cNvPr>
          <p:cNvGrpSpPr/>
          <p:nvPr/>
        </p:nvGrpSpPr>
        <p:grpSpPr>
          <a:xfrm>
            <a:off x="8967738" y="892965"/>
            <a:ext cx="2991081" cy="2306627"/>
            <a:chOff x="4876029" y="582476"/>
            <a:chExt cx="1822690" cy="140560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351AE16-64C1-420E-98E4-572DC50677D3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05601"/>
              <a:chOff x="4310576" y="875609"/>
              <a:chExt cx="2558030" cy="1902363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EE64349-41EC-47DF-94AB-9758EF4A7AA4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824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C4B5CA66-DB42-4A0F-8FFF-EFA683C74985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3F15B7D-9300-45E0-9482-2072E34091E1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9BE96E-D62F-4119-AF6C-162805887A7B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Asking for and saying dates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74466DF-1A0A-465D-ABA6-AC090DD44365}"/>
                </a:ext>
              </a:extLst>
            </p:cNvPr>
            <p:cNvSpPr/>
            <p:nvPr/>
          </p:nvSpPr>
          <p:spPr>
            <a:xfrm>
              <a:off x="4961589" y="1473225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FCBB1C7-A60E-4D40-AB2D-434038FA8957}"/>
                </a:ext>
              </a:extLst>
            </p:cNvPr>
            <p:cNvSpPr txBox="1"/>
            <p:nvPr/>
          </p:nvSpPr>
          <p:spPr>
            <a:xfrm>
              <a:off x="5115812" y="1412247"/>
              <a:ext cx="1575350" cy="562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Asking ‘which’ questions with </a:t>
              </a:r>
              <a:r>
                <a:rPr kumimoji="0" lang="en-GB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quel</a:t>
              </a: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/quelle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D03F006-E730-4422-8024-EE62639F45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548" y="1955034"/>
            <a:ext cx="1587559" cy="2344821"/>
          </a:xfrm>
          <a:prstGeom prst="rect">
            <a:avLst/>
          </a:prstGeom>
        </p:spPr>
      </p:pic>
      <p:sp>
        <p:nvSpPr>
          <p:cNvPr id="41" name="Oval Callout 13">
            <a:extLst>
              <a:ext uri="{FF2B5EF4-FFF2-40B4-BE49-F238E27FC236}">
                <a16:creationId xmlns:a16="http://schemas.microsoft.com/office/drawing/2014/main" id="{E7852EA2-0A83-4725-A2F5-16D2AA41E254}"/>
              </a:ext>
            </a:extLst>
          </p:cNvPr>
          <p:cNvSpPr/>
          <p:nvPr/>
        </p:nvSpPr>
        <p:spPr>
          <a:xfrm>
            <a:off x="5588015" y="1255318"/>
            <a:ext cx="3253447" cy="2382037"/>
          </a:xfrm>
          <a:prstGeom prst="wedgeEllipseCallout">
            <a:avLst>
              <a:gd name="adj1" fmla="val -57842"/>
              <a:gd name="adj2" fmla="val -31051"/>
            </a:avLst>
          </a:prstGeom>
          <a:solidFill>
            <a:schemeClr val="bg2"/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F03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4888AC-3EA7-459D-9B36-332FE1CBF403}"/>
              </a:ext>
            </a:extLst>
          </p:cNvPr>
          <p:cNvSpPr txBox="1"/>
          <p:nvPr/>
        </p:nvSpPr>
        <p:spPr>
          <a:xfrm>
            <a:off x="5843791" y="1568756"/>
            <a:ext cx="27764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Remember: [</a:t>
            </a:r>
            <a:r>
              <a:rPr lang="en-GB" b="1" dirty="0" err="1">
                <a:latin typeface="Century Gothic" panose="020B0502020202020204" pitchFamily="34" charset="0"/>
              </a:rPr>
              <a:t>an|en</a:t>
            </a:r>
            <a:r>
              <a:rPr lang="en-GB" dirty="0">
                <a:latin typeface="Century Gothic" panose="020B0502020202020204" pitchFamily="34" charset="0"/>
              </a:rPr>
              <a:t>] is a nasal vowel. Air passes through your nose as well as your mouth. [</a:t>
            </a:r>
            <a:r>
              <a:rPr lang="en-GB" b="1" dirty="0">
                <a:latin typeface="Century Gothic" panose="020B0502020202020204" pitchFamily="34" charset="0"/>
              </a:rPr>
              <a:t>am</a:t>
            </a:r>
            <a:r>
              <a:rPr lang="en-GB" dirty="0">
                <a:latin typeface="Century Gothic" panose="020B0502020202020204" pitchFamily="34" charset="0"/>
              </a:rPr>
              <a:t>] and [</a:t>
            </a:r>
            <a:r>
              <a:rPr lang="en-GB" b="1" dirty="0" err="1">
                <a:latin typeface="Century Gothic" panose="020B0502020202020204" pitchFamily="34" charset="0"/>
              </a:rPr>
              <a:t>em</a:t>
            </a:r>
            <a:r>
              <a:rPr lang="en-GB" dirty="0">
                <a:latin typeface="Century Gothic" panose="020B0502020202020204" pitchFamily="34" charset="0"/>
              </a:rPr>
              <a:t>] sound the same as [</a:t>
            </a:r>
            <a:r>
              <a:rPr lang="en-GB" b="1" dirty="0" err="1">
                <a:latin typeface="Century Gothic" panose="020B0502020202020204" pitchFamily="34" charset="0"/>
              </a:rPr>
              <a:t>an|en</a:t>
            </a:r>
            <a:r>
              <a:rPr lang="en-GB" b="1" dirty="0">
                <a:latin typeface="Century Gothic" panose="020B0502020202020204" pitchFamily="34" charset="0"/>
              </a:rPr>
              <a:t>].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0445C9-9974-4C3C-A3DF-EC30948B84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5926" y="1915342"/>
            <a:ext cx="1621557" cy="23855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0D753E-ACDD-42BB-8A1D-4A2394C4FF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2737" y="1955034"/>
            <a:ext cx="1587559" cy="2350511"/>
          </a:xfrm>
          <a:prstGeom prst="rect">
            <a:avLst/>
          </a:prstGeom>
        </p:spPr>
      </p:pic>
      <p:graphicFrame>
        <p:nvGraphicFramePr>
          <p:cNvPr id="45" name="Table 6">
            <a:extLst>
              <a:ext uri="{FF2B5EF4-FFF2-40B4-BE49-F238E27FC236}">
                <a16:creationId xmlns:a16="http://schemas.microsoft.com/office/drawing/2014/main" id="{F54F5043-BFFA-4199-89D7-81E4D5A800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366507"/>
              </p:ext>
            </p:extLst>
          </p:nvPr>
        </p:nvGraphicFramePr>
        <p:xfrm>
          <a:off x="290760" y="5314496"/>
          <a:ext cx="5241916" cy="2072640"/>
        </p:xfrm>
        <a:graphic>
          <a:graphicData uri="http://schemas.openxmlformats.org/drawingml/2006/table">
            <a:tbl>
              <a:tblPr firstRow="1" bandRow="1"/>
              <a:tblGrid>
                <a:gridCol w="1010818">
                  <a:extLst>
                    <a:ext uri="{9D8B030D-6E8A-4147-A177-3AD203B41FA5}">
                      <a16:colId xmlns:a16="http://schemas.microsoft.com/office/drawing/2014/main" val="3436599560"/>
                    </a:ext>
                  </a:extLst>
                </a:gridCol>
                <a:gridCol w="4231098">
                  <a:extLst>
                    <a:ext uri="{9D8B030D-6E8A-4147-A177-3AD203B41FA5}">
                      <a16:colId xmlns:a16="http://schemas.microsoft.com/office/drawing/2014/main" val="27803791"/>
                    </a:ext>
                  </a:extLst>
                </a:gridCol>
              </a:tblGrid>
              <a:tr h="40431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 _ _ _ _ _ _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3197438"/>
                  </a:ext>
                </a:extLst>
              </a:tr>
              <a:tr h="40431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 _ _ _ _ _ _ _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0671531"/>
                  </a:ext>
                </a:extLst>
              </a:tr>
              <a:tr h="40431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 _ _ _ _ _ _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7220981"/>
                  </a:ext>
                </a:extLst>
              </a:tr>
              <a:tr h="40431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 _ _ _ _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8029714"/>
                  </a:ext>
                </a:extLst>
              </a:tr>
            </a:tbl>
          </a:graphicData>
        </a:graphic>
      </p:graphicFrame>
      <p:graphicFrame>
        <p:nvGraphicFramePr>
          <p:cNvPr id="51" name="Table 6">
            <a:extLst>
              <a:ext uri="{FF2B5EF4-FFF2-40B4-BE49-F238E27FC236}">
                <a16:creationId xmlns:a16="http://schemas.microsoft.com/office/drawing/2014/main" id="{6A06F686-6BD2-4CA5-A700-2F2300610A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5933"/>
              </p:ext>
            </p:extLst>
          </p:nvPr>
        </p:nvGraphicFramePr>
        <p:xfrm>
          <a:off x="5843791" y="5355282"/>
          <a:ext cx="5241916" cy="2072640"/>
        </p:xfrm>
        <a:graphic>
          <a:graphicData uri="http://schemas.openxmlformats.org/drawingml/2006/table">
            <a:tbl>
              <a:tblPr firstRow="1" bandRow="1"/>
              <a:tblGrid>
                <a:gridCol w="1010818">
                  <a:extLst>
                    <a:ext uri="{9D8B030D-6E8A-4147-A177-3AD203B41FA5}">
                      <a16:colId xmlns:a16="http://schemas.microsoft.com/office/drawing/2014/main" val="3436599560"/>
                    </a:ext>
                  </a:extLst>
                </a:gridCol>
                <a:gridCol w="4231098">
                  <a:extLst>
                    <a:ext uri="{9D8B030D-6E8A-4147-A177-3AD203B41FA5}">
                      <a16:colId xmlns:a16="http://schemas.microsoft.com/office/drawing/2014/main" val="27803791"/>
                    </a:ext>
                  </a:extLst>
                </a:gridCol>
              </a:tblGrid>
              <a:tr h="49392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 _ _ _ _ _ _ _ _ _ _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3197438"/>
                  </a:ext>
                </a:extLst>
              </a:tr>
              <a:tr h="49392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 _ _ _ _ _ _ _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0671531"/>
                  </a:ext>
                </a:extLst>
              </a:tr>
              <a:tr h="49392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 _ _ _ _ _ _ _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7220981"/>
                  </a:ext>
                </a:extLst>
              </a:tr>
              <a:tr h="49392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 _ _ _ _ _ _ _ _ _ _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8029714"/>
                  </a:ext>
                </a:extLst>
              </a:tr>
            </a:tbl>
          </a:graphicData>
        </a:graphic>
      </p:graphicFrame>
      <p:pic>
        <p:nvPicPr>
          <p:cNvPr id="56" name="Picture 55">
            <a:extLst>
              <a:ext uri="{FF2B5EF4-FFF2-40B4-BE49-F238E27FC236}">
                <a16:creationId xmlns:a16="http://schemas.microsoft.com/office/drawing/2014/main" id="{1BCF9EAF-4C6D-47A0-9310-DE28A66075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35" y="7549261"/>
            <a:ext cx="2377646" cy="853514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BF5DAF28-E980-4C95-9995-3B4E5B3E36A5}"/>
              </a:ext>
            </a:extLst>
          </p:cNvPr>
          <p:cNvSpPr txBox="1"/>
          <p:nvPr/>
        </p:nvSpPr>
        <p:spPr>
          <a:xfrm>
            <a:off x="2651981" y="7685865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et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numéros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dans le bon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ordre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704650BA-9183-449C-BDD7-72888D3403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287508"/>
              </p:ext>
            </p:extLst>
          </p:nvPr>
        </p:nvGraphicFramePr>
        <p:xfrm>
          <a:off x="361397" y="8394088"/>
          <a:ext cx="8128001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1668695779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323089236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288941087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77854054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45426751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471254693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2003328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8792667"/>
                  </a:ext>
                </a:extLst>
              </a:tr>
            </a:tbl>
          </a:graphicData>
        </a:graphic>
      </p:graphicFrame>
      <p:graphicFrame>
        <p:nvGraphicFramePr>
          <p:cNvPr id="58" name="Table 13">
            <a:extLst>
              <a:ext uri="{FF2B5EF4-FFF2-40B4-BE49-F238E27FC236}">
                <a16:creationId xmlns:a16="http://schemas.microsoft.com/office/drawing/2014/main" id="{B7F72374-1BD9-49B7-92D7-5B9C6D0E9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182852"/>
              </p:ext>
            </p:extLst>
          </p:nvPr>
        </p:nvGraphicFramePr>
        <p:xfrm>
          <a:off x="941968" y="8929730"/>
          <a:ext cx="6966858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1668695779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323089236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288941087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77854054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45426751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4712546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8792667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BAB4F08F-3901-4A0B-BCB6-3EF979F21F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90472" y="8235008"/>
            <a:ext cx="1344459" cy="1693732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DA5290DA-FB39-452D-8864-0CF756C76432}"/>
              </a:ext>
            </a:extLst>
          </p:cNvPr>
          <p:cNvSpPr txBox="1"/>
          <p:nvPr/>
        </p:nvSpPr>
        <p:spPr>
          <a:xfrm>
            <a:off x="7893671" y="10359910"/>
            <a:ext cx="5122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Le concert, c’est </a:t>
            </a:r>
            <a:r>
              <a:rPr kumimoji="0" lang="es-ES" sz="2000" b="1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quel </a:t>
            </a: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jour ?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DFF4DE7-EE62-465D-A9B7-B76A4A6EC2EA}"/>
              </a:ext>
            </a:extLst>
          </p:cNvPr>
          <p:cNvSpPr txBox="1"/>
          <p:nvPr/>
        </p:nvSpPr>
        <p:spPr>
          <a:xfrm>
            <a:off x="8323663" y="10740708"/>
            <a:ext cx="4005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[The concert, it’s </a:t>
            </a:r>
            <a:r>
              <a:rPr kumimoji="0" lang="en-HK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which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day?]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</a:b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(What day is the concert?)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1D17837-16CD-446D-83AA-35E6D75158DC}"/>
              </a:ext>
            </a:extLst>
          </p:cNvPr>
          <p:cNvSpPr txBox="1"/>
          <p:nvPr/>
        </p:nvSpPr>
        <p:spPr>
          <a:xfrm>
            <a:off x="9817715" y="9920938"/>
            <a:ext cx="2023573" cy="404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quel ? quelle ? 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A7897B-8E65-40C1-9A09-6B8400B67B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87027" y="7459851"/>
            <a:ext cx="1131108" cy="1099688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FB6C7309-1592-407C-B7AA-53EE0AED3FC8}"/>
              </a:ext>
            </a:extLst>
          </p:cNvPr>
          <p:cNvSpPr txBox="1"/>
          <p:nvPr/>
        </p:nvSpPr>
        <p:spPr>
          <a:xfrm>
            <a:off x="7562669" y="11439165"/>
            <a:ext cx="5122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Le spectacle, c’est </a:t>
            </a:r>
            <a:r>
              <a:rPr kumimoji="0" lang="es-ES" sz="2000" b="1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quelle </a:t>
            </a: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date ?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D3CF2A6-BB9A-47BD-BE58-3AF0B7715E11}"/>
              </a:ext>
            </a:extLst>
          </p:cNvPr>
          <p:cNvSpPr txBox="1"/>
          <p:nvPr/>
        </p:nvSpPr>
        <p:spPr>
          <a:xfrm>
            <a:off x="8120744" y="11786554"/>
            <a:ext cx="4295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[The show, it’s </a:t>
            </a:r>
            <a:r>
              <a:rPr kumimoji="0" lang="en-HK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which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date?]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(What date is </a:t>
            </a:r>
            <a:r>
              <a:rPr lang="en-GB" sz="20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 show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?)</a:t>
            </a:r>
          </a:p>
        </p:txBody>
      </p:sp>
      <p:pic>
        <p:nvPicPr>
          <p:cNvPr id="74" name="Google Shape;170;p8" descr="Jigsaw, Puzzle, Piece, Game, Concept, Solution">
            <a:extLst>
              <a:ext uri="{FF2B5EF4-FFF2-40B4-BE49-F238E27FC236}">
                <a16:creationId xmlns:a16="http://schemas.microsoft.com/office/drawing/2014/main" id="{B03301C9-B003-4403-B905-DFF65311BF84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357800" y="7663626"/>
            <a:ext cx="436012" cy="43661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F31892C9-34F0-474F-B7E6-1E93831E058A}"/>
              </a:ext>
            </a:extLst>
          </p:cNvPr>
          <p:cNvSpPr txBox="1"/>
          <p:nvPr/>
        </p:nvSpPr>
        <p:spPr>
          <a:xfrm>
            <a:off x="2626280" y="9609865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Écris de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1à 5 le bon mot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anglais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9C7F2E9-B55C-4801-8A92-87589D3ED497}"/>
              </a:ext>
            </a:extLst>
          </p:cNvPr>
          <p:cNvSpPr txBox="1"/>
          <p:nvPr/>
        </p:nvSpPr>
        <p:spPr>
          <a:xfrm>
            <a:off x="3846588" y="13478623"/>
            <a:ext cx="398018" cy="36933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914400"/>
            <a:endParaRPr lang="en-GB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8ADAA68-F812-4970-8FFF-3A54BAED7DF4}"/>
              </a:ext>
            </a:extLst>
          </p:cNvPr>
          <p:cNvSpPr txBox="1"/>
          <p:nvPr/>
        </p:nvSpPr>
        <p:spPr>
          <a:xfrm>
            <a:off x="3784021" y="11442446"/>
            <a:ext cx="430559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914400"/>
            <a:endParaRPr lang="en-GB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3BD898F3-13EF-47F7-AC39-D85E3E427ADA}"/>
              </a:ext>
            </a:extLst>
          </p:cNvPr>
          <p:cNvSpPr/>
          <p:nvPr/>
        </p:nvSpPr>
        <p:spPr>
          <a:xfrm rot="16200000">
            <a:off x="1330392" y="9715334"/>
            <a:ext cx="1576131" cy="316261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D01646E-FFF5-4A5D-9C2C-3FE2BE3FCF90}"/>
              </a:ext>
            </a:extLst>
          </p:cNvPr>
          <p:cNvSpPr/>
          <p:nvPr/>
        </p:nvSpPr>
        <p:spPr>
          <a:xfrm rot="16200000">
            <a:off x="1303751" y="10047292"/>
            <a:ext cx="1396825" cy="2498702"/>
          </a:xfrm>
          <a:prstGeom prst="rect">
            <a:avLst/>
          </a:prstGeom>
          <a:solidFill>
            <a:srgbClr val="A9DA74"/>
          </a:solidFill>
          <a:ln w="254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79DC8A1F-5826-4BDC-912B-638F76656C62}"/>
              </a:ext>
            </a:extLst>
          </p:cNvPr>
          <p:cNvSpPr/>
          <p:nvPr/>
        </p:nvSpPr>
        <p:spPr>
          <a:xfrm>
            <a:off x="3387604" y="11193075"/>
            <a:ext cx="159150" cy="162968"/>
          </a:xfrm>
          <a:prstGeom prst="ellipse">
            <a:avLst/>
          </a:prstGeom>
          <a:solidFill>
            <a:srgbClr val="1D9A78">
              <a:lumMod val="75000"/>
            </a:srgbClr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9" name="Speech Bubble: Rectangle with Corners Rounded 88">
            <a:extLst>
              <a:ext uri="{FF2B5EF4-FFF2-40B4-BE49-F238E27FC236}">
                <a16:creationId xmlns:a16="http://schemas.microsoft.com/office/drawing/2014/main" id="{1728DC5A-5D60-4E12-AE80-0A29DCBC835D}"/>
              </a:ext>
            </a:extLst>
          </p:cNvPr>
          <p:cNvSpPr/>
          <p:nvPr/>
        </p:nvSpPr>
        <p:spPr>
          <a:xfrm>
            <a:off x="794725" y="10738112"/>
            <a:ext cx="2433570" cy="949474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1F45892-2D80-474C-8AD3-8DF713E6D193}"/>
              </a:ext>
            </a:extLst>
          </p:cNvPr>
          <p:cNvSpPr txBox="1"/>
          <p:nvPr/>
        </p:nvSpPr>
        <p:spPr>
          <a:xfrm>
            <a:off x="732565" y="10674518"/>
            <a:ext cx="2473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Le jour de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l’Indépendance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quel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… 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8D067DD-1026-42BA-9BAD-7E2612E8EB4B}"/>
              </a:ext>
            </a:extLst>
          </p:cNvPr>
          <p:cNvSpPr txBox="1"/>
          <p:nvPr/>
        </p:nvSpPr>
        <p:spPr>
          <a:xfrm>
            <a:off x="27867" y="10538973"/>
            <a:ext cx="412058" cy="400110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0BDEFD0-61B2-4F8D-86CD-5D3BB7405E83}"/>
              </a:ext>
            </a:extLst>
          </p:cNvPr>
          <p:cNvSpPr txBox="1"/>
          <p:nvPr/>
        </p:nvSpPr>
        <p:spPr>
          <a:xfrm>
            <a:off x="3784021" y="10807357"/>
            <a:ext cx="430559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914400"/>
            <a:endParaRPr lang="en-GB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D6705E5-6408-450F-B32C-3D5C33CB15C5}"/>
              </a:ext>
            </a:extLst>
          </p:cNvPr>
          <p:cNvSpPr txBox="1"/>
          <p:nvPr/>
        </p:nvSpPr>
        <p:spPr>
          <a:xfrm>
            <a:off x="4253946" y="10807357"/>
            <a:ext cx="970745" cy="369332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season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B00F0263-3D9D-482D-9B58-E6C44B6FEDA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479" y="11302036"/>
            <a:ext cx="304035" cy="437576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6B16C182-54C2-4C20-A4B6-2B39FF0EF73D}"/>
              </a:ext>
            </a:extLst>
          </p:cNvPr>
          <p:cNvSpPr txBox="1"/>
          <p:nvPr/>
        </p:nvSpPr>
        <p:spPr>
          <a:xfrm>
            <a:off x="4253945" y="11442446"/>
            <a:ext cx="970745" cy="369332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month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725A24DC-85FA-444F-89F0-AA843125988C}"/>
              </a:ext>
            </a:extLst>
          </p:cNvPr>
          <p:cNvSpPr/>
          <p:nvPr/>
        </p:nvSpPr>
        <p:spPr>
          <a:xfrm rot="16200000">
            <a:off x="1365898" y="11709560"/>
            <a:ext cx="1576131" cy="316261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5320361F-1790-4613-9C15-E3656A336722}"/>
              </a:ext>
            </a:extLst>
          </p:cNvPr>
          <p:cNvSpPr/>
          <p:nvPr/>
        </p:nvSpPr>
        <p:spPr>
          <a:xfrm rot="16200000">
            <a:off x="1339257" y="12041518"/>
            <a:ext cx="1396825" cy="2498702"/>
          </a:xfrm>
          <a:prstGeom prst="rect">
            <a:avLst/>
          </a:prstGeom>
          <a:solidFill>
            <a:srgbClr val="A9DA74"/>
          </a:solidFill>
          <a:ln w="254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F61BA5B4-33CA-4494-98ED-0D2451FC8875}"/>
              </a:ext>
            </a:extLst>
          </p:cNvPr>
          <p:cNvSpPr/>
          <p:nvPr/>
        </p:nvSpPr>
        <p:spPr>
          <a:xfrm>
            <a:off x="3423110" y="13187301"/>
            <a:ext cx="159150" cy="162968"/>
          </a:xfrm>
          <a:prstGeom prst="ellipse">
            <a:avLst/>
          </a:prstGeom>
          <a:solidFill>
            <a:srgbClr val="1D9A78">
              <a:lumMod val="75000"/>
            </a:srgbClr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05" name="Speech Bubble: Rectangle with Corners Rounded 104">
            <a:extLst>
              <a:ext uri="{FF2B5EF4-FFF2-40B4-BE49-F238E27FC236}">
                <a16:creationId xmlns:a16="http://schemas.microsoft.com/office/drawing/2014/main" id="{0D3A4AD1-149D-44D5-8E15-1C6D10A8041D}"/>
              </a:ext>
            </a:extLst>
          </p:cNvPr>
          <p:cNvSpPr/>
          <p:nvPr/>
        </p:nvSpPr>
        <p:spPr>
          <a:xfrm>
            <a:off x="858965" y="12735007"/>
            <a:ext cx="2392549" cy="1020839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7EA34DD-8DF2-4411-8B5F-F6A96CF46023}"/>
              </a:ext>
            </a:extLst>
          </p:cNvPr>
          <p:cNvSpPr txBox="1"/>
          <p:nvPr/>
        </p:nvSpPr>
        <p:spPr>
          <a:xfrm>
            <a:off x="864824" y="12761514"/>
            <a:ext cx="2498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Le Jour de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l’Université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quelle… ?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A891880-187D-48DA-9971-2E109691A6A9}"/>
              </a:ext>
            </a:extLst>
          </p:cNvPr>
          <p:cNvSpPr txBox="1"/>
          <p:nvPr/>
        </p:nvSpPr>
        <p:spPr>
          <a:xfrm>
            <a:off x="63373" y="12533199"/>
            <a:ext cx="412058" cy="400110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A80B1DC-B2F9-45D9-AC7D-556222A0D20D}"/>
              </a:ext>
            </a:extLst>
          </p:cNvPr>
          <p:cNvSpPr txBox="1"/>
          <p:nvPr/>
        </p:nvSpPr>
        <p:spPr>
          <a:xfrm>
            <a:off x="3846588" y="12852407"/>
            <a:ext cx="398018" cy="36933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914400"/>
            <a:endParaRPr lang="en-GB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FB581FE-35B7-46CF-93F2-6FA4DBEB3EEC}"/>
              </a:ext>
            </a:extLst>
          </p:cNvPr>
          <p:cNvSpPr txBox="1"/>
          <p:nvPr/>
        </p:nvSpPr>
        <p:spPr>
          <a:xfrm>
            <a:off x="4297207" y="12852407"/>
            <a:ext cx="970745" cy="369332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day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541AD93-305D-4727-8A11-D832656F054C}"/>
              </a:ext>
            </a:extLst>
          </p:cNvPr>
          <p:cNvSpPr txBox="1"/>
          <p:nvPr/>
        </p:nvSpPr>
        <p:spPr>
          <a:xfrm>
            <a:off x="4297207" y="13487496"/>
            <a:ext cx="970745" cy="369332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date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559F19DE-7FA3-43DC-97E9-186EE4058F55}"/>
              </a:ext>
            </a:extLst>
          </p:cNvPr>
          <p:cNvSpPr/>
          <p:nvPr/>
        </p:nvSpPr>
        <p:spPr>
          <a:xfrm rot="16200000">
            <a:off x="6624633" y="11714013"/>
            <a:ext cx="1576131" cy="316261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8DEF101F-1526-4ED0-B772-EC72F1EA33CB}"/>
              </a:ext>
            </a:extLst>
          </p:cNvPr>
          <p:cNvSpPr/>
          <p:nvPr/>
        </p:nvSpPr>
        <p:spPr>
          <a:xfrm rot="16200000">
            <a:off x="6597992" y="12045971"/>
            <a:ext cx="1396825" cy="2498702"/>
          </a:xfrm>
          <a:prstGeom prst="rect">
            <a:avLst/>
          </a:prstGeom>
          <a:solidFill>
            <a:srgbClr val="A9DA74"/>
          </a:solidFill>
          <a:ln w="254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EAFB1CC9-1328-4CCD-924B-71256796E17F}"/>
              </a:ext>
            </a:extLst>
          </p:cNvPr>
          <p:cNvSpPr/>
          <p:nvPr/>
        </p:nvSpPr>
        <p:spPr>
          <a:xfrm>
            <a:off x="8681845" y="13191754"/>
            <a:ext cx="159150" cy="162968"/>
          </a:xfrm>
          <a:prstGeom prst="ellipse">
            <a:avLst/>
          </a:prstGeom>
          <a:solidFill>
            <a:srgbClr val="1D9A78">
              <a:lumMod val="75000"/>
            </a:srgbClr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15" name="Speech Bubble: Rectangle with Corners Rounded 114">
            <a:extLst>
              <a:ext uri="{FF2B5EF4-FFF2-40B4-BE49-F238E27FC236}">
                <a16:creationId xmlns:a16="http://schemas.microsoft.com/office/drawing/2014/main" id="{0A17FAE6-17FF-4A0E-851C-0B9D80611DA5}"/>
              </a:ext>
            </a:extLst>
          </p:cNvPr>
          <p:cNvSpPr/>
          <p:nvPr/>
        </p:nvSpPr>
        <p:spPr>
          <a:xfrm>
            <a:off x="6117700" y="12641220"/>
            <a:ext cx="2392549" cy="1252365"/>
          </a:xfrm>
          <a:prstGeom prst="wedgeRoundRectCallout">
            <a:avLst>
              <a:gd name="adj1" fmla="val 24066"/>
              <a:gd name="adj2" fmla="val 58002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4E37E6B8-214C-45F6-9DF2-A8E2378B113F}"/>
              </a:ext>
            </a:extLst>
          </p:cNvPr>
          <p:cNvSpPr txBox="1"/>
          <p:nvPr/>
        </p:nvSpPr>
        <p:spPr>
          <a:xfrm>
            <a:off x="6188347" y="12796837"/>
            <a:ext cx="2392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La fête des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Mères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quel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… ?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75586132-4912-41E0-80A0-90A47D89B181}"/>
              </a:ext>
            </a:extLst>
          </p:cNvPr>
          <p:cNvSpPr txBox="1"/>
          <p:nvPr/>
        </p:nvSpPr>
        <p:spPr>
          <a:xfrm>
            <a:off x="5383068" y="12537652"/>
            <a:ext cx="412058" cy="400110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</a:rPr>
              <a:t>4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411A8CBA-97C0-41F9-997E-34BF0A18BF3C}"/>
              </a:ext>
            </a:extLst>
          </p:cNvPr>
          <p:cNvSpPr/>
          <p:nvPr/>
        </p:nvSpPr>
        <p:spPr>
          <a:xfrm rot="16200000">
            <a:off x="1368677" y="13660739"/>
            <a:ext cx="1576131" cy="316261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09312D2C-C7D4-4B97-854F-7C8577308E8F}"/>
              </a:ext>
            </a:extLst>
          </p:cNvPr>
          <p:cNvSpPr/>
          <p:nvPr/>
        </p:nvSpPr>
        <p:spPr>
          <a:xfrm rot="16200000">
            <a:off x="1342036" y="13992697"/>
            <a:ext cx="1396825" cy="2498702"/>
          </a:xfrm>
          <a:prstGeom prst="rect">
            <a:avLst/>
          </a:prstGeom>
          <a:solidFill>
            <a:srgbClr val="A9DA74"/>
          </a:solidFill>
          <a:ln w="254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2AC39292-E89F-439E-BD85-2D950BE681E6}"/>
              </a:ext>
            </a:extLst>
          </p:cNvPr>
          <p:cNvSpPr/>
          <p:nvPr/>
        </p:nvSpPr>
        <p:spPr>
          <a:xfrm>
            <a:off x="3425889" y="15138480"/>
            <a:ext cx="159150" cy="162968"/>
          </a:xfrm>
          <a:prstGeom prst="ellipse">
            <a:avLst/>
          </a:prstGeom>
          <a:solidFill>
            <a:srgbClr val="1D9A78">
              <a:lumMod val="75000"/>
            </a:srgbClr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25" name="Speech Bubble: Rectangle with Corners Rounded 124">
            <a:extLst>
              <a:ext uri="{FF2B5EF4-FFF2-40B4-BE49-F238E27FC236}">
                <a16:creationId xmlns:a16="http://schemas.microsoft.com/office/drawing/2014/main" id="{668F3A34-D331-4DDE-B611-B09B3D6AD394}"/>
              </a:ext>
            </a:extLst>
          </p:cNvPr>
          <p:cNvSpPr/>
          <p:nvPr/>
        </p:nvSpPr>
        <p:spPr>
          <a:xfrm>
            <a:off x="836521" y="14661743"/>
            <a:ext cx="2392549" cy="1010636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B522F78-68B5-41D8-B89A-3E68DE6927E8}"/>
              </a:ext>
            </a:extLst>
          </p:cNvPr>
          <p:cNvSpPr txBox="1"/>
          <p:nvPr/>
        </p:nvSpPr>
        <p:spPr>
          <a:xfrm>
            <a:off x="873186" y="14829861"/>
            <a:ext cx="2395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La fête du Travail,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quel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… ?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0436AF6-2FB0-4CA5-9375-F79B1518467B}"/>
              </a:ext>
            </a:extLst>
          </p:cNvPr>
          <p:cNvSpPr txBox="1"/>
          <p:nvPr/>
        </p:nvSpPr>
        <p:spPr>
          <a:xfrm>
            <a:off x="66152" y="14484378"/>
            <a:ext cx="412058" cy="400110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</a:rPr>
              <a:t>3</a:t>
            </a: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23612E35-31CA-42F0-B848-2DFC3A1BED9D}"/>
              </a:ext>
            </a:extLst>
          </p:cNvPr>
          <p:cNvSpPr/>
          <p:nvPr/>
        </p:nvSpPr>
        <p:spPr>
          <a:xfrm rot="16200000">
            <a:off x="6627412" y="13665192"/>
            <a:ext cx="1576131" cy="316261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E2994F0C-A8C7-4941-A5E8-F4B9F76A237C}"/>
              </a:ext>
            </a:extLst>
          </p:cNvPr>
          <p:cNvSpPr/>
          <p:nvPr/>
        </p:nvSpPr>
        <p:spPr>
          <a:xfrm rot="16200000">
            <a:off x="6600771" y="13997150"/>
            <a:ext cx="1396825" cy="2498702"/>
          </a:xfrm>
          <a:prstGeom prst="rect">
            <a:avLst/>
          </a:prstGeom>
          <a:solidFill>
            <a:srgbClr val="A9DA74"/>
          </a:solidFill>
          <a:ln w="254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CAC6EFB5-DC76-4586-BEB4-02523648712C}"/>
              </a:ext>
            </a:extLst>
          </p:cNvPr>
          <p:cNvSpPr/>
          <p:nvPr/>
        </p:nvSpPr>
        <p:spPr>
          <a:xfrm>
            <a:off x="8684624" y="15142933"/>
            <a:ext cx="159150" cy="162968"/>
          </a:xfrm>
          <a:prstGeom prst="ellipse">
            <a:avLst/>
          </a:prstGeom>
          <a:solidFill>
            <a:srgbClr val="1D9A78">
              <a:lumMod val="75000"/>
            </a:srgbClr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35" name="Speech Bubble: Rectangle with Corners Rounded 134">
            <a:extLst>
              <a:ext uri="{FF2B5EF4-FFF2-40B4-BE49-F238E27FC236}">
                <a16:creationId xmlns:a16="http://schemas.microsoft.com/office/drawing/2014/main" id="{46B35AD4-986F-49FF-9DCB-7BB401154760}"/>
              </a:ext>
            </a:extLst>
          </p:cNvPr>
          <p:cNvSpPr/>
          <p:nvPr/>
        </p:nvSpPr>
        <p:spPr>
          <a:xfrm>
            <a:off x="6117700" y="14609281"/>
            <a:ext cx="2392549" cy="1092938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046C3C1-5417-4326-BFCF-CF91704778C4}"/>
              </a:ext>
            </a:extLst>
          </p:cNvPr>
          <p:cNvSpPr txBox="1"/>
          <p:nvPr/>
        </p:nvSpPr>
        <p:spPr>
          <a:xfrm>
            <a:off x="6102265" y="14686556"/>
            <a:ext cx="2395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La fête du Mardi gras,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quelle… ?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E1329A43-73CA-47D0-AFBE-F021AFD362EF}"/>
              </a:ext>
            </a:extLst>
          </p:cNvPr>
          <p:cNvSpPr txBox="1"/>
          <p:nvPr/>
        </p:nvSpPr>
        <p:spPr>
          <a:xfrm>
            <a:off x="5385847" y="14488831"/>
            <a:ext cx="412058" cy="400110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</a:rPr>
              <a:t>5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5BEB97D-8157-44F3-8E80-ED93317B428B}"/>
              </a:ext>
            </a:extLst>
          </p:cNvPr>
          <p:cNvSpPr txBox="1"/>
          <p:nvPr/>
        </p:nvSpPr>
        <p:spPr>
          <a:xfrm>
            <a:off x="3825334" y="15378720"/>
            <a:ext cx="398018" cy="36933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914400"/>
            <a:endParaRPr lang="en-GB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AE51F1AA-2312-4052-AB60-EF4D0C7E90D6}"/>
              </a:ext>
            </a:extLst>
          </p:cNvPr>
          <p:cNvSpPr txBox="1"/>
          <p:nvPr/>
        </p:nvSpPr>
        <p:spPr>
          <a:xfrm>
            <a:off x="3825334" y="14752504"/>
            <a:ext cx="398018" cy="36933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914400"/>
            <a:endParaRPr lang="en-GB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26FA241B-27F3-4579-B122-DCBADE5D0B0E}"/>
              </a:ext>
            </a:extLst>
          </p:cNvPr>
          <p:cNvSpPr txBox="1"/>
          <p:nvPr/>
        </p:nvSpPr>
        <p:spPr>
          <a:xfrm>
            <a:off x="4275953" y="14752504"/>
            <a:ext cx="970745" cy="369332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month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01B86E17-6B33-4BBD-B605-68DC5BB42E66}"/>
              </a:ext>
            </a:extLst>
          </p:cNvPr>
          <p:cNvSpPr txBox="1"/>
          <p:nvPr/>
        </p:nvSpPr>
        <p:spPr>
          <a:xfrm>
            <a:off x="4275953" y="15387593"/>
            <a:ext cx="970745" cy="369332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week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4DD39BBB-6E81-4588-8011-4842AFC3AD34}"/>
              </a:ext>
            </a:extLst>
          </p:cNvPr>
          <p:cNvSpPr txBox="1"/>
          <p:nvPr/>
        </p:nvSpPr>
        <p:spPr>
          <a:xfrm>
            <a:off x="9128080" y="13484166"/>
            <a:ext cx="398018" cy="36933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914400"/>
            <a:endParaRPr lang="en-GB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B3565482-4545-420E-8CD8-065C62EFB2C0}"/>
              </a:ext>
            </a:extLst>
          </p:cNvPr>
          <p:cNvSpPr txBox="1"/>
          <p:nvPr/>
        </p:nvSpPr>
        <p:spPr>
          <a:xfrm>
            <a:off x="9128080" y="12857950"/>
            <a:ext cx="398018" cy="36933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914400"/>
            <a:endParaRPr lang="en-GB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9FC2724C-251B-4FEE-99F9-84B6E75C3085}"/>
              </a:ext>
            </a:extLst>
          </p:cNvPr>
          <p:cNvSpPr txBox="1"/>
          <p:nvPr/>
        </p:nvSpPr>
        <p:spPr>
          <a:xfrm>
            <a:off x="9578699" y="12857950"/>
            <a:ext cx="970745" cy="369332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season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7C80EC05-AD7D-40B1-A9FB-77F1965FE0AC}"/>
              </a:ext>
            </a:extLst>
          </p:cNvPr>
          <p:cNvSpPr txBox="1"/>
          <p:nvPr/>
        </p:nvSpPr>
        <p:spPr>
          <a:xfrm>
            <a:off x="9578699" y="13493039"/>
            <a:ext cx="970745" cy="369332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month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120B69DC-2349-448A-B174-2243404EA37F}"/>
              </a:ext>
            </a:extLst>
          </p:cNvPr>
          <p:cNvSpPr txBox="1"/>
          <p:nvPr/>
        </p:nvSpPr>
        <p:spPr>
          <a:xfrm>
            <a:off x="9106826" y="15384263"/>
            <a:ext cx="398018" cy="36933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914400"/>
            <a:endParaRPr lang="en-GB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49B1AACC-8505-4D0D-B541-DFE20F298532}"/>
              </a:ext>
            </a:extLst>
          </p:cNvPr>
          <p:cNvSpPr txBox="1"/>
          <p:nvPr/>
        </p:nvSpPr>
        <p:spPr>
          <a:xfrm>
            <a:off x="9106826" y="14758047"/>
            <a:ext cx="398018" cy="36933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914400"/>
            <a:endParaRPr lang="en-GB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FDB78FC5-44E8-4B90-B4DF-03FB6B114482}"/>
              </a:ext>
            </a:extLst>
          </p:cNvPr>
          <p:cNvSpPr txBox="1"/>
          <p:nvPr/>
        </p:nvSpPr>
        <p:spPr>
          <a:xfrm>
            <a:off x="9557445" y="14758047"/>
            <a:ext cx="970745" cy="369332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season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493F8B24-C6CD-4A8E-A8B2-F14EC97E8FF5}"/>
              </a:ext>
            </a:extLst>
          </p:cNvPr>
          <p:cNvSpPr txBox="1"/>
          <p:nvPr/>
        </p:nvSpPr>
        <p:spPr>
          <a:xfrm>
            <a:off x="9557445" y="15393136"/>
            <a:ext cx="970745" cy="369332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month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00ACF4-5B88-4F90-ADA3-F3F6E0D99B8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96893" y="10228706"/>
            <a:ext cx="2758785" cy="183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34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88485-0245-46BE-A2AA-18513B7E9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14" y="185003"/>
            <a:ext cx="10515600" cy="30409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Contents</a:t>
            </a:r>
          </a:p>
        </p:txBody>
      </p:sp>
      <p:graphicFrame>
        <p:nvGraphicFramePr>
          <p:cNvPr id="4" name="Group 223">
            <a:extLst>
              <a:ext uri="{FF2B5EF4-FFF2-40B4-BE49-F238E27FC236}">
                <a16:creationId xmlns:a16="http://schemas.microsoft.com/office/drawing/2014/main" id="{5272C58D-006A-4177-B8AB-E1DAA709C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760759"/>
              </p:ext>
            </p:extLst>
          </p:nvPr>
        </p:nvGraphicFramePr>
        <p:xfrm>
          <a:off x="428624" y="185006"/>
          <a:ext cx="11541863" cy="15899721"/>
        </p:xfrm>
        <a:graphic>
          <a:graphicData uri="http://schemas.openxmlformats.org/drawingml/2006/table">
            <a:tbl>
              <a:tblPr/>
              <a:tblGrid>
                <a:gridCol w="9640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Contents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page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famille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Kergosien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; les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phoniques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1-2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Term 1 Learning Overview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rentrée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à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Haïti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! (Back to school!)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4-8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2.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Échange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ligne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(Online exchange)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9-12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C’est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quand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le concert ? (events)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13-16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8759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4.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C’est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quel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jour la fête ? (dates)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16-19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Jean-Michel et la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classe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de Pierre </a:t>
                      </a:r>
                      <a:b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(J-P and Pierre’s class)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20-22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Jean-Michel et Eloi (Describing others)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23-26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À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l’école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de Pierre (At Pierre’s school)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27-30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Adèle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décrit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Lorient  (Adèle describes Lorient)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31-33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ville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mon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village (My town, my village)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34-37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Nous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comparons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(We compare)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38-40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11.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En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ville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(In town)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41-43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Des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célébrités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(Celebrities)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44-47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13.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Une chanson (Vent frais, vent du matin)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48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931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14. </a:t>
                      </a:r>
                      <a:r>
                        <a:rPr lang="fr-FR" sz="2800" b="0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Noël au Canada (Christmas in Canada)</a:t>
                      </a:r>
                      <a:endParaRPr kumimoji="0" lang="en-GB" sz="2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49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440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5316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 descr="A picture containing shape&#10;&#10;Description automatically generated">
            <a:extLst>
              <a:ext uri="{FF2B5EF4-FFF2-40B4-BE49-F238E27FC236}">
                <a16:creationId xmlns:a16="http://schemas.microsoft.com/office/drawing/2014/main" id="{A4BEA7A1-95C1-4D40-8EF1-0C2B0A0FA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784" y="5270500"/>
            <a:ext cx="9525000" cy="5715000"/>
          </a:xfrm>
          <a:prstGeom prst="rect">
            <a:avLst/>
          </a:prstGeom>
        </p:spPr>
      </p:pic>
      <p:pic>
        <p:nvPicPr>
          <p:cNvPr id="50" name="Picture 49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48CE1760-FFB6-4FB6-8931-2660DA71F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623" y="885647"/>
            <a:ext cx="1001076" cy="10164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4007111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695732" y="196306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1094899" y="15754459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B05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887583" y="15586798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00458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18</a:t>
              </a: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72480116-CE07-4C89-8542-BA1E15CFBF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878" y="1063389"/>
            <a:ext cx="2377646" cy="853514"/>
          </a:xfrm>
          <a:prstGeom prst="rect">
            <a:avLst/>
          </a:prstGeom>
        </p:spPr>
      </p:pic>
      <p:graphicFrame>
        <p:nvGraphicFramePr>
          <p:cNvPr id="63" name="Table 51">
            <a:extLst>
              <a:ext uri="{FF2B5EF4-FFF2-40B4-BE49-F238E27FC236}">
                <a16:creationId xmlns:a16="http://schemas.microsoft.com/office/drawing/2014/main" id="{2915E9FB-B98F-4DA2-9983-6892196DE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19688"/>
              </p:ext>
            </p:extLst>
          </p:nvPr>
        </p:nvGraphicFramePr>
        <p:xfrm>
          <a:off x="319176" y="1900544"/>
          <a:ext cx="9656523" cy="31839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6694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809943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809943">
                  <a:extLst>
                    <a:ext uri="{9D8B030D-6E8A-4147-A177-3AD203B41FA5}">
                      <a16:colId xmlns:a16="http://schemas.microsoft.com/office/drawing/2014/main" val="3754721783"/>
                    </a:ext>
                  </a:extLst>
                </a:gridCol>
                <a:gridCol w="2809943">
                  <a:extLst>
                    <a:ext uri="{9D8B030D-6E8A-4147-A177-3AD203B41FA5}">
                      <a16:colId xmlns:a16="http://schemas.microsoft.com/office/drawing/2014/main" val="1154290001"/>
                    </a:ext>
                  </a:extLst>
                </a:gridCol>
              </a:tblGrid>
              <a:tr h="181943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Ex.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Monday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today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Thursday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0797608"/>
                  </a:ext>
                </a:extLst>
              </a:tr>
              <a:tr h="181943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negative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pleased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sad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3395719"/>
                  </a:ext>
                </a:extLst>
              </a:tr>
              <a:tr h="181943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where?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who?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how?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181943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month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day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date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181943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Spanish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Mr., Sir (teacher)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German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  <a:tr h="181943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you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he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she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077367"/>
                  </a:ext>
                </a:extLst>
              </a:tr>
              <a:tr h="181943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hot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cold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ill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789428"/>
                  </a:ext>
                </a:extLst>
              </a:tr>
            </a:tbl>
          </a:graphicData>
        </a:graphic>
      </p:graphicFrame>
      <p:sp>
        <p:nvSpPr>
          <p:cNvPr id="64" name="Google Shape;357;p8">
            <a:extLst>
              <a:ext uri="{FF2B5EF4-FFF2-40B4-BE49-F238E27FC236}">
                <a16:creationId xmlns:a16="http://schemas.microsoft.com/office/drawing/2014/main" id="{CA4476FB-9B37-4D93-9F88-B8EAC8E81CD7}"/>
              </a:ext>
            </a:extLst>
          </p:cNvPr>
          <p:cNvSpPr/>
          <p:nvPr/>
        </p:nvSpPr>
        <p:spPr>
          <a:xfrm>
            <a:off x="4401356" y="1892548"/>
            <a:ext cx="2798364" cy="495354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01300E8-0E57-49B5-A61F-81BB98C938D2}"/>
              </a:ext>
            </a:extLst>
          </p:cNvPr>
          <p:cNvSpPr txBox="1"/>
          <p:nvPr/>
        </p:nvSpPr>
        <p:spPr>
          <a:xfrm>
            <a:off x="2652524" y="1247136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quel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mot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A57B77-0993-4CD9-8A50-BCCDFB5EFD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7277" y="1234319"/>
            <a:ext cx="2394245" cy="222733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B431EB7E-1266-4646-862A-03A1C16D0BEA}"/>
              </a:ext>
            </a:extLst>
          </p:cNvPr>
          <p:cNvSpPr txBox="1"/>
          <p:nvPr/>
        </p:nvSpPr>
        <p:spPr>
          <a:xfrm>
            <a:off x="1208890" y="10472882"/>
            <a:ext cx="9744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La devise* </a:t>
            </a:r>
            <a:r>
              <a:rPr lang="en-GB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nationale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L’union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fait la force </a:t>
            </a:r>
            <a:r>
              <a:rPr lang="en-GB" sz="2000" i="1" dirty="0">
                <a:solidFill>
                  <a:prstClr val="white"/>
                </a:solidFill>
                <a:latin typeface="Century Gothic" panose="020B0502020202020204" pitchFamily="34" charset="0"/>
              </a:rPr>
              <a:t>(Unity makes strength).</a:t>
            </a:r>
            <a:endParaRPr lang="en-GB" sz="2400" i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26CC45B-42FD-4A93-AD5A-212F888BD4C8}"/>
              </a:ext>
            </a:extLst>
          </p:cNvPr>
          <p:cNvSpPr txBox="1"/>
          <p:nvPr/>
        </p:nvSpPr>
        <p:spPr>
          <a:xfrm>
            <a:off x="1206784" y="6093877"/>
            <a:ext cx="9320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Il </a:t>
            </a:r>
            <a:r>
              <a:rPr lang="en-GB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représente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la </a:t>
            </a:r>
            <a:r>
              <a:rPr lang="en-GB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République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d’Haïti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après la </a:t>
            </a:r>
            <a:r>
              <a:rPr lang="en-GB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Révolution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(1804).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7F68EB1-1D81-4420-83C5-BEAE23D7590D}"/>
              </a:ext>
            </a:extLst>
          </p:cNvPr>
          <p:cNvSpPr txBox="1"/>
          <p:nvPr/>
        </p:nvSpPr>
        <p:spPr>
          <a:xfrm>
            <a:off x="1206784" y="6958672"/>
            <a:ext cx="8512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Le bleu </a:t>
            </a:r>
            <a:r>
              <a:rPr lang="en-GB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pour les noirs et le rouge pour les </a:t>
            </a:r>
            <a:r>
              <a:rPr lang="en-GB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mulâtres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*</a:t>
            </a:r>
            <a:r>
              <a:rPr lang="en-GB" sz="2400" dirty="0">
                <a:solidFill>
                  <a:prstClr val="white"/>
                </a:solidFill>
                <a:latin typeface="Arial" panose="020B0604020202020204" pitchFamily="34" charset="0"/>
              </a:rPr>
              <a:t>.</a:t>
            </a:r>
            <a:endParaRPr lang="en-GB" sz="24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958222E-F24A-4C29-9958-BF1D3A14E5BF}"/>
              </a:ext>
            </a:extLst>
          </p:cNvPr>
          <p:cNvSpPr txBox="1"/>
          <p:nvPr/>
        </p:nvSpPr>
        <p:spPr>
          <a:xfrm>
            <a:off x="1206784" y="8804110"/>
            <a:ext cx="952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comme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le </a:t>
            </a:r>
            <a:r>
              <a:rPr lang="en-GB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drapeau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de la France </a:t>
            </a:r>
            <a:r>
              <a:rPr lang="en-GB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mais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le </a:t>
            </a:r>
            <a:r>
              <a:rPr lang="en-GB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blanc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absent.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C460424-F551-4AE8-B8F0-C185EC6F5CA3}"/>
              </a:ext>
            </a:extLst>
          </p:cNvPr>
          <p:cNvSpPr txBox="1"/>
          <p:nvPr/>
        </p:nvSpPr>
        <p:spPr>
          <a:xfrm>
            <a:off x="1206784" y="5304314"/>
            <a:ext cx="6207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Le </a:t>
            </a:r>
            <a:r>
              <a:rPr lang="en-GB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drapeau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d’Haïti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bleu et rouge.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104EBD6-A1CB-434C-900C-B2542246CFC9}"/>
              </a:ext>
            </a:extLst>
          </p:cNvPr>
          <p:cNvSpPr txBox="1"/>
          <p:nvPr/>
        </p:nvSpPr>
        <p:spPr>
          <a:xfrm>
            <a:off x="1206784" y="9681038"/>
            <a:ext cx="7455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Le palmier </a:t>
            </a:r>
            <a:r>
              <a:rPr lang="en-GB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représente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l’indépendance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59" name="Picture 58" descr="A picture containing text&#10;&#10;Description automatically generated">
            <a:extLst>
              <a:ext uri="{FF2B5EF4-FFF2-40B4-BE49-F238E27FC236}">
                <a16:creationId xmlns:a16="http://schemas.microsoft.com/office/drawing/2014/main" id="{AC624569-C0B8-4D5F-B68F-FBF7A6EF6A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07" y="9622951"/>
            <a:ext cx="652950" cy="924531"/>
          </a:xfrm>
          <a:prstGeom prst="rect">
            <a:avLst/>
          </a:prstGeom>
        </p:spPr>
      </p:pic>
      <p:pic>
        <p:nvPicPr>
          <p:cNvPr id="69" name="Picture 68" descr="Shape&#10;&#10;Description automatically generated">
            <a:extLst>
              <a:ext uri="{FF2B5EF4-FFF2-40B4-BE49-F238E27FC236}">
                <a16:creationId xmlns:a16="http://schemas.microsoft.com/office/drawing/2014/main" id="{DE738788-F81A-461A-B435-D2EE80E36C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30" y="8849403"/>
            <a:ext cx="735727" cy="490293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9324CBE6-2CF1-4033-BB6F-8A994DED2797}"/>
              </a:ext>
            </a:extLst>
          </p:cNvPr>
          <p:cNvSpPr txBox="1"/>
          <p:nvPr/>
        </p:nvSpPr>
        <p:spPr>
          <a:xfrm>
            <a:off x="-100269" y="10488280"/>
            <a:ext cx="168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motto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0CB11BF-C3F8-4E5A-9F3C-396DF1AD0E9B}"/>
              </a:ext>
            </a:extLst>
          </p:cNvPr>
          <p:cNvSpPr txBox="1"/>
          <p:nvPr/>
        </p:nvSpPr>
        <p:spPr>
          <a:xfrm>
            <a:off x="-116947" y="5274713"/>
            <a:ext cx="168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flag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A6B3D3D-A3E2-40B1-A781-6990531FCA80}"/>
              </a:ext>
            </a:extLst>
          </p:cNvPr>
          <p:cNvSpPr txBox="1"/>
          <p:nvPr/>
        </p:nvSpPr>
        <p:spPr>
          <a:xfrm>
            <a:off x="10527083" y="6958672"/>
            <a:ext cx="18314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000" dirty="0">
                <a:latin typeface="Century Gothic" panose="020B0502020202020204" pitchFamily="34" charset="0"/>
              </a:rPr>
              <a:t>* people of mixed African and European </a:t>
            </a:r>
            <a:r>
              <a:rPr lang="en-GB" sz="2000" dirty="0" err="1">
                <a:latin typeface="Century Gothic" panose="020B0502020202020204" pitchFamily="34" charset="0"/>
              </a:rPr>
              <a:t>hertiage</a:t>
            </a:r>
            <a:r>
              <a:rPr lang="en-GB" sz="20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890D5AA-476C-4ED4-875C-A88ADB74B421}"/>
              </a:ext>
            </a:extLst>
          </p:cNvPr>
          <p:cNvSpPr txBox="1"/>
          <p:nvPr/>
        </p:nvSpPr>
        <p:spPr>
          <a:xfrm>
            <a:off x="2278433" y="11294007"/>
            <a:ext cx="1923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Complète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b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</a:b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le tableau.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78" name="Table 77">
            <a:extLst>
              <a:ext uri="{FF2B5EF4-FFF2-40B4-BE49-F238E27FC236}">
                <a16:creationId xmlns:a16="http://schemas.microsoft.com/office/drawing/2014/main" id="{8A352D80-4683-4C6D-81F6-69F7B8F573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965785"/>
              </p:ext>
            </p:extLst>
          </p:nvPr>
        </p:nvGraphicFramePr>
        <p:xfrm>
          <a:off x="220346" y="12215343"/>
          <a:ext cx="11625608" cy="34259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21408">
                  <a:extLst>
                    <a:ext uri="{9D8B030D-6E8A-4147-A177-3AD203B41FA5}">
                      <a16:colId xmlns:a16="http://schemas.microsoft.com/office/drawing/2014/main" val="4089833692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54685851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21470942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447409810"/>
                    </a:ext>
                  </a:extLst>
                </a:gridCol>
                <a:gridCol w="3987800">
                  <a:extLst>
                    <a:ext uri="{9D8B030D-6E8A-4147-A177-3AD203B41FA5}">
                      <a16:colId xmlns:a16="http://schemas.microsoft.com/office/drawing/2014/main" val="4187724877"/>
                    </a:ext>
                  </a:extLst>
                </a:gridCol>
              </a:tblGrid>
              <a:tr h="44593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event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month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extra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6255624"/>
                  </a:ext>
                </a:extLst>
              </a:tr>
              <a:tr h="78896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[1] </a:t>
                      </a:r>
                      <a:r>
                        <a:rPr lang="fr-FR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Le Jour de Dessalines</a:t>
                      </a:r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479904"/>
                  </a:ext>
                </a:extLst>
              </a:tr>
              <a:tr h="505679"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[2] </a:t>
                      </a:r>
                      <a:r>
                        <a:rPr lang="en-GB" sz="2000" kern="1200" noProof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Fèt</a:t>
                      </a:r>
                      <a:r>
                        <a:rPr lang="en-GB" sz="2000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000" kern="1200" noProof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Gede</a:t>
                      </a:r>
                      <a:r>
                        <a:rPr lang="en-GB" sz="2000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endParaRPr lang="en-GB" sz="20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496627"/>
                  </a:ext>
                </a:extLst>
              </a:tr>
              <a:tr h="505679"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[3] </a:t>
                      </a:r>
                      <a:r>
                        <a:rPr lang="fr-FR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Fête de l’Indépendance d'Haïti </a:t>
                      </a:r>
                      <a:endParaRPr lang="en-GB" sz="2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5863345"/>
                  </a:ext>
                </a:extLst>
              </a:tr>
              <a:tr h="788960"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[4] </a:t>
                      </a:r>
                      <a:r>
                        <a:rPr lang="fr-FR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Le Carnaval d'Haïti </a:t>
                      </a:r>
                      <a:endParaRPr lang="en-GB" sz="2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970296"/>
                  </a:ext>
                </a:extLst>
              </a:tr>
            </a:tbl>
          </a:graphicData>
        </a:graphic>
      </p:graphicFrame>
      <p:pic>
        <p:nvPicPr>
          <p:cNvPr id="79" name="Picture 78">
            <a:extLst>
              <a:ext uri="{FF2B5EF4-FFF2-40B4-BE49-F238E27FC236}">
                <a16:creationId xmlns:a16="http://schemas.microsoft.com/office/drawing/2014/main" id="{F0638F6C-F76F-4DE2-94A7-D771FB71AD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759" y="11316014"/>
            <a:ext cx="2063582" cy="85961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F21F170-79B9-4009-AD13-3B6997E4E5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25548" y="11035897"/>
            <a:ext cx="912681" cy="1101634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D3D51CEB-C1D0-4BF8-8D3B-E607B71413DA}"/>
              </a:ext>
            </a:extLst>
          </p:cNvPr>
          <p:cNvSpPr txBox="1"/>
          <p:nvPr/>
        </p:nvSpPr>
        <p:spPr>
          <a:xfrm>
            <a:off x="4970182" y="11358946"/>
            <a:ext cx="1559161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Jour de Dessalines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9C9ECE3-7A6D-4B81-9E80-C704DFA9651F}"/>
              </a:ext>
            </a:extLst>
          </p:cNvPr>
          <p:cNvSpPr txBox="1"/>
          <p:nvPr/>
        </p:nvSpPr>
        <p:spPr>
          <a:xfrm>
            <a:off x="6646352" y="11680871"/>
            <a:ext cx="1217000" cy="369332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Fèt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Gede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83" name="Picture 82" descr="A picture containing icon&#10;&#10;Description automatically generated">
            <a:extLst>
              <a:ext uri="{FF2B5EF4-FFF2-40B4-BE49-F238E27FC236}">
                <a16:creationId xmlns:a16="http://schemas.microsoft.com/office/drawing/2014/main" id="{8EE90814-29B8-4606-A46A-090A3A72A2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421" y="11067130"/>
            <a:ext cx="543111" cy="543111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B55B2FA8-7C80-46C7-8AEC-54CC88CD1E9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880" y="11125991"/>
            <a:ext cx="1349560" cy="899706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3934EE69-526E-4E57-BD22-560909F15CB5}"/>
              </a:ext>
            </a:extLst>
          </p:cNvPr>
          <p:cNvSpPr txBox="1"/>
          <p:nvPr/>
        </p:nvSpPr>
        <p:spPr>
          <a:xfrm>
            <a:off x="7967739" y="11647331"/>
            <a:ext cx="1550424" cy="369332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Carnaval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A85DC1C-A97B-40AC-9285-FE823AB207D9}"/>
              </a:ext>
            </a:extLst>
          </p:cNvPr>
          <p:cNvSpPr txBox="1"/>
          <p:nvPr/>
        </p:nvSpPr>
        <p:spPr>
          <a:xfrm>
            <a:off x="9695657" y="11323560"/>
            <a:ext cx="2365870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Fête de l’I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ndépendance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7" name="Picture 86" descr="Map&#10;&#10;Description automatically generated">
            <a:extLst>
              <a:ext uri="{FF2B5EF4-FFF2-40B4-BE49-F238E27FC236}">
                <a16:creationId xmlns:a16="http://schemas.microsoft.com/office/drawing/2014/main" id="{F908B32A-CC3B-45A6-9C6C-891337FE1F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744" y="10614355"/>
            <a:ext cx="1132484" cy="830783"/>
          </a:xfrm>
          <a:prstGeom prst="rect">
            <a:avLst/>
          </a:prstGeom>
        </p:spPr>
      </p:pic>
      <p:pic>
        <p:nvPicPr>
          <p:cNvPr id="88" name="Picture 87" descr="A picture containing clipart&#10;&#10;Description automatically generated">
            <a:extLst>
              <a:ext uri="{FF2B5EF4-FFF2-40B4-BE49-F238E27FC236}">
                <a16:creationId xmlns:a16="http://schemas.microsoft.com/office/drawing/2014/main" id="{E9B5D1F6-46C7-4327-BA1E-13F9BDC0991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752" y="11043569"/>
            <a:ext cx="884628" cy="442314"/>
          </a:xfrm>
          <a:prstGeom prst="rect">
            <a:avLst/>
          </a:prstGeom>
        </p:spPr>
      </p:pic>
      <p:pic>
        <p:nvPicPr>
          <p:cNvPr id="89" name="Picture 88" descr="A logo with a circle and text&#10;&#10;Description automatically generated">
            <a:extLst>
              <a:ext uri="{FF2B5EF4-FFF2-40B4-BE49-F238E27FC236}">
                <a16:creationId xmlns:a16="http://schemas.microsoft.com/office/drawing/2014/main" id="{7CE10988-0A1D-4995-8310-461587059FE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911" y="4935190"/>
            <a:ext cx="1314477" cy="119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2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3896671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566654" y="240474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1023445" y="15602826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B05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816129" y="15435165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4534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19</a:t>
              </a:r>
            </a:p>
          </p:txBody>
        </p: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5C2519D1-2B71-44D4-84CB-D3C78F9F3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896" y="8681013"/>
            <a:ext cx="2903975" cy="982021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DE0FFCEA-4854-47C7-8CA6-C0D199C5E17E}"/>
              </a:ext>
            </a:extLst>
          </p:cNvPr>
          <p:cNvSpPr txBox="1"/>
          <p:nvPr/>
        </p:nvSpPr>
        <p:spPr>
          <a:xfrm>
            <a:off x="3206815" y="8994598"/>
            <a:ext cx="7747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642D62A9-B3FE-4B16-BE92-AA3E623CC917}"/>
              </a:ext>
            </a:extLst>
          </p:cNvPr>
          <p:cNvSpPr/>
          <p:nvPr/>
        </p:nvSpPr>
        <p:spPr>
          <a:xfrm>
            <a:off x="244896" y="6863316"/>
            <a:ext cx="11556759" cy="1670250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8" name="Picture 77" descr="A red heart in a pink circle&#10;&#10;Description automatically generated with medium confidence">
            <a:extLst>
              <a:ext uri="{FF2B5EF4-FFF2-40B4-BE49-F238E27FC236}">
                <a16:creationId xmlns:a16="http://schemas.microsoft.com/office/drawing/2014/main" id="{C9991F72-5D15-4BD2-9963-B9CADDD6CB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245" y="7066777"/>
            <a:ext cx="694052" cy="65922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ADF97470-E8BE-432E-90AC-3F574CC49D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857" y="6831222"/>
            <a:ext cx="2048434" cy="847417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B151EC62-D40A-4D29-BE89-68A5135AB4EE}"/>
              </a:ext>
            </a:extLst>
          </p:cNvPr>
          <p:cNvSpPr txBox="1"/>
          <p:nvPr/>
        </p:nvSpPr>
        <p:spPr>
          <a:xfrm>
            <a:off x="2436958" y="7052304"/>
            <a:ext cx="2810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Answer for you.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12E5A4C-EBB9-4B9B-A7AA-AFF39523F74D}"/>
              </a:ext>
            </a:extLst>
          </p:cNvPr>
          <p:cNvSpPr txBox="1"/>
          <p:nvPr/>
        </p:nvSpPr>
        <p:spPr>
          <a:xfrm>
            <a:off x="538774" y="7773956"/>
            <a:ext cx="4215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Ta fête préférée, c’est quoi ?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86" name="Picture 85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BA677A3C-21CF-4A03-BA71-7F2C8F08C9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924" y="6706713"/>
            <a:ext cx="4123674" cy="19473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60950C6-3EDC-4120-81A5-5D11A7AADB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563" y="3677506"/>
            <a:ext cx="1019171" cy="862105"/>
          </a:xfrm>
          <a:prstGeom prst="rect">
            <a:avLst/>
          </a:prstGeom>
        </p:spPr>
      </p:pic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37D66315-0FCE-4382-8A15-684BEC293B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63" y="2311905"/>
            <a:ext cx="1019171" cy="94646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199E56D-1E4E-4577-BB17-D54274D1DF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6887" y="5287783"/>
            <a:ext cx="998847" cy="878765"/>
          </a:xfrm>
          <a:prstGeom prst="rect">
            <a:avLst/>
          </a:prstGeom>
        </p:spPr>
      </p:pic>
      <p:graphicFrame>
        <p:nvGraphicFramePr>
          <p:cNvPr id="50" name="Table 4">
            <a:extLst>
              <a:ext uri="{FF2B5EF4-FFF2-40B4-BE49-F238E27FC236}">
                <a16:creationId xmlns:a16="http://schemas.microsoft.com/office/drawing/2014/main" id="{F04AFB18-C08F-4ED6-B78A-3B6CA57BFF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255481"/>
              </p:ext>
            </p:extLst>
          </p:nvPr>
        </p:nvGraphicFramePr>
        <p:xfrm>
          <a:off x="538774" y="1890862"/>
          <a:ext cx="10039526" cy="4901088"/>
        </p:xfrm>
        <a:graphic>
          <a:graphicData uri="http://schemas.openxmlformats.org/drawingml/2006/table">
            <a:tbl>
              <a:tblPr firstRow="1" bandRow="1"/>
              <a:tblGrid>
                <a:gridCol w="171906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8268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6876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6901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16848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peur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chaud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froid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1684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Monsieur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Madame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16848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l’amie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qui ?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l’école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1684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négative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positif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l’ami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16848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quelle ?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date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saison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168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quel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jour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mois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pic>
        <p:nvPicPr>
          <p:cNvPr id="51" name="Picture 50">
            <a:extLst>
              <a:ext uri="{FF2B5EF4-FFF2-40B4-BE49-F238E27FC236}">
                <a16:creationId xmlns:a16="http://schemas.microsoft.com/office/drawing/2014/main" id="{195F029A-5A20-4B68-9D9B-3EAC44B6F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634" y="947146"/>
            <a:ext cx="2903975" cy="98202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FAB7E93-0C15-4F8E-B768-4BE02D23E10D}"/>
              </a:ext>
            </a:extLst>
          </p:cNvPr>
          <p:cNvSpPr txBox="1"/>
          <p:nvPr/>
        </p:nvSpPr>
        <p:spPr>
          <a:xfrm>
            <a:off x="3320459" y="1180161"/>
            <a:ext cx="7747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C37BE8E5-632D-4934-ABFB-976D19661F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488" y="12370554"/>
            <a:ext cx="1019171" cy="862105"/>
          </a:xfrm>
          <a:prstGeom prst="rect">
            <a:avLst/>
          </a:prstGeom>
        </p:spPr>
      </p:pic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2ECF1C91-930D-45A3-B040-A854685250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8" y="10656208"/>
            <a:ext cx="1019171" cy="94646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8AED74A-0DAB-4A73-80D3-B851D08573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8036" y="14242972"/>
            <a:ext cx="998847" cy="878765"/>
          </a:xfrm>
          <a:prstGeom prst="rect">
            <a:avLst/>
          </a:prstGeom>
        </p:spPr>
      </p:pic>
      <p:graphicFrame>
        <p:nvGraphicFramePr>
          <p:cNvPr id="58" name="Table 4">
            <a:extLst>
              <a:ext uri="{FF2B5EF4-FFF2-40B4-BE49-F238E27FC236}">
                <a16:creationId xmlns:a16="http://schemas.microsoft.com/office/drawing/2014/main" id="{35DBA6B3-2185-4DC7-828F-5487C71396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180909"/>
              </p:ext>
            </p:extLst>
          </p:nvPr>
        </p:nvGraphicFramePr>
        <p:xfrm>
          <a:off x="375634" y="9970605"/>
          <a:ext cx="10039526" cy="5844342"/>
        </p:xfrm>
        <a:graphic>
          <a:graphicData uri="http://schemas.openxmlformats.org/drawingml/2006/table">
            <a:tbl>
              <a:tblPr firstRow="1" bandRow="1"/>
              <a:tblGrid>
                <a:gridCol w="171906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8268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6876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6901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74057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bad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Mr., Sir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(teacher)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Mrs., Miss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(teacher)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97405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hot, heat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cold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fear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74057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école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friend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friend (f)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97405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who?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negative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positive (f)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74057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are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97405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season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day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month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8194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3883465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553448" y="21616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5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653505" y="4473816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Where is the treasure? 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Écoute. C’est [u] ou [ou] ?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 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20" y="4271001"/>
            <a:ext cx="2377646" cy="85351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D394AC2-A8A6-4118-8D32-C4719E80C764}"/>
              </a:ext>
            </a:extLst>
          </p:cNvPr>
          <p:cNvSpPr/>
          <p:nvPr/>
        </p:nvSpPr>
        <p:spPr>
          <a:xfrm>
            <a:off x="361940" y="1173246"/>
            <a:ext cx="3614637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103B51-041D-43DC-95E2-239F14440009}"/>
              </a:ext>
            </a:extLst>
          </p:cNvPr>
          <p:cNvGrpSpPr/>
          <p:nvPr/>
        </p:nvGrpSpPr>
        <p:grpSpPr>
          <a:xfrm>
            <a:off x="499548" y="1233491"/>
            <a:ext cx="2957045" cy="672351"/>
            <a:chOff x="1639842" y="1416995"/>
            <a:chExt cx="1801949" cy="409714"/>
          </a:xfrm>
        </p:grpSpPr>
        <p:sp>
          <p:nvSpPr>
            <p:cNvPr id="20" name="Google Shape;112;p3">
              <a:extLst>
                <a:ext uri="{FF2B5EF4-FFF2-40B4-BE49-F238E27FC236}">
                  <a16:creationId xmlns:a16="http://schemas.microsoft.com/office/drawing/2014/main" id="{1B3E8D42-5EC7-422C-9673-18226510AEBC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D9F7BFDE-FF4A-496D-AF88-57785F1C8E7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1213DD4-7725-4D87-A90F-57886BBCCDFB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A9326C6-EC0E-47C1-997D-7DE451254BAA}"/>
              </a:ext>
            </a:extLst>
          </p:cNvPr>
          <p:cNvGrpSpPr/>
          <p:nvPr/>
        </p:nvGrpSpPr>
        <p:grpSpPr>
          <a:xfrm>
            <a:off x="8967738" y="892965"/>
            <a:ext cx="2991081" cy="2306627"/>
            <a:chOff x="4876029" y="582476"/>
            <a:chExt cx="1822690" cy="140560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AC49D1F-278E-4A03-93AD-911847432218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05601"/>
              <a:chOff x="4310576" y="875609"/>
              <a:chExt cx="2558030" cy="1902363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E773BE2-9F07-4CBB-9CD3-64B114B847B8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824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EE114161-63BB-42B2-A7EB-A44C65B99DFD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EA43776-32D3-4D0A-8779-F94B7E7520C5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EAA7B03-6471-4F79-85FB-A7E58C153059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Talking about ‘we’ and ‘you (all)’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6BE5B05-A480-4D89-BC9F-9F14A7F7FB0C}"/>
                </a:ext>
              </a:extLst>
            </p:cNvPr>
            <p:cNvSpPr/>
            <p:nvPr/>
          </p:nvSpPr>
          <p:spPr>
            <a:xfrm>
              <a:off x="4961589" y="1473225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ACF02F-7CFD-477C-A12F-1CD47EB137AF}"/>
                </a:ext>
              </a:extLst>
            </p:cNvPr>
            <p:cNvSpPr txBox="1"/>
            <p:nvPr/>
          </p:nvSpPr>
          <p:spPr>
            <a:xfrm>
              <a:off x="5115812" y="1413752"/>
              <a:ext cx="1575350" cy="2250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Describing people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D21E9A5-B0C9-4722-B4CA-BB07793D6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7540" y="2131180"/>
            <a:ext cx="1541236" cy="21479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64A804-9DCA-41A7-9A4D-D76BAC02C8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173" y="2131180"/>
            <a:ext cx="1440870" cy="213682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EDDA339A-6926-47B2-8F25-99D96503D827}"/>
              </a:ext>
            </a:extLst>
          </p:cNvPr>
          <p:cNvGrpSpPr/>
          <p:nvPr/>
        </p:nvGrpSpPr>
        <p:grpSpPr>
          <a:xfrm>
            <a:off x="264883" y="9985688"/>
            <a:ext cx="2268556" cy="862054"/>
            <a:chOff x="314909" y="12083263"/>
            <a:chExt cx="2268556" cy="862054"/>
          </a:xfrm>
        </p:grpSpPr>
        <p:sp>
          <p:nvSpPr>
            <p:cNvPr id="43" name="Title 1">
              <a:extLst>
                <a:ext uri="{FF2B5EF4-FFF2-40B4-BE49-F238E27FC236}">
                  <a16:creationId xmlns:a16="http://schemas.microsoft.com/office/drawing/2014/main" id="{A4455D26-D685-4499-87A9-5C8DC9FE13A7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44" name="Picture 43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C77834D6-4F1C-45D3-931C-59094DD64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45" name="Table 51">
            <a:extLst>
              <a:ext uri="{FF2B5EF4-FFF2-40B4-BE49-F238E27FC236}">
                <a16:creationId xmlns:a16="http://schemas.microsoft.com/office/drawing/2014/main" id="{D687EB10-5A48-41FF-A839-E65AD289F1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3488929"/>
              </p:ext>
            </p:extLst>
          </p:nvPr>
        </p:nvGraphicFramePr>
        <p:xfrm>
          <a:off x="462315" y="10821837"/>
          <a:ext cx="5619510" cy="15474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9743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3189767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</a:tblGrid>
              <a:tr h="314227"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4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êtes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314227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ensemble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314227"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tôt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6110229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A497DF87-A01E-456D-9735-6EAEE229C697}"/>
              </a:ext>
            </a:extLst>
          </p:cNvPr>
          <p:cNvSpPr txBox="1"/>
          <p:nvPr/>
        </p:nvSpPr>
        <p:spPr>
          <a:xfrm>
            <a:off x="2542160" y="10143089"/>
            <a:ext cx="6702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3291609E-808C-4637-87AB-44036358A20F}"/>
              </a:ext>
            </a:extLst>
          </p:cNvPr>
          <p:cNvSpPr/>
          <p:nvPr/>
        </p:nvSpPr>
        <p:spPr>
          <a:xfrm>
            <a:off x="50792" y="12529993"/>
            <a:ext cx="12061778" cy="3479935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E211AF27-A2FB-4976-90FB-C343E0DFDFCC}"/>
              </a:ext>
            </a:extLst>
          </p:cNvPr>
          <p:cNvSpPr txBox="1">
            <a:spLocks/>
          </p:cNvSpPr>
          <p:nvPr/>
        </p:nvSpPr>
        <p:spPr>
          <a:xfrm>
            <a:off x="9989782" y="12845439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3" name="Google Shape;170;p8" descr="Jigsaw, Puzzle, Piece, Game, Concept, Solution">
            <a:extLst>
              <a:ext uri="{FF2B5EF4-FFF2-40B4-BE49-F238E27FC236}">
                <a16:creationId xmlns:a16="http://schemas.microsoft.com/office/drawing/2014/main" id="{F329391F-58A8-467B-92E1-E268FF2D96B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80995" y="12709616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07E06CFD-0B41-47D2-9038-5A98C902C537}"/>
              </a:ext>
            </a:extLst>
          </p:cNvPr>
          <p:cNvSpPr txBox="1"/>
          <p:nvPr/>
        </p:nvSpPr>
        <p:spPr>
          <a:xfrm>
            <a:off x="192738" y="13209327"/>
            <a:ext cx="9400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You already know how to say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you are </a:t>
            </a:r>
            <a:r>
              <a:rPr kumimoji="0" lang="en-GB" sz="24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to </a:t>
            </a:r>
            <a:r>
              <a:rPr kumimoji="0" lang="en-GB" sz="240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one person</a:t>
            </a:r>
            <a:r>
              <a:rPr kumimoji="0" lang="en-GB" sz="24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880223" y="15321204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87020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20</a:t>
              </a:r>
            </a:p>
          </p:txBody>
        </p:sp>
      </p:grpSp>
      <p:sp>
        <p:nvSpPr>
          <p:cNvPr id="70" name="CustomShape 3">
            <a:extLst>
              <a:ext uri="{FF2B5EF4-FFF2-40B4-BE49-F238E27FC236}">
                <a16:creationId xmlns:a16="http://schemas.microsoft.com/office/drawing/2014/main" id="{AD3C2D00-7FD2-4751-B064-7519996C5FCA}"/>
              </a:ext>
            </a:extLst>
          </p:cNvPr>
          <p:cNvSpPr/>
          <p:nvPr/>
        </p:nvSpPr>
        <p:spPr>
          <a:xfrm>
            <a:off x="847174" y="12666180"/>
            <a:ext cx="296529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[to be | being]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F7286B2A-A52A-44B8-85E4-B64502824E5D}"/>
              </a:ext>
            </a:extLst>
          </p:cNvPr>
          <p:cNvSpPr txBox="1">
            <a:spLocks/>
          </p:cNvSpPr>
          <p:nvPr/>
        </p:nvSpPr>
        <p:spPr>
          <a:xfrm>
            <a:off x="102539" y="12697854"/>
            <a:ext cx="7267988" cy="1144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spc="-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Être</a:t>
            </a:r>
            <a:endParaRPr lang="en-GB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2" name="Google Shape;181;p8">
            <a:extLst>
              <a:ext uri="{FF2B5EF4-FFF2-40B4-BE49-F238E27FC236}">
                <a16:creationId xmlns:a16="http://schemas.microsoft.com/office/drawing/2014/main" id="{2D640823-202A-45D0-B642-1E610CC0CE3F}"/>
              </a:ext>
            </a:extLst>
          </p:cNvPr>
          <p:cNvPicPr/>
          <p:nvPr/>
        </p:nvPicPr>
        <p:blipFill rotWithShape="1">
          <a:blip r:embed="rId11"/>
          <a:srcRect r="39765"/>
          <a:stretch/>
        </p:blipFill>
        <p:spPr>
          <a:xfrm>
            <a:off x="305347" y="13683931"/>
            <a:ext cx="627389" cy="61720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5A4D7D-DFC6-4343-9D2F-2AF10A7E7559}"/>
              </a:ext>
            </a:extLst>
          </p:cNvPr>
          <p:cNvSpPr txBox="1"/>
          <p:nvPr/>
        </p:nvSpPr>
        <p:spPr>
          <a:xfrm>
            <a:off x="1096730" y="13800211"/>
            <a:ext cx="3877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_____ _______ ________________.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5FE6913-B2C7-4FD9-8BA1-7A5E2DD072A6}"/>
              </a:ext>
            </a:extLst>
          </p:cNvPr>
          <p:cNvSpPr txBox="1"/>
          <p:nvPr/>
        </p:nvSpPr>
        <p:spPr>
          <a:xfrm>
            <a:off x="5634453" y="13769474"/>
            <a:ext cx="3877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You are tall.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94CBF36-61A3-4275-8119-8EF995F02DF9}"/>
              </a:ext>
            </a:extLst>
          </p:cNvPr>
          <p:cNvSpPr txBox="1"/>
          <p:nvPr/>
        </p:nvSpPr>
        <p:spPr>
          <a:xfrm>
            <a:off x="180036" y="14477261"/>
            <a:ext cx="9400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To say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you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are to </a:t>
            </a:r>
            <a:r>
              <a:rPr kumimoji="0" lang="en-GB" sz="240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more than one person</a:t>
            </a:r>
            <a:r>
              <a:rPr kumimoji="0" lang="en-GB" sz="2400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, say: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5" name="Picture 74" descr="Shape, circle, rectangle&#10;&#10;Description automatically generated">
            <a:extLst>
              <a:ext uri="{FF2B5EF4-FFF2-40B4-BE49-F238E27FC236}">
                <a16:creationId xmlns:a16="http://schemas.microsoft.com/office/drawing/2014/main" id="{158A4E2E-34AC-4EB8-A346-66C38C355AF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90" y="14906440"/>
            <a:ext cx="1420443" cy="998963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AADFA968-1DC6-421A-B442-3C1100EDF401}"/>
              </a:ext>
            </a:extLst>
          </p:cNvPr>
          <p:cNvSpPr/>
          <p:nvPr/>
        </p:nvSpPr>
        <p:spPr>
          <a:xfrm>
            <a:off x="1539023" y="15135695"/>
            <a:ext cx="3539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Vou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te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grand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B239D50-FE6F-4B89-BF9B-2B9215D000E0}"/>
              </a:ext>
            </a:extLst>
          </p:cNvPr>
          <p:cNvSpPr txBox="1"/>
          <p:nvPr/>
        </p:nvSpPr>
        <p:spPr>
          <a:xfrm>
            <a:off x="5632909" y="15227330"/>
            <a:ext cx="3877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You (all) are tall.</a:t>
            </a:r>
          </a:p>
        </p:txBody>
      </p:sp>
      <p:sp>
        <p:nvSpPr>
          <p:cNvPr id="78" name="Google Shape;433;p6">
            <a:extLst>
              <a:ext uri="{FF2B5EF4-FFF2-40B4-BE49-F238E27FC236}">
                <a16:creationId xmlns:a16="http://schemas.microsoft.com/office/drawing/2014/main" id="{E9448B95-6FFB-4BBB-AE4C-AC75DF6B93CC}"/>
              </a:ext>
            </a:extLst>
          </p:cNvPr>
          <p:cNvSpPr txBox="1"/>
          <p:nvPr/>
        </p:nvSpPr>
        <p:spPr>
          <a:xfrm>
            <a:off x="5078775" y="13696099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" name="Google Shape;433;p6">
            <a:extLst>
              <a:ext uri="{FF2B5EF4-FFF2-40B4-BE49-F238E27FC236}">
                <a16:creationId xmlns:a16="http://schemas.microsoft.com/office/drawing/2014/main" id="{9315D845-EEE5-437D-8512-1AF263805E53}"/>
              </a:ext>
            </a:extLst>
          </p:cNvPr>
          <p:cNvSpPr txBox="1"/>
          <p:nvPr/>
        </p:nvSpPr>
        <p:spPr>
          <a:xfrm>
            <a:off x="5078775" y="15212561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Oval Callout 13">
            <a:extLst>
              <a:ext uri="{FF2B5EF4-FFF2-40B4-BE49-F238E27FC236}">
                <a16:creationId xmlns:a16="http://schemas.microsoft.com/office/drawing/2014/main" id="{C6581D9B-FCD7-426C-9811-E74584D48981}"/>
              </a:ext>
            </a:extLst>
          </p:cNvPr>
          <p:cNvSpPr/>
          <p:nvPr/>
        </p:nvSpPr>
        <p:spPr>
          <a:xfrm>
            <a:off x="7969178" y="13392155"/>
            <a:ext cx="2617534" cy="1185694"/>
          </a:xfrm>
          <a:prstGeom prst="wedgeEllipseCallout">
            <a:avLst>
              <a:gd name="adj1" fmla="val -76287"/>
              <a:gd name="adj2" fmla="val 37381"/>
            </a:avLst>
          </a:prstGeom>
          <a:solidFill>
            <a:schemeClr val="bg1"/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2" name="CustomShape 3">
            <a:extLst>
              <a:ext uri="{FF2B5EF4-FFF2-40B4-BE49-F238E27FC236}">
                <a16:creationId xmlns:a16="http://schemas.microsoft.com/office/drawing/2014/main" id="{DE6031B8-071A-4E5B-91B6-5829C33035A7}"/>
              </a:ext>
            </a:extLst>
          </p:cNvPr>
          <p:cNvSpPr/>
          <p:nvPr/>
        </p:nvSpPr>
        <p:spPr>
          <a:xfrm>
            <a:off x="7926205" y="13396178"/>
            <a:ext cx="2617534" cy="10866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Plural 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‘you’ (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) needs a </a:t>
            </a:r>
            <a:r>
              <a:rPr kumimoji="0" lang="en-GB" sz="2000" b="0" i="1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plural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adjective.</a:t>
            </a:r>
          </a:p>
        </p:txBody>
      </p:sp>
      <p:pic>
        <p:nvPicPr>
          <p:cNvPr id="83" name="Graphic 82" descr="Line arrow Rotate left">
            <a:extLst>
              <a:ext uri="{FF2B5EF4-FFF2-40B4-BE49-F238E27FC236}">
                <a16:creationId xmlns:a16="http://schemas.microsoft.com/office/drawing/2014/main" id="{4D42A38B-5D2C-4D65-A7D3-5982BF4522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9768366">
            <a:off x="2351536" y="15412786"/>
            <a:ext cx="474603" cy="474603"/>
          </a:xfrm>
          <a:prstGeom prst="rect">
            <a:avLst/>
          </a:prstGeom>
        </p:spPr>
      </p:pic>
      <p:sp>
        <p:nvSpPr>
          <p:cNvPr id="86" name="Oval Callout 13">
            <a:extLst>
              <a:ext uri="{FF2B5EF4-FFF2-40B4-BE49-F238E27FC236}">
                <a16:creationId xmlns:a16="http://schemas.microsoft.com/office/drawing/2014/main" id="{3642C3ED-514A-405A-AC50-A05BAD9E76BA}"/>
              </a:ext>
            </a:extLst>
          </p:cNvPr>
          <p:cNvSpPr/>
          <p:nvPr/>
        </p:nvSpPr>
        <p:spPr>
          <a:xfrm>
            <a:off x="8071882" y="14700532"/>
            <a:ext cx="2435201" cy="1207534"/>
          </a:xfrm>
          <a:prstGeom prst="wedgeEllipseCallout">
            <a:avLst>
              <a:gd name="adj1" fmla="val -76287"/>
              <a:gd name="adj2" fmla="val 37381"/>
            </a:avLst>
          </a:prstGeom>
          <a:solidFill>
            <a:schemeClr val="bg1"/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7" name="CustomShape 3">
            <a:extLst>
              <a:ext uri="{FF2B5EF4-FFF2-40B4-BE49-F238E27FC236}">
                <a16:creationId xmlns:a16="http://schemas.microsoft.com/office/drawing/2014/main" id="{0C353C6E-D715-4606-9669-90735E69C074}"/>
              </a:ext>
            </a:extLst>
          </p:cNvPr>
          <p:cNvSpPr/>
          <p:nvPr/>
        </p:nvSpPr>
        <p:spPr>
          <a:xfrm>
            <a:off x="7994378" y="14894077"/>
            <a:ext cx="2617534" cy="10866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You always hear the ‘s’ (like ‘z’) on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lang="en-GB" sz="2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spc="-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êtes</a:t>
            </a:r>
            <a:r>
              <a:rPr lang="en-GB" sz="2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10E1D-7CBA-459A-B2EB-C1267F8001D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79760" y="1254244"/>
            <a:ext cx="4868295" cy="3231467"/>
          </a:xfrm>
          <a:prstGeom prst="rect">
            <a:avLst/>
          </a:prstGeom>
        </p:spPr>
      </p:pic>
      <p:sp>
        <p:nvSpPr>
          <p:cNvPr id="32" name="Oval Callout 13">
            <a:extLst>
              <a:ext uri="{FF2B5EF4-FFF2-40B4-BE49-F238E27FC236}">
                <a16:creationId xmlns:a16="http://schemas.microsoft.com/office/drawing/2014/main" id="{979F43E3-1C2B-43B1-92D1-A6102A31FEA2}"/>
              </a:ext>
            </a:extLst>
          </p:cNvPr>
          <p:cNvSpPr/>
          <p:nvPr/>
        </p:nvSpPr>
        <p:spPr>
          <a:xfrm>
            <a:off x="4632511" y="-1"/>
            <a:ext cx="2991081" cy="1310509"/>
          </a:xfrm>
          <a:prstGeom prst="wedgeEllipseCallout">
            <a:avLst>
              <a:gd name="adj1" fmla="val -146406"/>
              <a:gd name="adj2" fmla="val 133708"/>
            </a:avLst>
          </a:prstGeom>
          <a:solidFill>
            <a:schemeClr val="bg2"/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F030202020403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6E5FAFA-E2B0-43E8-AB38-4178FA3D7351}"/>
              </a:ext>
            </a:extLst>
          </p:cNvPr>
          <p:cNvSpPr txBox="1"/>
          <p:nvPr/>
        </p:nvSpPr>
        <p:spPr>
          <a:xfrm>
            <a:off x="4893217" y="232530"/>
            <a:ext cx="2446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Remember: [</a:t>
            </a:r>
            <a:r>
              <a:rPr lang="en-GB" b="1" dirty="0">
                <a:latin typeface="Century Gothic" panose="020B0502020202020204" pitchFamily="34" charset="0"/>
              </a:rPr>
              <a:t>u</a:t>
            </a:r>
            <a:r>
              <a:rPr lang="en-GB" dirty="0">
                <a:latin typeface="Century Gothic" panose="020B0502020202020204" pitchFamily="34" charset="0"/>
              </a:rPr>
              <a:t>] in </a:t>
            </a:r>
            <a:r>
              <a:rPr lang="en-GB" b="1" dirty="0" err="1">
                <a:latin typeface="Century Gothic" panose="020B0502020202020204" pitchFamily="34" charset="0"/>
              </a:rPr>
              <a:t>tu</a:t>
            </a:r>
            <a:r>
              <a:rPr lang="en-GB" b="1" dirty="0">
                <a:latin typeface="Century Gothic" panose="020B0502020202020204" pitchFamily="34" charset="0"/>
              </a:rPr>
              <a:t> </a:t>
            </a:r>
            <a:r>
              <a:rPr lang="en-GB" dirty="0">
                <a:latin typeface="Century Gothic" panose="020B0502020202020204" pitchFamily="34" charset="0"/>
              </a:rPr>
              <a:t>is the same sound as in </a:t>
            </a:r>
            <a:r>
              <a:rPr lang="en-GB" b="1" dirty="0" err="1">
                <a:latin typeface="Century Gothic" panose="020B0502020202020204" pitchFamily="34" charset="0"/>
              </a:rPr>
              <a:t>univers</a:t>
            </a:r>
            <a:r>
              <a:rPr lang="en-GB" b="1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38" name="Picture 237" descr="A lake surrounded by trees and mountains&#10;&#10;Description automatically generated with low confidence">
            <a:extLst>
              <a:ext uri="{FF2B5EF4-FFF2-40B4-BE49-F238E27FC236}">
                <a16:creationId xmlns:a16="http://schemas.microsoft.com/office/drawing/2014/main" id="{2F5A2996-7335-47FF-8914-869340281AC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0"/>
          <a:stretch/>
        </p:blipFill>
        <p:spPr>
          <a:xfrm>
            <a:off x="3063247" y="6900841"/>
            <a:ext cx="361690" cy="352789"/>
          </a:xfrm>
          <a:prstGeom prst="rect">
            <a:avLst/>
          </a:prstGeom>
        </p:spPr>
      </p:pic>
      <p:pic>
        <p:nvPicPr>
          <p:cNvPr id="239" name="Picture 238" descr="Shape&#10;&#10;Description automatically generated with medium confidence">
            <a:extLst>
              <a:ext uri="{FF2B5EF4-FFF2-40B4-BE49-F238E27FC236}">
                <a16:creationId xmlns:a16="http://schemas.microsoft.com/office/drawing/2014/main" id="{A90CEC83-2A6D-4C1B-A7A4-D3C59BD50A6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241" y="6887668"/>
            <a:ext cx="378318" cy="378318"/>
          </a:xfrm>
          <a:prstGeom prst="rect">
            <a:avLst/>
          </a:prstGeom>
        </p:spPr>
      </p:pic>
      <p:graphicFrame>
        <p:nvGraphicFramePr>
          <p:cNvPr id="240" name="Table 7">
            <a:extLst>
              <a:ext uri="{FF2B5EF4-FFF2-40B4-BE49-F238E27FC236}">
                <a16:creationId xmlns:a16="http://schemas.microsoft.com/office/drawing/2014/main" id="{08F09F16-14ED-4E28-8EBB-C3306F3553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292641"/>
              </p:ext>
            </p:extLst>
          </p:nvPr>
        </p:nvGraphicFramePr>
        <p:xfrm>
          <a:off x="1804917" y="5290565"/>
          <a:ext cx="1632897" cy="1981200"/>
        </p:xfrm>
        <a:graphic>
          <a:graphicData uri="http://schemas.openxmlformats.org/drawingml/2006/table">
            <a:tbl>
              <a:tblPr firstRow="1" bandRow="1"/>
              <a:tblGrid>
                <a:gridCol w="1220871">
                  <a:extLst>
                    <a:ext uri="{9D8B030D-6E8A-4147-A177-3AD203B41FA5}">
                      <a16:colId xmlns:a16="http://schemas.microsoft.com/office/drawing/2014/main" val="47648217"/>
                    </a:ext>
                  </a:extLst>
                </a:gridCol>
                <a:gridCol w="412026">
                  <a:extLst>
                    <a:ext uri="{9D8B030D-6E8A-4147-A177-3AD203B41FA5}">
                      <a16:colId xmlns:a16="http://schemas.microsoft.com/office/drawing/2014/main" val="166001822"/>
                    </a:ext>
                  </a:extLst>
                </a:gridCol>
              </a:tblGrid>
              <a:tr h="26123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bouche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4102556"/>
                  </a:ext>
                </a:extLst>
              </a:tr>
              <a:tr h="26123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poule</a:t>
                      </a:r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3721620"/>
                  </a:ext>
                </a:extLst>
              </a:tr>
              <a:tr h="26123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roue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8700777"/>
                  </a:ext>
                </a:extLst>
              </a:tr>
              <a:tr h="26123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4973655"/>
                  </a:ext>
                </a:extLst>
              </a:tr>
              <a:tr h="26123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vue</a:t>
                      </a:r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7506240"/>
                  </a:ext>
                </a:extLst>
              </a:tr>
            </a:tbl>
          </a:graphicData>
        </a:graphic>
      </p:graphicFrame>
      <p:pic>
        <p:nvPicPr>
          <p:cNvPr id="241" name="Picture 240" descr="A picture containing text, aircraft&#10;&#10;Description automatically generated">
            <a:extLst>
              <a:ext uri="{FF2B5EF4-FFF2-40B4-BE49-F238E27FC236}">
                <a16:creationId xmlns:a16="http://schemas.microsoft.com/office/drawing/2014/main" id="{B2730A3E-1CA5-46DF-8D1C-FDE9A7BB73E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289" y="5765941"/>
            <a:ext cx="232461" cy="275509"/>
          </a:xfrm>
          <a:prstGeom prst="rect">
            <a:avLst/>
          </a:prstGeom>
        </p:spPr>
      </p:pic>
      <p:pic>
        <p:nvPicPr>
          <p:cNvPr id="242" name="Picture 241" descr="A picture containing icon&#10;&#10;Description automatically generated">
            <a:extLst>
              <a:ext uri="{FF2B5EF4-FFF2-40B4-BE49-F238E27FC236}">
                <a16:creationId xmlns:a16="http://schemas.microsoft.com/office/drawing/2014/main" id="{0BCB6ECD-FD3D-426A-A2D2-154DD47E043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289" y="5323703"/>
            <a:ext cx="219493" cy="305382"/>
          </a:xfrm>
          <a:prstGeom prst="rect">
            <a:avLst/>
          </a:prstGeom>
        </p:spPr>
      </p:pic>
      <p:pic>
        <p:nvPicPr>
          <p:cNvPr id="243" name="Picture 2" descr="boy pointing to a girl">
            <a:extLst>
              <a:ext uri="{FF2B5EF4-FFF2-40B4-BE49-F238E27FC236}">
                <a16:creationId xmlns:a16="http://schemas.microsoft.com/office/drawing/2014/main" id="{CB20EA84-1959-4C62-B927-631936D93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531" y="6516825"/>
            <a:ext cx="371216" cy="326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" name="Picture 243" descr="A picture containing bicycle, transport, wheel&#10;&#10;Description automatically generated">
            <a:extLst>
              <a:ext uri="{FF2B5EF4-FFF2-40B4-BE49-F238E27FC236}">
                <a16:creationId xmlns:a16="http://schemas.microsoft.com/office/drawing/2014/main" id="{4A8B5B71-548B-4FB7-A180-3B3ABFBA7D3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798" y="6111356"/>
            <a:ext cx="372055" cy="372055"/>
          </a:xfrm>
          <a:prstGeom prst="rect">
            <a:avLst/>
          </a:prstGeom>
        </p:spPr>
      </p:pic>
      <p:graphicFrame>
        <p:nvGraphicFramePr>
          <p:cNvPr id="245" name="Table 7">
            <a:extLst>
              <a:ext uri="{FF2B5EF4-FFF2-40B4-BE49-F238E27FC236}">
                <a16:creationId xmlns:a16="http://schemas.microsoft.com/office/drawing/2014/main" id="{14B01052-1766-469D-B6D1-88C60DF35A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557559"/>
              </p:ext>
            </p:extLst>
          </p:nvPr>
        </p:nvGraphicFramePr>
        <p:xfrm>
          <a:off x="3609267" y="5273728"/>
          <a:ext cx="1632897" cy="1981200"/>
        </p:xfrm>
        <a:graphic>
          <a:graphicData uri="http://schemas.openxmlformats.org/drawingml/2006/table">
            <a:tbl>
              <a:tblPr firstRow="1" bandRow="1"/>
              <a:tblGrid>
                <a:gridCol w="1220871">
                  <a:extLst>
                    <a:ext uri="{9D8B030D-6E8A-4147-A177-3AD203B41FA5}">
                      <a16:colId xmlns:a16="http://schemas.microsoft.com/office/drawing/2014/main" val="47648217"/>
                    </a:ext>
                  </a:extLst>
                </a:gridCol>
                <a:gridCol w="412026">
                  <a:extLst>
                    <a:ext uri="{9D8B030D-6E8A-4147-A177-3AD203B41FA5}">
                      <a16:colId xmlns:a16="http://schemas.microsoft.com/office/drawing/2014/main" val="166001822"/>
                    </a:ext>
                  </a:extLst>
                </a:gridCol>
              </a:tblGrid>
              <a:tr h="26123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bûche</a:t>
                      </a:r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4102556"/>
                  </a:ext>
                </a:extLst>
              </a:tr>
              <a:tr h="26123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pull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3721620"/>
                  </a:ext>
                </a:extLst>
              </a:tr>
              <a:tr h="26123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rue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8700777"/>
                  </a:ext>
                </a:extLst>
              </a:tr>
              <a:tr h="26123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tout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4973655"/>
                  </a:ext>
                </a:extLst>
              </a:tr>
              <a:tr h="26123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7506240"/>
                  </a:ext>
                </a:extLst>
              </a:tr>
            </a:tbl>
          </a:graphicData>
        </a:graphic>
      </p:graphicFrame>
      <p:pic>
        <p:nvPicPr>
          <p:cNvPr id="246" name="Picture 245" descr="Shape, circle, rectangle&#10;&#10;Description automatically generated">
            <a:extLst>
              <a:ext uri="{FF2B5EF4-FFF2-40B4-BE49-F238E27FC236}">
                <a16:creationId xmlns:a16="http://schemas.microsoft.com/office/drawing/2014/main" id="{EF34660F-3210-47AE-AB27-7E77B483DA2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77" y="6903638"/>
            <a:ext cx="484787" cy="340939"/>
          </a:xfrm>
          <a:prstGeom prst="rect">
            <a:avLst/>
          </a:prstGeom>
        </p:spPr>
      </p:pic>
      <p:pic>
        <p:nvPicPr>
          <p:cNvPr id="247" name="Picture 246">
            <a:extLst>
              <a:ext uri="{FF2B5EF4-FFF2-40B4-BE49-F238E27FC236}">
                <a16:creationId xmlns:a16="http://schemas.microsoft.com/office/drawing/2014/main" id="{C2E3057B-5D34-4BEC-9E06-32B4D12D247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543" y="5325259"/>
            <a:ext cx="356638" cy="286425"/>
          </a:xfrm>
          <a:prstGeom prst="rect">
            <a:avLst/>
          </a:prstGeom>
        </p:spPr>
      </p:pic>
      <p:pic>
        <p:nvPicPr>
          <p:cNvPr id="248" name="Picture 247" descr="Shape&#10;&#10;Description automatically generated">
            <a:extLst>
              <a:ext uri="{FF2B5EF4-FFF2-40B4-BE49-F238E27FC236}">
                <a16:creationId xmlns:a16="http://schemas.microsoft.com/office/drawing/2014/main" id="{91F8C919-E86A-4F47-84A1-FE154AFED31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59" y="6096466"/>
            <a:ext cx="345094" cy="346719"/>
          </a:xfrm>
          <a:prstGeom prst="rect">
            <a:avLst/>
          </a:prstGeom>
        </p:spPr>
      </p:pic>
      <p:pic>
        <p:nvPicPr>
          <p:cNvPr id="249" name="Picture 248" descr="A picture containing map&#10;&#10;Description automatically generated">
            <a:extLst>
              <a:ext uri="{FF2B5EF4-FFF2-40B4-BE49-F238E27FC236}">
                <a16:creationId xmlns:a16="http://schemas.microsoft.com/office/drawing/2014/main" id="{739276A6-3A54-4E0F-B2CC-F273EF6E7A2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98" y="5710134"/>
            <a:ext cx="293465" cy="272601"/>
          </a:xfrm>
          <a:prstGeom prst="rect">
            <a:avLst/>
          </a:prstGeom>
        </p:spPr>
      </p:pic>
      <p:sp>
        <p:nvSpPr>
          <p:cNvPr id="250" name="TextBox 249">
            <a:extLst>
              <a:ext uri="{FF2B5EF4-FFF2-40B4-BE49-F238E27FC236}">
                <a16:creationId xmlns:a16="http://schemas.microsoft.com/office/drawing/2014/main" id="{902EFE5A-DE7C-4142-B48A-D19ADAF16FDF}"/>
              </a:ext>
            </a:extLst>
          </p:cNvPr>
          <p:cNvSpPr txBox="1"/>
          <p:nvPr/>
        </p:nvSpPr>
        <p:spPr>
          <a:xfrm rot="20765540">
            <a:off x="4789873" y="6490035"/>
            <a:ext cx="606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800" b="1" dirty="0">
                <a:solidFill>
                  <a:srgbClr val="002060"/>
                </a:solidFill>
                <a:latin typeface="Segoe Print" panose="02000600000000000000" pitchFamily="2" charset="0"/>
              </a:rPr>
              <a:t>every-thing</a:t>
            </a:r>
          </a:p>
        </p:txBody>
      </p:sp>
      <p:pic>
        <p:nvPicPr>
          <p:cNvPr id="251" name="Picture 6" descr="Image result for pirates clipart">
            <a:extLst>
              <a:ext uri="{FF2B5EF4-FFF2-40B4-BE49-F238E27FC236}">
                <a16:creationId xmlns:a16="http://schemas.microsoft.com/office/drawing/2014/main" id="{BCA8B70B-8B9C-4BE6-A8CF-291A927B5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73" y="5315121"/>
            <a:ext cx="929134" cy="122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827872-23EA-4F61-BAA3-C10ACEE8144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502207" y="4878565"/>
            <a:ext cx="6585332" cy="5235288"/>
          </a:xfrm>
          <a:prstGeom prst="rect">
            <a:avLst/>
          </a:prstGeom>
        </p:spPr>
      </p:pic>
      <p:graphicFrame>
        <p:nvGraphicFramePr>
          <p:cNvPr id="252" name="Table 6">
            <a:extLst>
              <a:ext uri="{FF2B5EF4-FFF2-40B4-BE49-F238E27FC236}">
                <a16:creationId xmlns:a16="http://schemas.microsoft.com/office/drawing/2014/main" id="{1AC01496-6F43-4279-B720-926D403FC9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037342"/>
              </p:ext>
            </p:extLst>
          </p:nvPr>
        </p:nvGraphicFramePr>
        <p:xfrm>
          <a:off x="382188" y="8032151"/>
          <a:ext cx="1998912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9456">
                  <a:extLst>
                    <a:ext uri="{9D8B030D-6E8A-4147-A177-3AD203B41FA5}">
                      <a16:colId xmlns:a16="http://schemas.microsoft.com/office/drawing/2014/main" val="1381999162"/>
                    </a:ext>
                  </a:extLst>
                </a:gridCol>
                <a:gridCol w="999456">
                  <a:extLst>
                    <a:ext uri="{9D8B030D-6E8A-4147-A177-3AD203B41FA5}">
                      <a16:colId xmlns:a16="http://schemas.microsoft.com/office/drawing/2014/main" val="2628327961"/>
                    </a:ext>
                  </a:extLst>
                </a:gridCol>
              </a:tblGrid>
              <a:tr h="419804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2223383"/>
                  </a:ext>
                </a:extLst>
              </a:tr>
              <a:tr h="419804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8144284"/>
                  </a:ext>
                </a:extLst>
              </a:tr>
              <a:tr h="419804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7402827"/>
                  </a:ext>
                </a:extLst>
              </a:tr>
            </a:tbl>
          </a:graphicData>
        </a:graphic>
      </p:graphicFrame>
      <p:sp>
        <p:nvSpPr>
          <p:cNvPr id="253" name="TextBox 252">
            <a:extLst>
              <a:ext uri="{FF2B5EF4-FFF2-40B4-BE49-F238E27FC236}">
                <a16:creationId xmlns:a16="http://schemas.microsoft.com/office/drawing/2014/main" id="{62D7BAB1-7C98-471B-A8E9-9C6B1AF672E1}"/>
              </a:ext>
            </a:extLst>
          </p:cNvPr>
          <p:cNvSpPr txBox="1"/>
          <p:nvPr/>
        </p:nvSpPr>
        <p:spPr>
          <a:xfrm>
            <a:off x="250372" y="7610867"/>
            <a:ext cx="263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18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Écris la bonne lettre.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4797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9" y="128207"/>
            <a:ext cx="3766838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448152" y="239887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5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752334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2931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21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737943" y="6138349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Jean-Michel parle à Pierre (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tu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)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 à Pierre et la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classe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 (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vous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)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923" y="5943353"/>
            <a:ext cx="2377646" cy="853514"/>
          </a:xfrm>
          <a:prstGeom prst="rect">
            <a:avLst/>
          </a:prstGeom>
        </p:spPr>
      </p:pic>
      <p:graphicFrame>
        <p:nvGraphicFramePr>
          <p:cNvPr id="18" name="Table 51">
            <a:extLst>
              <a:ext uri="{FF2B5EF4-FFF2-40B4-BE49-F238E27FC236}">
                <a16:creationId xmlns:a16="http://schemas.microsoft.com/office/drawing/2014/main" id="{FB2BD76C-5609-47D6-95EA-9ED7EB5024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30855"/>
              </p:ext>
            </p:extLst>
          </p:nvPr>
        </p:nvGraphicFramePr>
        <p:xfrm>
          <a:off x="437923" y="6859373"/>
          <a:ext cx="8052934" cy="36388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6694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963468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946886">
                  <a:extLst>
                    <a:ext uri="{9D8B030D-6E8A-4147-A177-3AD203B41FA5}">
                      <a16:colId xmlns:a16="http://schemas.microsoft.com/office/drawing/2014/main" val="3754721783"/>
                    </a:ext>
                  </a:extLst>
                </a:gridCol>
                <a:gridCol w="1915886">
                  <a:extLst>
                    <a:ext uri="{9D8B030D-6E8A-4147-A177-3AD203B41FA5}">
                      <a16:colId xmlns:a16="http://schemas.microsoft.com/office/drawing/2014/main" val="115429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r>
                        <a:rPr lang="en-GB" sz="2000" b="1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vous</a:t>
                      </a: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(you plural)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r>
                        <a:rPr lang="en-GB" sz="2000" b="1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tu</a:t>
                      </a:r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(you)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000" b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détails</a:t>
                      </a:r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7891603"/>
                  </a:ext>
                </a:extLst>
              </a:tr>
              <a:tr h="181943"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Ex.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there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0797608"/>
                  </a:ext>
                </a:extLst>
              </a:tr>
              <a:tr h="181943"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3395719"/>
                  </a:ext>
                </a:extLst>
              </a:tr>
              <a:tr h="181943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181943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181943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  <a:tr h="181943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077367"/>
                  </a:ext>
                </a:extLst>
              </a:tr>
              <a:tr h="181943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789428"/>
                  </a:ext>
                </a:extLst>
              </a:tr>
            </a:tbl>
          </a:graphicData>
        </a:graphic>
      </p:graphicFrame>
      <p:pic>
        <p:nvPicPr>
          <p:cNvPr id="19" name="Google Shape;243;p34">
            <a:extLst>
              <a:ext uri="{FF2B5EF4-FFF2-40B4-BE49-F238E27FC236}">
                <a16:creationId xmlns:a16="http://schemas.microsoft.com/office/drawing/2014/main" id="{4DDDCCF4-961B-4BCB-A088-1148D5B8973E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2737943" y="7270979"/>
            <a:ext cx="539280" cy="53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DC8BDAB-ADDA-4F89-963C-CA14EB3CCE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383" y="10556093"/>
            <a:ext cx="2274005" cy="85961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36B87C35-FC92-4488-85A5-AA6D6021EBE4}"/>
              </a:ext>
            </a:extLst>
          </p:cNvPr>
          <p:cNvSpPr txBox="1"/>
          <p:nvPr/>
        </p:nvSpPr>
        <p:spPr>
          <a:xfrm>
            <a:off x="2630121" y="10532452"/>
            <a:ext cx="9872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J-M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un message à la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classe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de Pierre.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</a:b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Écris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les mots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français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390BDA7E-21D4-47D2-A1F2-C5BF8AF5B34D}"/>
              </a:ext>
            </a:extLst>
          </p:cNvPr>
          <p:cNvSpPr/>
          <p:nvPr/>
        </p:nvSpPr>
        <p:spPr>
          <a:xfrm rot="16200000">
            <a:off x="2811844" y="8551393"/>
            <a:ext cx="4811560" cy="1029769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A1E39F7-992E-40FB-920D-79066B2C86C9}"/>
              </a:ext>
            </a:extLst>
          </p:cNvPr>
          <p:cNvSpPr/>
          <p:nvPr/>
        </p:nvSpPr>
        <p:spPr>
          <a:xfrm rot="16200000">
            <a:off x="3097920" y="9023570"/>
            <a:ext cx="4248819" cy="9333932"/>
          </a:xfrm>
          <a:prstGeom prst="rect">
            <a:avLst/>
          </a:prstGeom>
          <a:solidFill>
            <a:srgbClr val="A9DA74"/>
          </a:solidFill>
          <a:ln w="254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B191B8AB-F79E-4BAC-B052-D2AF10E49AFC}"/>
              </a:ext>
            </a:extLst>
          </p:cNvPr>
          <p:cNvSpPr/>
          <p:nvPr/>
        </p:nvSpPr>
        <p:spPr>
          <a:xfrm>
            <a:off x="707393" y="11710501"/>
            <a:ext cx="8957266" cy="4004098"/>
          </a:xfrm>
          <a:prstGeom prst="wedgeRoundRectCallout">
            <a:avLst>
              <a:gd name="adj1" fmla="val 27241"/>
              <a:gd name="adj2" fmla="val 50336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04EED98-C939-44EF-8D1E-5FB424CB55F4}"/>
              </a:ext>
            </a:extLst>
          </p:cNvPr>
          <p:cNvSpPr txBox="1"/>
          <p:nvPr/>
        </p:nvSpPr>
        <p:spPr>
          <a:xfrm>
            <a:off x="1080324" y="11847393"/>
            <a:ext cx="6172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               Salut tout le monde !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Ça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Nous 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______________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tous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* ensemble, 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classe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 Et 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 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_____________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où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3D1B34E-FABE-44C3-8595-573FA7FB6FA0}"/>
              </a:ext>
            </a:extLst>
          </p:cNvPr>
          <p:cNvSpPr/>
          <p:nvPr/>
        </p:nvSpPr>
        <p:spPr>
          <a:xfrm>
            <a:off x="9956726" y="13710719"/>
            <a:ext cx="334048" cy="342062"/>
          </a:xfrm>
          <a:prstGeom prst="ellipse">
            <a:avLst/>
          </a:prstGeom>
          <a:solidFill>
            <a:srgbClr val="1D9A78">
              <a:lumMod val="75000"/>
            </a:srgbClr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71301FD-C18F-45E0-A9AF-32D9BB660E27}"/>
              </a:ext>
            </a:extLst>
          </p:cNvPr>
          <p:cNvSpPr/>
          <p:nvPr/>
        </p:nvSpPr>
        <p:spPr>
          <a:xfrm>
            <a:off x="1037144" y="13160053"/>
            <a:ext cx="835269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J’étudie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français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 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J’aime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ça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mais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___________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difficile.  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Chez 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moi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, je parle </a:t>
            </a:r>
            <a:r>
              <a:rPr lang="en-GB" sz="20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créole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haïtien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  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Et 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 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__________forts 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français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Aujourd’hui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nous 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_____________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samedi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15 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octobre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   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_________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 super, 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demain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weekend !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sym typeface="Wingdings" panose="05000000000000000000" pitchFamily="2" charset="2"/>
              </a:rPr>
              <a:t>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  ___________ 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heureux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! 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Et 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 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______________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contents ?  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Bisous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Jean-Michel</a:t>
            </a:r>
            <a:endParaRPr lang="en-GB" sz="2000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Picture 43" descr="Diagram&#10;&#10;Description automatically generated with low confidence">
            <a:extLst>
              <a:ext uri="{FF2B5EF4-FFF2-40B4-BE49-F238E27FC236}">
                <a16:creationId xmlns:a16="http://schemas.microsoft.com/office/drawing/2014/main" id="{BABC3144-7505-4D71-B993-C344667CB1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7" b="23068"/>
          <a:stretch/>
        </p:blipFill>
        <p:spPr>
          <a:xfrm>
            <a:off x="3114817" y="82410"/>
            <a:ext cx="7201367" cy="6127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E478DB-E839-413A-98AE-4187786241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8878" y="7503762"/>
            <a:ext cx="3534611" cy="2786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D85E58-5F59-4133-9D01-4E81D37BC0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4708" y="6846369"/>
            <a:ext cx="804674" cy="450322"/>
          </a:xfrm>
          <a:prstGeom prst="rect">
            <a:avLst/>
          </a:prstGeom>
        </p:spPr>
      </p:pic>
      <p:pic>
        <p:nvPicPr>
          <p:cNvPr id="47" name="Picture 4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B59B48E-A721-4046-B9F0-BE0D59CA0B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21"/>
          <a:stretch/>
        </p:blipFill>
        <p:spPr>
          <a:xfrm>
            <a:off x="5821648" y="6772950"/>
            <a:ext cx="548703" cy="544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9B71AE-A35D-464D-9E57-237DCB17FC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90857" y="11239916"/>
            <a:ext cx="3499407" cy="233497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22A1714B-1C92-4938-A211-62AD6377DAB0}"/>
              </a:ext>
            </a:extLst>
          </p:cNvPr>
          <p:cNvGrpSpPr/>
          <p:nvPr/>
        </p:nvGrpSpPr>
        <p:grpSpPr>
          <a:xfrm>
            <a:off x="1012894" y="11441042"/>
            <a:ext cx="1260902" cy="739678"/>
            <a:chOff x="-1650070" y="298713"/>
            <a:chExt cx="1685597" cy="952086"/>
          </a:xfrm>
        </p:grpSpPr>
        <p:pic>
          <p:nvPicPr>
            <p:cNvPr id="54" name="Picture 2" descr="Free vector graphics of Blank profile picture">
              <a:extLst>
                <a:ext uri="{FF2B5EF4-FFF2-40B4-BE49-F238E27FC236}">
                  <a16:creationId xmlns:a16="http://schemas.microsoft.com/office/drawing/2014/main" id="{B5CBA269-8C90-4416-82CD-385B4ACE36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1656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" descr="Free vector graphics of Blank profile picture">
              <a:extLst>
                <a:ext uri="{FF2B5EF4-FFF2-40B4-BE49-F238E27FC236}">
                  <a16:creationId xmlns:a16="http://schemas.microsoft.com/office/drawing/2014/main" id="{80477519-EC7B-4267-BE0A-753AEA1B29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5007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6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7F77238-B6BB-4F2F-B302-CD770C107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7677" y="336177"/>
              <a:ext cx="807843" cy="820271"/>
            </a:xfrm>
            <a:prstGeom prst="rect">
              <a:avLst/>
            </a:prstGeom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CA6C160F-9B48-4CC0-B769-89B3214994C4}"/>
              </a:ext>
            </a:extLst>
          </p:cNvPr>
          <p:cNvSpPr txBox="1"/>
          <p:nvPr/>
        </p:nvSpPr>
        <p:spPr>
          <a:xfrm>
            <a:off x="153638" y="1998100"/>
            <a:ext cx="21390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Horizontale</a:t>
            </a: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2. malade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4. tu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7. en retard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9. écouter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10. facile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14. ensemble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15. tôt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16. détester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0CEAED0-AE72-46E8-A9C2-6268BB658BFB}"/>
              </a:ext>
            </a:extLst>
          </p:cNvPr>
          <p:cNvSpPr txBox="1"/>
          <p:nvPr/>
        </p:nvSpPr>
        <p:spPr>
          <a:xfrm>
            <a:off x="2082166" y="3187808"/>
            <a:ext cx="21390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Verticale</a:t>
            </a: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1. difficile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3. vous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5. ici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6. seul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latin typeface="Century Gothic" panose="020F0302020204030204"/>
              </a:rPr>
              <a:t>8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</a:t>
            </a:r>
            <a:r>
              <a:rPr lang="fr-FR" sz="2000" dirty="0">
                <a:latin typeface="Century Gothic" panose="020F0302020204030204"/>
              </a:rPr>
              <a:t>parler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11. </a:t>
            </a:r>
            <a:r>
              <a:rPr lang="fr-FR" sz="2000" dirty="0">
                <a:latin typeface="Century Gothic" panose="020F0302020204030204"/>
              </a:rPr>
              <a:t>là</a:t>
            </a:r>
            <a:br>
              <a:rPr lang="fr-FR" sz="2000" dirty="0">
                <a:latin typeface="Century Gothic" panose="020F0302020204030204"/>
              </a:rPr>
            </a:br>
            <a:r>
              <a:rPr lang="fr-FR" sz="2000" dirty="0">
                <a:latin typeface="Century Gothic" panose="020F0302020204030204"/>
              </a:rPr>
              <a:t>12. aimer</a:t>
            </a:r>
            <a:br>
              <a:rPr lang="fr-FR" sz="2000" dirty="0">
                <a:latin typeface="Century Gothic" panose="020F0302020204030204"/>
              </a:rPr>
            </a:br>
            <a:r>
              <a:rPr lang="fr-FR" sz="2000" dirty="0">
                <a:latin typeface="Century Gothic" panose="020F0302020204030204"/>
              </a:rPr>
              <a:t>13. bien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52719F37-E946-4E3C-ABE7-D7764524C5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3010" y="1079996"/>
            <a:ext cx="2466948" cy="834234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72781A32-5532-4CB8-9A1B-5C980B090D07}"/>
              </a:ext>
            </a:extLst>
          </p:cNvPr>
          <p:cNvSpPr txBox="1"/>
          <p:nvPr/>
        </p:nvSpPr>
        <p:spPr>
          <a:xfrm>
            <a:off x="2595860" y="1267973"/>
            <a:ext cx="2426427" cy="405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13AE173-8AD8-44F2-B88A-519D465A60F2}"/>
              </a:ext>
            </a:extLst>
          </p:cNvPr>
          <p:cNvSpPr txBox="1"/>
          <p:nvPr/>
        </p:nvSpPr>
        <p:spPr>
          <a:xfrm>
            <a:off x="7542758" y="342682"/>
            <a:ext cx="244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F489D8A-9CFC-4B4B-9824-5DA2BE7150ED}"/>
              </a:ext>
            </a:extLst>
          </p:cNvPr>
          <p:cNvSpPr txBox="1"/>
          <p:nvPr/>
        </p:nvSpPr>
        <p:spPr>
          <a:xfrm>
            <a:off x="7881326" y="372009"/>
            <a:ext cx="244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F07927C-1976-4E8A-81EC-CD87646E14F1}"/>
              </a:ext>
            </a:extLst>
          </p:cNvPr>
          <p:cNvSpPr txBox="1"/>
          <p:nvPr/>
        </p:nvSpPr>
        <p:spPr>
          <a:xfrm>
            <a:off x="8240345" y="365776"/>
            <a:ext cx="244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F25AEC0-1703-4BAD-A127-ADB781D60421}"/>
              </a:ext>
            </a:extLst>
          </p:cNvPr>
          <p:cNvSpPr txBox="1"/>
          <p:nvPr/>
        </p:nvSpPr>
        <p:spPr>
          <a:xfrm>
            <a:off x="8558453" y="365776"/>
            <a:ext cx="244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2031087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9" y="149979"/>
            <a:ext cx="3774608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543234" y="21388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5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46009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53357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22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112755" y="5881154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phrases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95C397BB-3596-4810-93A7-73AF811C1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1" y="5661983"/>
            <a:ext cx="2048434" cy="84741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593" y="1042601"/>
            <a:ext cx="2377646" cy="8535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FBA28D3-D3E4-490B-952D-64C25B549A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310" y="10501518"/>
            <a:ext cx="2903975" cy="98202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A138B1E-1DCD-4252-B454-09E3B169D2A5}"/>
              </a:ext>
            </a:extLst>
          </p:cNvPr>
          <p:cNvSpPr txBox="1"/>
          <p:nvPr/>
        </p:nvSpPr>
        <p:spPr>
          <a:xfrm>
            <a:off x="3095285" y="10733142"/>
            <a:ext cx="7747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7875CD1-9FA1-4E65-9272-9654D5CDD9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559" y="13058711"/>
            <a:ext cx="1019171" cy="86210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DE056835-927B-47A9-A82D-6B81190245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59" y="11693110"/>
            <a:ext cx="1019171" cy="9464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E68CBA1-D6D9-412E-9F4E-28A07130DB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883" y="14668988"/>
            <a:ext cx="998847" cy="878765"/>
          </a:xfrm>
          <a:prstGeom prst="rect">
            <a:avLst/>
          </a:prstGeom>
        </p:spPr>
      </p:pic>
      <p:graphicFrame>
        <p:nvGraphicFramePr>
          <p:cNvPr id="27" name="Table 4">
            <a:extLst>
              <a:ext uri="{FF2B5EF4-FFF2-40B4-BE49-F238E27FC236}">
                <a16:creationId xmlns:a16="http://schemas.microsoft.com/office/drawing/2014/main" id="{ECD46457-19B4-4972-AD8B-3C534196EA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451397"/>
              </p:ext>
            </p:extLst>
          </p:nvPr>
        </p:nvGraphicFramePr>
        <p:xfrm>
          <a:off x="323719" y="11144591"/>
          <a:ext cx="10039526" cy="5053352"/>
        </p:xfrm>
        <a:graphic>
          <a:graphicData uri="http://schemas.openxmlformats.org/drawingml/2006/table">
            <a:tbl>
              <a:tblPr firstRow="1" bandRow="1"/>
              <a:tblGrid>
                <a:gridCol w="171906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8268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6876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6901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0971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facile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aimer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jeunes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70971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étudier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seule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détester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70971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espagnoles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prudentes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malade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70971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allemande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allemands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espagnol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709712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tôt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sommes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nous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70971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êtes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ensemble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mais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795080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retard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souvent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graphicFrame>
        <p:nvGraphicFramePr>
          <p:cNvPr id="28" name="Google Shape;397;p9">
            <a:extLst>
              <a:ext uri="{FF2B5EF4-FFF2-40B4-BE49-F238E27FC236}">
                <a16:creationId xmlns:a16="http://schemas.microsoft.com/office/drawing/2014/main" id="{5797AA63-8B30-417A-A8F9-3C60CC8C78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4106878"/>
              </p:ext>
            </p:extLst>
          </p:nvPr>
        </p:nvGraphicFramePr>
        <p:xfrm>
          <a:off x="238109" y="6522525"/>
          <a:ext cx="10918204" cy="39625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8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28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338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am early.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338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are late.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338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is important.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338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Are we here?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8338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(all) are independent.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8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C6A6E09-C1A0-407B-AB91-9F22FB5448AA}"/>
              </a:ext>
            </a:extLst>
          </p:cNvPr>
          <p:cNvSpPr/>
          <p:nvPr/>
        </p:nvSpPr>
        <p:spPr>
          <a:xfrm>
            <a:off x="157593" y="2315256"/>
            <a:ext cx="11584478" cy="3279390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Google Shape;170;p8" descr="Jigsaw, Puzzle, Piece, Game, Concept, Solution">
            <a:extLst>
              <a:ext uri="{FF2B5EF4-FFF2-40B4-BE49-F238E27FC236}">
                <a16:creationId xmlns:a16="http://schemas.microsoft.com/office/drawing/2014/main" id="{BF5945FA-2213-441D-A73C-E84E44555D3D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084550" y="2406071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CustomShape 3">
            <a:extLst>
              <a:ext uri="{FF2B5EF4-FFF2-40B4-BE49-F238E27FC236}">
                <a16:creationId xmlns:a16="http://schemas.microsoft.com/office/drawing/2014/main" id="{E0814865-D7D4-4FE5-950C-2997FF3EE822}"/>
              </a:ext>
            </a:extLst>
          </p:cNvPr>
          <p:cNvSpPr/>
          <p:nvPr/>
        </p:nvSpPr>
        <p:spPr>
          <a:xfrm>
            <a:off x="225458" y="2740409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0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You know that many adjectives add –</a:t>
            </a:r>
            <a:r>
              <a:rPr lang="en-GB" sz="20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 </a:t>
            </a:r>
            <a:r>
              <a:rPr lang="en-GB" sz="20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describe a feminine noun.</a:t>
            </a:r>
            <a:endParaRPr lang="en-GB" sz="20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4B5AA7F1-9737-4615-A62E-69D267325505}"/>
              </a:ext>
            </a:extLst>
          </p:cNvPr>
          <p:cNvSpPr txBox="1">
            <a:spLocks/>
          </p:cNvSpPr>
          <p:nvPr/>
        </p:nvSpPr>
        <p:spPr>
          <a:xfrm>
            <a:off x="274878" y="2340826"/>
            <a:ext cx="4143308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Describing more than one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B2E54C9-42CB-434A-87E2-7C38D4F23C2B}"/>
              </a:ext>
            </a:extLst>
          </p:cNvPr>
          <p:cNvSpPr/>
          <p:nvPr/>
        </p:nvSpPr>
        <p:spPr>
          <a:xfrm>
            <a:off x="255840" y="3232893"/>
            <a:ext cx="11407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We often add </a:t>
            </a:r>
            <a:r>
              <a:rPr lang="en-GB" sz="20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‘e’ 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the end for the feminine form.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BBA5A55-CD69-4C6D-A7C6-41A23C08D4F2}"/>
              </a:ext>
            </a:extLst>
          </p:cNvPr>
          <p:cNvSpPr/>
          <p:nvPr/>
        </p:nvSpPr>
        <p:spPr>
          <a:xfrm>
            <a:off x="377855" y="3744848"/>
            <a:ext cx="2003568" cy="400110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Feminine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7" name="CustomShape 6">
            <a:extLst>
              <a:ext uri="{FF2B5EF4-FFF2-40B4-BE49-F238E27FC236}">
                <a16:creationId xmlns:a16="http://schemas.microsoft.com/office/drawing/2014/main" id="{2D00D360-D632-4D23-A8F3-8921F78A4326}"/>
              </a:ext>
            </a:extLst>
          </p:cNvPr>
          <p:cNvSpPr/>
          <p:nvPr/>
        </p:nvSpPr>
        <p:spPr>
          <a:xfrm>
            <a:off x="2734275" y="3714361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Je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suis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content</a:t>
            </a:r>
            <a:r>
              <a:rPr lang="en-GB" sz="2000" b="1" strike="noStrike" spc="-1" dirty="0">
                <a:solidFill>
                  <a:srgbClr val="FF3888"/>
                </a:solidFill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CustomShape 6">
            <a:extLst>
              <a:ext uri="{FF2B5EF4-FFF2-40B4-BE49-F238E27FC236}">
                <a16:creationId xmlns:a16="http://schemas.microsoft.com/office/drawing/2014/main" id="{BB8EFF69-A5C9-4E12-945B-C22EC8F834ED}"/>
              </a:ext>
            </a:extLst>
          </p:cNvPr>
          <p:cNvSpPr/>
          <p:nvPr/>
        </p:nvSpPr>
        <p:spPr>
          <a:xfrm>
            <a:off x="5992573" y="3743856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</a:t>
            </a:r>
            <a:r>
              <a:rPr kumimoji="0" lang="en-GB" sz="2000" b="0" i="1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(a girl) 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am pleased.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Call-out: Up Arrow 46">
            <a:extLst>
              <a:ext uri="{FF2B5EF4-FFF2-40B4-BE49-F238E27FC236}">
                <a16:creationId xmlns:a16="http://schemas.microsoft.com/office/drawing/2014/main" id="{6FED758F-1190-4AFA-B7ED-CE97F4B9FC6D}"/>
              </a:ext>
            </a:extLst>
          </p:cNvPr>
          <p:cNvSpPr/>
          <p:nvPr/>
        </p:nvSpPr>
        <p:spPr>
          <a:xfrm rot="16200000">
            <a:off x="9555763" y="3657199"/>
            <a:ext cx="2318104" cy="575121"/>
          </a:xfrm>
          <a:prstGeom prst="upArrowCallout">
            <a:avLst/>
          </a:prstGeom>
          <a:solidFill>
            <a:schemeClr val="bg1"/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Pronounce the ‘t’.</a:t>
            </a:r>
          </a:p>
        </p:txBody>
      </p:sp>
      <p:pic>
        <p:nvPicPr>
          <p:cNvPr id="48" name="Picture 47" descr="Shape, circle, rectangle&#10;&#10;Description automatically generated">
            <a:extLst>
              <a:ext uri="{FF2B5EF4-FFF2-40B4-BE49-F238E27FC236}">
                <a16:creationId xmlns:a16="http://schemas.microsoft.com/office/drawing/2014/main" id="{F46AD6C7-1C71-45B2-A8FA-83793FE56D8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28" y="4595683"/>
            <a:ext cx="1420443" cy="998963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7D1B6071-7C8F-4E40-877F-34C8B24BCC95}"/>
              </a:ext>
            </a:extLst>
          </p:cNvPr>
          <p:cNvSpPr/>
          <p:nvPr/>
        </p:nvSpPr>
        <p:spPr>
          <a:xfrm>
            <a:off x="323719" y="4216784"/>
            <a:ext cx="11407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When the feminine noun is plural add </a:t>
            </a:r>
            <a:r>
              <a:rPr lang="en-GB" sz="20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-e 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and </a:t>
            </a:r>
            <a:r>
              <a:rPr lang="en-GB" sz="20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–s 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the adjective: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CustomShape 6">
            <a:extLst>
              <a:ext uri="{FF2B5EF4-FFF2-40B4-BE49-F238E27FC236}">
                <a16:creationId xmlns:a16="http://schemas.microsoft.com/office/drawing/2014/main" id="{7B1856E6-6451-4023-AE64-970D1FF51E77}"/>
              </a:ext>
            </a:extLst>
          </p:cNvPr>
          <p:cNvSpPr/>
          <p:nvPr/>
        </p:nvSpPr>
        <p:spPr>
          <a:xfrm>
            <a:off x="2774597" y="4572849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Vous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ête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content</a:t>
            </a:r>
            <a:r>
              <a:rPr lang="en-GB" sz="2000" b="1" strike="noStrike" spc="-1" dirty="0">
                <a:solidFill>
                  <a:srgbClr val="FF3888"/>
                </a:solidFill>
                <a:latin typeface="Century Gothic" panose="020B0502020202020204" pitchFamily="34" charset="0"/>
                <a:ea typeface="Century Gothic"/>
              </a:rPr>
              <a:t>es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1" name="CustomShape 6">
            <a:extLst>
              <a:ext uri="{FF2B5EF4-FFF2-40B4-BE49-F238E27FC236}">
                <a16:creationId xmlns:a16="http://schemas.microsoft.com/office/drawing/2014/main" id="{2E62E350-B6E8-4A3E-8AD3-510AAC2C2DD6}"/>
              </a:ext>
            </a:extLst>
          </p:cNvPr>
          <p:cNvSpPr/>
          <p:nvPr/>
        </p:nvSpPr>
        <p:spPr>
          <a:xfrm>
            <a:off x="6032895" y="4583828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You </a:t>
            </a:r>
            <a:r>
              <a:rPr kumimoji="0" lang="en-GB" sz="2000" b="0" i="1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(girls) 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are pleased.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2" name="CustomShape 6">
            <a:extLst>
              <a:ext uri="{FF2B5EF4-FFF2-40B4-BE49-F238E27FC236}">
                <a16:creationId xmlns:a16="http://schemas.microsoft.com/office/drawing/2014/main" id="{2DF82325-07A3-46D0-A3F8-573D0D61E0F6}"/>
              </a:ext>
            </a:extLst>
          </p:cNvPr>
          <p:cNvSpPr/>
          <p:nvPr/>
        </p:nvSpPr>
        <p:spPr>
          <a:xfrm>
            <a:off x="2774597" y="5101241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Vous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ête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conten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ts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CustomShape 6">
            <a:extLst>
              <a:ext uri="{FF2B5EF4-FFF2-40B4-BE49-F238E27FC236}">
                <a16:creationId xmlns:a16="http://schemas.microsoft.com/office/drawing/2014/main" id="{02163F5E-88A8-4066-8F17-5FD5C1ACE3C9}"/>
              </a:ext>
            </a:extLst>
          </p:cNvPr>
          <p:cNvSpPr/>
          <p:nvPr/>
        </p:nvSpPr>
        <p:spPr>
          <a:xfrm>
            <a:off x="6068246" y="5088195"/>
            <a:ext cx="5839951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You </a:t>
            </a:r>
            <a:r>
              <a:rPr kumimoji="0" lang="en-GB" sz="2000" b="0" i="1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(</a:t>
            </a:r>
            <a:r>
              <a:rPr kumimoji="0" lang="en-GB" sz="2000" b="0" i="1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boys|boys</a:t>
            </a:r>
            <a:r>
              <a:rPr kumimoji="0" lang="en-GB" sz="2000" b="0" i="1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&amp; girls) 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are pleased.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5" name="Picture 54" descr="Shape, circle&#10;&#10;Description automatically generated">
            <a:extLst>
              <a:ext uri="{FF2B5EF4-FFF2-40B4-BE49-F238E27FC236}">
                <a16:creationId xmlns:a16="http://schemas.microsoft.com/office/drawing/2014/main" id="{61E65365-6696-4A27-93D4-448699792B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169" y="5036034"/>
            <a:ext cx="436045" cy="523583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55B1C77D-9AF9-48EE-8733-EE8ACF4744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371456"/>
              </p:ext>
            </p:extLst>
          </p:nvPr>
        </p:nvGraphicFramePr>
        <p:xfrm>
          <a:off x="870902" y="1740372"/>
          <a:ext cx="10687158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7462">
                  <a:extLst>
                    <a:ext uri="{9D8B030D-6E8A-4147-A177-3AD203B41FA5}">
                      <a16:colId xmlns:a16="http://schemas.microsoft.com/office/drawing/2014/main" val="1975453158"/>
                    </a:ext>
                  </a:extLst>
                </a:gridCol>
                <a:gridCol w="1187462">
                  <a:extLst>
                    <a:ext uri="{9D8B030D-6E8A-4147-A177-3AD203B41FA5}">
                      <a16:colId xmlns:a16="http://schemas.microsoft.com/office/drawing/2014/main" val="3567461894"/>
                    </a:ext>
                  </a:extLst>
                </a:gridCol>
                <a:gridCol w="1187462">
                  <a:extLst>
                    <a:ext uri="{9D8B030D-6E8A-4147-A177-3AD203B41FA5}">
                      <a16:colId xmlns:a16="http://schemas.microsoft.com/office/drawing/2014/main" val="767162300"/>
                    </a:ext>
                  </a:extLst>
                </a:gridCol>
                <a:gridCol w="1187462">
                  <a:extLst>
                    <a:ext uri="{9D8B030D-6E8A-4147-A177-3AD203B41FA5}">
                      <a16:colId xmlns:a16="http://schemas.microsoft.com/office/drawing/2014/main" val="1732603471"/>
                    </a:ext>
                  </a:extLst>
                </a:gridCol>
                <a:gridCol w="1187462">
                  <a:extLst>
                    <a:ext uri="{9D8B030D-6E8A-4147-A177-3AD203B41FA5}">
                      <a16:colId xmlns:a16="http://schemas.microsoft.com/office/drawing/2014/main" val="2680792506"/>
                    </a:ext>
                  </a:extLst>
                </a:gridCol>
                <a:gridCol w="1187462">
                  <a:extLst>
                    <a:ext uri="{9D8B030D-6E8A-4147-A177-3AD203B41FA5}">
                      <a16:colId xmlns:a16="http://schemas.microsoft.com/office/drawing/2014/main" val="617894415"/>
                    </a:ext>
                  </a:extLst>
                </a:gridCol>
                <a:gridCol w="1187462">
                  <a:extLst>
                    <a:ext uri="{9D8B030D-6E8A-4147-A177-3AD203B41FA5}">
                      <a16:colId xmlns:a16="http://schemas.microsoft.com/office/drawing/2014/main" val="1566558477"/>
                    </a:ext>
                  </a:extLst>
                </a:gridCol>
                <a:gridCol w="1187462">
                  <a:extLst>
                    <a:ext uri="{9D8B030D-6E8A-4147-A177-3AD203B41FA5}">
                      <a16:colId xmlns:a16="http://schemas.microsoft.com/office/drawing/2014/main" val="2627122470"/>
                    </a:ext>
                  </a:extLst>
                </a:gridCol>
                <a:gridCol w="1187462">
                  <a:extLst>
                    <a:ext uri="{9D8B030D-6E8A-4147-A177-3AD203B41FA5}">
                      <a16:colId xmlns:a16="http://schemas.microsoft.com/office/drawing/2014/main" val="4255199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1611613"/>
                  </a:ext>
                </a:extLst>
              </a:tr>
            </a:tbl>
          </a:graphicData>
        </a:graphic>
      </p:graphicFrame>
      <p:sp>
        <p:nvSpPr>
          <p:cNvPr id="57" name="TextBox 56">
            <a:extLst>
              <a:ext uri="{FF2B5EF4-FFF2-40B4-BE49-F238E27FC236}">
                <a16:creationId xmlns:a16="http://schemas.microsoft.com/office/drawing/2014/main" id="{9673017C-0D09-496C-92DC-CC7A9B7388AC}"/>
              </a:ext>
            </a:extLst>
          </p:cNvPr>
          <p:cNvSpPr txBox="1"/>
          <p:nvPr/>
        </p:nvSpPr>
        <p:spPr>
          <a:xfrm>
            <a:off x="2535239" y="1210830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[u]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[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].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29219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97F8B7AB-30F0-49C0-9E8A-56A111834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8" y="4468230"/>
            <a:ext cx="2274005" cy="8596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3771689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466775" y="215952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6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960620" y="1544348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7740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23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4235816" y="4616784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C’est [on] </a:t>
            </a:r>
            <a:r>
              <a:rPr lang="en-GB" sz="2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ou</a:t>
            </a:r>
            <a:r>
              <a:rPr lang="en-GB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[om] ?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Complète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et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prononce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mots.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9072" y="4406068"/>
            <a:ext cx="2377646" cy="85351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A2A9234-A95A-4E90-85F0-6D0E67684AE2}"/>
              </a:ext>
            </a:extLst>
          </p:cNvPr>
          <p:cNvSpPr/>
          <p:nvPr/>
        </p:nvSpPr>
        <p:spPr>
          <a:xfrm>
            <a:off x="361940" y="1173246"/>
            <a:ext cx="3614637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29FC220-270F-441D-8A90-4697052C200C}"/>
              </a:ext>
            </a:extLst>
          </p:cNvPr>
          <p:cNvGrpSpPr/>
          <p:nvPr/>
        </p:nvGrpSpPr>
        <p:grpSpPr>
          <a:xfrm>
            <a:off x="8967738" y="892965"/>
            <a:ext cx="3006359" cy="2306627"/>
            <a:chOff x="4876029" y="582476"/>
            <a:chExt cx="1832000" cy="140560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E03E507-13C3-4E39-A237-F04D5068EAB0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05601"/>
              <a:chOff x="4310576" y="875609"/>
              <a:chExt cx="2558030" cy="1902363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BAA5B88-B976-4207-9EE1-DEE47E675E06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824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F3328671-9E22-4F22-8D2B-F0FC753CC9E7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178246D-102A-4F21-956E-2F38E85A8943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6CBEC15-FD35-4356-9578-360334E87DFE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562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Talking about others: she, he and they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1C55D3D-1DA2-4418-B4D7-3C3A763051E5}"/>
                </a:ext>
              </a:extLst>
            </p:cNvPr>
            <p:cNvSpPr/>
            <p:nvPr/>
          </p:nvSpPr>
          <p:spPr>
            <a:xfrm>
              <a:off x="4961589" y="1565455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76D438B-8696-4FF1-B53A-92A7D55F53FA}"/>
                </a:ext>
              </a:extLst>
            </p:cNvPr>
            <p:cNvSpPr txBox="1"/>
            <p:nvPr/>
          </p:nvSpPr>
          <p:spPr>
            <a:xfrm>
              <a:off x="5132679" y="1518229"/>
              <a:ext cx="1575350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Using plural adjectives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5D46428-F926-4AF2-8F10-820A7B27A8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351" y="2066808"/>
            <a:ext cx="1498513" cy="2224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45A61C-A68E-4C70-83EB-F9B0430B13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5205" y="2027226"/>
            <a:ext cx="1506874" cy="2240244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E949908-4D6B-4F3A-A988-F51C2CF425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999353"/>
              </p:ext>
            </p:extLst>
          </p:nvPr>
        </p:nvGraphicFramePr>
        <p:xfrm>
          <a:off x="434919" y="5321397"/>
          <a:ext cx="5542784" cy="3108960"/>
        </p:xfrm>
        <a:graphic>
          <a:graphicData uri="http://schemas.openxmlformats.org/drawingml/2006/table">
            <a:tbl>
              <a:tblPr/>
              <a:tblGrid>
                <a:gridCol w="794069">
                  <a:extLst>
                    <a:ext uri="{9D8B030D-6E8A-4147-A177-3AD203B41FA5}">
                      <a16:colId xmlns:a16="http://schemas.microsoft.com/office/drawing/2014/main" val="1428524007"/>
                    </a:ext>
                  </a:extLst>
                </a:gridCol>
                <a:gridCol w="4748715">
                  <a:extLst>
                    <a:ext uri="{9D8B030D-6E8A-4147-A177-3AD203B41FA5}">
                      <a16:colId xmlns:a16="http://schemas.microsoft.com/office/drawing/2014/main" val="1399423754"/>
                    </a:ext>
                  </a:extLst>
                </a:gridCol>
              </a:tblGrid>
              <a:tr h="501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Ex.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t r __ __ p e t </a:t>
                      </a:r>
                      <a:r>
                        <a:rPr lang="en-GB" sz="2800" b="0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t</a:t>
                      </a:r>
                      <a:r>
                        <a:rPr lang="en-GB" sz="28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 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04249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__ __ b r e l </a:t>
                      </a:r>
                      <a:r>
                        <a:rPr lang="en-GB" sz="2800" b="0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l</a:t>
                      </a:r>
                      <a:r>
                        <a:rPr lang="en-GB" sz="28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 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3909396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__ __ c l 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8067034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m __ __ s t r 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6815281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c __ __ p a 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3890554"/>
                  </a:ext>
                </a:extLst>
              </a:tr>
              <a:tr h="4430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c __ __ f é r e n c 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272036"/>
                  </a:ext>
                </a:extLst>
              </a:tr>
            </a:tbl>
          </a:graphicData>
        </a:graphic>
      </p:graphicFrame>
      <p:sp>
        <p:nvSpPr>
          <p:cNvPr id="47" name="Rectangle 46">
            <a:extLst>
              <a:ext uri="{FF2B5EF4-FFF2-40B4-BE49-F238E27FC236}">
                <a16:creationId xmlns:a16="http://schemas.microsoft.com/office/drawing/2014/main" id="{91B72363-C238-4D81-B136-06953EE4E8F1}"/>
              </a:ext>
            </a:extLst>
          </p:cNvPr>
          <p:cNvSpPr/>
          <p:nvPr/>
        </p:nvSpPr>
        <p:spPr>
          <a:xfrm>
            <a:off x="6555686" y="5308254"/>
            <a:ext cx="4436983" cy="1236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When the nasal vowel [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] appears in front of ‘p’ or ‘b’ it is spelt [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om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] instead of [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].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6A73C23-ED1D-450D-B864-5C6B10AEE1A3}"/>
              </a:ext>
            </a:extLst>
          </p:cNvPr>
          <p:cNvGrpSpPr/>
          <p:nvPr/>
        </p:nvGrpSpPr>
        <p:grpSpPr>
          <a:xfrm>
            <a:off x="499548" y="1233491"/>
            <a:ext cx="2957045" cy="672351"/>
            <a:chOff x="1639842" y="1416995"/>
            <a:chExt cx="1801949" cy="409714"/>
          </a:xfrm>
        </p:grpSpPr>
        <p:sp>
          <p:nvSpPr>
            <p:cNvPr id="20" name="Google Shape;112;p3">
              <a:extLst>
                <a:ext uri="{FF2B5EF4-FFF2-40B4-BE49-F238E27FC236}">
                  <a16:creationId xmlns:a16="http://schemas.microsoft.com/office/drawing/2014/main" id="{1C09B85F-30C8-47CD-9B67-F4292CD45D76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B7A9103F-6705-40F9-A23A-347E2CE54CC3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2DAEE26-4A3D-4204-A9C7-FC98BDC2BD64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7" name="CustomShape 14">
            <a:extLst>
              <a:ext uri="{FF2B5EF4-FFF2-40B4-BE49-F238E27FC236}">
                <a16:creationId xmlns:a16="http://schemas.microsoft.com/office/drawing/2014/main" id="{D97F8E3C-894E-4F5E-AA22-AAD0F710060C}"/>
              </a:ext>
            </a:extLst>
          </p:cNvPr>
          <p:cNvSpPr/>
          <p:nvPr/>
        </p:nvSpPr>
        <p:spPr>
          <a:xfrm>
            <a:off x="3206311" y="987316"/>
            <a:ext cx="2940602" cy="1255476"/>
          </a:xfrm>
          <a:prstGeom prst="wedgeEllipseCallout">
            <a:avLst>
              <a:gd name="adj1" fmla="val -43071"/>
              <a:gd name="adj2" fmla="val 63869"/>
            </a:avLst>
          </a:prstGeom>
          <a:solidFill>
            <a:schemeClr val="bg1">
              <a:lumMod val="95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[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on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] and [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om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]</a:t>
            </a:r>
            <a:b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</a:b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sound exactly the same!</a:t>
            </a:r>
            <a:endParaRPr kumimoji="0" lang="en-GB" sz="2000" b="1" i="0" u="none" strike="noStrike" kern="0" cap="none" spc="-1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49" name="Picture 2" descr="Alphabet Word Images, Face, Human">
            <a:extLst>
              <a:ext uri="{FF2B5EF4-FFF2-40B4-BE49-F238E27FC236}">
                <a16:creationId xmlns:a16="http://schemas.microsoft.com/office/drawing/2014/main" id="{3A32D082-533F-43EB-9177-B9B856FE5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960" y="5156696"/>
            <a:ext cx="556335" cy="65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6147456C-DAE2-418F-BB5F-CBFE39AC24FB}"/>
              </a:ext>
            </a:extLst>
          </p:cNvPr>
          <p:cNvSpPr/>
          <p:nvPr/>
        </p:nvSpPr>
        <p:spPr>
          <a:xfrm>
            <a:off x="205114" y="8513944"/>
            <a:ext cx="11584478" cy="3279390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2" name="Google Shape;170;p8" descr="Jigsaw, Puzzle, Piece, Game, Concept, Solution">
            <a:extLst>
              <a:ext uri="{FF2B5EF4-FFF2-40B4-BE49-F238E27FC236}">
                <a16:creationId xmlns:a16="http://schemas.microsoft.com/office/drawing/2014/main" id="{3DB792D6-8BCE-4088-9BA3-0A78FB1FDF4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179858" y="8643409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CustomShape 3">
            <a:extLst>
              <a:ext uri="{FF2B5EF4-FFF2-40B4-BE49-F238E27FC236}">
                <a16:creationId xmlns:a16="http://schemas.microsoft.com/office/drawing/2014/main" id="{41DFF6E4-8BD8-4382-A25F-CE724919FDA9}"/>
              </a:ext>
            </a:extLst>
          </p:cNvPr>
          <p:cNvSpPr/>
          <p:nvPr/>
        </p:nvSpPr>
        <p:spPr>
          <a:xfrm>
            <a:off x="409193" y="9037694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0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You know how to describe one other person, using the verb </a:t>
            </a:r>
            <a:r>
              <a:rPr lang="en-GB" sz="2000" b="1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être</a:t>
            </a:r>
            <a:r>
              <a:rPr lang="en-GB" sz="20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(to be):</a:t>
            </a:r>
            <a:endParaRPr lang="en-GB" sz="20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AB6DEC2C-5B24-400E-8AAD-E7B9AA8BB9DA}"/>
              </a:ext>
            </a:extLst>
          </p:cNvPr>
          <p:cNvSpPr txBox="1">
            <a:spLocks/>
          </p:cNvSpPr>
          <p:nvPr/>
        </p:nvSpPr>
        <p:spPr>
          <a:xfrm>
            <a:off x="370186" y="8578164"/>
            <a:ext cx="4915014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Describing others – they are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5" name="CustomShape 6">
            <a:extLst>
              <a:ext uri="{FF2B5EF4-FFF2-40B4-BE49-F238E27FC236}">
                <a16:creationId xmlns:a16="http://schemas.microsoft.com/office/drawing/2014/main" id="{CAAAA5CA-E1B9-4908-B3FD-96053BA5AA95}"/>
              </a:ext>
            </a:extLst>
          </p:cNvPr>
          <p:cNvSpPr/>
          <p:nvPr/>
        </p:nvSpPr>
        <p:spPr>
          <a:xfrm>
            <a:off x="1409382" y="9551005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est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conten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CustomShape 6">
            <a:extLst>
              <a:ext uri="{FF2B5EF4-FFF2-40B4-BE49-F238E27FC236}">
                <a16:creationId xmlns:a16="http://schemas.microsoft.com/office/drawing/2014/main" id="{1003A414-7EE4-44BF-8752-102F9EFDBF4B}"/>
              </a:ext>
            </a:extLst>
          </p:cNvPr>
          <p:cNvSpPr/>
          <p:nvPr/>
        </p:nvSpPr>
        <p:spPr>
          <a:xfrm>
            <a:off x="9234420" y="9545293"/>
            <a:ext cx="2141719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She is pleased.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7" name="Picture 56" descr="A picture containing text&#10;&#10;Description automatically generated">
            <a:extLst>
              <a:ext uri="{FF2B5EF4-FFF2-40B4-BE49-F238E27FC236}">
                <a16:creationId xmlns:a16="http://schemas.microsoft.com/office/drawing/2014/main" id="{C704FE56-2934-4FAC-9D84-671D85D1F4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9457011"/>
            <a:ext cx="768463" cy="569657"/>
          </a:xfrm>
          <a:prstGeom prst="rect">
            <a:avLst/>
          </a:prstGeom>
        </p:spPr>
      </p:pic>
      <p:pic>
        <p:nvPicPr>
          <p:cNvPr id="58" name="Picture 57" descr="A picture containing text&#10;&#10;Description automatically generated">
            <a:extLst>
              <a:ext uri="{FF2B5EF4-FFF2-40B4-BE49-F238E27FC236}">
                <a16:creationId xmlns:a16="http://schemas.microsoft.com/office/drawing/2014/main" id="{4A7B8DED-6672-4670-B603-D49B663A23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345" y="9382174"/>
            <a:ext cx="814342" cy="607889"/>
          </a:xfrm>
          <a:prstGeom prst="rect">
            <a:avLst/>
          </a:prstGeom>
        </p:spPr>
      </p:pic>
      <p:sp>
        <p:nvSpPr>
          <p:cNvPr id="60" name="CustomShape 6">
            <a:extLst>
              <a:ext uri="{FF2B5EF4-FFF2-40B4-BE49-F238E27FC236}">
                <a16:creationId xmlns:a16="http://schemas.microsoft.com/office/drawing/2014/main" id="{1AEADF92-CEED-4F9A-9319-AFEC234572B0}"/>
              </a:ext>
            </a:extLst>
          </p:cNvPr>
          <p:cNvSpPr/>
          <p:nvPr/>
        </p:nvSpPr>
        <p:spPr>
          <a:xfrm>
            <a:off x="6500676" y="9559855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Elle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est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content</a:t>
            </a:r>
            <a:r>
              <a:rPr lang="en-GB" sz="2000" b="1" strike="noStrike" spc="-1" dirty="0">
                <a:solidFill>
                  <a:srgbClr val="FF3888"/>
                </a:solidFill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1" name="CustomShape 6">
            <a:extLst>
              <a:ext uri="{FF2B5EF4-FFF2-40B4-BE49-F238E27FC236}">
                <a16:creationId xmlns:a16="http://schemas.microsoft.com/office/drawing/2014/main" id="{300C7AA6-AB81-4A7F-A9AC-56220916BD8D}"/>
              </a:ext>
            </a:extLst>
          </p:cNvPr>
          <p:cNvSpPr/>
          <p:nvPr/>
        </p:nvSpPr>
        <p:spPr>
          <a:xfrm>
            <a:off x="3427284" y="9554721"/>
            <a:ext cx="2141719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He is pleased.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2" name="CustomShape 3">
            <a:extLst>
              <a:ext uri="{FF2B5EF4-FFF2-40B4-BE49-F238E27FC236}">
                <a16:creationId xmlns:a16="http://schemas.microsoft.com/office/drawing/2014/main" id="{DE41EBBE-F8E2-4BA2-A84B-FE21649B3951}"/>
              </a:ext>
            </a:extLst>
          </p:cNvPr>
          <p:cNvSpPr/>
          <p:nvPr/>
        </p:nvSpPr>
        <p:spPr>
          <a:xfrm>
            <a:off x="434919" y="10167864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0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say ‘they are’:</a:t>
            </a:r>
            <a:endParaRPr lang="en-GB" sz="20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3" name="Picture 62" descr="A picture containing text&#10;&#10;Description automatically generated">
            <a:extLst>
              <a:ext uri="{FF2B5EF4-FFF2-40B4-BE49-F238E27FC236}">
                <a16:creationId xmlns:a16="http://schemas.microsoft.com/office/drawing/2014/main" id="{6A225D3B-6169-4D62-AB04-D83AD12B760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3" y="10568945"/>
            <a:ext cx="1196696" cy="758416"/>
          </a:xfrm>
          <a:prstGeom prst="rect">
            <a:avLst/>
          </a:prstGeom>
        </p:spPr>
      </p:pic>
      <p:pic>
        <p:nvPicPr>
          <p:cNvPr id="64" name="Picture 63" descr="A picture containing text&#10;&#10;Description automatically generated">
            <a:extLst>
              <a:ext uri="{FF2B5EF4-FFF2-40B4-BE49-F238E27FC236}">
                <a16:creationId xmlns:a16="http://schemas.microsoft.com/office/drawing/2014/main" id="{D31DAC5E-4F65-4D0F-B78F-D1A69362FF3F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074" y="10519146"/>
            <a:ext cx="1076844" cy="758442"/>
          </a:xfrm>
          <a:prstGeom prst="rect">
            <a:avLst/>
          </a:prstGeom>
        </p:spPr>
      </p:pic>
      <p:sp>
        <p:nvSpPr>
          <p:cNvPr id="65" name="CustomShape 6">
            <a:extLst>
              <a:ext uri="{FF2B5EF4-FFF2-40B4-BE49-F238E27FC236}">
                <a16:creationId xmlns:a16="http://schemas.microsoft.com/office/drawing/2014/main" id="{CDC29C33-4519-454D-81D6-6D3C7C769B4B}"/>
              </a:ext>
            </a:extLst>
          </p:cNvPr>
          <p:cNvSpPr/>
          <p:nvPr/>
        </p:nvSpPr>
        <p:spPr>
          <a:xfrm>
            <a:off x="1582054" y="10721936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000" b="1" i="0" u="sng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sont</a:t>
            </a:r>
            <a:r>
              <a:rPr kumimoji="0" lang="en-GB" sz="2000" b="1" i="0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conten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ts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6" name="CustomShape 6">
            <a:extLst>
              <a:ext uri="{FF2B5EF4-FFF2-40B4-BE49-F238E27FC236}">
                <a16:creationId xmlns:a16="http://schemas.microsoft.com/office/drawing/2014/main" id="{FDE315F8-E441-48D8-9860-3BB807026240}"/>
              </a:ext>
            </a:extLst>
          </p:cNvPr>
          <p:cNvSpPr/>
          <p:nvPr/>
        </p:nvSpPr>
        <p:spPr>
          <a:xfrm>
            <a:off x="1582054" y="11112034"/>
            <a:ext cx="3839297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They (m or m/f) </a:t>
            </a:r>
            <a:r>
              <a:rPr kumimoji="0" lang="en-GB" sz="2000" b="0" i="0" u="sng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are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pleased.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7" name="CustomShape 6">
            <a:extLst>
              <a:ext uri="{FF2B5EF4-FFF2-40B4-BE49-F238E27FC236}">
                <a16:creationId xmlns:a16="http://schemas.microsoft.com/office/drawing/2014/main" id="{ECEB1F11-9D25-454C-B111-24C1BD7916DD}"/>
              </a:ext>
            </a:extLst>
          </p:cNvPr>
          <p:cNvSpPr/>
          <p:nvPr/>
        </p:nvSpPr>
        <p:spPr>
          <a:xfrm>
            <a:off x="6508691" y="10675121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Elle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000" b="1" i="0" u="sng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sont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content</a:t>
            </a:r>
            <a:r>
              <a:rPr lang="en-GB" sz="2000" b="1" strike="noStrike" spc="-1" dirty="0">
                <a:solidFill>
                  <a:srgbClr val="FF3888"/>
                </a:solidFill>
                <a:latin typeface="Century Gothic" panose="020B0502020202020204" pitchFamily="34" charset="0"/>
                <a:ea typeface="Century Gothic"/>
              </a:rPr>
              <a:t>e</a:t>
            </a:r>
            <a:r>
              <a:rPr lang="en-GB" sz="2000" b="1" strike="noStrike" spc="-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8" name="CustomShape 6">
            <a:extLst>
              <a:ext uri="{FF2B5EF4-FFF2-40B4-BE49-F238E27FC236}">
                <a16:creationId xmlns:a16="http://schemas.microsoft.com/office/drawing/2014/main" id="{ABFC3AF5-F1DA-4E49-B8AA-2881247771FD}"/>
              </a:ext>
            </a:extLst>
          </p:cNvPr>
          <p:cNvSpPr/>
          <p:nvPr/>
        </p:nvSpPr>
        <p:spPr>
          <a:xfrm>
            <a:off x="6506610" y="11095676"/>
            <a:ext cx="3839297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They (f) </a:t>
            </a:r>
            <a:r>
              <a:rPr kumimoji="0" lang="en-GB" sz="2000" b="0" i="0" u="sng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are</a:t>
            </a:r>
            <a:r>
              <a:rPr kumimoji="0" lang="en-GB" sz="2000" b="0" i="0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pleased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9" name="CustomShape 14">
            <a:extLst>
              <a:ext uri="{FF2B5EF4-FFF2-40B4-BE49-F238E27FC236}">
                <a16:creationId xmlns:a16="http://schemas.microsoft.com/office/drawing/2014/main" id="{2FEF88F9-B163-4323-A873-E2E55651F7CC}"/>
              </a:ext>
            </a:extLst>
          </p:cNvPr>
          <p:cNvSpPr/>
          <p:nvPr/>
        </p:nvSpPr>
        <p:spPr>
          <a:xfrm>
            <a:off x="9395637" y="9990063"/>
            <a:ext cx="2259454" cy="1493642"/>
          </a:xfrm>
          <a:prstGeom prst="wedgeEllipseCallout">
            <a:avLst>
              <a:gd name="adj1" fmla="val -45862"/>
              <a:gd name="adj2" fmla="val 59666"/>
            </a:avLst>
          </a:prstGeom>
          <a:solidFill>
            <a:schemeClr val="bg1"/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1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E110B6E-D97B-45DF-BD86-FD9DFBE3E53A}"/>
              </a:ext>
            </a:extLst>
          </p:cNvPr>
          <p:cNvSpPr txBox="1"/>
          <p:nvPr/>
        </p:nvSpPr>
        <p:spPr>
          <a:xfrm>
            <a:off x="9492463" y="10242513"/>
            <a:ext cx="21110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A plural noun needs a plural adjective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</a:t>
            </a:r>
          </a:p>
        </p:txBody>
      </p:sp>
      <p:pic>
        <p:nvPicPr>
          <p:cNvPr id="71" name="Picture 2" descr="Paper, Write, Texture, Lines, Pattern, Writing Paper">
            <a:extLst>
              <a:ext uri="{FF2B5EF4-FFF2-40B4-BE49-F238E27FC236}">
                <a16:creationId xmlns:a16="http://schemas.microsoft.com/office/drawing/2014/main" id="{2D8FC268-E87C-43D6-A08F-70B364321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342566" y="13122327"/>
            <a:ext cx="2343860" cy="451564"/>
          </a:xfrm>
          <a:custGeom>
            <a:avLst/>
            <a:gdLst>
              <a:gd name="connsiteX0" fmla="*/ 0 w 2343860"/>
              <a:gd name="connsiteY0" fmla="*/ 0 h 451564"/>
              <a:gd name="connsiteX1" fmla="*/ 515649 w 2343860"/>
              <a:gd name="connsiteY1" fmla="*/ 0 h 451564"/>
              <a:gd name="connsiteX2" fmla="*/ 1101614 w 2343860"/>
              <a:gd name="connsiteY2" fmla="*/ 0 h 451564"/>
              <a:gd name="connsiteX3" fmla="*/ 1617263 w 2343860"/>
              <a:gd name="connsiteY3" fmla="*/ 0 h 451564"/>
              <a:gd name="connsiteX4" fmla="*/ 2343860 w 2343860"/>
              <a:gd name="connsiteY4" fmla="*/ 0 h 451564"/>
              <a:gd name="connsiteX5" fmla="*/ 2343860 w 2343860"/>
              <a:gd name="connsiteY5" fmla="*/ 451564 h 451564"/>
              <a:gd name="connsiteX6" fmla="*/ 1781334 w 2343860"/>
              <a:gd name="connsiteY6" fmla="*/ 451564 h 451564"/>
              <a:gd name="connsiteX7" fmla="*/ 1171930 w 2343860"/>
              <a:gd name="connsiteY7" fmla="*/ 451564 h 451564"/>
              <a:gd name="connsiteX8" fmla="*/ 585965 w 2343860"/>
              <a:gd name="connsiteY8" fmla="*/ 451564 h 451564"/>
              <a:gd name="connsiteX9" fmla="*/ 0 w 2343860"/>
              <a:gd name="connsiteY9" fmla="*/ 451564 h 451564"/>
              <a:gd name="connsiteX10" fmla="*/ 0 w 2343860"/>
              <a:gd name="connsiteY10" fmla="*/ 0 h 45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43860" h="451564" extrusionOk="0">
                <a:moveTo>
                  <a:pt x="0" y="0"/>
                </a:moveTo>
                <a:cubicBezTo>
                  <a:pt x="133429" y="-39954"/>
                  <a:pt x="368996" y="50539"/>
                  <a:pt x="515649" y="0"/>
                </a:cubicBezTo>
                <a:cubicBezTo>
                  <a:pt x="662302" y="-50539"/>
                  <a:pt x="909084" y="53740"/>
                  <a:pt x="1101614" y="0"/>
                </a:cubicBezTo>
                <a:cubicBezTo>
                  <a:pt x="1294144" y="-53740"/>
                  <a:pt x="1378216" y="48404"/>
                  <a:pt x="1617263" y="0"/>
                </a:cubicBezTo>
                <a:cubicBezTo>
                  <a:pt x="1856310" y="-48404"/>
                  <a:pt x="2182976" y="81382"/>
                  <a:pt x="2343860" y="0"/>
                </a:cubicBezTo>
                <a:cubicBezTo>
                  <a:pt x="2370496" y="193321"/>
                  <a:pt x="2332979" y="295210"/>
                  <a:pt x="2343860" y="451564"/>
                </a:cubicBezTo>
                <a:cubicBezTo>
                  <a:pt x="2152504" y="506782"/>
                  <a:pt x="1898982" y="398268"/>
                  <a:pt x="1781334" y="451564"/>
                </a:cubicBezTo>
                <a:cubicBezTo>
                  <a:pt x="1663686" y="504860"/>
                  <a:pt x="1441227" y="395235"/>
                  <a:pt x="1171930" y="451564"/>
                </a:cubicBezTo>
                <a:cubicBezTo>
                  <a:pt x="902633" y="507893"/>
                  <a:pt x="808813" y="418212"/>
                  <a:pt x="585965" y="451564"/>
                </a:cubicBezTo>
                <a:cubicBezTo>
                  <a:pt x="363118" y="484916"/>
                  <a:pt x="156418" y="438118"/>
                  <a:pt x="0" y="451564"/>
                </a:cubicBezTo>
                <a:cubicBezTo>
                  <a:pt x="-23724" y="250651"/>
                  <a:pt x="15709" y="181952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59F4A9DE-2C98-41B9-B939-FD9B32F2C67C}"/>
              </a:ext>
            </a:extLst>
          </p:cNvPr>
          <p:cNvSpPr txBox="1"/>
          <p:nvPr/>
        </p:nvSpPr>
        <p:spPr>
          <a:xfrm>
            <a:off x="535305" y="13182441"/>
            <a:ext cx="1984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…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triste.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713AF34-DAA7-4B3E-B5F8-E82C464F06E9}"/>
              </a:ext>
            </a:extLst>
          </p:cNvPr>
          <p:cNvSpPr txBox="1"/>
          <p:nvPr/>
        </p:nvSpPr>
        <p:spPr>
          <a:xfrm>
            <a:off x="116116" y="12667557"/>
            <a:ext cx="2475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Exemple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</p:txBody>
      </p:sp>
      <p:pic>
        <p:nvPicPr>
          <p:cNvPr id="74" name="Picture 2" descr="Paper, Write, Texture, Lines, Pattern, Writing Paper">
            <a:extLst>
              <a:ext uri="{FF2B5EF4-FFF2-40B4-BE49-F238E27FC236}">
                <a16:creationId xmlns:a16="http://schemas.microsoft.com/office/drawing/2014/main" id="{816932CC-E5DF-4E85-ACE1-A0E07E372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358718" y="13846899"/>
            <a:ext cx="3222612" cy="461665"/>
          </a:xfrm>
          <a:custGeom>
            <a:avLst/>
            <a:gdLst>
              <a:gd name="connsiteX0" fmla="*/ 0 w 3222612"/>
              <a:gd name="connsiteY0" fmla="*/ 0 h 461665"/>
              <a:gd name="connsiteX1" fmla="*/ 440424 w 3222612"/>
              <a:gd name="connsiteY1" fmla="*/ 0 h 461665"/>
              <a:gd name="connsiteX2" fmla="*/ 977526 w 3222612"/>
              <a:gd name="connsiteY2" fmla="*/ 0 h 461665"/>
              <a:gd name="connsiteX3" fmla="*/ 1417949 w 3222612"/>
              <a:gd name="connsiteY3" fmla="*/ 0 h 461665"/>
              <a:gd name="connsiteX4" fmla="*/ 2019504 w 3222612"/>
              <a:gd name="connsiteY4" fmla="*/ 0 h 461665"/>
              <a:gd name="connsiteX5" fmla="*/ 2588832 w 3222612"/>
              <a:gd name="connsiteY5" fmla="*/ 0 h 461665"/>
              <a:gd name="connsiteX6" fmla="*/ 3222612 w 3222612"/>
              <a:gd name="connsiteY6" fmla="*/ 0 h 461665"/>
              <a:gd name="connsiteX7" fmla="*/ 3222612 w 3222612"/>
              <a:gd name="connsiteY7" fmla="*/ 461665 h 461665"/>
              <a:gd name="connsiteX8" fmla="*/ 2782188 w 3222612"/>
              <a:gd name="connsiteY8" fmla="*/ 461665 h 461665"/>
              <a:gd name="connsiteX9" fmla="*/ 2212860 w 3222612"/>
              <a:gd name="connsiteY9" fmla="*/ 461665 h 461665"/>
              <a:gd name="connsiteX10" fmla="*/ 1707984 w 3222612"/>
              <a:gd name="connsiteY10" fmla="*/ 461665 h 461665"/>
              <a:gd name="connsiteX11" fmla="*/ 1106430 w 3222612"/>
              <a:gd name="connsiteY11" fmla="*/ 461665 h 461665"/>
              <a:gd name="connsiteX12" fmla="*/ 633780 w 3222612"/>
              <a:gd name="connsiteY12" fmla="*/ 461665 h 461665"/>
              <a:gd name="connsiteX13" fmla="*/ 0 w 3222612"/>
              <a:gd name="connsiteY13" fmla="*/ 461665 h 461665"/>
              <a:gd name="connsiteX14" fmla="*/ 0 w 3222612"/>
              <a:gd name="connsiteY1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22612" h="461665" extrusionOk="0">
                <a:moveTo>
                  <a:pt x="0" y="0"/>
                </a:moveTo>
                <a:cubicBezTo>
                  <a:pt x="119899" y="-46948"/>
                  <a:pt x="224215" y="17880"/>
                  <a:pt x="440424" y="0"/>
                </a:cubicBezTo>
                <a:cubicBezTo>
                  <a:pt x="656633" y="-17880"/>
                  <a:pt x="764935" y="4882"/>
                  <a:pt x="977526" y="0"/>
                </a:cubicBezTo>
                <a:cubicBezTo>
                  <a:pt x="1190117" y="-4882"/>
                  <a:pt x="1315386" y="11861"/>
                  <a:pt x="1417949" y="0"/>
                </a:cubicBezTo>
                <a:cubicBezTo>
                  <a:pt x="1520512" y="-11861"/>
                  <a:pt x="1874789" y="35651"/>
                  <a:pt x="2019504" y="0"/>
                </a:cubicBezTo>
                <a:cubicBezTo>
                  <a:pt x="2164220" y="-35651"/>
                  <a:pt x="2368719" y="22344"/>
                  <a:pt x="2588832" y="0"/>
                </a:cubicBezTo>
                <a:cubicBezTo>
                  <a:pt x="2808945" y="-22344"/>
                  <a:pt x="2948331" y="59989"/>
                  <a:pt x="3222612" y="0"/>
                </a:cubicBezTo>
                <a:cubicBezTo>
                  <a:pt x="3264875" y="185143"/>
                  <a:pt x="3190974" y="332539"/>
                  <a:pt x="3222612" y="461665"/>
                </a:cubicBezTo>
                <a:cubicBezTo>
                  <a:pt x="3091029" y="477086"/>
                  <a:pt x="2899945" y="431600"/>
                  <a:pt x="2782188" y="461665"/>
                </a:cubicBezTo>
                <a:cubicBezTo>
                  <a:pt x="2664431" y="491730"/>
                  <a:pt x="2391307" y="444699"/>
                  <a:pt x="2212860" y="461665"/>
                </a:cubicBezTo>
                <a:cubicBezTo>
                  <a:pt x="2034413" y="478631"/>
                  <a:pt x="1878538" y="457109"/>
                  <a:pt x="1707984" y="461665"/>
                </a:cubicBezTo>
                <a:cubicBezTo>
                  <a:pt x="1537430" y="466221"/>
                  <a:pt x="1370382" y="425439"/>
                  <a:pt x="1106430" y="461665"/>
                </a:cubicBezTo>
                <a:cubicBezTo>
                  <a:pt x="842478" y="497891"/>
                  <a:pt x="772641" y="434028"/>
                  <a:pt x="633780" y="461665"/>
                </a:cubicBezTo>
                <a:cubicBezTo>
                  <a:pt x="494919" y="489302"/>
                  <a:pt x="157176" y="404027"/>
                  <a:pt x="0" y="461665"/>
                </a:cubicBezTo>
                <a:cubicBezTo>
                  <a:pt x="-33131" y="280335"/>
                  <a:pt x="20010" y="18777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1F042B0E-6DD9-4680-BB79-C663D4040753}"/>
              </a:ext>
            </a:extLst>
          </p:cNvPr>
          <p:cNvSpPr txBox="1"/>
          <p:nvPr/>
        </p:nvSpPr>
        <p:spPr>
          <a:xfrm>
            <a:off x="552873" y="13886312"/>
            <a:ext cx="2854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…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sont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malades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pic>
        <p:nvPicPr>
          <p:cNvPr id="76" name="Picture 2" descr="Paper, Write, Texture, Lines, Pattern, Writing Paper">
            <a:extLst>
              <a:ext uri="{FF2B5EF4-FFF2-40B4-BE49-F238E27FC236}">
                <a16:creationId xmlns:a16="http://schemas.microsoft.com/office/drawing/2014/main" id="{BC6EC5D2-5846-4F72-8083-D169DCD4C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4006670" y="13842435"/>
            <a:ext cx="3222612" cy="493447"/>
          </a:xfrm>
          <a:custGeom>
            <a:avLst/>
            <a:gdLst>
              <a:gd name="connsiteX0" fmla="*/ 0 w 3222612"/>
              <a:gd name="connsiteY0" fmla="*/ 0 h 493447"/>
              <a:gd name="connsiteX1" fmla="*/ 440424 w 3222612"/>
              <a:gd name="connsiteY1" fmla="*/ 0 h 493447"/>
              <a:gd name="connsiteX2" fmla="*/ 977526 w 3222612"/>
              <a:gd name="connsiteY2" fmla="*/ 0 h 493447"/>
              <a:gd name="connsiteX3" fmla="*/ 1417949 w 3222612"/>
              <a:gd name="connsiteY3" fmla="*/ 0 h 493447"/>
              <a:gd name="connsiteX4" fmla="*/ 2019504 w 3222612"/>
              <a:gd name="connsiteY4" fmla="*/ 0 h 493447"/>
              <a:gd name="connsiteX5" fmla="*/ 2588832 w 3222612"/>
              <a:gd name="connsiteY5" fmla="*/ 0 h 493447"/>
              <a:gd name="connsiteX6" fmla="*/ 3222612 w 3222612"/>
              <a:gd name="connsiteY6" fmla="*/ 0 h 493447"/>
              <a:gd name="connsiteX7" fmla="*/ 3222612 w 3222612"/>
              <a:gd name="connsiteY7" fmla="*/ 493447 h 493447"/>
              <a:gd name="connsiteX8" fmla="*/ 2782188 w 3222612"/>
              <a:gd name="connsiteY8" fmla="*/ 493447 h 493447"/>
              <a:gd name="connsiteX9" fmla="*/ 2212860 w 3222612"/>
              <a:gd name="connsiteY9" fmla="*/ 493447 h 493447"/>
              <a:gd name="connsiteX10" fmla="*/ 1707984 w 3222612"/>
              <a:gd name="connsiteY10" fmla="*/ 493447 h 493447"/>
              <a:gd name="connsiteX11" fmla="*/ 1106430 w 3222612"/>
              <a:gd name="connsiteY11" fmla="*/ 493447 h 493447"/>
              <a:gd name="connsiteX12" fmla="*/ 633780 w 3222612"/>
              <a:gd name="connsiteY12" fmla="*/ 493447 h 493447"/>
              <a:gd name="connsiteX13" fmla="*/ 0 w 3222612"/>
              <a:gd name="connsiteY13" fmla="*/ 493447 h 493447"/>
              <a:gd name="connsiteX14" fmla="*/ 0 w 3222612"/>
              <a:gd name="connsiteY14" fmla="*/ 0 h 49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22612" h="493447" extrusionOk="0">
                <a:moveTo>
                  <a:pt x="0" y="0"/>
                </a:moveTo>
                <a:cubicBezTo>
                  <a:pt x="119899" y="-46948"/>
                  <a:pt x="224215" y="17880"/>
                  <a:pt x="440424" y="0"/>
                </a:cubicBezTo>
                <a:cubicBezTo>
                  <a:pt x="656633" y="-17880"/>
                  <a:pt x="764935" y="4882"/>
                  <a:pt x="977526" y="0"/>
                </a:cubicBezTo>
                <a:cubicBezTo>
                  <a:pt x="1190117" y="-4882"/>
                  <a:pt x="1315386" y="11861"/>
                  <a:pt x="1417949" y="0"/>
                </a:cubicBezTo>
                <a:cubicBezTo>
                  <a:pt x="1520512" y="-11861"/>
                  <a:pt x="1874789" y="35651"/>
                  <a:pt x="2019504" y="0"/>
                </a:cubicBezTo>
                <a:cubicBezTo>
                  <a:pt x="2164220" y="-35651"/>
                  <a:pt x="2368719" y="22344"/>
                  <a:pt x="2588832" y="0"/>
                </a:cubicBezTo>
                <a:cubicBezTo>
                  <a:pt x="2808945" y="-22344"/>
                  <a:pt x="2948331" y="59989"/>
                  <a:pt x="3222612" y="0"/>
                </a:cubicBezTo>
                <a:cubicBezTo>
                  <a:pt x="3272457" y="244841"/>
                  <a:pt x="3206118" y="253695"/>
                  <a:pt x="3222612" y="493447"/>
                </a:cubicBezTo>
                <a:cubicBezTo>
                  <a:pt x="3091029" y="508868"/>
                  <a:pt x="2899945" y="463382"/>
                  <a:pt x="2782188" y="493447"/>
                </a:cubicBezTo>
                <a:cubicBezTo>
                  <a:pt x="2664431" y="523512"/>
                  <a:pt x="2391307" y="476481"/>
                  <a:pt x="2212860" y="493447"/>
                </a:cubicBezTo>
                <a:cubicBezTo>
                  <a:pt x="2034413" y="510413"/>
                  <a:pt x="1878538" y="488891"/>
                  <a:pt x="1707984" y="493447"/>
                </a:cubicBezTo>
                <a:cubicBezTo>
                  <a:pt x="1537430" y="498003"/>
                  <a:pt x="1370382" y="457221"/>
                  <a:pt x="1106430" y="493447"/>
                </a:cubicBezTo>
                <a:cubicBezTo>
                  <a:pt x="842478" y="529673"/>
                  <a:pt x="772641" y="465810"/>
                  <a:pt x="633780" y="493447"/>
                </a:cubicBezTo>
                <a:cubicBezTo>
                  <a:pt x="494919" y="521084"/>
                  <a:pt x="157176" y="435809"/>
                  <a:pt x="0" y="493447"/>
                </a:cubicBezTo>
                <a:cubicBezTo>
                  <a:pt x="-28487" y="388289"/>
                  <a:pt x="48581" y="152932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08C5F803-677A-4980-ADDB-B97DA4C5FA4E}"/>
              </a:ext>
            </a:extLst>
          </p:cNvPr>
          <p:cNvSpPr txBox="1"/>
          <p:nvPr/>
        </p:nvSpPr>
        <p:spPr>
          <a:xfrm>
            <a:off x="4190551" y="13888464"/>
            <a:ext cx="2854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…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rapide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pic>
        <p:nvPicPr>
          <p:cNvPr id="78" name="Picture 2" descr="Paper, Write, Texture, Lines, Pattern, Writing Paper">
            <a:extLst>
              <a:ext uri="{FF2B5EF4-FFF2-40B4-BE49-F238E27FC236}">
                <a16:creationId xmlns:a16="http://schemas.microsoft.com/office/drawing/2014/main" id="{208D61BC-C89E-4B1E-A5A5-79EBC54B0D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398615" y="14600278"/>
            <a:ext cx="3222612" cy="490509"/>
          </a:xfrm>
          <a:custGeom>
            <a:avLst/>
            <a:gdLst>
              <a:gd name="connsiteX0" fmla="*/ 0 w 3222612"/>
              <a:gd name="connsiteY0" fmla="*/ 0 h 490509"/>
              <a:gd name="connsiteX1" fmla="*/ 440424 w 3222612"/>
              <a:gd name="connsiteY1" fmla="*/ 0 h 490509"/>
              <a:gd name="connsiteX2" fmla="*/ 977526 w 3222612"/>
              <a:gd name="connsiteY2" fmla="*/ 0 h 490509"/>
              <a:gd name="connsiteX3" fmla="*/ 1417949 w 3222612"/>
              <a:gd name="connsiteY3" fmla="*/ 0 h 490509"/>
              <a:gd name="connsiteX4" fmla="*/ 2019504 w 3222612"/>
              <a:gd name="connsiteY4" fmla="*/ 0 h 490509"/>
              <a:gd name="connsiteX5" fmla="*/ 2588832 w 3222612"/>
              <a:gd name="connsiteY5" fmla="*/ 0 h 490509"/>
              <a:gd name="connsiteX6" fmla="*/ 3222612 w 3222612"/>
              <a:gd name="connsiteY6" fmla="*/ 0 h 490509"/>
              <a:gd name="connsiteX7" fmla="*/ 3222612 w 3222612"/>
              <a:gd name="connsiteY7" fmla="*/ 490509 h 490509"/>
              <a:gd name="connsiteX8" fmla="*/ 2782188 w 3222612"/>
              <a:gd name="connsiteY8" fmla="*/ 490509 h 490509"/>
              <a:gd name="connsiteX9" fmla="*/ 2212860 w 3222612"/>
              <a:gd name="connsiteY9" fmla="*/ 490509 h 490509"/>
              <a:gd name="connsiteX10" fmla="*/ 1707984 w 3222612"/>
              <a:gd name="connsiteY10" fmla="*/ 490509 h 490509"/>
              <a:gd name="connsiteX11" fmla="*/ 1106430 w 3222612"/>
              <a:gd name="connsiteY11" fmla="*/ 490509 h 490509"/>
              <a:gd name="connsiteX12" fmla="*/ 633780 w 3222612"/>
              <a:gd name="connsiteY12" fmla="*/ 490509 h 490509"/>
              <a:gd name="connsiteX13" fmla="*/ 0 w 3222612"/>
              <a:gd name="connsiteY13" fmla="*/ 490509 h 490509"/>
              <a:gd name="connsiteX14" fmla="*/ 0 w 3222612"/>
              <a:gd name="connsiteY14" fmla="*/ 0 h 490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22612" h="490509" extrusionOk="0">
                <a:moveTo>
                  <a:pt x="0" y="0"/>
                </a:moveTo>
                <a:cubicBezTo>
                  <a:pt x="119899" y="-46948"/>
                  <a:pt x="224215" y="17880"/>
                  <a:pt x="440424" y="0"/>
                </a:cubicBezTo>
                <a:cubicBezTo>
                  <a:pt x="656633" y="-17880"/>
                  <a:pt x="764935" y="4882"/>
                  <a:pt x="977526" y="0"/>
                </a:cubicBezTo>
                <a:cubicBezTo>
                  <a:pt x="1190117" y="-4882"/>
                  <a:pt x="1315386" y="11861"/>
                  <a:pt x="1417949" y="0"/>
                </a:cubicBezTo>
                <a:cubicBezTo>
                  <a:pt x="1520512" y="-11861"/>
                  <a:pt x="1874789" y="35651"/>
                  <a:pt x="2019504" y="0"/>
                </a:cubicBezTo>
                <a:cubicBezTo>
                  <a:pt x="2164220" y="-35651"/>
                  <a:pt x="2368719" y="22344"/>
                  <a:pt x="2588832" y="0"/>
                </a:cubicBezTo>
                <a:cubicBezTo>
                  <a:pt x="2808945" y="-22344"/>
                  <a:pt x="2948331" y="59989"/>
                  <a:pt x="3222612" y="0"/>
                </a:cubicBezTo>
                <a:cubicBezTo>
                  <a:pt x="3272060" y="193417"/>
                  <a:pt x="3208329" y="392049"/>
                  <a:pt x="3222612" y="490509"/>
                </a:cubicBezTo>
                <a:cubicBezTo>
                  <a:pt x="3091029" y="505930"/>
                  <a:pt x="2899945" y="460444"/>
                  <a:pt x="2782188" y="490509"/>
                </a:cubicBezTo>
                <a:cubicBezTo>
                  <a:pt x="2664431" y="520574"/>
                  <a:pt x="2391307" y="473543"/>
                  <a:pt x="2212860" y="490509"/>
                </a:cubicBezTo>
                <a:cubicBezTo>
                  <a:pt x="2034413" y="507475"/>
                  <a:pt x="1878538" y="485953"/>
                  <a:pt x="1707984" y="490509"/>
                </a:cubicBezTo>
                <a:cubicBezTo>
                  <a:pt x="1537430" y="495065"/>
                  <a:pt x="1370382" y="454283"/>
                  <a:pt x="1106430" y="490509"/>
                </a:cubicBezTo>
                <a:cubicBezTo>
                  <a:pt x="842478" y="526735"/>
                  <a:pt x="772641" y="462872"/>
                  <a:pt x="633780" y="490509"/>
                </a:cubicBezTo>
                <a:cubicBezTo>
                  <a:pt x="494919" y="518146"/>
                  <a:pt x="157176" y="432871"/>
                  <a:pt x="0" y="490509"/>
                </a:cubicBezTo>
                <a:cubicBezTo>
                  <a:pt x="-43982" y="307133"/>
                  <a:pt x="37513" y="188917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FFC99467-7107-464A-B9D2-11F5776FB610}"/>
              </a:ext>
            </a:extLst>
          </p:cNvPr>
          <p:cNvSpPr txBox="1"/>
          <p:nvPr/>
        </p:nvSpPr>
        <p:spPr>
          <a:xfrm>
            <a:off x="582614" y="14595521"/>
            <a:ext cx="3067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…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sont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seuls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pic>
        <p:nvPicPr>
          <p:cNvPr id="80" name="Picture 2" descr="Paper, Write, Texture, Lines, Pattern, Writing Paper">
            <a:extLst>
              <a:ext uri="{FF2B5EF4-FFF2-40B4-BE49-F238E27FC236}">
                <a16:creationId xmlns:a16="http://schemas.microsoft.com/office/drawing/2014/main" id="{F1D336D7-C3F0-4C7F-A49A-A8FD5929B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4046567" y="14595814"/>
            <a:ext cx="3222612" cy="461665"/>
          </a:xfrm>
          <a:custGeom>
            <a:avLst/>
            <a:gdLst>
              <a:gd name="connsiteX0" fmla="*/ 0 w 3222612"/>
              <a:gd name="connsiteY0" fmla="*/ 0 h 461665"/>
              <a:gd name="connsiteX1" fmla="*/ 440424 w 3222612"/>
              <a:gd name="connsiteY1" fmla="*/ 0 h 461665"/>
              <a:gd name="connsiteX2" fmla="*/ 977526 w 3222612"/>
              <a:gd name="connsiteY2" fmla="*/ 0 h 461665"/>
              <a:gd name="connsiteX3" fmla="*/ 1417949 w 3222612"/>
              <a:gd name="connsiteY3" fmla="*/ 0 h 461665"/>
              <a:gd name="connsiteX4" fmla="*/ 2019504 w 3222612"/>
              <a:gd name="connsiteY4" fmla="*/ 0 h 461665"/>
              <a:gd name="connsiteX5" fmla="*/ 2588832 w 3222612"/>
              <a:gd name="connsiteY5" fmla="*/ 0 h 461665"/>
              <a:gd name="connsiteX6" fmla="*/ 3222612 w 3222612"/>
              <a:gd name="connsiteY6" fmla="*/ 0 h 461665"/>
              <a:gd name="connsiteX7" fmla="*/ 3222612 w 3222612"/>
              <a:gd name="connsiteY7" fmla="*/ 461665 h 461665"/>
              <a:gd name="connsiteX8" fmla="*/ 2782188 w 3222612"/>
              <a:gd name="connsiteY8" fmla="*/ 461665 h 461665"/>
              <a:gd name="connsiteX9" fmla="*/ 2212860 w 3222612"/>
              <a:gd name="connsiteY9" fmla="*/ 461665 h 461665"/>
              <a:gd name="connsiteX10" fmla="*/ 1707984 w 3222612"/>
              <a:gd name="connsiteY10" fmla="*/ 461665 h 461665"/>
              <a:gd name="connsiteX11" fmla="*/ 1106430 w 3222612"/>
              <a:gd name="connsiteY11" fmla="*/ 461665 h 461665"/>
              <a:gd name="connsiteX12" fmla="*/ 633780 w 3222612"/>
              <a:gd name="connsiteY12" fmla="*/ 461665 h 461665"/>
              <a:gd name="connsiteX13" fmla="*/ 0 w 3222612"/>
              <a:gd name="connsiteY13" fmla="*/ 461665 h 461665"/>
              <a:gd name="connsiteX14" fmla="*/ 0 w 3222612"/>
              <a:gd name="connsiteY1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22612" h="461665" extrusionOk="0">
                <a:moveTo>
                  <a:pt x="0" y="0"/>
                </a:moveTo>
                <a:cubicBezTo>
                  <a:pt x="119899" y="-46948"/>
                  <a:pt x="224215" y="17880"/>
                  <a:pt x="440424" y="0"/>
                </a:cubicBezTo>
                <a:cubicBezTo>
                  <a:pt x="656633" y="-17880"/>
                  <a:pt x="764935" y="4882"/>
                  <a:pt x="977526" y="0"/>
                </a:cubicBezTo>
                <a:cubicBezTo>
                  <a:pt x="1190117" y="-4882"/>
                  <a:pt x="1315386" y="11861"/>
                  <a:pt x="1417949" y="0"/>
                </a:cubicBezTo>
                <a:cubicBezTo>
                  <a:pt x="1520512" y="-11861"/>
                  <a:pt x="1874789" y="35651"/>
                  <a:pt x="2019504" y="0"/>
                </a:cubicBezTo>
                <a:cubicBezTo>
                  <a:pt x="2164220" y="-35651"/>
                  <a:pt x="2368719" y="22344"/>
                  <a:pt x="2588832" y="0"/>
                </a:cubicBezTo>
                <a:cubicBezTo>
                  <a:pt x="2808945" y="-22344"/>
                  <a:pt x="2948331" y="59989"/>
                  <a:pt x="3222612" y="0"/>
                </a:cubicBezTo>
                <a:cubicBezTo>
                  <a:pt x="3264875" y="185143"/>
                  <a:pt x="3190974" y="332539"/>
                  <a:pt x="3222612" y="461665"/>
                </a:cubicBezTo>
                <a:cubicBezTo>
                  <a:pt x="3091029" y="477086"/>
                  <a:pt x="2899945" y="431600"/>
                  <a:pt x="2782188" y="461665"/>
                </a:cubicBezTo>
                <a:cubicBezTo>
                  <a:pt x="2664431" y="491730"/>
                  <a:pt x="2391307" y="444699"/>
                  <a:pt x="2212860" y="461665"/>
                </a:cubicBezTo>
                <a:cubicBezTo>
                  <a:pt x="2034413" y="478631"/>
                  <a:pt x="1878538" y="457109"/>
                  <a:pt x="1707984" y="461665"/>
                </a:cubicBezTo>
                <a:cubicBezTo>
                  <a:pt x="1537430" y="466221"/>
                  <a:pt x="1370382" y="425439"/>
                  <a:pt x="1106430" y="461665"/>
                </a:cubicBezTo>
                <a:cubicBezTo>
                  <a:pt x="842478" y="497891"/>
                  <a:pt x="772641" y="434028"/>
                  <a:pt x="633780" y="461665"/>
                </a:cubicBezTo>
                <a:cubicBezTo>
                  <a:pt x="494919" y="489302"/>
                  <a:pt x="157176" y="404027"/>
                  <a:pt x="0" y="461665"/>
                </a:cubicBezTo>
                <a:cubicBezTo>
                  <a:pt x="-33131" y="280335"/>
                  <a:pt x="20010" y="18777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7AC69DCC-4185-4870-AC7D-6AB1135C02F9}"/>
              </a:ext>
            </a:extLst>
          </p:cNvPr>
          <p:cNvSpPr txBox="1"/>
          <p:nvPr/>
        </p:nvSpPr>
        <p:spPr>
          <a:xfrm>
            <a:off x="4230566" y="14595814"/>
            <a:ext cx="2854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…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sont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faibles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pic>
        <p:nvPicPr>
          <p:cNvPr id="83" name="Picture 2" descr="Paper, Write, Texture, Lines, Pattern, Writing Paper">
            <a:extLst>
              <a:ext uri="{FF2B5EF4-FFF2-40B4-BE49-F238E27FC236}">
                <a16:creationId xmlns:a16="http://schemas.microsoft.com/office/drawing/2014/main" id="{6E506D11-2BB6-4969-975E-EE053FFD3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403430" y="15287689"/>
            <a:ext cx="3222612" cy="510175"/>
          </a:xfrm>
          <a:custGeom>
            <a:avLst/>
            <a:gdLst>
              <a:gd name="connsiteX0" fmla="*/ 0 w 3222612"/>
              <a:gd name="connsiteY0" fmla="*/ 0 h 510175"/>
              <a:gd name="connsiteX1" fmla="*/ 440424 w 3222612"/>
              <a:gd name="connsiteY1" fmla="*/ 0 h 510175"/>
              <a:gd name="connsiteX2" fmla="*/ 977526 w 3222612"/>
              <a:gd name="connsiteY2" fmla="*/ 0 h 510175"/>
              <a:gd name="connsiteX3" fmla="*/ 1417949 w 3222612"/>
              <a:gd name="connsiteY3" fmla="*/ 0 h 510175"/>
              <a:gd name="connsiteX4" fmla="*/ 2019504 w 3222612"/>
              <a:gd name="connsiteY4" fmla="*/ 0 h 510175"/>
              <a:gd name="connsiteX5" fmla="*/ 2588832 w 3222612"/>
              <a:gd name="connsiteY5" fmla="*/ 0 h 510175"/>
              <a:gd name="connsiteX6" fmla="*/ 3222612 w 3222612"/>
              <a:gd name="connsiteY6" fmla="*/ 0 h 510175"/>
              <a:gd name="connsiteX7" fmla="*/ 3222612 w 3222612"/>
              <a:gd name="connsiteY7" fmla="*/ 510175 h 510175"/>
              <a:gd name="connsiteX8" fmla="*/ 2782188 w 3222612"/>
              <a:gd name="connsiteY8" fmla="*/ 510175 h 510175"/>
              <a:gd name="connsiteX9" fmla="*/ 2212860 w 3222612"/>
              <a:gd name="connsiteY9" fmla="*/ 510175 h 510175"/>
              <a:gd name="connsiteX10" fmla="*/ 1707984 w 3222612"/>
              <a:gd name="connsiteY10" fmla="*/ 510175 h 510175"/>
              <a:gd name="connsiteX11" fmla="*/ 1106430 w 3222612"/>
              <a:gd name="connsiteY11" fmla="*/ 510175 h 510175"/>
              <a:gd name="connsiteX12" fmla="*/ 633780 w 3222612"/>
              <a:gd name="connsiteY12" fmla="*/ 510175 h 510175"/>
              <a:gd name="connsiteX13" fmla="*/ 0 w 3222612"/>
              <a:gd name="connsiteY13" fmla="*/ 510175 h 510175"/>
              <a:gd name="connsiteX14" fmla="*/ 0 w 3222612"/>
              <a:gd name="connsiteY14" fmla="*/ 0 h 51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22612" h="510175" extrusionOk="0">
                <a:moveTo>
                  <a:pt x="0" y="0"/>
                </a:moveTo>
                <a:cubicBezTo>
                  <a:pt x="119899" y="-46948"/>
                  <a:pt x="224215" y="17880"/>
                  <a:pt x="440424" y="0"/>
                </a:cubicBezTo>
                <a:cubicBezTo>
                  <a:pt x="656633" y="-17880"/>
                  <a:pt x="764935" y="4882"/>
                  <a:pt x="977526" y="0"/>
                </a:cubicBezTo>
                <a:cubicBezTo>
                  <a:pt x="1190117" y="-4882"/>
                  <a:pt x="1315386" y="11861"/>
                  <a:pt x="1417949" y="0"/>
                </a:cubicBezTo>
                <a:cubicBezTo>
                  <a:pt x="1520512" y="-11861"/>
                  <a:pt x="1874789" y="35651"/>
                  <a:pt x="2019504" y="0"/>
                </a:cubicBezTo>
                <a:cubicBezTo>
                  <a:pt x="2164220" y="-35651"/>
                  <a:pt x="2368719" y="22344"/>
                  <a:pt x="2588832" y="0"/>
                </a:cubicBezTo>
                <a:cubicBezTo>
                  <a:pt x="2808945" y="-22344"/>
                  <a:pt x="2948331" y="59989"/>
                  <a:pt x="3222612" y="0"/>
                </a:cubicBezTo>
                <a:cubicBezTo>
                  <a:pt x="3260686" y="244851"/>
                  <a:pt x="3221354" y="373410"/>
                  <a:pt x="3222612" y="510175"/>
                </a:cubicBezTo>
                <a:cubicBezTo>
                  <a:pt x="3091029" y="525596"/>
                  <a:pt x="2899945" y="480110"/>
                  <a:pt x="2782188" y="510175"/>
                </a:cubicBezTo>
                <a:cubicBezTo>
                  <a:pt x="2664431" y="540240"/>
                  <a:pt x="2391307" y="493209"/>
                  <a:pt x="2212860" y="510175"/>
                </a:cubicBezTo>
                <a:cubicBezTo>
                  <a:pt x="2034413" y="527141"/>
                  <a:pt x="1878538" y="505619"/>
                  <a:pt x="1707984" y="510175"/>
                </a:cubicBezTo>
                <a:cubicBezTo>
                  <a:pt x="1537430" y="514731"/>
                  <a:pt x="1370382" y="473949"/>
                  <a:pt x="1106430" y="510175"/>
                </a:cubicBezTo>
                <a:cubicBezTo>
                  <a:pt x="842478" y="546401"/>
                  <a:pt x="772641" y="482538"/>
                  <a:pt x="633780" y="510175"/>
                </a:cubicBezTo>
                <a:cubicBezTo>
                  <a:pt x="494919" y="537812"/>
                  <a:pt x="157176" y="452537"/>
                  <a:pt x="0" y="510175"/>
                </a:cubicBezTo>
                <a:cubicBezTo>
                  <a:pt x="-24968" y="279129"/>
                  <a:pt x="8530" y="225021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5FCB032B-588D-4BF9-855A-A72626F628E3}"/>
              </a:ext>
            </a:extLst>
          </p:cNvPr>
          <p:cNvSpPr txBox="1"/>
          <p:nvPr/>
        </p:nvSpPr>
        <p:spPr>
          <a:xfrm>
            <a:off x="558700" y="15336199"/>
            <a:ext cx="2854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…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difficile.</a:t>
            </a:r>
          </a:p>
        </p:txBody>
      </p:sp>
      <p:pic>
        <p:nvPicPr>
          <p:cNvPr id="87" name="Picture 2" descr="Paper, Write, Texture, Lines, Pattern, Writing Paper">
            <a:extLst>
              <a:ext uri="{FF2B5EF4-FFF2-40B4-BE49-F238E27FC236}">
                <a16:creationId xmlns:a16="http://schemas.microsoft.com/office/drawing/2014/main" id="{20EF4850-507D-4DEF-8A8F-58356BAE6E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4051382" y="15283225"/>
            <a:ext cx="3222612" cy="510175"/>
          </a:xfrm>
          <a:custGeom>
            <a:avLst/>
            <a:gdLst>
              <a:gd name="connsiteX0" fmla="*/ 0 w 3222612"/>
              <a:gd name="connsiteY0" fmla="*/ 0 h 510175"/>
              <a:gd name="connsiteX1" fmla="*/ 440424 w 3222612"/>
              <a:gd name="connsiteY1" fmla="*/ 0 h 510175"/>
              <a:gd name="connsiteX2" fmla="*/ 977526 w 3222612"/>
              <a:gd name="connsiteY2" fmla="*/ 0 h 510175"/>
              <a:gd name="connsiteX3" fmla="*/ 1417949 w 3222612"/>
              <a:gd name="connsiteY3" fmla="*/ 0 h 510175"/>
              <a:gd name="connsiteX4" fmla="*/ 2019504 w 3222612"/>
              <a:gd name="connsiteY4" fmla="*/ 0 h 510175"/>
              <a:gd name="connsiteX5" fmla="*/ 2588832 w 3222612"/>
              <a:gd name="connsiteY5" fmla="*/ 0 h 510175"/>
              <a:gd name="connsiteX6" fmla="*/ 3222612 w 3222612"/>
              <a:gd name="connsiteY6" fmla="*/ 0 h 510175"/>
              <a:gd name="connsiteX7" fmla="*/ 3222612 w 3222612"/>
              <a:gd name="connsiteY7" fmla="*/ 510175 h 510175"/>
              <a:gd name="connsiteX8" fmla="*/ 2782188 w 3222612"/>
              <a:gd name="connsiteY8" fmla="*/ 510175 h 510175"/>
              <a:gd name="connsiteX9" fmla="*/ 2212860 w 3222612"/>
              <a:gd name="connsiteY9" fmla="*/ 510175 h 510175"/>
              <a:gd name="connsiteX10" fmla="*/ 1707984 w 3222612"/>
              <a:gd name="connsiteY10" fmla="*/ 510175 h 510175"/>
              <a:gd name="connsiteX11" fmla="*/ 1106430 w 3222612"/>
              <a:gd name="connsiteY11" fmla="*/ 510175 h 510175"/>
              <a:gd name="connsiteX12" fmla="*/ 633780 w 3222612"/>
              <a:gd name="connsiteY12" fmla="*/ 510175 h 510175"/>
              <a:gd name="connsiteX13" fmla="*/ 0 w 3222612"/>
              <a:gd name="connsiteY13" fmla="*/ 510175 h 510175"/>
              <a:gd name="connsiteX14" fmla="*/ 0 w 3222612"/>
              <a:gd name="connsiteY14" fmla="*/ 0 h 51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22612" h="510175" extrusionOk="0">
                <a:moveTo>
                  <a:pt x="0" y="0"/>
                </a:moveTo>
                <a:cubicBezTo>
                  <a:pt x="119899" y="-46948"/>
                  <a:pt x="224215" y="17880"/>
                  <a:pt x="440424" y="0"/>
                </a:cubicBezTo>
                <a:cubicBezTo>
                  <a:pt x="656633" y="-17880"/>
                  <a:pt x="764935" y="4882"/>
                  <a:pt x="977526" y="0"/>
                </a:cubicBezTo>
                <a:cubicBezTo>
                  <a:pt x="1190117" y="-4882"/>
                  <a:pt x="1315386" y="11861"/>
                  <a:pt x="1417949" y="0"/>
                </a:cubicBezTo>
                <a:cubicBezTo>
                  <a:pt x="1520512" y="-11861"/>
                  <a:pt x="1874789" y="35651"/>
                  <a:pt x="2019504" y="0"/>
                </a:cubicBezTo>
                <a:cubicBezTo>
                  <a:pt x="2164220" y="-35651"/>
                  <a:pt x="2368719" y="22344"/>
                  <a:pt x="2588832" y="0"/>
                </a:cubicBezTo>
                <a:cubicBezTo>
                  <a:pt x="2808945" y="-22344"/>
                  <a:pt x="2948331" y="59989"/>
                  <a:pt x="3222612" y="0"/>
                </a:cubicBezTo>
                <a:cubicBezTo>
                  <a:pt x="3260686" y="244851"/>
                  <a:pt x="3221354" y="373410"/>
                  <a:pt x="3222612" y="510175"/>
                </a:cubicBezTo>
                <a:cubicBezTo>
                  <a:pt x="3091029" y="525596"/>
                  <a:pt x="2899945" y="480110"/>
                  <a:pt x="2782188" y="510175"/>
                </a:cubicBezTo>
                <a:cubicBezTo>
                  <a:pt x="2664431" y="540240"/>
                  <a:pt x="2391307" y="493209"/>
                  <a:pt x="2212860" y="510175"/>
                </a:cubicBezTo>
                <a:cubicBezTo>
                  <a:pt x="2034413" y="527141"/>
                  <a:pt x="1878538" y="505619"/>
                  <a:pt x="1707984" y="510175"/>
                </a:cubicBezTo>
                <a:cubicBezTo>
                  <a:pt x="1537430" y="514731"/>
                  <a:pt x="1370382" y="473949"/>
                  <a:pt x="1106430" y="510175"/>
                </a:cubicBezTo>
                <a:cubicBezTo>
                  <a:pt x="842478" y="546401"/>
                  <a:pt x="772641" y="482538"/>
                  <a:pt x="633780" y="510175"/>
                </a:cubicBezTo>
                <a:cubicBezTo>
                  <a:pt x="494919" y="537812"/>
                  <a:pt x="157176" y="452537"/>
                  <a:pt x="0" y="510175"/>
                </a:cubicBezTo>
                <a:cubicBezTo>
                  <a:pt x="-24968" y="279129"/>
                  <a:pt x="8530" y="225021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A2A03E21-50EC-4D34-B59F-1E8839CA0E3F}"/>
              </a:ext>
            </a:extLst>
          </p:cNvPr>
          <p:cNvSpPr txBox="1"/>
          <p:nvPr/>
        </p:nvSpPr>
        <p:spPr>
          <a:xfrm>
            <a:off x="4235381" y="15306960"/>
            <a:ext cx="3038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…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sont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calmes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BDD8A04B-F53E-48B7-9CA1-63A0ECB78360}"/>
              </a:ext>
            </a:extLst>
          </p:cNvPr>
          <p:cNvSpPr/>
          <p:nvPr/>
        </p:nvSpPr>
        <p:spPr>
          <a:xfrm>
            <a:off x="3928208" y="13693023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3D428CD1-267C-4DA1-AAB8-0C7FA28160EE}"/>
              </a:ext>
            </a:extLst>
          </p:cNvPr>
          <p:cNvSpPr/>
          <p:nvPr/>
        </p:nvSpPr>
        <p:spPr>
          <a:xfrm>
            <a:off x="3887808" y="14400373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F2FA07DF-1CC2-4145-BF96-FB807C91CC51}"/>
              </a:ext>
            </a:extLst>
          </p:cNvPr>
          <p:cNvSpPr/>
          <p:nvPr/>
        </p:nvSpPr>
        <p:spPr>
          <a:xfrm>
            <a:off x="3888613" y="15116541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9AB6431F-2A55-4451-BA72-5D38C6F3A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61" y="11801303"/>
            <a:ext cx="2274005" cy="859611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B13277A7-4654-42AC-A051-0AC1A734C69A}"/>
              </a:ext>
            </a:extLst>
          </p:cNvPr>
          <p:cNvSpPr txBox="1"/>
          <p:nvPr/>
        </p:nvSpPr>
        <p:spPr>
          <a:xfrm>
            <a:off x="2456826" y="12004693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Écris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de 1à 6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elle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ils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/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elles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103" name="Table 5">
            <a:extLst>
              <a:ext uri="{FF2B5EF4-FFF2-40B4-BE49-F238E27FC236}">
                <a16:creationId xmlns:a16="http://schemas.microsoft.com/office/drawing/2014/main" id="{5198AA9E-0550-44EA-93A9-1CB55A2EC2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7240752"/>
              </p:ext>
            </p:extLst>
          </p:nvPr>
        </p:nvGraphicFramePr>
        <p:xfrm>
          <a:off x="7494688" y="12600881"/>
          <a:ext cx="3298071" cy="3474720"/>
        </p:xfrm>
        <a:graphic>
          <a:graphicData uri="http://schemas.openxmlformats.org/drawingml/2006/table">
            <a:tbl>
              <a:tblPr/>
              <a:tblGrid>
                <a:gridCol w="738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29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67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54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il</a:t>
                      </a: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 / </a:t>
                      </a:r>
                      <a:r>
                        <a:rPr lang="en-GB" sz="2000" b="1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elle</a:t>
                      </a:r>
                      <a:b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</a:b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(he/she)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ils</a:t>
                      </a: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 / </a:t>
                      </a:r>
                      <a:r>
                        <a:rPr lang="en-GB" sz="2000" b="1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elles</a:t>
                      </a:r>
                      <a:b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</a:b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(they)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5781388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Ex.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3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4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5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6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4" name="Google Shape;243;p34">
            <a:extLst>
              <a:ext uri="{FF2B5EF4-FFF2-40B4-BE49-F238E27FC236}">
                <a16:creationId xmlns:a16="http://schemas.microsoft.com/office/drawing/2014/main" id="{145E48DB-6424-4DC5-96F3-778F38645E3A}"/>
              </a:ext>
            </a:extLst>
          </p:cNvPr>
          <p:cNvPicPr/>
          <p:nvPr/>
        </p:nvPicPr>
        <p:blipFill>
          <a:blip r:embed="rId17"/>
          <a:stretch/>
        </p:blipFill>
        <p:spPr>
          <a:xfrm>
            <a:off x="8568864" y="13264800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105" name="Speech Bubble: Oval 104">
            <a:extLst>
              <a:ext uri="{FF2B5EF4-FFF2-40B4-BE49-F238E27FC236}">
                <a16:creationId xmlns:a16="http://schemas.microsoft.com/office/drawing/2014/main" id="{23DCDFF5-5839-4075-8B9F-9E0528DF801D}"/>
              </a:ext>
            </a:extLst>
          </p:cNvPr>
          <p:cNvSpPr/>
          <p:nvPr/>
        </p:nvSpPr>
        <p:spPr>
          <a:xfrm>
            <a:off x="4368014" y="12800710"/>
            <a:ext cx="1573168" cy="741847"/>
          </a:xfrm>
          <a:prstGeom prst="wedgeEllipseCallout">
            <a:avLst>
              <a:gd name="adj1" fmla="val 59808"/>
              <a:gd name="adj2" fmla="val 45324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Miam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miam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</a:t>
            </a:r>
          </a:p>
        </p:txBody>
      </p:sp>
      <p:pic>
        <p:nvPicPr>
          <p:cNvPr id="85" name="Picture 84" descr="Logo&#10;&#10;Description automatically generated">
            <a:extLst>
              <a:ext uri="{FF2B5EF4-FFF2-40B4-BE49-F238E27FC236}">
                <a16:creationId xmlns:a16="http://schemas.microsoft.com/office/drawing/2014/main" id="{A65E96AC-53F5-4E57-9AB2-07A19957F94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54" y="5272722"/>
            <a:ext cx="852960" cy="559089"/>
          </a:xfrm>
          <a:prstGeom prst="rect">
            <a:avLst/>
          </a:prstGeom>
        </p:spPr>
      </p:pic>
      <p:pic>
        <p:nvPicPr>
          <p:cNvPr id="89" name="Picture 88" descr="Shape&#10;&#10;Description automatically generated with medium confidence">
            <a:extLst>
              <a:ext uri="{FF2B5EF4-FFF2-40B4-BE49-F238E27FC236}">
                <a16:creationId xmlns:a16="http://schemas.microsoft.com/office/drawing/2014/main" id="{1CD64BB2-9331-4BBF-8B7A-B81EB5581E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276" y="7923698"/>
            <a:ext cx="906138" cy="525755"/>
          </a:xfrm>
          <a:prstGeom prst="rect">
            <a:avLst/>
          </a:prstGeom>
        </p:spPr>
      </p:pic>
      <p:pic>
        <p:nvPicPr>
          <p:cNvPr id="90" name="Picture 89" descr="Shape&#10;&#10;Description automatically generated">
            <a:extLst>
              <a:ext uri="{FF2B5EF4-FFF2-40B4-BE49-F238E27FC236}">
                <a16:creationId xmlns:a16="http://schemas.microsoft.com/office/drawing/2014/main" id="{50262D97-3743-4378-9537-F7B329B72FF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727" y="6816676"/>
            <a:ext cx="652511" cy="571457"/>
          </a:xfrm>
          <a:prstGeom prst="rect">
            <a:avLst/>
          </a:prstGeom>
        </p:spPr>
      </p:pic>
      <p:pic>
        <p:nvPicPr>
          <p:cNvPr id="94" name="Picture 93" descr="A picture containing window&#10;&#10;Description automatically generated">
            <a:extLst>
              <a:ext uri="{FF2B5EF4-FFF2-40B4-BE49-F238E27FC236}">
                <a16:creationId xmlns:a16="http://schemas.microsoft.com/office/drawing/2014/main" id="{072A663D-DC69-4BDE-9F66-C1CD94EDB3A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4419">
            <a:off x="5211812" y="5863389"/>
            <a:ext cx="572398" cy="559430"/>
          </a:xfrm>
          <a:prstGeom prst="rect">
            <a:avLst/>
          </a:prstGeom>
        </p:spPr>
      </p:pic>
      <p:pic>
        <p:nvPicPr>
          <p:cNvPr id="95" name="Picture 9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EC8450D-09BD-41CB-A0F2-23CF8BD58A7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786" y="6338706"/>
            <a:ext cx="554433" cy="552372"/>
          </a:xfrm>
          <a:prstGeom prst="rect">
            <a:avLst/>
          </a:prstGeom>
        </p:spPr>
      </p:pic>
      <p:pic>
        <p:nvPicPr>
          <p:cNvPr id="96" name="Picture 95" descr="Background pattern&#10;&#10;Description automatically generated">
            <a:extLst>
              <a:ext uri="{FF2B5EF4-FFF2-40B4-BE49-F238E27FC236}">
                <a16:creationId xmlns:a16="http://schemas.microsoft.com/office/drawing/2014/main" id="{734A37A7-A7E9-4624-BDD5-59BF5F4FDE1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24310">
            <a:off x="5328289" y="7299830"/>
            <a:ext cx="403426" cy="806852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0BB09E20-82F8-4B5F-BA8A-BA72B531D0F1}"/>
              </a:ext>
            </a:extLst>
          </p:cNvPr>
          <p:cNvSpPr/>
          <p:nvPr/>
        </p:nvSpPr>
        <p:spPr>
          <a:xfrm>
            <a:off x="266617" y="13683519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8F58C80F-11A3-48D3-B1CE-3674B5A518D8}"/>
              </a:ext>
            </a:extLst>
          </p:cNvPr>
          <p:cNvSpPr/>
          <p:nvPr/>
        </p:nvSpPr>
        <p:spPr>
          <a:xfrm>
            <a:off x="258276" y="14448208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8EEE0B6A-2412-4DDA-BBDE-5B8F9F3EB418}"/>
              </a:ext>
            </a:extLst>
          </p:cNvPr>
          <p:cNvSpPr/>
          <p:nvPr/>
        </p:nvSpPr>
        <p:spPr>
          <a:xfrm>
            <a:off x="269814" y="15122182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ECDC1F-05D8-4493-9C6B-9358C919A40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12417" y="2172416"/>
            <a:ext cx="3651821" cy="2115495"/>
          </a:xfrm>
          <a:prstGeom prst="rect">
            <a:avLst/>
          </a:prstGeom>
        </p:spPr>
      </p:pic>
      <p:pic>
        <p:nvPicPr>
          <p:cNvPr id="110" name="Picture 109" descr="A person wearing a striped shirt&#10;&#10;Description automatically generated with low confidence">
            <a:extLst>
              <a:ext uri="{FF2B5EF4-FFF2-40B4-BE49-F238E27FC236}">
                <a16:creationId xmlns:a16="http://schemas.microsoft.com/office/drawing/2014/main" id="{12BF6D38-9721-4857-9AE4-1D73A1CC65B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934" y="12595560"/>
            <a:ext cx="1102451" cy="1119412"/>
          </a:xfrm>
          <a:prstGeom prst="ellipse">
            <a:avLst/>
          </a:prstGeom>
        </p:spPr>
      </p:pic>
      <p:pic>
        <p:nvPicPr>
          <p:cNvPr id="111" name="Picture 11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7F1D2BA-779C-4EBA-B375-AA1220F7CC1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910" y="12820639"/>
            <a:ext cx="769340" cy="98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14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3676041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444666" y="171611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6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591921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607859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24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449077" y="1093143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Écoute</a:t>
            </a:r>
            <a:r>
              <a:rPr lang="en-GB" sz="24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. Il/</a:t>
            </a:r>
            <a:r>
              <a:rPr lang="en-GB" sz="2400" b="1" spc="-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elle</a:t>
            </a:r>
            <a:r>
              <a:rPr lang="en-GB" sz="24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pc="-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ou</a:t>
            </a:r>
            <a:r>
              <a:rPr lang="en-GB" sz="24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pc="-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ils</a:t>
            </a:r>
            <a:r>
              <a:rPr lang="en-GB" sz="24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/</a:t>
            </a:r>
            <a:r>
              <a:rPr lang="en-GB" sz="2400" b="1" spc="-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elles</a:t>
            </a:r>
            <a:r>
              <a:rPr lang="en-GB" sz="24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 ?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D79FD6E-4B91-4473-BD43-1DB5A2F63FF2}"/>
              </a:ext>
            </a:extLst>
          </p:cNvPr>
          <p:cNvSpPr txBox="1"/>
          <p:nvPr/>
        </p:nvSpPr>
        <p:spPr>
          <a:xfrm>
            <a:off x="2416413" y="5130207"/>
            <a:ext cx="9144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Lis</a:t>
            </a:r>
            <a:r>
              <a:rPr kumimoji="0" lang="en-GB" sz="2000" b="1" i="0" u="none" strike="noStrike" kern="1200" cap="none" spc="-1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les opinions.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Écris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1-5 et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choisis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le bon mot.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Puis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traduis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*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anglais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7109" y="8780040"/>
            <a:ext cx="2377646" cy="8535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CC988D-31DE-4CA7-897A-8F0EB6710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620" y="4990713"/>
            <a:ext cx="2274005" cy="859611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2EA430AE-1546-43A3-AB8F-758B17F8C9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241" y="11441746"/>
            <a:ext cx="1232122" cy="1470665"/>
          </a:xfrm>
          <a:prstGeom prst="rect">
            <a:avLst/>
          </a:prstGeom>
        </p:spPr>
      </p:pic>
      <p:graphicFrame>
        <p:nvGraphicFramePr>
          <p:cNvPr id="119" name="Table 5">
            <a:extLst>
              <a:ext uri="{FF2B5EF4-FFF2-40B4-BE49-F238E27FC236}">
                <a16:creationId xmlns:a16="http://schemas.microsoft.com/office/drawing/2014/main" id="{ADC1BD40-3D0F-402B-A878-B547696209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9514760"/>
              </p:ext>
            </p:extLst>
          </p:nvPr>
        </p:nvGraphicFramePr>
        <p:xfrm>
          <a:off x="324590" y="1862895"/>
          <a:ext cx="5598704" cy="2987040"/>
        </p:xfrm>
        <a:graphic>
          <a:graphicData uri="http://schemas.openxmlformats.org/drawingml/2006/table">
            <a:tbl>
              <a:tblPr/>
              <a:tblGrid>
                <a:gridCol w="532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49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00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21428">
                  <a:extLst>
                    <a:ext uri="{9D8B030D-6E8A-4147-A177-3AD203B41FA5}">
                      <a16:colId xmlns:a16="http://schemas.microsoft.com/office/drawing/2014/main" val="1913915860"/>
                    </a:ext>
                  </a:extLst>
                </a:gridCol>
              </a:tblGrid>
              <a:tr h="2654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il</a:t>
                      </a: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 / </a:t>
                      </a:r>
                      <a:r>
                        <a:rPr lang="en-GB" sz="2000" b="1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elle</a:t>
                      </a:r>
                      <a:b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</a:b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(he/she)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ils</a:t>
                      </a: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 / </a:t>
                      </a:r>
                      <a:r>
                        <a:rPr lang="en-GB" sz="2000" b="1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elles</a:t>
                      </a:r>
                      <a:b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</a:b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(they)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en</a:t>
                      </a: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anglais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5781388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Ex.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3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4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0" name="Google Shape;243;p34">
            <a:extLst>
              <a:ext uri="{FF2B5EF4-FFF2-40B4-BE49-F238E27FC236}">
                <a16:creationId xmlns:a16="http://schemas.microsoft.com/office/drawing/2014/main" id="{F2F9A00B-1F75-499A-AA19-DF9B9C385A50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183729" y="2784168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DE37BF87-2EC6-4A41-97BF-BFDDC2201B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62" y="927313"/>
            <a:ext cx="2377646" cy="853514"/>
          </a:xfrm>
          <a:prstGeom prst="rect">
            <a:avLst/>
          </a:prstGeom>
        </p:spPr>
      </p:pic>
      <p:graphicFrame>
        <p:nvGraphicFramePr>
          <p:cNvPr id="122" name="Table 5">
            <a:extLst>
              <a:ext uri="{FF2B5EF4-FFF2-40B4-BE49-F238E27FC236}">
                <a16:creationId xmlns:a16="http://schemas.microsoft.com/office/drawing/2014/main" id="{61E747B8-A64D-4566-95C6-F5DCF0BDED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855153"/>
              </p:ext>
            </p:extLst>
          </p:nvPr>
        </p:nvGraphicFramePr>
        <p:xfrm>
          <a:off x="6369283" y="1936175"/>
          <a:ext cx="5452603" cy="2286000"/>
        </p:xfrm>
        <a:graphic>
          <a:graphicData uri="http://schemas.openxmlformats.org/drawingml/2006/table">
            <a:tbl>
              <a:tblPr/>
              <a:tblGrid>
                <a:gridCol w="532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27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09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16629">
                  <a:extLst>
                    <a:ext uri="{9D8B030D-6E8A-4147-A177-3AD203B41FA5}">
                      <a16:colId xmlns:a16="http://schemas.microsoft.com/office/drawing/2014/main" val="4166279903"/>
                    </a:ext>
                  </a:extLst>
                </a:gridCol>
              </a:tblGrid>
              <a:tr h="2654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il</a:t>
                      </a: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 / </a:t>
                      </a:r>
                      <a:r>
                        <a:rPr lang="en-GB" sz="2000" b="1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elle</a:t>
                      </a:r>
                      <a:b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</a:b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(he/she)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ils</a:t>
                      </a: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 / </a:t>
                      </a:r>
                      <a:r>
                        <a:rPr lang="en-GB" sz="2000" b="1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elles</a:t>
                      </a:r>
                      <a:b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</a:b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(they)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5781388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5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6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7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8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4" name="Picture 12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FCDDE7A-CED3-434A-89C5-BF9E1F6303F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14"/>
          <a:stretch/>
        </p:blipFill>
        <p:spPr>
          <a:xfrm>
            <a:off x="10517724" y="4443196"/>
            <a:ext cx="1646292" cy="1930132"/>
          </a:xfrm>
          <a:prstGeom prst="ellipse">
            <a:avLst/>
          </a:prstGeom>
        </p:spPr>
      </p:pic>
      <p:sp>
        <p:nvSpPr>
          <p:cNvPr id="153" name="Speech Bubble: Rectangle with Corners Rounded 152">
            <a:extLst>
              <a:ext uri="{FF2B5EF4-FFF2-40B4-BE49-F238E27FC236}">
                <a16:creationId xmlns:a16="http://schemas.microsoft.com/office/drawing/2014/main" id="{F2CED512-00D3-424A-88A0-55FE1124F0C2}"/>
              </a:ext>
            </a:extLst>
          </p:cNvPr>
          <p:cNvSpPr/>
          <p:nvPr/>
        </p:nvSpPr>
        <p:spPr>
          <a:xfrm>
            <a:off x="411106" y="5888272"/>
            <a:ext cx="5367042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1.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Les jeux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sont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ennuyeux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 |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dangereuses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4" name="Speech Bubble: Rectangle with Corners Rounded 153">
            <a:extLst>
              <a:ext uri="{FF2B5EF4-FFF2-40B4-BE49-F238E27FC236}">
                <a16:creationId xmlns:a16="http://schemas.microsoft.com/office/drawing/2014/main" id="{4EE07D06-ADE5-465F-AB08-878977A3DC3A}"/>
              </a:ext>
            </a:extLst>
          </p:cNvPr>
          <p:cNvSpPr/>
          <p:nvPr/>
        </p:nvSpPr>
        <p:spPr>
          <a:xfrm>
            <a:off x="440421" y="6888767"/>
            <a:ext cx="5482873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Les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langues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mystérieuses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|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créatifs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55" name="Speech Bubble: Rectangle with Corners Rounded 154">
            <a:extLst>
              <a:ext uri="{FF2B5EF4-FFF2-40B4-BE49-F238E27FC236}">
                <a16:creationId xmlns:a16="http://schemas.microsoft.com/office/drawing/2014/main" id="{465AC5B5-C831-473E-9A33-BA6AD0E35E87}"/>
              </a:ext>
            </a:extLst>
          </p:cNvPr>
          <p:cNvSpPr/>
          <p:nvPr/>
        </p:nvSpPr>
        <p:spPr>
          <a:xfrm>
            <a:off x="324590" y="8062833"/>
            <a:ext cx="611197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fr-FR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3.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 hamsters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sérieuses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|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travailleurs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56" name="Speech Bubble: Rectangle with Corners Rounded 155">
            <a:extLst>
              <a:ext uri="{FF2B5EF4-FFF2-40B4-BE49-F238E27FC236}">
                <a16:creationId xmlns:a16="http://schemas.microsoft.com/office/drawing/2014/main" id="{BB91F976-8DFC-48A4-8CE6-2DA88A8DBF6F}"/>
              </a:ext>
            </a:extLst>
          </p:cNvPr>
          <p:cNvSpPr/>
          <p:nvPr/>
        </p:nvSpPr>
        <p:spPr>
          <a:xfrm>
            <a:off x="6072876" y="5866946"/>
            <a:ext cx="582791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Les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lundis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intéressants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|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ennuyeuses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</a:p>
        </p:txBody>
      </p:sp>
      <p:sp>
        <p:nvSpPr>
          <p:cNvPr id="157" name="Speech Bubble: Rectangle with Corners Rounded 156">
            <a:extLst>
              <a:ext uri="{FF2B5EF4-FFF2-40B4-BE49-F238E27FC236}">
                <a16:creationId xmlns:a16="http://schemas.microsoft.com/office/drawing/2014/main" id="{B68247E8-0E28-4550-8896-00F392F3FE1E}"/>
              </a:ext>
            </a:extLst>
          </p:cNvPr>
          <p:cNvSpPr/>
          <p:nvPr/>
        </p:nvSpPr>
        <p:spPr>
          <a:xfrm>
            <a:off x="6114879" y="6846558"/>
            <a:ext cx="582791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5.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 filles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heureux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| fortes.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6D9A42-4372-42B8-9D04-E397BE10F86E}"/>
              </a:ext>
            </a:extLst>
          </p:cNvPr>
          <p:cNvSpPr txBox="1"/>
          <p:nvPr/>
        </p:nvSpPr>
        <p:spPr>
          <a:xfrm>
            <a:off x="411106" y="6549051"/>
            <a:ext cx="5512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1…………………………………………………….........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E7F10AF7-E424-49ED-A1A5-08411D16EBAE}"/>
              </a:ext>
            </a:extLst>
          </p:cNvPr>
          <p:cNvSpPr txBox="1"/>
          <p:nvPr/>
        </p:nvSpPr>
        <p:spPr>
          <a:xfrm>
            <a:off x="6096000" y="6527412"/>
            <a:ext cx="5804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4………………………………………………………………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F093231F-E19A-4F25-AC60-594817C30CE1}"/>
              </a:ext>
            </a:extLst>
          </p:cNvPr>
          <p:cNvSpPr txBox="1"/>
          <p:nvPr/>
        </p:nvSpPr>
        <p:spPr>
          <a:xfrm>
            <a:off x="377849" y="7619297"/>
            <a:ext cx="582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2………………………………………………………………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514369AE-540A-4C36-B308-164D4687823C}"/>
              </a:ext>
            </a:extLst>
          </p:cNvPr>
          <p:cNvSpPr txBox="1"/>
          <p:nvPr/>
        </p:nvSpPr>
        <p:spPr>
          <a:xfrm>
            <a:off x="6114879" y="7612857"/>
            <a:ext cx="6049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5.………………………………………………………………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FD5A8760-07C8-4B26-B4BA-8128712735F1}"/>
              </a:ext>
            </a:extLst>
          </p:cNvPr>
          <p:cNvSpPr txBox="1"/>
          <p:nvPr/>
        </p:nvSpPr>
        <p:spPr>
          <a:xfrm>
            <a:off x="6458661" y="8290304"/>
            <a:ext cx="5337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3……………………………………………………….</a:t>
            </a:r>
          </a:p>
        </p:txBody>
      </p:sp>
      <p:sp>
        <p:nvSpPr>
          <p:cNvPr id="162" name="TextBox 161">
            <a:hlinkClick r:id="" action="ppaction://noaction">
              <a:snd r:embed="rId10" name="T1_W6F_2.2.wav"/>
            </a:hlinkClick>
            <a:extLst>
              <a:ext uri="{FF2B5EF4-FFF2-40B4-BE49-F238E27FC236}">
                <a16:creationId xmlns:a16="http://schemas.microsoft.com/office/drawing/2014/main" id="{503E3787-1E18-45D9-AD0C-E7E747011955}"/>
              </a:ext>
            </a:extLst>
          </p:cNvPr>
          <p:cNvSpPr txBox="1"/>
          <p:nvPr/>
        </p:nvSpPr>
        <p:spPr>
          <a:xfrm>
            <a:off x="1652699" y="10354809"/>
            <a:ext cx="4617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fr-FR" sz="2000" dirty="0">
                <a:latin typeface="Century Gothic" panose="020F0302020204030204"/>
              </a:rPr>
              <a:t>Je regarde un lion</a:t>
            </a:r>
            <a:endParaRPr lang="en-US" sz="2000" dirty="0">
              <a:latin typeface="Century Gothic" panose="020F0302020204030204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CFFDE382-6C00-4ACA-9AD0-724D4D21D9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076" y="11444322"/>
            <a:ext cx="1248120" cy="955767"/>
          </a:xfrm>
          <a:prstGeom prst="rect">
            <a:avLst/>
          </a:prstGeom>
        </p:spPr>
      </p:pic>
      <p:sp>
        <p:nvSpPr>
          <p:cNvPr id="164" name="TextBox 163">
            <a:hlinkClick r:id="" action="ppaction://noaction">
              <a:snd r:embed="rId12" name="T1_W6F_2.3.wav"/>
            </a:hlinkClick>
            <a:extLst>
              <a:ext uri="{FF2B5EF4-FFF2-40B4-BE49-F238E27FC236}">
                <a16:creationId xmlns:a16="http://schemas.microsoft.com/office/drawing/2014/main" id="{D4CECB22-4F00-41DF-A48B-D0542EBFF380}"/>
              </a:ext>
            </a:extLst>
          </p:cNvPr>
          <p:cNvSpPr txBox="1"/>
          <p:nvPr/>
        </p:nvSpPr>
        <p:spPr>
          <a:xfrm>
            <a:off x="1652698" y="10853229"/>
            <a:ext cx="4617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fr-FR" sz="2000" dirty="0">
                <a:latin typeface="Century Gothic" panose="020F0302020204030204"/>
              </a:rPr>
              <a:t>jouer du violon.</a:t>
            </a:r>
          </a:p>
        </p:txBody>
      </p:sp>
      <p:sp>
        <p:nvSpPr>
          <p:cNvPr id="165" name="TextBox 164">
            <a:hlinkClick r:id="" action="ppaction://noaction">
              <a:snd r:embed="rId13" name="T1_W6F_2.4.wav"/>
            </a:hlinkClick>
            <a:extLst>
              <a:ext uri="{FF2B5EF4-FFF2-40B4-BE49-F238E27FC236}">
                <a16:creationId xmlns:a16="http://schemas.microsoft.com/office/drawing/2014/main" id="{8155206B-0D8B-4128-B9EE-B9F2DA9AFBC4}"/>
              </a:ext>
            </a:extLst>
          </p:cNvPr>
          <p:cNvSpPr txBox="1"/>
          <p:nvPr/>
        </p:nvSpPr>
        <p:spPr>
          <a:xfrm>
            <a:off x="1652699" y="11377057"/>
            <a:ext cx="4617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fr-FR" sz="2000" dirty="0">
                <a:latin typeface="Century Gothic" panose="020F0302020204030204"/>
              </a:rPr>
              <a:t>Je regarde un cochon</a:t>
            </a:r>
          </a:p>
        </p:txBody>
      </p:sp>
      <p:sp>
        <p:nvSpPr>
          <p:cNvPr id="166" name="TextBox 165">
            <a:hlinkClick r:id="" action="ppaction://noaction">
              <a:snd r:embed="rId14" name="T1_W6F_2.5.wav"/>
            </a:hlinkClick>
            <a:extLst>
              <a:ext uri="{FF2B5EF4-FFF2-40B4-BE49-F238E27FC236}">
                <a16:creationId xmlns:a16="http://schemas.microsoft.com/office/drawing/2014/main" id="{AAA0B008-7BAF-4E36-B112-596E7663E55A}"/>
              </a:ext>
            </a:extLst>
          </p:cNvPr>
          <p:cNvSpPr txBox="1"/>
          <p:nvPr/>
        </p:nvSpPr>
        <p:spPr>
          <a:xfrm>
            <a:off x="1652698" y="11900277"/>
            <a:ext cx="4617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fr-FR" sz="2000" dirty="0">
                <a:latin typeface="Century Gothic" panose="020F0302020204030204"/>
              </a:rPr>
              <a:t>chanter une chanson.</a:t>
            </a:r>
          </a:p>
        </p:txBody>
      </p:sp>
      <p:sp>
        <p:nvSpPr>
          <p:cNvPr id="167" name="TextBox 166">
            <a:hlinkClick r:id="" action="ppaction://noaction">
              <a:snd r:embed="rId15" name="T1_W6F_2.6.wav"/>
            </a:hlinkClick>
            <a:extLst>
              <a:ext uri="{FF2B5EF4-FFF2-40B4-BE49-F238E27FC236}">
                <a16:creationId xmlns:a16="http://schemas.microsoft.com/office/drawing/2014/main" id="{3F2A9200-DC17-479F-A0A2-350AB9BF5394}"/>
              </a:ext>
            </a:extLst>
          </p:cNvPr>
          <p:cNvSpPr txBox="1"/>
          <p:nvPr/>
        </p:nvSpPr>
        <p:spPr>
          <a:xfrm>
            <a:off x="1652697" y="12405092"/>
            <a:ext cx="4617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fr-FR" sz="2000" dirty="0">
                <a:latin typeface="Century Gothic" panose="020F0302020204030204"/>
              </a:rPr>
              <a:t>Je regarde un dragon</a:t>
            </a:r>
          </a:p>
        </p:txBody>
      </p:sp>
      <p:sp>
        <p:nvSpPr>
          <p:cNvPr id="168" name="TextBox 167">
            <a:hlinkClick r:id="" action="ppaction://noaction">
              <a:snd r:embed="rId16" name="T1_W6F_2.7.wav"/>
            </a:hlinkClick>
            <a:extLst>
              <a:ext uri="{FF2B5EF4-FFF2-40B4-BE49-F238E27FC236}">
                <a16:creationId xmlns:a16="http://schemas.microsoft.com/office/drawing/2014/main" id="{77D9693F-9AF7-4A30-AF49-F40FA69E5829}"/>
              </a:ext>
            </a:extLst>
          </p:cNvPr>
          <p:cNvSpPr txBox="1"/>
          <p:nvPr/>
        </p:nvSpPr>
        <p:spPr>
          <a:xfrm>
            <a:off x="1652696" y="12943645"/>
            <a:ext cx="4617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fr-FR" sz="2000" dirty="0">
                <a:latin typeface="Century Gothic" panose="020F0302020204030204"/>
              </a:rPr>
              <a:t>arriver en avion.</a:t>
            </a:r>
          </a:p>
        </p:txBody>
      </p:sp>
      <p:sp>
        <p:nvSpPr>
          <p:cNvPr id="169" name="TextBox 168">
            <a:hlinkClick r:id="" action="ppaction://noaction">
              <a:snd r:embed="rId17" name="T1_W6F_2.8.wav"/>
            </a:hlinkClick>
            <a:extLst>
              <a:ext uri="{FF2B5EF4-FFF2-40B4-BE49-F238E27FC236}">
                <a16:creationId xmlns:a16="http://schemas.microsoft.com/office/drawing/2014/main" id="{1BFBCE65-E9CD-4D34-93B1-9D4B365006BF}"/>
              </a:ext>
            </a:extLst>
          </p:cNvPr>
          <p:cNvSpPr txBox="1"/>
          <p:nvPr/>
        </p:nvSpPr>
        <p:spPr>
          <a:xfrm>
            <a:off x="1630529" y="13476870"/>
            <a:ext cx="4617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fr-FR" sz="2000" dirty="0">
                <a:latin typeface="Century Gothic" panose="020F0302020204030204"/>
              </a:rPr>
              <a:t>Je regarde un mouton</a:t>
            </a:r>
          </a:p>
        </p:txBody>
      </p:sp>
      <p:sp>
        <p:nvSpPr>
          <p:cNvPr id="170" name="TextBox 169">
            <a:hlinkClick r:id="" action="ppaction://noaction">
              <a:snd r:embed="rId18" name="2_9.wav"/>
            </a:hlinkClick>
            <a:extLst>
              <a:ext uri="{FF2B5EF4-FFF2-40B4-BE49-F238E27FC236}">
                <a16:creationId xmlns:a16="http://schemas.microsoft.com/office/drawing/2014/main" id="{958E02FC-BA9E-492C-A917-FFAC7976FAD7}"/>
              </a:ext>
            </a:extLst>
          </p:cNvPr>
          <p:cNvSpPr txBox="1"/>
          <p:nvPr/>
        </p:nvSpPr>
        <p:spPr>
          <a:xfrm>
            <a:off x="1630528" y="13975290"/>
            <a:ext cx="4617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fr-FR" sz="2000" dirty="0">
                <a:latin typeface="Century Gothic" panose="020F0302020204030204"/>
              </a:rPr>
              <a:t>manger du melon.</a:t>
            </a:r>
          </a:p>
        </p:txBody>
      </p:sp>
      <p:sp>
        <p:nvSpPr>
          <p:cNvPr id="171" name="TextBox 170">
            <a:hlinkClick r:id="" action="ppaction://noaction">
              <a:snd r:embed="rId19" name="T1_W6F_2.10.wav"/>
            </a:hlinkClick>
            <a:extLst>
              <a:ext uri="{FF2B5EF4-FFF2-40B4-BE49-F238E27FC236}">
                <a16:creationId xmlns:a16="http://schemas.microsoft.com/office/drawing/2014/main" id="{5F3B6A60-176F-418F-8486-DD3CB13E68A2}"/>
              </a:ext>
            </a:extLst>
          </p:cNvPr>
          <p:cNvSpPr txBox="1"/>
          <p:nvPr/>
        </p:nvSpPr>
        <p:spPr>
          <a:xfrm>
            <a:off x="1652696" y="14505513"/>
            <a:ext cx="4617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fr-FR" sz="2000" dirty="0">
                <a:latin typeface="Century Gothic" panose="020F0302020204030204"/>
              </a:rPr>
              <a:t>Je regarde un scorpion</a:t>
            </a:r>
          </a:p>
        </p:txBody>
      </p:sp>
      <p:sp>
        <p:nvSpPr>
          <p:cNvPr id="172" name="TextBox 171">
            <a:hlinkClick r:id="" action="ppaction://noaction">
              <a:snd r:embed="rId20" name="2_11.wav"/>
            </a:hlinkClick>
            <a:extLst>
              <a:ext uri="{FF2B5EF4-FFF2-40B4-BE49-F238E27FC236}">
                <a16:creationId xmlns:a16="http://schemas.microsoft.com/office/drawing/2014/main" id="{3BF6CF83-8A0A-4111-9A61-67E1CA1BE006}"/>
              </a:ext>
            </a:extLst>
          </p:cNvPr>
          <p:cNvSpPr txBox="1"/>
          <p:nvPr/>
        </p:nvSpPr>
        <p:spPr>
          <a:xfrm>
            <a:off x="1630527" y="14992833"/>
            <a:ext cx="4617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fr-FR" sz="2000" dirty="0">
                <a:latin typeface="Century Gothic" panose="020F0302020204030204"/>
              </a:rPr>
              <a:t>faire un marathon.</a:t>
            </a:r>
          </a:p>
        </p:txBody>
      </p:sp>
      <p:pic>
        <p:nvPicPr>
          <p:cNvPr id="173" name="Picture 172">
            <a:extLst>
              <a:ext uri="{FF2B5EF4-FFF2-40B4-BE49-F238E27FC236}">
                <a16:creationId xmlns:a16="http://schemas.microsoft.com/office/drawing/2014/main" id="{B1420E30-2722-4391-BE79-A0FEE7BD748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1665" y="10307436"/>
            <a:ext cx="1248121" cy="1015218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2381E4AD-A64E-4D9F-B7E1-BE447E0CEFF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1665" y="12509113"/>
            <a:ext cx="1338857" cy="919619"/>
          </a:xfrm>
          <a:prstGeom prst="rect">
            <a:avLst/>
          </a:prstGeom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5690F13F-DEB0-42C6-9A3C-09B14799696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04528" y="13487583"/>
            <a:ext cx="1001089" cy="1073723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BAF505DF-2DC2-44EB-9C02-5401E773E34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7376" l="10000" r="90000">
                        <a14:foregroundMark x1="44800" y1="27988" x2="47400" y2="4665"/>
                        <a14:foregroundMark x1="47400" y1="4665" x2="52600" y2="0"/>
                        <a14:foregroundMark x1="47600" y1="25073" x2="61000" y2="27405"/>
                        <a14:foregroundMark x1="61000" y1="27405" x2="72800" y2="22157"/>
                        <a14:foregroundMark x1="72800" y1="22157" x2="75600" y2="23032"/>
                        <a14:foregroundMark x1="61200" y1="27114" x2="58400" y2="4082"/>
                        <a14:foregroundMark x1="16200" y1="58017" x2="18000" y2="78426"/>
                        <a14:foregroundMark x1="18000" y1="78426" x2="27440" y2="91721"/>
                        <a14:foregroundMark x1="59737" y1="92070" x2="81600" y2="73761"/>
                        <a14:foregroundMark x1="81600" y1="73761" x2="85400" y2="57726"/>
                        <a14:foregroundMark x1="85400" y1="57726" x2="72600" y2="6997"/>
                        <a14:foregroundMark x1="72600" y1="6997" x2="67200" y2="1166"/>
                        <a14:foregroundMark x1="49000" y1="3499" x2="34400" y2="45481"/>
                        <a14:foregroundMark x1="34400" y1="45481" x2="23800" y2="55394"/>
                        <a14:foregroundMark x1="23800" y1="55394" x2="26000" y2="52478"/>
                        <a14:foregroundMark x1="15200" y1="60933" x2="31200" y2="41108"/>
                        <a14:foregroundMark x1="43200" y1="43732" x2="58400" y2="34694"/>
                        <a14:backgroundMark x1="10600" y1="74927" x2="18600" y2="94169"/>
                        <a14:backgroundMark x1="18600" y1="94169" x2="30400" y2="98834"/>
                        <a14:backgroundMark x1="30400" y1="98834" x2="62000" y2="97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084" y="14615191"/>
            <a:ext cx="1580103" cy="1083951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2D1DD9AF-60FF-4214-A928-0566018E955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037382" y="10202226"/>
            <a:ext cx="1818236" cy="1000324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91091C04-D423-435A-805B-7DF2A9F8874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648305" y="11115815"/>
            <a:ext cx="1051845" cy="1180288"/>
          </a:xfrm>
          <a:prstGeom prst="rect">
            <a:avLst/>
          </a:prstGeom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id="{5069C15C-C61E-4363-AC80-FA9D5FFE2B8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575681" y="12303936"/>
            <a:ext cx="1468123" cy="1000324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3F8EED0D-5D47-436A-BEC6-D16E1DC168C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8137" y="13253439"/>
            <a:ext cx="1338858" cy="1271541"/>
          </a:xfrm>
          <a:prstGeom prst="rect">
            <a:avLst/>
          </a:prstGeom>
        </p:spPr>
      </p:pic>
      <p:pic>
        <p:nvPicPr>
          <p:cNvPr id="181" name="Picture 180">
            <a:extLst>
              <a:ext uri="{FF2B5EF4-FFF2-40B4-BE49-F238E27FC236}">
                <a16:creationId xmlns:a16="http://schemas.microsoft.com/office/drawing/2014/main" id="{F9025943-E62F-43D9-AD11-EE20B605475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4707" y="14412529"/>
            <a:ext cx="1613268" cy="1075512"/>
          </a:xfrm>
          <a:prstGeom prst="rect">
            <a:avLst/>
          </a:prstGeom>
        </p:spPr>
      </p:pic>
      <p:grpSp>
        <p:nvGrpSpPr>
          <p:cNvPr id="182" name="Group 181">
            <a:extLst>
              <a:ext uri="{FF2B5EF4-FFF2-40B4-BE49-F238E27FC236}">
                <a16:creationId xmlns:a16="http://schemas.microsoft.com/office/drawing/2014/main" id="{D3FEF661-691F-4F27-AB77-9AD594164CEA}"/>
              </a:ext>
            </a:extLst>
          </p:cNvPr>
          <p:cNvGrpSpPr/>
          <p:nvPr/>
        </p:nvGrpSpPr>
        <p:grpSpPr>
          <a:xfrm>
            <a:off x="244486" y="9421426"/>
            <a:ext cx="2957045" cy="672351"/>
            <a:chOff x="1639842" y="1416995"/>
            <a:chExt cx="1801949" cy="409714"/>
          </a:xfrm>
        </p:grpSpPr>
        <p:sp>
          <p:nvSpPr>
            <p:cNvPr id="183" name="Google Shape;112;p3">
              <a:extLst>
                <a:ext uri="{FF2B5EF4-FFF2-40B4-BE49-F238E27FC236}">
                  <a16:creationId xmlns:a16="http://schemas.microsoft.com/office/drawing/2014/main" id="{4C4BD707-09B7-4D78-BF40-5DCFCA87A3BB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84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2457C417-074A-4274-A54E-B7A64B13DA99}"/>
                </a:ext>
              </a:extLst>
            </p:cNvPr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7B0BA4C2-B36E-4D91-810E-166158348D11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6" name="TextBox 185">
            <a:extLst>
              <a:ext uri="{FF2B5EF4-FFF2-40B4-BE49-F238E27FC236}">
                <a16:creationId xmlns:a16="http://schemas.microsoft.com/office/drawing/2014/main" id="{4C2C78F8-59EA-4C30-9210-83AE16AAC004}"/>
              </a:ext>
            </a:extLst>
          </p:cNvPr>
          <p:cNvSpPr txBox="1"/>
          <p:nvPr/>
        </p:nvSpPr>
        <p:spPr>
          <a:xfrm>
            <a:off x="3167200" y="9616182"/>
            <a:ext cx="3821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Lis</a:t>
            </a:r>
            <a:r>
              <a:rPr kumimoji="0" lang="en-GB" sz="2000" b="1" i="0" u="none" strike="noStrike" kern="1200" cap="none" spc="-1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et </a:t>
            </a:r>
            <a:r>
              <a:rPr kumimoji="0" lang="en-GB" sz="2000" b="1" i="0" u="none" strike="noStrike" kern="1200" cap="none" spc="-1" normalizeH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prononce</a:t>
            </a:r>
            <a:r>
              <a:rPr kumimoji="0" lang="en-GB" sz="2000" b="1" i="0" u="none" strike="noStrike" kern="1200" cap="none" spc="-1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la </a:t>
            </a:r>
            <a:r>
              <a:rPr kumimoji="0" lang="en-GB" sz="2000" b="1" i="0" u="none" strike="noStrike" kern="1200" cap="none" spc="-1" normalizeH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comptine</a:t>
            </a:r>
            <a:r>
              <a:rPr kumimoji="0" lang="en-GB" sz="2000" b="1" i="0" u="none" strike="noStrike" kern="1200" cap="none" spc="-1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7C257EFC-6E9C-4D60-B7EC-7997F14E505B}"/>
              </a:ext>
            </a:extLst>
          </p:cNvPr>
          <p:cNvGrpSpPr/>
          <p:nvPr/>
        </p:nvGrpSpPr>
        <p:grpSpPr>
          <a:xfrm>
            <a:off x="9678993" y="8814261"/>
            <a:ext cx="2048433" cy="1193353"/>
            <a:chOff x="-1650070" y="298713"/>
            <a:chExt cx="1685597" cy="952086"/>
          </a:xfrm>
        </p:grpSpPr>
        <p:pic>
          <p:nvPicPr>
            <p:cNvPr id="188" name="Picture 2" descr="Free vector graphics of Blank profile picture">
              <a:extLst>
                <a:ext uri="{FF2B5EF4-FFF2-40B4-BE49-F238E27FC236}">
                  <a16:creationId xmlns:a16="http://schemas.microsoft.com/office/drawing/2014/main" id="{357B4E97-ED84-4EFB-954F-182DBE6A5C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1656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9" name="Picture 2" descr="Free vector graphics of Blank profile picture">
              <a:extLst>
                <a:ext uri="{FF2B5EF4-FFF2-40B4-BE49-F238E27FC236}">
                  <a16:creationId xmlns:a16="http://schemas.microsoft.com/office/drawing/2014/main" id="{A7CB37F9-15FA-4A8E-A50B-7CEEE5D08C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5007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18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81DFA3E-6AA0-493D-B29F-3BDDF3F9D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7677" y="336177"/>
              <a:ext cx="807843" cy="820271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543340-14B0-4461-A752-5A2EA7930687}"/>
              </a:ext>
            </a:extLst>
          </p:cNvPr>
          <p:cNvCxnSpPr>
            <a:stCxn id="186" idx="3"/>
          </p:cNvCxnSpPr>
          <p:nvPr/>
        </p:nvCxnSpPr>
        <p:spPr>
          <a:xfrm>
            <a:off x="6988629" y="9816237"/>
            <a:ext cx="0" cy="5943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>
            <a:extLst>
              <a:ext uri="{FF2B5EF4-FFF2-40B4-BE49-F238E27FC236}">
                <a16:creationId xmlns:a16="http://schemas.microsoft.com/office/drawing/2014/main" id="{2154060B-13CE-4723-886F-1E688E1A1A19}"/>
              </a:ext>
            </a:extLst>
          </p:cNvPr>
          <p:cNvSpPr txBox="1"/>
          <p:nvPr/>
        </p:nvSpPr>
        <p:spPr>
          <a:xfrm>
            <a:off x="7134805" y="9480457"/>
            <a:ext cx="43474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latin typeface="Century Gothic" panose="020B0502020202020204" pitchFamily="34" charset="0"/>
              </a:rPr>
              <a:t>Écoute les dates. </a:t>
            </a:r>
          </a:p>
          <a:p>
            <a:r>
              <a:rPr lang="fr-FR" sz="2000" b="1" dirty="0">
                <a:latin typeface="Century Gothic" panose="020B0502020202020204" pitchFamily="34" charset="0"/>
              </a:rPr>
              <a:t>Écris les noms.</a:t>
            </a:r>
          </a:p>
        </p:txBody>
      </p:sp>
      <p:pic>
        <p:nvPicPr>
          <p:cNvPr id="197" name="Picture 2" descr="Free vector graphics of Blank profile picture">
            <a:extLst>
              <a:ext uri="{FF2B5EF4-FFF2-40B4-BE49-F238E27FC236}">
                <a16:creationId xmlns:a16="http://schemas.microsoft.com/office/drawing/2014/main" id="{E4C8822C-B775-4F0E-B707-BE81E6A30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241" y="10166905"/>
            <a:ext cx="1157029" cy="113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" name="Graphic 198" descr="Question Mark with solid fill">
            <a:extLst>
              <a:ext uri="{FF2B5EF4-FFF2-40B4-BE49-F238E27FC236}">
                <a16:creationId xmlns:a16="http://schemas.microsoft.com/office/drawing/2014/main" id="{AB5E442D-CA29-49D7-8C96-91FF33E2A62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0649891" y="10267166"/>
            <a:ext cx="1095757" cy="1095757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1235F50-EC79-41BB-A8D3-204979466C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701750"/>
              </p:ext>
            </p:extLst>
          </p:nvPr>
        </p:nvGraphicFramePr>
        <p:xfrm>
          <a:off x="7235498" y="10360049"/>
          <a:ext cx="3214788" cy="2377440"/>
        </p:xfrm>
        <a:graphic>
          <a:graphicData uri="http://schemas.openxmlformats.org/drawingml/2006/table">
            <a:tbl>
              <a:tblPr/>
              <a:tblGrid>
                <a:gridCol w="623988">
                  <a:extLst>
                    <a:ext uri="{9D8B030D-6E8A-4147-A177-3AD203B41FA5}">
                      <a16:colId xmlns:a16="http://schemas.microsoft.com/office/drawing/2014/main" val="152038611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1828983853"/>
                    </a:ext>
                  </a:extLst>
                </a:gridCol>
              </a:tblGrid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882710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6350059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3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575396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4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0655775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5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2227525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6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6398909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6CC08F9E-0ECE-4E7A-A555-1DC90B58B275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7214634" y="12775257"/>
            <a:ext cx="3347881" cy="320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46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9" y="149979"/>
            <a:ext cx="3513508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420208" y="194965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6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1105630" y="15398283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62975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25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202262" y="1188401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les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anniversaires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français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s-AR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95C397BB-3596-4810-93A7-73AF811C1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828" y="996507"/>
            <a:ext cx="2048434" cy="847417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EB028AF1-C7AD-4CFF-AF76-CD0663429F8C}"/>
              </a:ext>
            </a:extLst>
          </p:cNvPr>
          <p:cNvSpPr/>
          <p:nvPr/>
        </p:nvSpPr>
        <p:spPr>
          <a:xfrm>
            <a:off x="287843" y="1934174"/>
            <a:ext cx="609600" cy="397037"/>
          </a:xfrm>
          <a:prstGeom prst="ellipse">
            <a:avLst/>
          </a:prstGeom>
          <a:solidFill>
            <a:srgbClr val="36AFCE">
              <a:lumMod val="50000"/>
            </a:srgb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E5BD4C9-C88D-4ACB-9443-C7AFDE2A325A}"/>
              </a:ext>
            </a:extLst>
          </p:cNvPr>
          <p:cNvSpPr/>
          <p:nvPr/>
        </p:nvSpPr>
        <p:spPr>
          <a:xfrm>
            <a:off x="274879" y="3103604"/>
            <a:ext cx="609600" cy="397037"/>
          </a:xfrm>
          <a:prstGeom prst="ellipse">
            <a:avLst/>
          </a:prstGeom>
          <a:solidFill>
            <a:srgbClr val="36AFCE">
              <a:lumMod val="50000"/>
            </a:srgb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80568FE-E329-4185-B606-A3341FC8B14A}"/>
              </a:ext>
            </a:extLst>
          </p:cNvPr>
          <p:cNvSpPr/>
          <p:nvPr/>
        </p:nvSpPr>
        <p:spPr>
          <a:xfrm>
            <a:off x="287843" y="4273034"/>
            <a:ext cx="609600" cy="397037"/>
          </a:xfrm>
          <a:prstGeom prst="ellipse">
            <a:avLst/>
          </a:prstGeom>
          <a:solidFill>
            <a:srgbClr val="36AFCE">
              <a:lumMod val="50000"/>
            </a:srgb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C6D0F04-BA95-4283-AAC6-11DB0D571007}"/>
              </a:ext>
            </a:extLst>
          </p:cNvPr>
          <p:cNvSpPr/>
          <p:nvPr/>
        </p:nvSpPr>
        <p:spPr>
          <a:xfrm>
            <a:off x="306018" y="5402627"/>
            <a:ext cx="609600" cy="397037"/>
          </a:xfrm>
          <a:prstGeom prst="ellipse">
            <a:avLst/>
          </a:prstGeom>
          <a:solidFill>
            <a:srgbClr val="36AFCE">
              <a:lumMod val="50000"/>
            </a:srgb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D7AA6389-E087-4545-8A6B-46B3EBADC478}"/>
              </a:ext>
            </a:extLst>
          </p:cNvPr>
          <p:cNvSpPr/>
          <p:nvPr/>
        </p:nvSpPr>
        <p:spPr>
          <a:xfrm>
            <a:off x="1958249" y="1863550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8BA9CC-FF7D-4990-8355-21ADEA055668}"/>
              </a:ext>
            </a:extLst>
          </p:cNvPr>
          <p:cNvSpPr txBox="1"/>
          <p:nvPr/>
        </p:nvSpPr>
        <p:spPr>
          <a:xfrm>
            <a:off x="8448352" y="2011026"/>
            <a:ext cx="2733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latin typeface="Century Gothic" panose="020B0502020202020204" pitchFamily="34" charset="0"/>
              </a:rPr>
              <a:t>Tintin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2D654FA-64FD-4A22-AD71-1081ADF0D630}"/>
              </a:ext>
            </a:extLst>
          </p:cNvPr>
          <p:cNvSpPr txBox="1"/>
          <p:nvPr/>
        </p:nvSpPr>
        <p:spPr>
          <a:xfrm>
            <a:off x="1010560" y="1982978"/>
            <a:ext cx="834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000" b="1" dirty="0">
                <a:latin typeface="Century Gothic" panose="020B0502020202020204" pitchFamily="34" charset="0"/>
              </a:rPr>
              <a:t>10.01</a:t>
            </a:r>
          </a:p>
        </p:txBody>
      </p:sp>
      <p:pic>
        <p:nvPicPr>
          <p:cNvPr id="61" name="Picture 6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BA12896-17C5-4AAE-9EAE-BA5B51D275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15574" y="1410803"/>
            <a:ext cx="893718" cy="1014905"/>
          </a:xfrm>
          <a:prstGeom prst="rect">
            <a:avLst/>
          </a:prstGeom>
        </p:spPr>
      </p:pic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19F7A691-7EBA-4A6F-A9C1-849CB5409BB8}"/>
              </a:ext>
            </a:extLst>
          </p:cNvPr>
          <p:cNvSpPr/>
          <p:nvPr/>
        </p:nvSpPr>
        <p:spPr>
          <a:xfrm>
            <a:off x="1958248" y="2933023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B889D0F-3252-4D18-B9B4-FD3AA38AAC61}"/>
              </a:ext>
            </a:extLst>
          </p:cNvPr>
          <p:cNvSpPr txBox="1"/>
          <p:nvPr/>
        </p:nvSpPr>
        <p:spPr>
          <a:xfrm>
            <a:off x="1073771" y="3087991"/>
            <a:ext cx="834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000" b="1" dirty="0">
                <a:latin typeface="Century Gothic" panose="020B0502020202020204" pitchFamily="34" charset="0"/>
              </a:rPr>
              <a:t>05.12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D28C28C-D084-478B-B9AF-C21B4558329C}"/>
              </a:ext>
            </a:extLst>
          </p:cNvPr>
          <p:cNvSpPr txBox="1"/>
          <p:nvPr/>
        </p:nvSpPr>
        <p:spPr>
          <a:xfrm>
            <a:off x="1073771" y="4245309"/>
            <a:ext cx="834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000" b="1" dirty="0">
                <a:latin typeface="Century Gothic" panose="020B0502020202020204" pitchFamily="34" charset="0"/>
              </a:rPr>
              <a:t>29.10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913EFC8-1211-418C-96A5-D848FA7F095B}"/>
              </a:ext>
            </a:extLst>
          </p:cNvPr>
          <p:cNvSpPr txBox="1"/>
          <p:nvPr/>
        </p:nvSpPr>
        <p:spPr>
          <a:xfrm>
            <a:off x="986862" y="5482487"/>
            <a:ext cx="834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000" b="1" dirty="0">
                <a:latin typeface="Century Gothic" panose="020B0502020202020204" pitchFamily="34" charset="0"/>
              </a:rPr>
              <a:t>19.12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34B052A-4ED0-4D64-8E28-62A2EF50C4AB}"/>
              </a:ext>
            </a:extLst>
          </p:cNvPr>
          <p:cNvSpPr txBox="1"/>
          <p:nvPr/>
        </p:nvSpPr>
        <p:spPr>
          <a:xfrm>
            <a:off x="1082912" y="6464402"/>
            <a:ext cx="834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000" b="1" dirty="0">
                <a:latin typeface="Century Gothic" panose="020B0502020202020204" pitchFamily="34" charset="0"/>
              </a:rPr>
              <a:t>16.03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2B0BF4F-9090-4980-81E9-DCB163E01C66}"/>
              </a:ext>
            </a:extLst>
          </p:cNvPr>
          <p:cNvSpPr txBox="1"/>
          <p:nvPr/>
        </p:nvSpPr>
        <p:spPr>
          <a:xfrm>
            <a:off x="1016677" y="7693174"/>
            <a:ext cx="971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000" b="1" dirty="0">
                <a:latin typeface="Century Gothic" panose="020B0502020202020204" pitchFamily="34" charset="0"/>
              </a:rPr>
              <a:t>20. 01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C31DFD78-60A1-44EE-9319-3F22A90E3E2E}"/>
              </a:ext>
            </a:extLst>
          </p:cNvPr>
          <p:cNvSpPr/>
          <p:nvPr/>
        </p:nvSpPr>
        <p:spPr>
          <a:xfrm>
            <a:off x="293960" y="6446103"/>
            <a:ext cx="609600" cy="397037"/>
          </a:xfrm>
          <a:prstGeom prst="ellipse">
            <a:avLst/>
          </a:prstGeom>
          <a:solidFill>
            <a:srgbClr val="36AFCE">
              <a:lumMod val="50000"/>
            </a:srgb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E9BF4E00-1F0B-4E33-879F-C84206ABDF8B}"/>
              </a:ext>
            </a:extLst>
          </p:cNvPr>
          <p:cNvSpPr/>
          <p:nvPr/>
        </p:nvSpPr>
        <p:spPr>
          <a:xfrm>
            <a:off x="280996" y="7686580"/>
            <a:ext cx="609600" cy="397037"/>
          </a:xfrm>
          <a:prstGeom prst="ellipse">
            <a:avLst/>
          </a:prstGeom>
          <a:solidFill>
            <a:srgbClr val="36AFCE">
              <a:lumMod val="50000"/>
            </a:srgb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70" name="Picture 69" descr="A picture containing map&#10;&#10;Description automatically generated">
            <a:extLst>
              <a:ext uri="{FF2B5EF4-FFF2-40B4-BE49-F238E27FC236}">
                <a16:creationId xmlns:a16="http://schemas.microsoft.com/office/drawing/2014/main" id="{95D2BE51-B898-4489-9865-6BD3E21EDD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287" y="3871297"/>
            <a:ext cx="1047047" cy="546019"/>
          </a:xfrm>
          <a:prstGeom prst="rect">
            <a:avLst/>
          </a:prstGeom>
        </p:spPr>
      </p:pic>
      <p:pic>
        <p:nvPicPr>
          <p:cNvPr id="71" name="Picture 70" descr="A picture containing grass, soccer, outdoor, field&#10;&#10;Description automatically generated">
            <a:extLst>
              <a:ext uri="{FF2B5EF4-FFF2-40B4-BE49-F238E27FC236}">
                <a16:creationId xmlns:a16="http://schemas.microsoft.com/office/drawing/2014/main" id="{7A1B4F03-DDD9-4EE6-928A-84B7A68E0D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7" b="7845"/>
          <a:stretch/>
        </p:blipFill>
        <p:spPr>
          <a:xfrm>
            <a:off x="10537752" y="2795827"/>
            <a:ext cx="505529" cy="826145"/>
          </a:xfrm>
          <a:prstGeom prst="rect">
            <a:avLst/>
          </a:prstGeom>
        </p:spPr>
      </p:pic>
      <p:pic>
        <p:nvPicPr>
          <p:cNvPr id="72" name="Picture 71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31ECEC4-DD19-40C2-AAE5-D9E3CBCB23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999" y="4810875"/>
            <a:ext cx="618400" cy="826145"/>
          </a:xfrm>
          <a:prstGeom prst="rect">
            <a:avLst/>
          </a:prstGeom>
        </p:spPr>
      </p:pic>
      <p:pic>
        <p:nvPicPr>
          <p:cNvPr id="73" name="Picture 72" descr="A person sitting in a chair&#10;&#10;Description automatically generated with low confidence">
            <a:extLst>
              <a:ext uri="{FF2B5EF4-FFF2-40B4-BE49-F238E27FC236}">
                <a16:creationId xmlns:a16="http://schemas.microsoft.com/office/drawing/2014/main" id="{38ABCE9A-5816-4DF8-BA37-15AD89CC2A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07" y="5825129"/>
            <a:ext cx="540853" cy="811280"/>
          </a:xfrm>
          <a:prstGeom prst="rect">
            <a:avLst/>
          </a:prstGeom>
        </p:spPr>
      </p:pic>
      <p:pic>
        <p:nvPicPr>
          <p:cNvPr id="74" name="Picture 73" descr="A picture containing person, person, wearing, looking&#10;&#10;Description automatically generated">
            <a:extLst>
              <a:ext uri="{FF2B5EF4-FFF2-40B4-BE49-F238E27FC236}">
                <a16:creationId xmlns:a16="http://schemas.microsoft.com/office/drawing/2014/main" id="{080837B2-5BD5-4C70-820A-97CF9E872A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316" y="7068324"/>
            <a:ext cx="618400" cy="825540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DB4ADEDF-AF06-40BB-8A58-0FA62B5F9442}"/>
              </a:ext>
            </a:extLst>
          </p:cNvPr>
          <p:cNvSpPr txBox="1"/>
          <p:nvPr/>
        </p:nvSpPr>
        <p:spPr>
          <a:xfrm>
            <a:off x="8083749" y="3081370"/>
            <a:ext cx="2231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Camille </a:t>
            </a:r>
            <a:r>
              <a:rPr lang="en-GB" sz="2400" dirty="0" err="1">
                <a:latin typeface="Century Gothic" panose="020B0502020202020204" pitchFamily="34" charset="0"/>
              </a:rPr>
              <a:t>Abily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937CBF4-6591-4793-AE5A-3B53F5C002F4}"/>
              </a:ext>
            </a:extLst>
          </p:cNvPr>
          <p:cNvSpPr txBox="1"/>
          <p:nvPr/>
        </p:nvSpPr>
        <p:spPr>
          <a:xfrm>
            <a:off x="8425643" y="3950638"/>
            <a:ext cx="2733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latin typeface="Century Gothic" panose="020B0502020202020204" pitchFamily="34" charset="0"/>
              </a:rPr>
              <a:t>Astérix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F7C099A-E4F7-48EC-830E-16B3631BE968}"/>
              </a:ext>
            </a:extLst>
          </p:cNvPr>
          <p:cNvSpPr txBox="1"/>
          <p:nvPr/>
        </p:nvSpPr>
        <p:spPr>
          <a:xfrm>
            <a:off x="8061040" y="5020982"/>
            <a:ext cx="2231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Edith Piaf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FE57CF4-D7EC-41EB-86BA-29B04387F322}"/>
              </a:ext>
            </a:extLst>
          </p:cNvPr>
          <p:cNvSpPr txBox="1"/>
          <p:nvPr/>
        </p:nvSpPr>
        <p:spPr>
          <a:xfrm>
            <a:off x="7804664" y="6256299"/>
            <a:ext cx="2733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latin typeface="Century Gothic" panose="020B0502020202020204" pitchFamily="34" charset="0"/>
              </a:rPr>
              <a:t>Magalie</a:t>
            </a:r>
            <a:r>
              <a:rPr lang="en-GB" sz="2400" dirty="0">
                <a:latin typeface="Century Gothic" panose="020B0502020202020204" pitchFamily="34" charset="0"/>
              </a:rPr>
              <a:t> Pottier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A9FFC21-FE3B-450F-8391-90F70B63CB5C}"/>
              </a:ext>
            </a:extLst>
          </p:cNvPr>
          <p:cNvSpPr txBox="1"/>
          <p:nvPr/>
        </p:nvSpPr>
        <p:spPr>
          <a:xfrm>
            <a:off x="8111601" y="7326643"/>
            <a:ext cx="2231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Omar Sy</a:t>
            </a:r>
          </a:p>
        </p:txBody>
      </p:sp>
      <p:sp>
        <p:nvSpPr>
          <p:cNvPr id="80" name="Speech Bubble: Rectangle with Corners Rounded 79">
            <a:extLst>
              <a:ext uri="{FF2B5EF4-FFF2-40B4-BE49-F238E27FC236}">
                <a16:creationId xmlns:a16="http://schemas.microsoft.com/office/drawing/2014/main" id="{C649107F-7CD9-4068-B51F-FC18374D2F97}"/>
              </a:ext>
            </a:extLst>
          </p:cNvPr>
          <p:cNvSpPr/>
          <p:nvPr/>
        </p:nvSpPr>
        <p:spPr>
          <a:xfrm>
            <a:off x="1911102" y="4210581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Speech Bubble: Rectangle with Corners Rounded 81">
            <a:extLst>
              <a:ext uri="{FF2B5EF4-FFF2-40B4-BE49-F238E27FC236}">
                <a16:creationId xmlns:a16="http://schemas.microsoft.com/office/drawing/2014/main" id="{FF186882-929F-40B2-886C-18ABCBE8C95D}"/>
              </a:ext>
            </a:extLst>
          </p:cNvPr>
          <p:cNvSpPr/>
          <p:nvPr/>
        </p:nvSpPr>
        <p:spPr>
          <a:xfrm>
            <a:off x="1911101" y="5280054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Speech Bubble: Rectangle with Corners Rounded 82">
            <a:extLst>
              <a:ext uri="{FF2B5EF4-FFF2-40B4-BE49-F238E27FC236}">
                <a16:creationId xmlns:a16="http://schemas.microsoft.com/office/drawing/2014/main" id="{C956BE71-6A63-4E73-AEB6-B0332744A4FD}"/>
              </a:ext>
            </a:extLst>
          </p:cNvPr>
          <p:cNvSpPr/>
          <p:nvPr/>
        </p:nvSpPr>
        <p:spPr>
          <a:xfrm>
            <a:off x="1958248" y="6346995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Speech Bubble: Rectangle with Corners Rounded 85">
            <a:extLst>
              <a:ext uri="{FF2B5EF4-FFF2-40B4-BE49-F238E27FC236}">
                <a16:creationId xmlns:a16="http://schemas.microsoft.com/office/drawing/2014/main" id="{81241816-78F2-476F-AB41-D62FA781D0B6}"/>
              </a:ext>
            </a:extLst>
          </p:cNvPr>
          <p:cNvSpPr/>
          <p:nvPr/>
        </p:nvSpPr>
        <p:spPr>
          <a:xfrm>
            <a:off x="1958247" y="7416468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7" name="Picture 86" descr="A logo with a circle and text&#10;&#10;Description automatically generated">
            <a:extLst>
              <a:ext uri="{FF2B5EF4-FFF2-40B4-BE49-F238E27FC236}">
                <a16:creationId xmlns:a16="http://schemas.microsoft.com/office/drawing/2014/main" id="{B6793624-811D-4272-9A8B-54B8483422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068" y="731261"/>
            <a:ext cx="1013232" cy="924922"/>
          </a:xfrm>
          <a:prstGeom prst="rect">
            <a:avLst/>
          </a:prstGeom>
        </p:spPr>
      </p:pic>
      <p:graphicFrame>
        <p:nvGraphicFramePr>
          <p:cNvPr id="117" name="Table 4">
            <a:extLst>
              <a:ext uri="{FF2B5EF4-FFF2-40B4-BE49-F238E27FC236}">
                <a16:creationId xmlns:a16="http://schemas.microsoft.com/office/drawing/2014/main" id="{C8D05785-D85E-4F15-A8A7-BADDEE4EA8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970328"/>
              </p:ext>
            </p:extLst>
          </p:nvPr>
        </p:nvGraphicFramePr>
        <p:xfrm>
          <a:off x="539343" y="9949870"/>
          <a:ext cx="9998409" cy="6044496"/>
        </p:xfrm>
        <a:graphic>
          <a:graphicData uri="http://schemas.openxmlformats.org/drawingml/2006/table">
            <a:tbl>
              <a:tblPr firstRow="1" bandRow="1"/>
              <a:tblGrid>
                <a:gridCol w="171202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7292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5660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5685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007416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jeu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apporter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matin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1007416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adorer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langue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1007416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treize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quatorze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trente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007416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quinze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spectacle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vingt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007416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sont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elles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100741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ennuyeux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dangereuses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travailleuse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pic>
        <p:nvPicPr>
          <p:cNvPr id="118" name="Picture 117">
            <a:extLst>
              <a:ext uri="{FF2B5EF4-FFF2-40B4-BE49-F238E27FC236}">
                <a16:creationId xmlns:a16="http://schemas.microsoft.com/office/drawing/2014/main" id="{344E0CE8-2F12-4720-A042-3191B3324B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0959" y="8816705"/>
            <a:ext cx="2903975" cy="982021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119FF8FF-674C-431C-AE5F-28275F689D9F}"/>
              </a:ext>
            </a:extLst>
          </p:cNvPr>
          <p:cNvSpPr txBox="1"/>
          <p:nvPr/>
        </p:nvSpPr>
        <p:spPr>
          <a:xfrm>
            <a:off x="3285784" y="9049720"/>
            <a:ext cx="7747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1C83004A-364F-4919-9AC8-819409C6C9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8754" y="12669139"/>
            <a:ext cx="1019171" cy="1018137"/>
          </a:xfrm>
          <a:prstGeom prst="rect">
            <a:avLst/>
          </a:prstGeom>
        </p:spPr>
      </p:pic>
      <p:pic>
        <p:nvPicPr>
          <p:cNvPr id="121" name="Picture 120" descr="Icon&#10;&#10;Description automatically generated">
            <a:extLst>
              <a:ext uri="{FF2B5EF4-FFF2-40B4-BE49-F238E27FC236}">
                <a16:creationId xmlns:a16="http://schemas.microsoft.com/office/drawing/2014/main" id="{646C2470-562A-4097-8F99-8F25765B63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54" y="10460882"/>
            <a:ext cx="1019171" cy="1117760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12C17E81-48A7-4266-9B15-6BB82DA00D5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6285" y="14694531"/>
            <a:ext cx="998847" cy="1037813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5C2E09E6-15B2-45A7-9C37-FD7AB31DE069}"/>
              </a:ext>
            </a:extLst>
          </p:cNvPr>
          <p:cNvSpPr txBox="1"/>
          <p:nvPr/>
        </p:nvSpPr>
        <p:spPr>
          <a:xfrm>
            <a:off x="1746024" y="11407823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957241D2-B2E1-4ED4-A8C4-548910198B77}"/>
              </a:ext>
            </a:extLst>
          </p:cNvPr>
          <p:cNvSpPr txBox="1"/>
          <p:nvPr/>
        </p:nvSpPr>
        <p:spPr>
          <a:xfrm>
            <a:off x="1758480" y="12669139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41BC3CDE-6B47-407B-89BB-37C5291EF16F}"/>
              </a:ext>
            </a:extLst>
          </p:cNvPr>
          <p:cNvSpPr txBox="1"/>
          <p:nvPr/>
        </p:nvSpPr>
        <p:spPr>
          <a:xfrm>
            <a:off x="1792197" y="14260093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x1</a:t>
            </a:r>
          </a:p>
        </p:txBody>
      </p:sp>
    </p:spTree>
    <p:extLst>
      <p:ext uri="{BB962C8B-B14F-4D97-AF65-F5344CB8AC3E}">
        <p14:creationId xmlns:p14="http://schemas.microsoft.com/office/powerpoint/2010/main" val="35268400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3709293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515588" y="288121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6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69387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26</a:t>
              </a:r>
            </a:p>
          </p:txBody>
        </p:sp>
      </p:grpSp>
      <p:pic>
        <p:nvPicPr>
          <p:cNvPr id="24" name="Picture 2" descr="Paper, Write, Texture, Lines, Pattern, Writing Paper">
            <a:extLst>
              <a:ext uri="{FF2B5EF4-FFF2-40B4-BE49-F238E27FC236}">
                <a16:creationId xmlns:a16="http://schemas.microsoft.com/office/drawing/2014/main" id="{8BEFC209-A24E-4CC2-91E1-7F7A0AE78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-282"/>
          <a:stretch/>
        </p:blipFill>
        <p:spPr bwMode="auto">
          <a:xfrm>
            <a:off x="-71302" y="1784101"/>
            <a:ext cx="12098643" cy="5291939"/>
          </a:xfrm>
          <a:custGeom>
            <a:avLst/>
            <a:gdLst>
              <a:gd name="connsiteX0" fmla="*/ 0 w 12098643"/>
              <a:gd name="connsiteY0" fmla="*/ 0 h 5291939"/>
              <a:gd name="connsiteX1" fmla="*/ 213167 w 12098643"/>
              <a:gd name="connsiteY1" fmla="*/ 0 h 5291939"/>
              <a:gd name="connsiteX2" fmla="*/ 789292 w 12098643"/>
              <a:gd name="connsiteY2" fmla="*/ 0 h 5291939"/>
              <a:gd name="connsiteX3" fmla="*/ 1002459 w 12098643"/>
              <a:gd name="connsiteY3" fmla="*/ 0 h 5291939"/>
              <a:gd name="connsiteX4" fmla="*/ 1820558 w 12098643"/>
              <a:gd name="connsiteY4" fmla="*/ 0 h 5291939"/>
              <a:gd name="connsiteX5" fmla="*/ 2517670 w 12098643"/>
              <a:gd name="connsiteY5" fmla="*/ 0 h 5291939"/>
              <a:gd name="connsiteX6" fmla="*/ 3093796 w 12098643"/>
              <a:gd name="connsiteY6" fmla="*/ 0 h 5291939"/>
              <a:gd name="connsiteX7" fmla="*/ 3548935 w 12098643"/>
              <a:gd name="connsiteY7" fmla="*/ 0 h 5291939"/>
              <a:gd name="connsiteX8" fmla="*/ 3883088 w 12098643"/>
              <a:gd name="connsiteY8" fmla="*/ 0 h 5291939"/>
              <a:gd name="connsiteX9" fmla="*/ 4217241 w 12098643"/>
              <a:gd name="connsiteY9" fmla="*/ 0 h 5291939"/>
              <a:gd name="connsiteX10" fmla="*/ 4914354 w 12098643"/>
              <a:gd name="connsiteY10" fmla="*/ 0 h 5291939"/>
              <a:gd name="connsiteX11" fmla="*/ 5732452 w 12098643"/>
              <a:gd name="connsiteY11" fmla="*/ 0 h 5291939"/>
              <a:gd name="connsiteX12" fmla="*/ 6308578 w 12098643"/>
              <a:gd name="connsiteY12" fmla="*/ 0 h 5291939"/>
              <a:gd name="connsiteX13" fmla="*/ 6763718 w 12098643"/>
              <a:gd name="connsiteY13" fmla="*/ 0 h 5291939"/>
              <a:gd name="connsiteX14" fmla="*/ 7097871 w 12098643"/>
              <a:gd name="connsiteY14" fmla="*/ 0 h 5291939"/>
              <a:gd name="connsiteX15" fmla="*/ 7432024 w 12098643"/>
              <a:gd name="connsiteY15" fmla="*/ 0 h 5291939"/>
              <a:gd name="connsiteX16" fmla="*/ 8129136 w 12098643"/>
              <a:gd name="connsiteY16" fmla="*/ 0 h 5291939"/>
              <a:gd name="connsiteX17" fmla="*/ 8947235 w 12098643"/>
              <a:gd name="connsiteY17" fmla="*/ 0 h 5291939"/>
              <a:gd name="connsiteX18" fmla="*/ 9765333 w 12098643"/>
              <a:gd name="connsiteY18" fmla="*/ 0 h 5291939"/>
              <a:gd name="connsiteX19" fmla="*/ 10341459 w 12098643"/>
              <a:gd name="connsiteY19" fmla="*/ 0 h 5291939"/>
              <a:gd name="connsiteX20" fmla="*/ 11159558 w 12098643"/>
              <a:gd name="connsiteY20" fmla="*/ 0 h 5291939"/>
              <a:gd name="connsiteX21" fmla="*/ 12098643 w 12098643"/>
              <a:gd name="connsiteY21" fmla="*/ 0 h 5291939"/>
              <a:gd name="connsiteX22" fmla="*/ 12098643 w 12098643"/>
              <a:gd name="connsiteY22" fmla="*/ 482154 h 5291939"/>
              <a:gd name="connsiteX23" fmla="*/ 12098643 w 12098643"/>
              <a:gd name="connsiteY23" fmla="*/ 1017228 h 5291939"/>
              <a:gd name="connsiteX24" fmla="*/ 12098643 w 12098643"/>
              <a:gd name="connsiteY24" fmla="*/ 1552302 h 5291939"/>
              <a:gd name="connsiteX25" fmla="*/ 12098643 w 12098643"/>
              <a:gd name="connsiteY25" fmla="*/ 2140295 h 5291939"/>
              <a:gd name="connsiteX26" fmla="*/ 12098643 w 12098643"/>
              <a:gd name="connsiteY26" fmla="*/ 2781208 h 5291939"/>
              <a:gd name="connsiteX27" fmla="*/ 12098643 w 12098643"/>
              <a:gd name="connsiteY27" fmla="*/ 3475040 h 5291939"/>
              <a:gd name="connsiteX28" fmla="*/ 12098643 w 12098643"/>
              <a:gd name="connsiteY28" fmla="*/ 3957194 h 5291939"/>
              <a:gd name="connsiteX29" fmla="*/ 12098643 w 12098643"/>
              <a:gd name="connsiteY29" fmla="*/ 4651026 h 5291939"/>
              <a:gd name="connsiteX30" fmla="*/ 12098643 w 12098643"/>
              <a:gd name="connsiteY30" fmla="*/ 5291939 h 5291939"/>
              <a:gd name="connsiteX31" fmla="*/ 11885476 w 12098643"/>
              <a:gd name="connsiteY31" fmla="*/ 5291939 h 5291939"/>
              <a:gd name="connsiteX32" fmla="*/ 11067378 w 12098643"/>
              <a:gd name="connsiteY32" fmla="*/ 5291939 h 5291939"/>
              <a:gd name="connsiteX33" fmla="*/ 10370265 w 12098643"/>
              <a:gd name="connsiteY33" fmla="*/ 5291939 h 5291939"/>
              <a:gd name="connsiteX34" fmla="*/ 9673153 w 12098643"/>
              <a:gd name="connsiteY34" fmla="*/ 5291939 h 5291939"/>
              <a:gd name="connsiteX35" fmla="*/ 8855054 w 12098643"/>
              <a:gd name="connsiteY35" fmla="*/ 5291939 h 5291939"/>
              <a:gd name="connsiteX36" fmla="*/ 8278929 w 12098643"/>
              <a:gd name="connsiteY36" fmla="*/ 5291939 h 5291939"/>
              <a:gd name="connsiteX37" fmla="*/ 8065762 w 12098643"/>
              <a:gd name="connsiteY37" fmla="*/ 5291939 h 5291939"/>
              <a:gd name="connsiteX38" fmla="*/ 7247663 w 12098643"/>
              <a:gd name="connsiteY38" fmla="*/ 5291939 h 5291939"/>
              <a:gd name="connsiteX39" fmla="*/ 6429565 w 12098643"/>
              <a:gd name="connsiteY39" fmla="*/ 5291939 h 5291939"/>
              <a:gd name="connsiteX40" fmla="*/ 5974425 w 12098643"/>
              <a:gd name="connsiteY40" fmla="*/ 5291939 h 5291939"/>
              <a:gd name="connsiteX41" fmla="*/ 5156326 w 12098643"/>
              <a:gd name="connsiteY41" fmla="*/ 5291939 h 5291939"/>
              <a:gd name="connsiteX42" fmla="*/ 4943160 w 12098643"/>
              <a:gd name="connsiteY42" fmla="*/ 5291939 h 5291939"/>
              <a:gd name="connsiteX43" fmla="*/ 4488020 w 12098643"/>
              <a:gd name="connsiteY43" fmla="*/ 5291939 h 5291939"/>
              <a:gd name="connsiteX44" fmla="*/ 3669922 w 12098643"/>
              <a:gd name="connsiteY44" fmla="*/ 5291939 h 5291939"/>
              <a:gd name="connsiteX45" fmla="*/ 2972809 w 12098643"/>
              <a:gd name="connsiteY45" fmla="*/ 5291939 h 5291939"/>
              <a:gd name="connsiteX46" fmla="*/ 2275697 w 12098643"/>
              <a:gd name="connsiteY46" fmla="*/ 5291939 h 5291939"/>
              <a:gd name="connsiteX47" fmla="*/ 1457598 w 12098643"/>
              <a:gd name="connsiteY47" fmla="*/ 5291939 h 5291939"/>
              <a:gd name="connsiteX48" fmla="*/ 881473 w 12098643"/>
              <a:gd name="connsiteY48" fmla="*/ 5291939 h 5291939"/>
              <a:gd name="connsiteX49" fmla="*/ 668306 w 12098643"/>
              <a:gd name="connsiteY49" fmla="*/ 5291939 h 5291939"/>
              <a:gd name="connsiteX50" fmla="*/ 0 w 12098643"/>
              <a:gd name="connsiteY50" fmla="*/ 5291939 h 5291939"/>
              <a:gd name="connsiteX51" fmla="*/ 0 w 12098643"/>
              <a:gd name="connsiteY51" fmla="*/ 4756865 h 5291939"/>
              <a:gd name="connsiteX52" fmla="*/ 0 w 12098643"/>
              <a:gd name="connsiteY52" fmla="*/ 4168872 h 5291939"/>
              <a:gd name="connsiteX53" fmla="*/ 0 w 12098643"/>
              <a:gd name="connsiteY53" fmla="*/ 3580879 h 5291939"/>
              <a:gd name="connsiteX54" fmla="*/ 0 w 12098643"/>
              <a:gd name="connsiteY54" fmla="*/ 3151644 h 5291939"/>
              <a:gd name="connsiteX55" fmla="*/ 0 w 12098643"/>
              <a:gd name="connsiteY55" fmla="*/ 2616570 h 5291939"/>
              <a:gd name="connsiteX56" fmla="*/ 0 w 12098643"/>
              <a:gd name="connsiteY56" fmla="*/ 1975657 h 5291939"/>
              <a:gd name="connsiteX57" fmla="*/ 0 w 12098643"/>
              <a:gd name="connsiteY57" fmla="*/ 1281825 h 5291939"/>
              <a:gd name="connsiteX58" fmla="*/ 0 w 12098643"/>
              <a:gd name="connsiteY58" fmla="*/ 693832 h 5291939"/>
              <a:gd name="connsiteX59" fmla="*/ 0 w 12098643"/>
              <a:gd name="connsiteY59" fmla="*/ 0 h 5291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098643" h="5291939" extrusionOk="0">
                <a:moveTo>
                  <a:pt x="0" y="0"/>
                </a:moveTo>
                <a:cubicBezTo>
                  <a:pt x="98283" y="-19111"/>
                  <a:pt x="164253" y="3390"/>
                  <a:pt x="213167" y="0"/>
                </a:cubicBezTo>
                <a:cubicBezTo>
                  <a:pt x="262081" y="-3390"/>
                  <a:pt x="558252" y="52612"/>
                  <a:pt x="789292" y="0"/>
                </a:cubicBezTo>
                <a:cubicBezTo>
                  <a:pt x="1020332" y="-52612"/>
                  <a:pt x="900457" y="19378"/>
                  <a:pt x="1002459" y="0"/>
                </a:cubicBezTo>
                <a:cubicBezTo>
                  <a:pt x="1104461" y="-19378"/>
                  <a:pt x="1521583" y="94684"/>
                  <a:pt x="1820558" y="0"/>
                </a:cubicBezTo>
                <a:cubicBezTo>
                  <a:pt x="2119533" y="-94684"/>
                  <a:pt x="2361938" y="11859"/>
                  <a:pt x="2517670" y="0"/>
                </a:cubicBezTo>
                <a:cubicBezTo>
                  <a:pt x="2673402" y="-11859"/>
                  <a:pt x="2820108" y="12143"/>
                  <a:pt x="3093796" y="0"/>
                </a:cubicBezTo>
                <a:cubicBezTo>
                  <a:pt x="3367484" y="-12143"/>
                  <a:pt x="3383362" y="36668"/>
                  <a:pt x="3548935" y="0"/>
                </a:cubicBezTo>
                <a:cubicBezTo>
                  <a:pt x="3714508" y="-36668"/>
                  <a:pt x="3770453" y="20813"/>
                  <a:pt x="3883088" y="0"/>
                </a:cubicBezTo>
                <a:cubicBezTo>
                  <a:pt x="3995723" y="-20813"/>
                  <a:pt x="4061938" y="6273"/>
                  <a:pt x="4217241" y="0"/>
                </a:cubicBezTo>
                <a:cubicBezTo>
                  <a:pt x="4372544" y="-6273"/>
                  <a:pt x="4621082" y="22557"/>
                  <a:pt x="4914354" y="0"/>
                </a:cubicBezTo>
                <a:cubicBezTo>
                  <a:pt x="5207626" y="-22557"/>
                  <a:pt x="5539426" y="73224"/>
                  <a:pt x="5732452" y="0"/>
                </a:cubicBezTo>
                <a:cubicBezTo>
                  <a:pt x="5925478" y="-73224"/>
                  <a:pt x="6170391" y="19039"/>
                  <a:pt x="6308578" y="0"/>
                </a:cubicBezTo>
                <a:cubicBezTo>
                  <a:pt x="6446765" y="-19039"/>
                  <a:pt x="6598642" y="38665"/>
                  <a:pt x="6763718" y="0"/>
                </a:cubicBezTo>
                <a:cubicBezTo>
                  <a:pt x="6928794" y="-38665"/>
                  <a:pt x="6962667" y="39944"/>
                  <a:pt x="7097871" y="0"/>
                </a:cubicBezTo>
                <a:cubicBezTo>
                  <a:pt x="7233075" y="-39944"/>
                  <a:pt x="7297043" y="20286"/>
                  <a:pt x="7432024" y="0"/>
                </a:cubicBezTo>
                <a:cubicBezTo>
                  <a:pt x="7567005" y="-20286"/>
                  <a:pt x="7955308" y="69497"/>
                  <a:pt x="8129136" y="0"/>
                </a:cubicBezTo>
                <a:cubicBezTo>
                  <a:pt x="8302964" y="-69497"/>
                  <a:pt x="8553893" y="35623"/>
                  <a:pt x="8947235" y="0"/>
                </a:cubicBezTo>
                <a:cubicBezTo>
                  <a:pt x="9340577" y="-35623"/>
                  <a:pt x="9513593" y="34216"/>
                  <a:pt x="9765333" y="0"/>
                </a:cubicBezTo>
                <a:cubicBezTo>
                  <a:pt x="10017073" y="-34216"/>
                  <a:pt x="10095263" y="45978"/>
                  <a:pt x="10341459" y="0"/>
                </a:cubicBezTo>
                <a:cubicBezTo>
                  <a:pt x="10587655" y="-45978"/>
                  <a:pt x="10994195" y="12111"/>
                  <a:pt x="11159558" y="0"/>
                </a:cubicBezTo>
                <a:cubicBezTo>
                  <a:pt x="11324921" y="-12111"/>
                  <a:pt x="11854234" y="60028"/>
                  <a:pt x="12098643" y="0"/>
                </a:cubicBezTo>
                <a:cubicBezTo>
                  <a:pt x="12133883" y="197628"/>
                  <a:pt x="12079107" y="379103"/>
                  <a:pt x="12098643" y="482154"/>
                </a:cubicBezTo>
                <a:cubicBezTo>
                  <a:pt x="12118179" y="585205"/>
                  <a:pt x="12039355" y="778247"/>
                  <a:pt x="12098643" y="1017228"/>
                </a:cubicBezTo>
                <a:cubicBezTo>
                  <a:pt x="12157931" y="1256209"/>
                  <a:pt x="12097135" y="1316581"/>
                  <a:pt x="12098643" y="1552302"/>
                </a:cubicBezTo>
                <a:cubicBezTo>
                  <a:pt x="12100151" y="1788023"/>
                  <a:pt x="12071119" y="2022525"/>
                  <a:pt x="12098643" y="2140295"/>
                </a:cubicBezTo>
                <a:cubicBezTo>
                  <a:pt x="12126167" y="2258065"/>
                  <a:pt x="12035511" y="2562466"/>
                  <a:pt x="12098643" y="2781208"/>
                </a:cubicBezTo>
                <a:cubicBezTo>
                  <a:pt x="12161775" y="2999950"/>
                  <a:pt x="12077372" y="3323596"/>
                  <a:pt x="12098643" y="3475040"/>
                </a:cubicBezTo>
                <a:cubicBezTo>
                  <a:pt x="12119914" y="3626484"/>
                  <a:pt x="12080602" y="3821801"/>
                  <a:pt x="12098643" y="3957194"/>
                </a:cubicBezTo>
                <a:cubicBezTo>
                  <a:pt x="12116684" y="4092587"/>
                  <a:pt x="12068359" y="4487034"/>
                  <a:pt x="12098643" y="4651026"/>
                </a:cubicBezTo>
                <a:cubicBezTo>
                  <a:pt x="12128927" y="4815018"/>
                  <a:pt x="12086056" y="5089834"/>
                  <a:pt x="12098643" y="5291939"/>
                </a:cubicBezTo>
                <a:cubicBezTo>
                  <a:pt x="12042793" y="5314927"/>
                  <a:pt x="11986457" y="5289955"/>
                  <a:pt x="11885476" y="5291939"/>
                </a:cubicBezTo>
                <a:cubicBezTo>
                  <a:pt x="11784495" y="5293923"/>
                  <a:pt x="11418299" y="5289213"/>
                  <a:pt x="11067378" y="5291939"/>
                </a:cubicBezTo>
                <a:cubicBezTo>
                  <a:pt x="10716457" y="5294665"/>
                  <a:pt x="10593699" y="5259882"/>
                  <a:pt x="10370265" y="5291939"/>
                </a:cubicBezTo>
                <a:cubicBezTo>
                  <a:pt x="10146831" y="5323996"/>
                  <a:pt x="9962310" y="5248871"/>
                  <a:pt x="9673153" y="5291939"/>
                </a:cubicBezTo>
                <a:cubicBezTo>
                  <a:pt x="9383996" y="5335007"/>
                  <a:pt x="9223585" y="5240662"/>
                  <a:pt x="8855054" y="5291939"/>
                </a:cubicBezTo>
                <a:cubicBezTo>
                  <a:pt x="8486523" y="5343216"/>
                  <a:pt x="8521618" y="5272803"/>
                  <a:pt x="8278929" y="5291939"/>
                </a:cubicBezTo>
                <a:cubicBezTo>
                  <a:pt x="8036241" y="5311075"/>
                  <a:pt x="8113277" y="5281697"/>
                  <a:pt x="8065762" y="5291939"/>
                </a:cubicBezTo>
                <a:cubicBezTo>
                  <a:pt x="8018247" y="5302181"/>
                  <a:pt x="7641065" y="5272398"/>
                  <a:pt x="7247663" y="5291939"/>
                </a:cubicBezTo>
                <a:cubicBezTo>
                  <a:pt x="6854261" y="5311480"/>
                  <a:pt x="6594222" y="5222873"/>
                  <a:pt x="6429565" y="5291939"/>
                </a:cubicBezTo>
                <a:cubicBezTo>
                  <a:pt x="6264908" y="5361005"/>
                  <a:pt x="6121315" y="5251618"/>
                  <a:pt x="5974425" y="5291939"/>
                </a:cubicBezTo>
                <a:cubicBezTo>
                  <a:pt x="5827535" y="5332260"/>
                  <a:pt x="5562189" y="5273110"/>
                  <a:pt x="5156326" y="5291939"/>
                </a:cubicBezTo>
                <a:cubicBezTo>
                  <a:pt x="4750463" y="5310768"/>
                  <a:pt x="4995450" y="5271523"/>
                  <a:pt x="4943160" y="5291939"/>
                </a:cubicBezTo>
                <a:cubicBezTo>
                  <a:pt x="4890870" y="5312355"/>
                  <a:pt x="4611992" y="5238620"/>
                  <a:pt x="4488020" y="5291939"/>
                </a:cubicBezTo>
                <a:cubicBezTo>
                  <a:pt x="4364048" y="5345258"/>
                  <a:pt x="3905399" y="5225362"/>
                  <a:pt x="3669922" y="5291939"/>
                </a:cubicBezTo>
                <a:cubicBezTo>
                  <a:pt x="3434445" y="5358516"/>
                  <a:pt x="3153745" y="5276089"/>
                  <a:pt x="2972809" y="5291939"/>
                </a:cubicBezTo>
                <a:cubicBezTo>
                  <a:pt x="2791873" y="5307789"/>
                  <a:pt x="2554936" y="5259084"/>
                  <a:pt x="2275697" y="5291939"/>
                </a:cubicBezTo>
                <a:cubicBezTo>
                  <a:pt x="1996458" y="5324794"/>
                  <a:pt x="1829686" y="5269259"/>
                  <a:pt x="1457598" y="5291939"/>
                </a:cubicBezTo>
                <a:cubicBezTo>
                  <a:pt x="1085510" y="5314619"/>
                  <a:pt x="1159775" y="5287826"/>
                  <a:pt x="881473" y="5291939"/>
                </a:cubicBezTo>
                <a:cubicBezTo>
                  <a:pt x="603171" y="5296052"/>
                  <a:pt x="754388" y="5268737"/>
                  <a:pt x="668306" y="5291939"/>
                </a:cubicBezTo>
                <a:cubicBezTo>
                  <a:pt x="582224" y="5315141"/>
                  <a:pt x="304260" y="5231039"/>
                  <a:pt x="0" y="5291939"/>
                </a:cubicBezTo>
                <a:cubicBezTo>
                  <a:pt x="-41327" y="5092404"/>
                  <a:pt x="32727" y="4868649"/>
                  <a:pt x="0" y="4756865"/>
                </a:cubicBezTo>
                <a:cubicBezTo>
                  <a:pt x="-32727" y="4645081"/>
                  <a:pt x="61952" y="4443343"/>
                  <a:pt x="0" y="4168872"/>
                </a:cubicBezTo>
                <a:cubicBezTo>
                  <a:pt x="-61952" y="3894401"/>
                  <a:pt x="70289" y="3798396"/>
                  <a:pt x="0" y="3580879"/>
                </a:cubicBezTo>
                <a:cubicBezTo>
                  <a:pt x="-70289" y="3363362"/>
                  <a:pt x="38933" y="3365630"/>
                  <a:pt x="0" y="3151644"/>
                </a:cubicBezTo>
                <a:cubicBezTo>
                  <a:pt x="-38933" y="2937658"/>
                  <a:pt x="59704" y="2864522"/>
                  <a:pt x="0" y="2616570"/>
                </a:cubicBezTo>
                <a:cubicBezTo>
                  <a:pt x="-59704" y="2368618"/>
                  <a:pt x="63988" y="2180979"/>
                  <a:pt x="0" y="1975657"/>
                </a:cubicBezTo>
                <a:cubicBezTo>
                  <a:pt x="-63988" y="1770335"/>
                  <a:pt x="35800" y="1496411"/>
                  <a:pt x="0" y="1281825"/>
                </a:cubicBezTo>
                <a:cubicBezTo>
                  <a:pt x="-35800" y="1067239"/>
                  <a:pt x="47034" y="827442"/>
                  <a:pt x="0" y="693832"/>
                </a:cubicBezTo>
                <a:cubicBezTo>
                  <a:pt x="-47034" y="560222"/>
                  <a:pt x="60886" y="167189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BE2921E-207A-4415-9F3D-451AF73406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929" y="9360709"/>
            <a:ext cx="2903975" cy="982021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3F298174-A1BD-4B25-BFE9-C83714A0A654}"/>
              </a:ext>
            </a:extLst>
          </p:cNvPr>
          <p:cNvSpPr txBox="1"/>
          <p:nvPr/>
        </p:nvSpPr>
        <p:spPr>
          <a:xfrm>
            <a:off x="3333693" y="9613845"/>
            <a:ext cx="7747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30AC95AB-2E6A-46A7-90CC-15753D92C2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382" y="7212125"/>
            <a:ext cx="2164268" cy="853514"/>
          </a:xfrm>
          <a:prstGeom prst="rect">
            <a:avLst/>
          </a:prstGeom>
        </p:spPr>
      </p:pic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09273D5E-0B70-4F63-B9C9-E3D160DC9533}"/>
              </a:ext>
            </a:extLst>
          </p:cNvPr>
          <p:cNvSpPr/>
          <p:nvPr/>
        </p:nvSpPr>
        <p:spPr>
          <a:xfrm>
            <a:off x="785863" y="8092652"/>
            <a:ext cx="2856709" cy="456277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rgbClr val="F2F7FC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247F0CF-E856-41B6-8C4A-FA4FE42955F8}"/>
              </a:ext>
            </a:extLst>
          </p:cNvPr>
          <p:cNvSpPr txBox="1"/>
          <p:nvPr/>
        </p:nvSpPr>
        <p:spPr>
          <a:xfrm>
            <a:off x="738173" y="8121137"/>
            <a:ext cx="266786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Les </a:t>
            </a:r>
            <a:r>
              <a:rPr lang="en-GB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amis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… …</a:t>
            </a:r>
          </a:p>
        </p:txBody>
      </p:sp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0C2CCC7E-5ABD-4189-9B61-1A6C54503346}"/>
              </a:ext>
            </a:extLst>
          </p:cNvPr>
          <p:cNvSpPr/>
          <p:nvPr/>
        </p:nvSpPr>
        <p:spPr>
          <a:xfrm>
            <a:off x="7835908" y="8086916"/>
            <a:ext cx="2856709" cy="456277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rgbClr val="F2F7FC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6FE93F1-9BFC-4551-B73A-0BE958AF5C67}"/>
              </a:ext>
            </a:extLst>
          </p:cNvPr>
          <p:cNvSpPr txBox="1"/>
          <p:nvPr/>
        </p:nvSpPr>
        <p:spPr>
          <a:xfrm>
            <a:off x="7788218" y="8115401"/>
            <a:ext cx="259944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Les </a:t>
            </a:r>
            <a:r>
              <a:rPr lang="en-GB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activités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… …</a:t>
            </a:r>
          </a:p>
        </p:txBody>
      </p:sp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090DC05E-3FBF-4FB3-9EA9-4F89C2D5BCEF}"/>
              </a:ext>
            </a:extLst>
          </p:cNvPr>
          <p:cNvSpPr/>
          <p:nvPr/>
        </p:nvSpPr>
        <p:spPr>
          <a:xfrm>
            <a:off x="4410178" y="8671373"/>
            <a:ext cx="2856709" cy="456277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rgbClr val="F2F7FC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30DA6AA-5C2A-4DE6-A897-DB52CEBE2795}"/>
              </a:ext>
            </a:extLst>
          </p:cNvPr>
          <p:cNvSpPr txBox="1"/>
          <p:nvPr/>
        </p:nvSpPr>
        <p:spPr>
          <a:xfrm>
            <a:off x="4362488" y="8699858"/>
            <a:ext cx="266786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Les parents … …</a:t>
            </a:r>
          </a:p>
        </p:txBody>
      </p:sp>
      <p:sp>
        <p:nvSpPr>
          <p:cNvPr id="68" name="Speech Bubble: Rectangle with Corners Rounded 67">
            <a:extLst>
              <a:ext uri="{FF2B5EF4-FFF2-40B4-BE49-F238E27FC236}">
                <a16:creationId xmlns:a16="http://schemas.microsoft.com/office/drawing/2014/main" id="{9296DF5D-E64A-4F93-9C66-29693C83B55C}"/>
              </a:ext>
            </a:extLst>
          </p:cNvPr>
          <p:cNvSpPr/>
          <p:nvPr/>
        </p:nvSpPr>
        <p:spPr>
          <a:xfrm>
            <a:off x="4382279" y="8099859"/>
            <a:ext cx="2856709" cy="456277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rgbClr val="F2F7FC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F81EB50-FC6A-4401-A331-3C9688F803A2}"/>
              </a:ext>
            </a:extLst>
          </p:cNvPr>
          <p:cNvSpPr txBox="1"/>
          <p:nvPr/>
        </p:nvSpPr>
        <p:spPr>
          <a:xfrm>
            <a:off x="4334589" y="8147432"/>
            <a:ext cx="324951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Les </a:t>
            </a:r>
            <a:r>
              <a:rPr lang="en-GB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professeures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… …</a:t>
            </a:r>
          </a:p>
        </p:txBody>
      </p:sp>
      <p:sp>
        <p:nvSpPr>
          <p:cNvPr id="70" name="Speech Bubble: Rectangle with Corners Rounded 69">
            <a:extLst>
              <a:ext uri="{FF2B5EF4-FFF2-40B4-BE49-F238E27FC236}">
                <a16:creationId xmlns:a16="http://schemas.microsoft.com/office/drawing/2014/main" id="{DB5B1DE0-5D18-486C-8298-1DF0A0125891}"/>
              </a:ext>
            </a:extLst>
          </p:cNvPr>
          <p:cNvSpPr/>
          <p:nvPr/>
        </p:nvSpPr>
        <p:spPr>
          <a:xfrm>
            <a:off x="785863" y="8636424"/>
            <a:ext cx="2856709" cy="456277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rgbClr val="F2F7FC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E4C8BC2-C105-47E2-933A-AA5AF37B0B75}"/>
              </a:ext>
            </a:extLst>
          </p:cNvPr>
          <p:cNvSpPr txBox="1"/>
          <p:nvPr/>
        </p:nvSpPr>
        <p:spPr>
          <a:xfrm>
            <a:off x="738173" y="8664909"/>
            <a:ext cx="269587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Les matins  …  …</a:t>
            </a:r>
          </a:p>
        </p:txBody>
      </p:sp>
      <p:sp>
        <p:nvSpPr>
          <p:cNvPr id="72" name="Speech Bubble: Rectangle with Corners Rounded 71">
            <a:extLst>
              <a:ext uri="{FF2B5EF4-FFF2-40B4-BE49-F238E27FC236}">
                <a16:creationId xmlns:a16="http://schemas.microsoft.com/office/drawing/2014/main" id="{52725C6E-AA45-4FE1-9FA1-EEDEF3023E69}"/>
              </a:ext>
            </a:extLst>
          </p:cNvPr>
          <p:cNvSpPr/>
          <p:nvPr/>
        </p:nvSpPr>
        <p:spPr>
          <a:xfrm>
            <a:off x="7871762" y="8650609"/>
            <a:ext cx="2856709" cy="456277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rgbClr val="F2F7FC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250E051-909E-4773-BEDD-A364450EC080}"/>
              </a:ext>
            </a:extLst>
          </p:cNvPr>
          <p:cNvSpPr txBox="1"/>
          <p:nvPr/>
        </p:nvSpPr>
        <p:spPr>
          <a:xfrm>
            <a:off x="7919452" y="8699858"/>
            <a:ext cx="240766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Les </a:t>
            </a:r>
            <a:r>
              <a:rPr lang="en-GB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langues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… …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DD11100-6DE8-462D-A526-2293A20D3B8D}"/>
              </a:ext>
            </a:extLst>
          </p:cNvPr>
          <p:cNvSpPr txBox="1"/>
          <p:nvPr/>
        </p:nvSpPr>
        <p:spPr>
          <a:xfrm>
            <a:off x="2368357" y="7396962"/>
            <a:ext cx="7747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Parle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avec ton/ta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partenaire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7F636D79-ABD5-465D-9259-DAD942637E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659" y="942765"/>
            <a:ext cx="2048434" cy="847417"/>
          </a:xfrm>
          <a:prstGeom prst="rect">
            <a:avLst/>
          </a:prstGeom>
        </p:spPr>
      </p:pic>
      <p:sp>
        <p:nvSpPr>
          <p:cNvPr id="76" name="Oval 75">
            <a:extLst>
              <a:ext uri="{FF2B5EF4-FFF2-40B4-BE49-F238E27FC236}">
                <a16:creationId xmlns:a16="http://schemas.microsoft.com/office/drawing/2014/main" id="{407F0A46-B5DE-4083-967A-5EE05A5E4FBF}"/>
              </a:ext>
            </a:extLst>
          </p:cNvPr>
          <p:cNvSpPr/>
          <p:nvPr/>
        </p:nvSpPr>
        <p:spPr>
          <a:xfrm>
            <a:off x="282476" y="2007300"/>
            <a:ext cx="609600" cy="397037"/>
          </a:xfrm>
          <a:prstGeom prst="ellipse">
            <a:avLst/>
          </a:prstGeom>
          <a:solidFill>
            <a:srgbClr val="36AFCE">
              <a:lumMod val="50000"/>
            </a:srgb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FFD2622-F420-46FB-B4E8-16F91BF8A653}"/>
              </a:ext>
            </a:extLst>
          </p:cNvPr>
          <p:cNvSpPr/>
          <p:nvPr/>
        </p:nvSpPr>
        <p:spPr>
          <a:xfrm>
            <a:off x="280443" y="2999561"/>
            <a:ext cx="609600" cy="397037"/>
          </a:xfrm>
          <a:prstGeom prst="ellipse">
            <a:avLst/>
          </a:prstGeom>
          <a:solidFill>
            <a:srgbClr val="36AFCE">
              <a:lumMod val="50000"/>
            </a:srgb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85609E0-FEA7-4602-8C3D-06E6F1386372}"/>
              </a:ext>
            </a:extLst>
          </p:cNvPr>
          <p:cNvSpPr/>
          <p:nvPr/>
        </p:nvSpPr>
        <p:spPr>
          <a:xfrm>
            <a:off x="280443" y="4086745"/>
            <a:ext cx="609600" cy="397037"/>
          </a:xfrm>
          <a:prstGeom prst="ellipse">
            <a:avLst/>
          </a:prstGeom>
          <a:solidFill>
            <a:srgbClr val="36AFCE">
              <a:lumMod val="50000"/>
            </a:srgb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F1E89F9-4A5D-4AC7-AC96-EBB93D9FBC84}"/>
              </a:ext>
            </a:extLst>
          </p:cNvPr>
          <p:cNvSpPr txBox="1"/>
          <p:nvPr/>
        </p:nvSpPr>
        <p:spPr>
          <a:xfrm>
            <a:off x="931861" y="2453327"/>
            <a:ext cx="9559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Today it’s Sunday 30</a:t>
            </a:r>
            <a:r>
              <a:rPr lang="en-GB" sz="2400" b="1" baseline="30000" dirty="0">
                <a:solidFill>
                  <a:srgbClr val="002060"/>
                </a:solidFill>
                <a:latin typeface="Century Gothic" panose="020B0502020202020204" pitchFamily="34" charset="0"/>
              </a:rPr>
              <a:t>th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October – Cirque du Soleil ! 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667B09F-BA0C-4581-BD63-E149D3E763A9}"/>
              </a:ext>
            </a:extLst>
          </p:cNvPr>
          <p:cNvSpPr txBox="1"/>
          <p:nvPr/>
        </p:nvSpPr>
        <p:spPr>
          <a:xfrm>
            <a:off x="880901" y="1982076"/>
            <a:ext cx="1078560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5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Aujourd’hui</a:t>
            </a:r>
            <a:r>
              <a:rPr lang="en-GB" sz="2500" dirty="0">
                <a:solidFill>
                  <a:srgbClr val="002060"/>
                </a:solidFill>
                <a:latin typeface="Segoe Script" panose="030B0504020000000003" pitchFamily="66" charset="0"/>
              </a:rPr>
              <a:t>, ______ </a:t>
            </a:r>
            <a:r>
              <a:rPr lang="en-GB" sz="25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dimanche</a:t>
            </a:r>
            <a:r>
              <a:rPr lang="en-GB" sz="2500" dirty="0">
                <a:solidFill>
                  <a:srgbClr val="002060"/>
                </a:solidFill>
                <a:latin typeface="Segoe Script" panose="030B0504020000000003" pitchFamily="66" charset="0"/>
              </a:rPr>
              <a:t> 30 </a:t>
            </a:r>
            <a:r>
              <a:rPr lang="en-GB" sz="25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octobre</a:t>
            </a:r>
            <a:r>
              <a:rPr lang="en-GB" sz="2500" dirty="0">
                <a:solidFill>
                  <a:srgbClr val="002060"/>
                </a:solidFill>
                <a:latin typeface="Segoe Script" panose="030B0504020000000003" pitchFamily="66" charset="0"/>
              </a:rPr>
              <a:t> – Cirque du Soleil !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BECB4FB-8EC9-4059-942A-BE3A44FE867C}"/>
              </a:ext>
            </a:extLst>
          </p:cNvPr>
          <p:cNvSpPr txBox="1"/>
          <p:nvPr/>
        </p:nvSpPr>
        <p:spPr>
          <a:xfrm>
            <a:off x="997693" y="2948962"/>
            <a:ext cx="6704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La musique _____ forte et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rapide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FBD1B05-EFFE-411A-9F39-F3C814FEDFB6}"/>
              </a:ext>
            </a:extLst>
          </p:cNvPr>
          <p:cNvSpPr txBox="1"/>
          <p:nvPr/>
        </p:nvSpPr>
        <p:spPr>
          <a:xfrm>
            <a:off x="1023040" y="3305024"/>
            <a:ext cx="4905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music is loud and fast!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95D6362-A07B-4A36-A650-50DA820BAAAD}"/>
              </a:ext>
            </a:extLst>
          </p:cNvPr>
          <p:cNvSpPr txBox="1"/>
          <p:nvPr/>
        </p:nvSpPr>
        <p:spPr>
          <a:xfrm>
            <a:off x="901427" y="3890779"/>
            <a:ext cx="86670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Les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activités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___________ _________________________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!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FEBB770-BC0E-4493-96DA-65E5A4ED0AE7}"/>
              </a:ext>
            </a:extLst>
          </p:cNvPr>
          <p:cNvSpPr txBox="1"/>
          <p:nvPr/>
        </p:nvSpPr>
        <p:spPr>
          <a:xfrm>
            <a:off x="918195" y="4280434"/>
            <a:ext cx="76705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activities are dangerous!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578A748-72D8-41F4-ADFB-F4309D127B35}"/>
              </a:ext>
            </a:extLst>
          </p:cNvPr>
          <p:cNvSpPr txBox="1"/>
          <p:nvPr/>
        </p:nvSpPr>
        <p:spPr>
          <a:xfrm>
            <a:off x="997693" y="4756831"/>
            <a:ext cx="8024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Ma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mère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et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mon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père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__________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aussi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là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E57274B-CE92-4340-B34D-CD6EE63C3E74}"/>
              </a:ext>
            </a:extLst>
          </p:cNvPr>
          <p:cNvSpPr txBox="1"/>
          <p:nvPr/>
        </p:nvSpPr>
        <p:spPr>
          <a:xfrm>
            <a:off x="1084061" y="5794889"/>
            <a:ext cx="6704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Nous ______________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très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heureux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34DA2AC-A4ED-4082-A540-F60644627B7E}"/>
              </a:ext>
            </a:extLst>
          </p:cNvPr>
          <p:cNvSpPr txBox="1"/>
          <p:nvPr/>
        </p:nvSpPr>
        <p:spPr>
          <a:xfrm>
            <a:off x="1084061" y="5165322"/>
            <a:ext cx="71548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mum and my dad are also there.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5AA08F8-6287-4641-B84F-8BB0F25DA33C}"/>
              </a:ext>
            </a:extLst>
          </p:cNvPr>
          <p:cNvSpPr txBox="1"/>
          <p:nvPr/>
        </p:nvSpPr>
        <p:spPr>
          <a:xfrm>
            <a:off x="1194117" y="6183274"/>
            <a:ext cx="7828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We are very happy!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1ED657D8-46B2-4C23-B80B-854D5EDD8071}"/>
              </a:ext>
            </a:extLst>
          </p:cNvPr>
          <p:cNvSpPr/>
          <p:nvPr/>
        </p:nvSpPr>
        <p:spPr>
          <a:xfrm>
            <a:off x="266298" y="5165322"/>
            <a:ext cx="609600" cy="397037"/>
          </a:xfrm>
          <a:prstGeom prst="ellipse">
            <a:avLst/>
          </a:prstGeom>
          <a:solidFill>
            <a:srgbClr val="36AFCE">
              <a:lumMod val="50000"/>
            </a:srgb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26AC8C43-E1C8-4A85-915D-370FC877D0D9}"/>
              </a:ext>
            </a:extLst>
          </p:cNvPr>
          <p:cNvSpPr/>
          <p:nvPr/>
        </p:nvSpPr>
        <p:spPr>
          <a:xfrm>
            <a:off x="284398" y="6056499"/>
            <a:ext cx="609600" cy="397037"/>
          </a:xfrm>
          <a:prstGeom prst="ellipse">
            <a:avLst/>
          </a:prstGeom>
          <a:solidFill>
            <a:srgbClr val="36AFCE">
              <a:lumMod val="50000"/>
            </a:srgb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D824F43-89A9-4C3E-9C19-CC725EF08884}"/>
              </a:ext>
            </a:extLst>
          </p:cNvPr>
          <p:cNvGrpSpPr/>
          <p:nvPr/>
        </p:nvGrpSpPr>
        <p:grpSpPr>
          <a:xfrm>
            <a:off x="8754636" y="4559496"/>
            <a:ext cx="3174628" cy="2081920"/>
            <a:chOff x="11726641" y="2414596"/>
            <a:chExt cx="3174628" cy="2081920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1864133E-D363-4E2D-8719-B96304CD47C2}"/>
                </a:ext>
              </a:extLst>
            </p:cNvPr>
            <p:cNvSpPr/>
            <p:nvPr/>
          </p:nvSpPr>
          <p:spPr>
            <a:xfrm>
              <a:off x="11726641" y="2414596"/>
              <a:ext cx="3174628" cy="2081920"/>
            </a:xfrm>
            <a:prstGeom prst="rect">
              <a:avLst/>
            </a:prstGeom>
            <a:solidFill>
              <a:srgbClr val="36AFCE">
                <a:lumMod val="50000"/>
              </a:srgbClr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9" name="Picture 98" descr="Logo&#10;&#10;Description automatically generated">
              <a:extLst>
                <a:ext uri="{FF2B5EF4-FFF2-40B4-BE49-F238E27FC236}">
                  <a16:creationId xmlns:a16="http://schemas.microsoft.com/office/drawing/2014/main" id="{ED95495B-C102-4CE8-804C-8B1045351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85249" y="2529546"/>
              <a:ext cx="3016020" cy="1966970"/>
            </a:xfrm>
            <a:prstGeom prst="rect">
              <a:avLst/>
            </a:prstGeom>
          </p:spPr>
        </p:pic>
      </p:grpSp>
      <p:graphicFrame>
        <p:nvGraphicFramePr>
          <p:cNvPr id="100" name="Table 4">
            <a:extLst>
              <a:ext uri="{FF2B5EF4-FFF2-40B4-BE49-F238E27FC236}">
                <a16:creationId xmlns:a16="http://schemas.microsoft.com/office/drawing/2014/main" id="{89CBCD07-7AEA-4388-A4E9-DB3538F456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783403"/>
              </p:ext>
            </p:extLst>
          </p:nvPr>
        </p:nvGraphicFramePr>
        <p:xfrm>
          <a:off x="588063" y="10342730"/>
          <a:ext cx="10039526" cy="5729262"/>
        </p:xfrm>
        <a:graphic>
          <a:graphicData uri="http://schemas.openxmlformats.org/drawingml/2006/table">
            <a:tbl>
              <a:tblPr firstRow="1" bandRow="1"/>
              <a:tblGrid>
                <a:gridCol w="171906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8268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6876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6901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54877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morning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language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 (pl)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95487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love, loving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bring, bringing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game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54877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95487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show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54877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dangerous (</a:t>
                      </a:r>
                      <a:r>
                        <a:rPr lang="en-GB" sz="21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1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boring (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hard-working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95487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they (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they (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are (they)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pic>
        <p:nvPicPr>
          <p:cNvPr id="101" name="Picture 100">
            <a:extLst>
              <a:ext uri="{FF2B5EF4-FFF2-40B4-BE49-F238E27FC236}">
                <a16:creationId xmlns:a16="http://schemas.microsoft.com/office/drawing/2014/main" id="{A46AD661-A0DB-4C5C-AF44-0416DA2B18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2518" y="12893248"/>
            <a:ext cx="1019171" cy="862105"/>
          </a:xfrm>
          <a:prstGeom prst="rect">
            <a:avLst/>
          </a:prstGeom>
        </p:spPr>
      </p:pic>
      <p:pic>
        <p:nvPicPr>
          <p:cNvPr id="102" name="Picture 101" descr="Icon&#10;&#10;Description automatically generated">
            <a:extLst>
              <a:ext uri="{FF2B5EF4-FFF2-40B4-BE49-F238E27FC236}">
                <a16:creationId xmlns:a16="http://schemas.microsoft.com/office/drawing/2014/main" id="{6D110B47-6D24-43A5-86BA-5A0847AB4C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74" y="10745851"/>
            <a:ext cx="1019171" cy="94646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26A25D7B-5657-412D-A3FC-7FB75D3BF6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7693" y="14771035"/>
            <a:ext cx="998847" cy="878765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B7112BB9-9123-454A-9BE0-4F0E6A244819}"/>
              </a:ext>
            </a:extLst>
          </p:cNvPr>
          <p:cNvSpPr txBox="1"/>
          <p:nvPr/>
        </p:nvSpPr>
        <p:spPr>
          <a:xfrm>
            <a:off x="1794744" y="11431877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E70FFA8-9847-4734-9206-3F9F28BC7457}"/>
              </a:ext>
            </a:extLst>
          </p:cNvPr>
          <p:cNvSpPr txBox="1"/>
          <p:nvPr/>
        </p:nvSpPr>
        <p:spPr>
          <a:xfrm>
            <a:off x="1807200" y="12693193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AF436A7-0C59-4A52-9415-166695735AE4}"/>
              </a:ext>
            </a:extLst>
          </p:cNvPr>
          <p:cNvSpPr txBox="1"/>
          <p:nvPr/>
        </p:nvSpPr>
        <p:spPr>
          <a:xfrm>
            <a:off x="1840917" y="14284147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x1</a:t>
            </a:r>
          </a:p>
        </p:txBody>
      </p:sp>
    </p:spTree>
    <p:extLst>
      <p:ext uri="{BB962C8B-B14F-4D97-AF65-F5344CB8AC3E}">
        <p14:creationId xmlns:p14="http://schemas.microsoft.com/office/powerpoint/2010/main" val="4162033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472AA643-CECE-448F-ABBE-DDBBF3E27E55}"/>
              </a:ext>
            </a:extLst>
          </p:cNvPr>
          <p:cNvSpPr/>
          <p:nvPr/>
        </p:nvSpPr>
        <p:spPr>
          <a:xfrm>
            <a:off x="235342" y="11957809"/>
            <a:ext cx="11584478" cy="2061610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9" y="149979"/>
            <a:ext cx="3786508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604302" y="239187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7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69387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27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652524" y="4528615"/>
            <a:ext cx="9872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poème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de Pierre.  </a:t>
            </a:r>
            <a:b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</a:b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Do you hear [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eu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] as in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un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or as in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peur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? Or both? 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78" y="4425196"/>
            <a:ext cx="2377646" cy="8535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CC988D-31DE-4CA7-897A-8F0EB6710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658" y="8491310"/>
            <a:ext cx="2274005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D5DE32-4F51-4E91-8514-FB529900E1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9758" y="2069447"/>
            <a:ext cx="1492430" cy="220792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0AC342A-7D16-48C3-BEA9-FFBB2EB50842}"/>
              </a:ext>
            </a:extLst>
          </p:cNvPr>
          <p:cNvSpPr/>
          <p:nvPr/>
        </p:nvSpPr>
        <p:spPr>
          <a:xfrm>
            <a:off x="361940" y="1173246"/>
            <a:ext cx="3470947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C0E42B1-9A31-4352-8761-8D1DCAD4BA67}"/>
              </a:ext>
            </a:extLst>
          </p:cNvPr>
          <p:cNvGrpSpPr/>
          <p:nvPr/>
        </p:nvGrpSpPr>
        <p:grpSpPr>
          <a:xfrm>
            <a:off x="499548" y="1233491"/>
            <a:ext cx="2957045" cy="672351"/>
            <a:chOff x="1639842" y="1416995"/>
            <a:chExt cx="1801949" cy="409714"/>
          </a:xfrm>
        </p:grpSpPr>
        <p:sp>
          <p:nvSpPr>
            <p:cNvPr id="23" name="Google Shape;112;p3">
              <a:extLst>
                <a:ext uri="{FF2B5EF4-FFF2-40B4-BE49-F238E27FC236}">
                  <a16:creationId xmlns:a16="http://schemas.microsoft.com/office/drawing/2014/main" id="{A1C6D0E2-95A1-41C3-8B8B-77E680E76F43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4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5E39C4AB-DC19-4369-95EC-5E9233763DD0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53079B4-1F27-48E0-AB92-03A53C8B6E7C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6BF90D-C247-4A7E-93A8-C0EBDB293A4D}"/>
              </a:ext>
            </a:extLst>
          </p:cNvPr>
          <p:cNvGrpSpPr/>
          <p:nvPr/>
        </p:nvGrpSpPr>
        <p:grpSpPr>
          <a:xfrm>
            <a:off x="8967738" y="892965"/>
            <a:ext cx="3006359" cy="2306627"/>
            <a:chOff x="4876029" y="582476"/>
            <a:chExt cx="1832000" cy="140560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A7B483A-53C0-405B-BE32-C17E6FFD6435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05601"/>
              <a:chOff x="4310576" y="875609"/>
              <a:chExt cx="2558030" cy="1902363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CEEB883-A975-448C-AE41-B8183B75066B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824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91429ADD-754A-400F-955A-B120EF07042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5E1352A-7632-4C8A-923F-5D290ED0B907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8F8E4BE-CAE9-4210-AE43-CEF9E7BC6AE3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Describing </a:t>
              </a:r>
              <a:r>
                <a:rPr lang="en-GB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classroom objects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125F36E-9CEE-4A7E-A416-0A6F1BB2DF64}"/>
                </a:ext>
              </a:extLst>
            </p:cNvPr>
            <p:cNvSpPr/>
            <p:nvPr/>
          </p:nvSpPr>
          <p:spPr>
            <a:xfrm>
              <a:off x="4961589" y="1565455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4EFF4BF-EF73-4C51-A623-BCEEF2AA5F61}"/>
                </a:ext>
              </a:extLst>
            </p:cNvPr>
            <p:cNvSpPr txBox="1"/>
            <p:nvPr/>
          </p:nvSpPr>
          <p:spPr>
            <a:xfrm>
              <a:off x="5132679" y="1518229"/>
              <a:ext cx="1575350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Using plural adjectives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339A9FD-5AA0-43D9-8F52-F2E5C5613C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393" y="2064088"/>
            <a:ext cx="1492430" cy="2213288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F36DF9A-8C01-4249-B206-EF8D4EA62809}"/>
              </a:ext>
            </a:extLst>
          </p:cNvPr>
          <p:cNvSpPr/>
          <p:nvPr/>
        </p:nvSpPr>
        <p:spPr>
          <a:xfrm>
            <a:off x="3964740" y="1136556"/>
            <a:ext cx="4800797" cy="3126608"/>
          </a:xfrm>
          <a:prstGeom prst="wedgeRoundRectCallout">
            <a:avLst>
              <a:gd name="adj1" fmla="val -19986"/>
              <a:gd name="adj2" fmla="val 5470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rgbClr val="FF388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EA609D-77A8-45BA-A1EE-A12E5EE2D80F}"/>
              </a:ext>
            </a:extLst>
          </p:cNvPr>
          <p:cNvSpPr txBox="1"/>
          <p:nvPr/>
        </p:nvSpPr>
        <p:spPr>
          <a:xfrm>
            <a:off x="4061386" y="1087729"/>
            <a:ext cx="480079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</a:b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un </a:t>
            </a:r>
            <a:r>
              <a:rPr kumimoji="0" lang="en-GB" sz="2000" b="0" i="0" u="none" strike="noStrike" kern="0" cap="none" spc="-1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p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eu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 </a:t>
            </a:r>
            <a:r>
              <a:rPr kumimoji="0" lang="en-GB" sz="2000" i="0" u="none" strike="noStrike" kern="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[a bit]               </a:t>
            </a:r>
            <a:r>
              <a:rPr lang="en-GB" sz="2000" b="1" i="1" kern="0" spc="-1" dirty="0">
                <a:solidFill>
                  <a:srgbClr val="E7E6E6">
                    <a:lumMod val="25000"/>
                  </a:srgbClr>
                </a:solidFill>
                <a:latin typeface="Century Gothic"/>
                <a:ea typeface="DejaVu Sans"/>
                <a:sym typeface="Arial"/>
              </a:rPr>
              <a:t>closed vowel</a:t>
            </a:r>
            <a:endParaRPr kumimoji="0" lang="en-GB" sz="2000" i="0" u="none" strike="noStrike" kern="0" cap="none" spc="-1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/>
              <a:ea typeface="DejaVu Sans"/>
              <a:cs typeface="+mn-cs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lang="en-GB" sz="2000" i="1" kern="0" spc="-1" dirty="0">
                <a:solidFill>
                  <a:srgbClr val="E7E6E6">
                    <a:lumMod val="25000"/>
                  </a:srgbClr>
                </a:solidFill>
                <a:latin typeface="Century Gothic"/>
                <a:ea typeface="DejaVu Sans"/>
                <a:sym typeface="Arial"/>
              </a:rPr>
            </a:br>
            <a:r>
              <a:rPr lang="en-GB" sz="2000" i="1" kern="0" spc="-1" dirty="0">
                <a:solidFill>
                  <a:srgbClr val="E7E6E6">
                    <a:lumMod val="25000"/>
                  </a:srgbClr>
                </a:solidFill>
                <a:latin typeface="Century Gothic"/>
                <a:ea typeface="DejaVu Sans"/>
                <a:sym typeface="Arial"/>
              </a:rPr>
              <a:t>When you say it, your tongue is near the </a:t>
            </a:r>
            <a:r>
              <a:rPr lang="en-GB" sz="2000" b="1" i="1" kern="0" spc="-1" dirty="0">
                <a:solidFill>
                  <a:srgbClr val="E7E6E6">
                    <a:lumMod val="25000"/>
                  </a:srgbClr>
                </a:solidFill>
                <a:latin typeface="Century Gothic"/>
                <a:ea typeface="DejaVu Sans"/>
                <a:sym typeface="Arial"/>
              </a:rPr>
              <a:t>top</a:t>
            </a:r>
            <a:r>
              <a:rPr lang="en-GB" sz="2000" i="1" kern="0" spc="-1" dirty="0">
                <a:solidFill>
                  <a:srgbClr val="E7E6E6">
                    <a:lumMod val="25000"/>
                  </a:srgbClr>
                </a:solidFill>
                <a:latin typeface="Century Gothic"/>
                <a:ea typeface="DejaVu Sans"/>
                <a:sym typeface="Arial"/>
              </a:rPr>
              <a:t> of your mouth.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lang="en-GB" sz="2000" b="0" kern="0" spc="-1" dirty="0">
                <a:solidFill>
                  <a:srgbClr val="E7E6E6">
                    <a:lumMod val="25000"/>
                  </a:srgbClr>
                </a:solidFill>
                <a:latin typeface="Century Gothic"/>
                <a:ea typeface="DejaVu Sans"/>
                <a:sym typeface="Arial"/>
              </a:rPr>
            </a:br>
            <a:r>
              <a:rPr lang="en-GB" sz="2000" b="0" kern="0" spc="-1" dirty="0" err="1">
                <a:solidFill>
                  <a:srgbClr val="E7E6E6">
                    <a:lumMod val="25000"/>
                  </a:srgbClr>
                </a:solidFill>
                <a:latin typeface="Century Gothic"/>
                <a:ea typeface="DejaVu Sans"/>
                <a:sym typeface="Arial"/>
              </a:rPr>
              <a:t>p</a:t>
            </a:r>
            <a:r>
              <a:rPr lang="en-GB" sz="2000" b="1" kern="0" spc="-1" dirty="0" err="1">
                <a:solidFill>
                  <a:srgbClr val="E7E6E6">
                    <a:lumMod val="25000"/>
                  </a:srgbClr>
                </a:solidFill>
                <a:latin typeface="Century Gothic"/>
                <a:ea typeface="DejaVu Sans"/>
                <a:sym typeface="Arial"/>
              </a:rPr>
              <a:t>eu</a:t>
            </a:r>
            <a:r>
              <a:rPr lang="en-GB" sz="2000" b="0" kern="0" spc="-1" dirty="0" err="1">
                <a:solidFill>
                  <a:srgbClr val="E7E6E6">
                    <a:lumMod val="25000"/>
                  </a:srgbClr>
                </a:solidFill>
                <a:latin typeface="Century Gothic"/>
                <a:ea typeface="DejaVu Sans"/>
                <a:sym typeface="Arial"/>
              </a:rPr>
              <a:t>r</a:t>
            </a:r>
            <a:r>
              <a:rPr lang="en-GB" sz="2000" b="0" kern="0" spc="-1" dirty="0">
                <a:solidFill>
                  <a:srgbClr val="E7E6E6">
                    <a:lumMod val="25000"/>
                  </a:srgbClr>
                </a:solidFill>
                <a:latin typeface="Century Gothic"/>
                <a:ea typeface="DejaVu Sans"/>
                <a:sym typeface="Arial"/>
              </a:rPr>
              <a:t> [fear]                     </a:t>
            </a:r>
            <a:r>
              <a:rPr lang="en-GB" sz="2000" b="1" i="1" kern="0" spc="-1" dirty="0">
                <a:solidFill>
                  <a:srgbClr val="E7E6E6">
                    <a:lumMod val="25000"/>
                  </a:srgbClr>
                </a:solidFill>
                <a:latin typeface="Century Gothic"/>
                <a:ea typeface="DejaVu Sans"/>
                <a:sym typeface="Arial"/>
              </a:rPr>
              <a:t>open vowel</a:t>
            </a:r>
            <a:br>
              <a:rPr lang="en-GB" sz="2000" b="1" i="1" kern="0" spc="-1" dirty="0">
                <a:solidFill>
                  <a:srgbClr val="E7E6E6">
                    <a:lumMod val="25000"/>
                  </a:srgbClr>
                </a:solidFill>
                <a:latin typeface="Century Gothic"/>
                <a:ea typeface="DejaVu Sans"/>
                <a:sym typeface="Arial"/>
              </a:rPr>
            </a:br>
            <a:br>
              <a:rPr lang="en-GB" sz="2000" b="1" i="1" kern="0" spc="-1" dirty="0">
                <a:solidFill>
                  <a:srgbClr val="E7E6E6">
                    <a:lumMod val="25000"/>
                  </a:srgbClr>
                </a:solidFill>
                <a:latin typeface="Century Gothic"/>
                <a:ea typeface="DejaVu Sans"/>
                <a:sym typeface="Arial"/>
              </a:rPr>
            </a:br>
            <a:r>
              <a:rPr lang="en-GB" sz="2000" i="1" kern="0" spc="-1" dirty="0">
                <a:solidFill>
                  <a:srgbClr val="E7E6E6">
                    <a:lumMod val="25000"/>
                  </a:srgbClr>
                </a:solidFill>
                <a:latin typeface="Century Gothic"/>
                <a:ea typeface="DejaVu Sans"/>
                <a:sym typeface="Arial"/>
              </a:rPr>
              <a:t>With this sound, your tongue is near the bottom of your mouth.</a:t>
            </a:r>
          </a:p>
        </p:txBody>
      </p:sp>
      <p:pic>
        <p:nvPicPr>
          <p:cNvPr id="39" name="Picture 38" descr="A picture containing shape&#10;&#10;Description automatically generated">
            <a:extLst>
              <a:ext uri="{FF2B5EF4-FFF2-40B4-BE49-F238E27FC236}">
                <a16:creationId xmlns:a16="http://schemas.microsoft.com/office/drawing/2014/main" id="{A2780B72-9911-4102-A18E-B2CF9B10B4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98" y="1297261"/>
            <a:ext cx="715282" cy="555540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A0EB8F79-BF85-4528-A389-86A5263BF3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4808" y="2802566"/>
            <a:ext cx="613237" cy="631491"/>
          </a:xfrm>
          <a:prstGeom prst="rect">
            <a:avLst/>
          </a:prstGeom>
        </p:spPr>
      </p:pic>
      <p:graphicFrame>
        <p:nvGraphicFramePr>
          <p:cNvPr id="42" name="Table 5">
            <a:extLst>
              <a:ext uri="{FF2B5EF4-FFF2-40B4-BE49-F238E27FC236}">
                <a16:creationId xmlns:a16="http://schemas.microsoft.com/office/drawing/2014/main" id="{05BF3723-0C19-43B4-A83C-D5351FF069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3245996"/>
              </p:ext>
            </p:extLst>
          </p:nvPr>
        </p:nvGraphicFramePr>
        <p:xfrm>
          <a:off x="361940" y="5345770"/>
          <a:ext cx="3298071" cy="3078480"/>
        </p:xfrm>
        <a:graphic>
          <a:graphicData uri="http://schemas.openxmlformats.org/drawingml/2006/table">
            <a:tbl>
              <a:tblPr/>
              <a:tblGrid>
                <a:gridCol w="738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29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67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54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[</a:t>
                      </a:r>
                      <a:r>
                        <a:rPr lang="en-GB" sz="2000" b="1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eu</a:t>
                      </a: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]</a:t>
                      </a:r>
                      <a:b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</a:b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un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peu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[</a:t>
                      </a:r>
                      <a:r>
                        <a:rPr lang="en-GB" sz="2000" b="1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eu</a:t>
                      </a: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]</a:t>
                      </a:r>
                      <a:b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</a:br>
                      <a:r>
                        <a:rPr lang="en-GB" sz="2000" b="0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peur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5781388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2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3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4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5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6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3" name="Google Shape;243;p34">
            <a:extLst>
              <a:ext uri="{FF2B5EF4-FFF2-40B4-BE49-F238E27FC236}">
                <a16:creationId xmlns:a16="http://schemas.microsoft.com/office/drawing/2014/main" id="{C4DCBF9B-7299-462A-8108-4EBA68D44B96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471695" y="5994221"/>
            <a:ext cx="539280" cy="539280"/>
          </a:xfrm>
          <a:prstGeom prst="rect">
            <a:avLst/>
          </a:prstGeom>
          <a:ln>
            <a:noFill/>
          </a:ln>
        </p:spPr>
      </p:pic>
      <p:graphicFrame>
        <p:nvGraphicFramePr>
          <p:cNvPr id="47" name="Table 51">
            <a:extLst>
              <a:ext uri="{FF2B5EF4-FFF2-40B4-BE49-F238E27FC236}">
                <a16:creationId xmlns:a16="http://schemas.microsoft.com/office/drawing/2014/main" id="{E5BDC23C-9121-47E4-985A-EBA1721D4C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225138"/>
              </p:ext>
            </p:extLst>
          </p:nvPr>
        </p:nvGraphicFramePr>
        <p:xfrm>
          <a:off x="253296" y="9241405"/>
          <a:ext cx="11148150" cy="2579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9743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3189767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488682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3039958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l’activité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la chaise</a:t>
                      </a: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286834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le garçon</a:t>
                      </a: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la chanson</a:t>
                      </a: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286834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le jeu</a:t>
                      </a: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r>
                        <a:rPr lang="en-GB" sz="24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fille</a:t>
                      </a: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endParaRPr lang="en-GB" sz="24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96110229"/>
                  </a:ext>
                </a:extLst>
              </a:tr>
              <a:tr h="286834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mercredi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r>
                        <a:rPr lang="en-GB" sz="24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langue</a:t>
                      </a: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endParaRPr lang="en-GB" sz="24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0045592"/>
                  </a:ext>
                </a:extLst>
              </a:tr>
              <a:tr h="49022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le spectacle</a:t>
                      </a: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r>
                        <a:rPr lang="en-GB" sz="24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</a:t>
                      </a:r>
                      <a:r>
                        <a:rPr lang="en-GB" sz="240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règle</a:t>
                      </a:r>
                      <a:endParaRPr lang="en-GB" sz="24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endParaRPr lang="en-GB" sz="24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5191150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2656E525-EA91-4716-B077-4C5DCDE5A21D}"/>
              </a:ext>
            </a:extLst>
          </p:cNvPr>
          <p:cNvSpPr txBox="1"/>
          <p:nvPr/>
        </p:nvSpPr>
        <p:spPr>
          <a:xfrm>
            <a:off x="2540188" y="8619897"/>
            <a:ext cx="6702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" name="Google Shape;170;p8" descr="Jigsaw, Puzzle, Piece, Game, Concept, Solution">
            <a:extLst>
              <a:ext uri="{FF2B5EF4-FFF2-40B4-BE49-F238E27FC236}">
                <a16:creationId xmlns:a16="http://schemas.microsoft.com/office/drawing/2014/main" id="{AFBCA231-4976-45B7-9EF3-A9B9DA451889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161372" y="12008784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CustomShape 3">
            <a:extLst>
              <a:ext uri="{FF2B5EF4-FFF2-40B4-BE49-F238E27FC236}">
                <a16:creationId xmlns:a16="http://schemas.microsoft.com/office/drawing/2014/main" id="{A006F908-66CE-47DB-BD08-FFB1BF7A0011}"/>
              </a:ext>
            </a:extLst>
          </p:cNvPr>
          <p:cNvSpPr/>
          <p:nvPr/>
        </p:nvSpPr>
        <p:spPr>
          <a:xfrm>
            <a:off x="293263" y="12383176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0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You know to use </a:t>
            </a:r>
            <a:r>
              <a:rPr lang="en-GB" sz="2000" b="1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ils</a:t>
            </a:r>
            <a:r>
              <a:rPr lang="en-GB" sz="20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or </a:t>
            </a:r>
            <a:r>
              <a:rPr lang="en-GB" sz="2000" b="1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elles</a:t>
            </a:r>
            <a:r>
              <a:rPr lang="en-GB" sz="20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0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mean ‘they’ for people:</a:t>
            </a:r>
            <a:endParaRPr lang="en-GB" sz="20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361A1591-A3BB-45ED-904B-FA4E77F4CF25}"/>
              </a:ext>
            </a:extLst>
          </p:cNvPr>
          <p:cNvSpPr txBox="1">
            <a:spLocks/>
          </p:cNvSpPr>
          <p:nvPr/>
        </p:nvSpPr>
        <p:spPr>
          <a:xfrm>
            <a:off x="351700" y="11943539"/>
            <a:ext cx="4915014" cy="556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ils</a:t>
            </a:r>
            <a:r>
              <a:rPr lang="en-GB" sz="28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| </a:t>
            </a:r>
            <a:r>
              <a:rPr lang="en-GB" sz="28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elles</a:t>
            </a:r>
            <a:r>
              <a:rPr lang="en-GB" sz="28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: the pronouns ‘they’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1" name="Picture 60" descr="A picture containing text&#10;&#10;Description automatically generated">
            <a:extLst>
              <a:ext uri="{FF2B5EF4-FFF2-40B4-BE49-F238E27FC236}">
                <a16:creationId xmlns:a16="http://schemas.microsoft.com/office/drawing/2014/main" id="{FAD39D11-2780-47F3-AA6B-0AD20C8CC9E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347" y="12100408"/>
            <a:ext cx="1196696" cy="758416"/>
          </a:xfrm>
          <a:prstGeom prst="rect">
            <a:avLst/>
          </a:prstGeom>
        </p:spPr>
      </p:pic>
      <p:pic>
        <p:nvPicPr>
          <p:cNvPr id="62" name="Picture 61" descr="A picture containing text&#10;&#10;Description automatically generated">
            <a:extLst>
              <a:ext uri="{FF2B5EF4-FFF2-40B4-BE49-F238E27FC236}">
                <a16:creationId xmlns:a16="http://schemas.microsoft.com/office/drawing/2014/main" id="{2BBAE12C-7D28-44FD-85F1-A30B0FA2FC1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127" y="12072076"/>
            <a:ext cx="1076844" cy="758442"/>
          </a:xfrm>
          <a:prstGeom prst="rect">
            <a:avLst/>
          </a:prstGeom>
        </p:spPr>
      </p:pic>
      <p:sp>
        <p:nvSpPr>
          <p:cNvPr id="70" name="CustomShape 3">
            <a:extLst>
              <a:ext uri="{FF2B5EF4-FFF2-40B4-BE49-F238E27FC236}">
                <a16:creationId xmlns:a16="http://schemas.microsoft.com/office/drawing/2014/main" id="{BDCEE100-CCA4-45C6-A50F-7B8866C25117}"/>
              </a:ext>
            </a:extLst>
          </p:cNvPr>
          <p:cNvSpPr/>
          <p:nvPr/>
        </p:nvSpPr>
        <p:spPr>
          <a:xfrm>
            <a:off x="296668" y="12818346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0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Also use </a:t>
            </a:r>
            <a:r>
              <a:rPr lang="en-GB" sz="2000" b="1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ils</a:t>
            </a:r>
            <a:r>
              <a:rPr lang="en-GB" sz="20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0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mean ‘they’ for masculine nouns:</a:t>
            </a:r>
            <a:endParaRPr lang="en-GB" sz="20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CustomShape 3">
            <a:extLst>
              <a:ext uri="{FF2B5EF4-FFF2-40B4-BE49-F238E27FC236}">
                <a16:creationId xmlns:a16="http://schemas.microsoft.com/office/drawing/2014/main" id="{DA13B8BA-F8A8-4BB7-B7D3-B0D9B1C34154}"/>
              </a:ext>
            </a:extLst>
          </p:cNvPr>
          <p:cNvSpPr/>
          <p:nvPr/>
        </p:nvSpPr>
        <p:spPr>
          <a:xfrm>
            <a:off x="6440706" y="12868104"/>
            <a:ext cx="5564428" cy="4968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0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And use </a:t>
            </a:r>
            <a:r>
              <a:rPr lang="en-GB" sz="2000" b="1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elles</a:t>
            </a:r>
            <a:r>
              <a:rPr lang="en-GB" sz="20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as ‘they’ for feminine nouns:</a:t>
            </a:r>
            <a:endParaRPr lang="en-GB" sz="20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CustomShape 4">
            <a:extLst>
              <a:ext uri="{FF2B5EF4-FFF2-40B4-BE49-F238E27FC236}">
                <a16:creationId xmlns:a16="http://schemas.microsoft.com/office/drawing/2014/main" id="{AEF7DB80-C85A-4C97-91B4-21ADEF79AC69}"/>
              </a:ext>
            </a:extLst>
          </p:cNvPr>
          <p:cNvSpPr/>
          <p:nvPr/>
        </p:nvSpPr>
        <p:spPr>
          <a:xfrm>
            <a:off x="1670434" y="13243713"/>
            <a:ext cx="3396506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Ils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sont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vert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4" name="CustomShape 7">
            <a:extLst>
              <a:ext uri="{FF2B5EF4-FFF2-40B4-BE49-F238E27FC236}">
                <a16:creationId xmlns:a16="http://schemas.microsoft.com/office/drawing/2014/main" id="{B53E0467-A7AA-42C6-A774-05065092878A}"/>
              </a:ext>
            </a:extLst>
          </p:cNvPr>
          <p:cNvSpPr/>
          <p:nvPr/>
        </p:nvSpPr>
        <p:spPr>
          <a:xfrm>
            <a:off x="1645723" y="13579951"/>
            <a:ext cx="4538411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They (m) are </a:t>
            </a:r>
            <a:r>
              <a:rPr kumimoji="0" lang="en-GB" sz="2000" b="0" i="1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green.</a:t>
            </a:r>
            <a:endParaRPr kumimoji="0" lang="en-GB" sz="2000" b="0" i="1" u="none" strike="noStrike" kern="0" cap="none" spc="-1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5" name="CustomShape 4">
            <a:extLst>
              <a:ext uri="{FF2B5EF4-FFF2-40B4-BE49-F238E27FC236}">
                <a16:creationId xmlns:a16="http://schemas.microsoft.com/office/drawing/2014/main" id="{883B0A79-6BEE-4057-94EC-D78E03D6049F}"/>
              </a:ext>
            </a:extLst>
          </p:cNvPr>
          <p:cNvSpPr/>
          <p:nvPr/>
        </p:nvSpPr>
        <p:spPr>
          <a:xfrm>
            <a:off x="6509640" y="13226503"/>
            <a:ext cx="5119780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Elles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sont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jaunes. 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6" name="CustomShape 7">
            <a:extLst>
              <a:ext uri="{FF2B5EF4-FFF2-40B4-BE49-F238E27FC236}">
                <a16:creationId xmlns:a16="http://schemas.microsoft.com/office/drawing/2014/main" id="{5F62947D-8BE5-4B4B-9F2D-FC3ACC57D3D6}"/>
              </a:ext>
            </a:extLst>
          </p:cNvPr>
          <p:cNvSpPr/>
          <p:nvPr/>
        </p:nvSpPr>
        <p:spPr>
          <a:xfrm>
            <a:off x="6525489" y="13592476"/>
            <a:ext cx="4358670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They (f) are </a:t>
            </a:r>
            <a:r>
              <a:rPr kumimoji="0" lang="en-GB" sz="2000" b="0" i="1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yellow.</a:t>
            </a:r>
            <a:endParaRPr kumimoji="0" lang="en-GB" sz="2000" b="0" i="1" u="none" strike="noStrike" kern="0" cap="none" spc="-1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7" name="Picture 76" descr="A picture containing measuring stick, indoor, black, plant&#10;&#10;Description automatically generated">
            <a:extLst>
              <a:ext uri="{FF2B5EF4-FFF2-40B4-BE49-F238E27FC236}">
                <a16:creationId xmlns:a16="http://schemas.microsoft.com/office/drawing/2014/main" id="{C95A4FAB-CE70-4E3A-87D3-745B5BAF86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331" y="13298455"/>
            <a:ext cx="905358" cy="454188"/>
          </a:xfrm>
          <a:prstGeom prst="rect">
            <a:avLst/>
          </a:prstGeom>
        </p:spPr>
      </p:pic>
      <p:pic>
        <p:nvPicPr>
          <p:cNvPr id="78" name="Picture 77" descr="A picture containing text&#10;&#10;Description automatically generated">
            <a:extLst>
              <a:ext uri="{FF2B5EF4-FFF2-40B4-BE49-F238E27FC236}">
                <a16:creationId xmlns:a16="http://schemas.microsoft.com/office/drawing/2014/main" id="{E127CEC6-5507-447E-92BC-F897798483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80" y="13321567"/>
            <a:ext cx="1114642" cy="358079"/>
          </a:xfrm>
          <a:prstGeom prst="rect">
            <a:avLst/>
          </a:prstGeom>
        </p:spPr>
      </p:pic>
      <p:pic>
        <p:nvPicPr>
          <p:cNvPr id="79" name="Picture 78" descr="A picture containing text&#10;&#10;Description automatically generated">
            <a:extLst>
              <a:ext uri="{FF2B5EF4-FFF2-40B4-BE49-F238E27FC236}">
                <a16:creationId xmlns:a16="http://schemas.microsoft.com/office/drawing/2014/main" id="{5D50A96E-C7AE-4D63-B8B9-D95EC17D83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80" y="13473967"/>
            <a:ext cx="1114642" cy="358079"/>
          </a:xfrm>
          <a:prstGeom prst="rect">
            <a:avLst/>
          </a:prstGeom>
        </p:spPr>
      </p:pic>
      <p:pic>
        <p:nvPicPr>
          <p:cNvPr id="80" name="Picture 79" descr="A picture containing measuring stick, indoor, black, plant&#10;&#10;Description automatically generated">
            <a:extLst>
              <a:ext uri="{FF2B5EF4-FFF2-40B4-BE49-F238E27FC236}">
                <a16:creationId xmlns:a16="http://schemas.microsoft.com/office/drawing/2014/main" id="{133D0170-2E3B-49C2-AEB1-98E89135FC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731" y="13565231"/>
            <a:ext cx="905358" cy="45418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0EFFAC8-C736-436B-96BD-4F4F081BB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582" y="14148533"/>
            <a:ext cx="2377646" cy="853514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F2789CD3-1B58-442D-BA43-108E5FE9D932}"/>
              </a:ext>
            </a:extLst>
          </p:cNvPr>
          <p:cNvSpPr txBox="1"/>
          <p:nvPr/>
        </p:nvSpPr>
        <p:spPr>
          <a:xfrm>
            <a:off x="2602528" y="14301528"/>
            <a:ext cx="4572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quelle image ? 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B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C6BDBD19-6762-4BB1-8942-71364D6DA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950420"/>
              </p:ext>
            </p:extLst>
          </p:nvPr>
        </p:nvGraphicFramePr>
        <p:xfrm>
          <a:off x="331528" y="14990719"/>
          <a:ext cx="11498532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2232">
                  <a:extLst>
                    <a:ext uri="{9D8B030D-6E8A-4147-A177-3AD203B41FA5}">
                      <a16:colId xmlns:a16="http://schemas.microsoft.com/office/drawing/2014/main" val="1194363397"/>
                    </a:ext>
                  </a:extLst>
                </a:gridCol>
                <a:gridCol w="1374190">
                  <a:extLst>
                    <a:ext uri="{9D8B030D-6E8A-4147-A177-3AD203B41FA5}">
                      <a16:colId xmlns:a16="http://schemas.microsoft.com/office/drawing/2014/main" val="1232294786"/>
                    </a:ext>
                  </a:extLst>
                </a:gridCol>
                <a:gridCol w="515570">
                  <a:extLst>
                    <a:ext uri="{9D8B030D-6E8A-4147-A177-3AD203B41FA5}">
                      <a16:colId xmlns:a16="http://schemas.microsoft.com/office/drawing/2014/main" val="2666633439"/>
                    </a:ext>
                  </a:extLst>
                </a:gridCol>
                <a:gridCol w="1400852">
                  <a:extLst>
                    <a:ext uri="{9D8B030D-6E8A-4147-A177-3AD203B41FA5}">
                      <a16:colId xmlns:a16="http://schemas.microsoft.com/office/drawing/2014/main" val="2943204032"/>
                    </a:ext>
                  </a:extLst>
                </a:gridCol>
                <a:gridCol w="488908">
                  <a:extLst>
                    <a:ext uri="{9D8B030D-6E8A-4147-A177-3AD203B41FA5}">
                      <a16:colId xmlns:a16="http://schemas.microsoft.com/office/drawing/2014/main" val="1684268984"/>
                    </a:ext>
                  </a:extLst>
                </a:gridCol>
                <a:gridCol w="1427514">
                  <a:extLst>
                    <a:ext uri="{9D8B030D-6E8A-4147-A177-3AD203B41FA5}">
                      <a16:colId xmlns:a16="http://schemas.microsoft.com/office/drawing/2014/main" val="2189129078"/>
                    </a:ext>
                  </a:extLst>
                </a:gridCol>
                <a:gridCol w="543526">
                  <a:extLst>
                    <a:ext uri="{9D8B030D-6E8A-4147-A177-3AD203B41FA5}">
                      <a16:colId xmlns:a16="http://schemas.microsoft.com/office/drawing/2014/main" val="448032015"/>
                    </a:ext>
                  </a:extLst>
                </a:gridCol>
                <a:gridCol w="1372896">
                  <a:extLst>
                    <a:ext uri="{9D8B030D-6E8A-4147-A177-3AD203B41FA5}">
                      <a16:colId xmlns:a16="http://schemas.microsoft.com/office/drawing/2014/main" val="3923432136"/>
                    </a:ext>
                  </a:extLst>
                </a:gridCol>
                <a:gridCol w="557504">
                  <a:extLst>
                    <a:ext uri="{9D8B030D-6E8A-4147-A177-3AD203B41FA5}">
                      <a16:colId xmlns:a16="http://schemas.microsoft.com/office/drawing/2014/main" val="4150378877"/>
                    </a:ext>
                  </a:extLst>
                </a:gridCol>
                <a:gridCol w="1358918">
                  <a:extLst>
                    <a:ext uri="{9D8B030D-6E8A-4147-A177-3AD203B41FA5}">
                      <a16:colId xmlns:a16="http://schemas.microsoft.com/office/drawing/2014/main" val="2630925735"/>
                    </a:ext>
                  </a:extLst>
                </a:gridCol>
                <a:gridCol w="530842">
                  <a:extLst>
                    <a:ext uri="{9D8B030D-6E8A-4147-A177-3AD203B41FA5}">
                      <a16:colId xmlns:a16="http://schemas.microsoft.com/office/drawing/2014/main" val="33884915"/>
                    </a:ext>
                  </a:extLst>
                </a:gridCol>
                <a:gridCol w="1385580">
                  <a:extLst>
                    <a:ext uri="{9D8B030D-6E8A-4147-A177-3AD203B41FA5}">
                      <a16:colId xmlns:a16="http://schemas.microsoft.com/office/drawing/2014/main" val="40792244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657922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1A7A4B0E-6B59-4165-80AC-2A21965B9DC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19362" y="5565217"/>
            <a:ext cx="3381774" cy="26661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5323FF-DAE7-479B-B222-FA2864D439E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87978" y="5573204"/>
            <a:ext cx="3950987" cy="261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50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BF57D-5712-4531-9884-A070797D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880259"/>
            <a:ext cx="10515600" cy="495482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Phonics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008C49-728E-4650-8E97-C36B06CBC61C}"/>
              </a:ext>
            </a:extLst>
          </p:cNvPr>
          <p:cNvSpPr/>
          <p:nvPr/>
        </p:nvSpPr>
        <p:spPr>
          <a:xfrm>
            <a:off x="838200" y="7956733"/>
            <a:ext cx="2313247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Phonics</a:t>
            </a:r>
            <a:endParaRPr lang="en-GB" sz="3938" dirty="0"/>
          </a:p>
        </p:txBody>
      </p:sp>
      <p:pic>
        <p:nvPicPr>
          <p:cNvPr id="5" name="Google Shape;111;p3" descr="Speech Icon, Voice, Talking, Audio, Speech">
            <a:extLst>
              <a:ext uri="{FF2B5EF4-FFF2-40B4-BE49-F238E27FC236}">
                <a16:creationId xmlns:a16="http://schemas.microsoft.com/office/drawing/2014/main" id="{7E66802C-16BA-4516-9797-BADB9757E4F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6451" y="7956733"/>
            <a:ext cx="856568" cy="7700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e 107">
            <a:extLst>
              <a:ext uri="{FF2B5EF4-FFF2-40B4-BE49-F238E27FC236}">
                <a16:creationId xmlns:a16="http://schemas.microsoft.com/office/drawing/2014/main" id="{1972CB00-9685-4365-BC91-43BFDE7F0C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577848"/>
              </p:ext>
            </p:extLst>
          </p:nvPr>
        </p:nvGraphicFramePr>
        <p:xfrm>
          <a:off x="6303921" y="12672122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182AD3D-4FB1-4DD2-99FC-4DE2CA4C00B3}"/>
              </a:ext>
            </a:extLst>
          </p:cNvPr>
          <p:cNvSpPr txBox="1"/>
          <p:nvPr/>
        </p:nvSpPr>
        <p:spPr>
          <a:xfrm>
            <a:off x="6333121" y="15358446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</a:t>
            </a:r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</a:t>
            </a:r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ne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626C0E-6A01-421B-A1C6-8242B33B4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172" y="13407602"/>
            <a:ext cx="2142482" cy="1267635"/>
          </a:xfrm>
          <a:prstGeom prst="rect">
            <a:avLst/>
          </a:prstGeom>
        </p:spPr>
      </p:pic>
      <p:graphicFrame>
        <p:nvGraphicFramePr>
          <p:cNvPr id="27" name="Table 107">
            <a:extLst>
              <a:ext uri="{FF2B5EF4-FFF2-40B4-BE49-F238E27FC236}">
                <a16:creationId xmlns:a16="http://schemas.microsoft.com/office/drawing/2014/main" id="{C40E87F4-AD87-4461-BE71-D84BCCAD0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572172"/>
              </p:ext>
            </p:extLst>
          </p:nvPr>
        </p:nvGraphicFramePr>
        <p:xfrm>
          <a:off x="363719" y="8974684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SFC -t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8" name="Table 107">
            <a:extLst>
              <a:ext uri="{FF2B5EF4-FFF2-40B4-BE49-F238E27FC236}">
                <a16:creationId xmlns:a16="http://schemas.microsoft.com/office/drawing/2014/main" id="{700E07A2-7770-499F-BC29-3591CD7E58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197120"/>
              </p:ext>
            </p:extLst>
          </p:nvPr>
        </p:nvGraphicFramePr>
        <p:xfrm>
          <a:off x="3292060" y="8975315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SFC -s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9" name="Table 107">
            <a:extLst>
              <a:ext uri="{FF2B5EF4-FFF2-40B4-BE49-F238E27FC236}">
                <a16:creationId xmlns:a16="http://schemas.microsoft.com/office/drawing/2014/main" id="{28941CA1-FF11-416A-A5DA-8444C29C04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212895"/>
              </p:ext>
            </p:extLst>
          </p:nvPr>
        </p:nvGraphicFramePr>
        <p:xfrm>
          <a:off x="6272301" y="8974684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SFC -</a:t>
                      </a:r>
                      <a:r>
                        <a:rPr lang="en-GB" sz="3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30" name="Table 107">
            <a:extLst>
              <a:ext uri="{FF2B5EF4-FFF2-40B4-BE49-F238E27FC236}">
                <a16:creationId xmlns:a16="http://schemas.microsoft.com/office/drawing/2014/main" id="{2D674663-7672-493C-9B9F-DA9E2D79EE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438568"/>
              </p:ext>
            </p:extLst>
          </p:nvPr>
        </p:nvGraphicFramePr>
        <p:xfrm>
          <a:off x="9230908" y="8998058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SFC -x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31" name="Table 107">
            <a:extLst>
              <a:ext uri="{FF2B5EF4-FFF2-40B4-BE49-F238E27FC236}">
                <a16:creationId xmlns:a16="http://schemas.microsoft.com/office/drawing/2014/main" id="{85D7BC09-D6DB-41F5-9A84-C136F4F653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910052"/>
              </p:ext>
            </p:extLst>
          </p:nvPr>
        </p:nvGraphicFramePr>
        <p:xfrm>
          <a:off x="9230908" y="12672122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an/</a:t>
                      </a:r>
                      <a:r>
                        <a:rPr lang="en-GB" sz="4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40" name="Picture 39" descr="Shape, circle&#10;&#10;Description automatically generated">
            <a:extLst>
              <a:ext uri="{FF2B5EF4-FFF2-40B4-BE49-F238E27FC236}">
                <a16:creationId xmlns:a16="http://schemas.microsoft.com/office/drawing/2014/main" id="{73840D6B-07EB-4EDE-A28F-99BAA4FF1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763" y="9032264"/>
            <a:ext cx="518288" cy="622336"/>
          </a:xfrm>
          <a:prstGeom prst="rect">
            <a:avLst/>
          </a:prstGeom>
        </p:spPr>
      </p:pic>
      <p:pic>
        <p:nvPicPr>
          <p:cNvPr id="41" name="Picture 40" descr="Shape, circle&#10;&#10;Description automatically generated">
            <a:extLst>
              <a:ext uri="{FF2B5EF4-FFF2-40B4-BE49-F238E27FC236}">
                <a16:creationId xmlns:a16="http://schemas.microsoft.com/office/drawing/2014/main" id="{FDFC6CAE-19D1-4448-90AD-DBABD4682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402" y="9032895"/>
            <a:ext cx="518288" cy="622336"/>
          </a:xfrm>
          <a:prstGeom prst="rect">
            <a:avLst/>
          </a:prstGeom>
        </p:spPr>
      </p:pic>
      <p:pic>
        <p:nvPicPr>
          <p:cNvPr id="42" name="Picture 41" descr="Shape, circle&#10;&#10;Description automatically generated">
            <a:extLst>
              <a:ext uri="{FF2B5EF4-FFF2-40B4-BE49-F238E27FC236}">
                <a16:creationId xmlns:a16="http://schemas.microsoft.com/office/drawing/2014/main" id="{D1536759-FC25-451B-B68C-C9C3FA117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986" y="9032158"/>
            <a:ext cx="518288" cy="622336"/>
          </a:xfrm>
          <a:prstGeom prst="rect">
            <a:avLst/>
          </a:prstGeom>
        </p:spPr>
      </p:pic>
      <p:pic>
        <p:nvPicPr>
          <p:cNvPr id="43" name="Picture 42" descr="Shape, circle&#10;&#10;Description automatically generated">
            <a:extLst>
              <a:ext uri="{FF2B5EF4-FFF2-40B4-BE49-F238E27FC236}">
                <a16:creationId xmlns:a16="http://schemas.microsoft.com/office/drawing/2014/main" id="{697796D8-506B-4419-9186-3EAC20467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214" y="9041958"/>
            <a:ext cx="518288" cy="622336"/>
          </a:xfrm>
          <a:prstGeom prst="rect">
            <a:avLst/>
          </a:prstGeom>
        </p:spPr>
      </p:pic>
      <p:grpSp>
        <p:nvGrpSpPr>
          <p:cNvPr id="44" name="Group 43" descr="a tall boy and a small boy with arrow pointing to the small boy">
            <a:extLst>
              <a:ext uri="{FF2B5EF4-FFF2-40B4-BE49-F238E27FC236}">
                <a16:creationId xmlns:a16="http://schemas.microsoft.com/office/drawing/2014/main" id="{40F606BF-E075-4ED1-AD72-A1BFF2CEB8B1}"/>
              </a:ext>
            </a:extLst>
          </p:cNvPr>
          <p:cNvGrpSpPr/>
          <p:nvPr/>
        </p:nvGrpSpPr>
        <p:grpSpPr>
          <a:xfrm>
            <a:off x="910278" y="9966926"/>
            <a:ext cx="1428760" cy="1620874"/>
            <a:chOff x="1199148" y="1347764"/>
            <a:chExt cx="1423730" cy="1953518"/>
          </a:xfrm>
        </p:grpSpPr>
        <p:pic>
          <p:nvPicPr>
            <p:cNvPr id="45" name="Picture 44" descr="tall boy">
              <a:extLst>
                <a:ext uri="{FF2B5EF4-FFF2-40B4-BE49-F238E27FC236}">
                  <a16:creationId xmlns:a16="http://schemas.microsoft.com/office/drawing/2014/main" id="{B621B725-5D73-4FDE-96A0-02B1907D6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148" y="1347764"/>
              <a:ext cx="976759" cy="1953518"/>
            </a:xfrm>
            <a:prstGeom prst="rect">
              <a:avLst/>
            </a:prstGeom>
          </p:spPr>
        </p:pic>
        <p:pic>
          <p:nvPicPr>
            <p:cNvPr id="46" name="Picture 45" descr="small boy">
              <a:extLst>
                <a:ext uri="{FF2B5EF4-FFF2-40B4-BE49-F238E27FC236}">
                  <a16:creationId xmlns:a16="http://schemas.microsoft.com/office/drawing/2014/main" id="{C8E1B7B4-E9CB-450A-934E-5EFAD38CD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6404" y="2048334"/>
              <a:ext cx="626474" cy="1252948"/>
            </a:xfrm>
            <a:prstGeom prst="rect">
              <a:avLst/>
            </a:prstGeom>
          </p:spPr>
        </p:pic>
        <p:sp>
          <p:nvSpPr>
            <p:cNvPr id="47" name="Down Arrow 32">
              <a:extLst>
                <a:ext uri="{FF2B5EF4-FFF2-40B4-BE49-F238E27FC236}">
                  <a16:creationId xmlns:a16="http://schemas.microsoft.com/office/drawing/2014/main" id="{5167366B-90E3-4A55-A9C8-4F4D29D3E95F}"/>
                </a:ext>
              </a:extLst>
            </p:cNvPr>
            <p:cNvSpPr/>
            <p:nvPr/>
          </p:nvSpPr>
          <p:spPr>
            <a:xfrm>
              <a:off x="2151840" y="1347764"/>
              <a:ext cx="315601" cy="635876"/>
            </a:xfrm>
            <a:prstGeom prst="downArrow">
              <a:avLst/>
            </a:prstGeom>
            <a:solidFill>
              <a:srgbClr val="E65D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2E037CF7-984F-445D-A00D-24E084890111}"/>
              </a:ext>
            </a:extLst>
          </p:cNvPr>
          <p:cNvSpPr txBox="1"/>
          <p:nvPr/>
        </p:nvSpPr>
        <p:spPr>
          <a:xfrm>
            <a:off x="549240" y="11657802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peti</a:t>
            </a:r>
            <a:r>
              <a:rPr lang="en-GB" sz="4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</a:t>
            </a:r>
          </a:p>
        </p:txBody>
      </p:sp>
      <p:pic>
        <p:nvPicPr>
          <p:cNvPr id="49" name="Google Shape;375;p6" descr="face icon to show 'but'">
            <a:extLst>
              <a:ext uri="{FF2B5EF4-FFF2-40B4-BE49-F238E27FC236}">
                <a16:creationId xmlns:a16="http://schemas.microsoft.com/office/drawing/2014/main" id="{6F7F9B77-B2C1-429E-920A-6F0C4FFA83FB}"/>
              </a:ext>
            </a:extLst>
          </p:cNvPr>
          <p:cNvPicPr preferRelativeResize="0"/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508631" y="9489216"/>
            <a:ext cx="2223785" cy="210946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8F855E4C-62C6-4042-ABCE-89AE8BB27799}"/>
              </a:ext>
            </a:extLst>
          </p:cNvPr>
          <p:cNvSpPr txBox="1"/>
          <p:nvPr/>
        </p:nvSpPr>
        <p:spPr>
          <a:xfrm>
            <a:off x="3461392" y="11684505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mai</a:t>
            </a:r>
            <a:r>
              <a:rPr lang="en-GB" sz="4000" dirty="0" err="1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s</a:t>
            </a:r>
            <a:endParaRPr lang="en-GB" sz="40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4E171CD-5BB7-4070-811E-9AAE95A8780B}"/>
              </a:ext>
            </a:extLst>
          </p:cNvPr>
          <p:cNvSpPr txBox="1"/>
          <p:nvPr/>
        </p:nvSpPr>
        <p:spPr>
          <a:xfrm>
            <a:off x="4090052" y="11292707"/>
            <a:ext cx="921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[but]</a:t>
            </a:r>
          </a:p>
        </p:txBody>
      </p:sp>
      <p:pic>
        <p:nvPicPr>
          <p:cNvPr id="53" name="Picture 2" descr="Child, Happy, Boy, Hair, Smiling, Smile, Kid, Play">
            <a:extLst>
              <a:ext uri="{FF2B5EF4-FFF2-40B4-BE49-F238E27FC236}">
                <a16:creationId xmlns:a16="http://schemas.microsoft.com/office/drawing/2014/main" id="{95C78CAA-DE81-40B3-BA71-027D86F36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202" y="13588171"/>
            <a:ext cx="1110763" cy="177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9BCE0D0C-384D-4997-861D-F11800BE5D4B}"/>
              </a:ext>
            </a:extLst>
          </p:cNvPr>
          <p:cNvSpPr txBox="1"/>
          <p:nvPr/>
        </p:nvSpPr>
        <p:spPr>
          <a:xfrm>
            <a:off x="9488697" y="15349474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en</a:t>
            </a:r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an</a:t>
            </a:r>
            <a:r>
              <a:rPr lang="en-GB" sz="4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</a:t>
            </a:r>
          </a:p>
        </p:txBody>
      </p:sp>
      <p:pic>
        <p:nvPicPr>
          <p:cNvPr id="55" name="Image3">
            <a:extLst>
              <a:ext uri="{FF2B5EF4-FFF2-40B4-BE49-F238E27FC236}">
                <a16:creationId xmlns:a16="http://schemas.microsoft.com/office/drawing/2014/main" id="{88F0A7EE-07FA-4A3F-8E5A-95246EA56B62}"/>
              </a:ext>
            </a:extLst>
          </p:cNvPr>
          <p:cNvPicPr/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6584191" y="9687155"/>
            <a:ext cx="1967470" cy="1759786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3C9FABB-E155-4EEB-86C7-42EB2D261825}"/>
              </a:ext>
            </a:extLst>
          </p:cNvPr>
          <p:cNvSpPr txBox="1"/>
          <p:nvPr/>
        </p:nvSpPr>
        <p:spPr>
          <a:xfrm>
            <a:off x="6487634" y="11643579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gran</a:t>
            </a:r>
            <a:r>
              <a:rPr lang="en-GB" sz="4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d</a:t>
            </a:r>
          </a:p>
        </p:txBody>
      </p:sp>
      <p:pic>
        <p:nvPicPr>
          <p:cNvPr id="73" name="Picture 72" descr="Icon&#10;&#10;Description automatically generated">
            <a:extLst>
              <a:ext uri="{FF2B5EF4-FFF2-40B4-BE49-F238E27FC236}">
                <a16:creationId xmlns:a16="http://schemas.microsoft.com/office/drawing/2014/main" id="{51AFA5ED-ACB3-474B-B8F0-A6CED33A5F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143" y="9898682"/>
            <a:ext cx="1830698" cy="1830698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6ECC5377-365B-4941-B8CC-CEB1E5940BB6}"/>
              </a:ext>
            </a:extLst>
          </p:cNvPr>
          <p:cNvSpPr txBox="1"/>
          <p:nvPr/>
        </p:nvSpPr>
        <p:spPr>
          <a:xfrm>
            <a:off x="9231466" y="11714769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deu</a:t>
            </a:r>
            <a:r>
              <a:rPr lang="en-GB" sz="4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x</a:t>
            </a:r>
          </a:p>
        </p:txBody>
      </p:sp>
      <p:graphicFrame>
        <p:nvGraphicFramePr>
          <p:cNvPr id="70" name="Table 107">
            <a:extLst>
              <a:ext uri="{FF2B5EF4-FFF2-40B4-BE49-F238E27FC236}">
                <a16:creationId xmlns:a16="http://schemas.microsoft.com/office/drawing/2014/main" id="{532C6489-C078-4D58-8A7A-E94FB70094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417023"/>
              </p:ext>
            </p:extLst>
          </p:nvPr>
        </p:nvGraphicFramePr>
        <p:xfrm>
          <a:off x="386458" y="12692767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3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liaison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-s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79" name="Table 107">
            <a:extLst>
              <a:ext uri="{FF2B5EF4-FFF2-40B4-BE49-F238E27FC236}">
                <a16:creationId xmlns:a16="http://schemas.microsoft.com/office/drawing/2014/main" id="{33178F4D-5349-4991-86E4-64B78CAF33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528341"/>
              </p:ext>
            </p:extLst>
          </p:nvPr>
        </p:nvGraphicFramePr>
        <p:xfrm>
          <a:off x="3313445" y="12692767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3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liaison 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-t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82" name="Picture 81" descr="Logo&#10;&#10;Description automatically generated">
            <a:extLst>
              <a:ext uri="{FF2B5EF4-FFF2-40B4-BE49-F238E27FC236}">
                <a16:creationId xmlns:a16="http://schemas.microsoft.com/office/drawing/2014/main" id="{1ACFA45C-3368-428F-9646-25352B6C7A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4" y="13502356"/>
            <a:ext cx="1535026" cy="1306298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F86AABBF-8E21-4A0E-ACDD-7011C47DD8F8}"/>
              </a:ext>
            </a:extLst>
          </p:cNvPr>
          <p:cNvSpPr txBox="1"/>
          <p:nvPr/>
        </p:nvSpPr>
        <p:spPr>
          <a:xfrm>
            <a:off x="-225287" y="15164597"/>
            <a:ext cx="37121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sui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nglaise.</a:t>
            </a:r>
            <a:endParaRPr lang="en-GB" sz="2800" dirty="0"/>
          </a:p>
        </p:txBody>
      </p:sp>
      <p:pic>
        <p:nvPicPr>
          <p:cNvPr id="84" name="Graphic 83" descr="Line arrow Rotate left">
            <a:extLst>
              <a:ext uri="{FF2B5EF4-FFF2-40B4-BE49-F238E27FC236}">
                <a16:creationId xmlns:a16="http://schemas.microsoft.com/office/drawing/2014/main" id="{3C0B4679-6023-4E1A-BB05-5F49E220A4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9768366">
            <a:off x="1202613" y="15424229"/>
            <a:ext cx="572729" cy="572729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E60CB5C2-D280-41CB-AC4A-E156AAC22E62}"/>
              </a:ext>
            </a:extLst>
          </p:cNvPr>
          <p:cNvSpPr txBox="1"/>
          <p:nvPr/>
        </p:nvSpPr>
        <p:spPr>
          <a:xfrm>
            <a:off x="2768043" y="15218361"/>
            <a:ext cx="37121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nglais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lang="en-GB" sz="2800" dirty="0"/>
          </a:p>
        </p:txBody>
      </p:sp>
      <p:pic>
        <p:nvPicPr>
          <p:cNvPr id="86" name="Graphic 85" descr="Line arrow Rotate left">
            <a:extLst>
              <a:ext uri="{FF2B5EF4-FFF2-40B4-BE49-F238E27FC236}">
                <a16:creationId xmlns:a16="http://schemas.microsoft.com/office/drawing/2014/main" id="{50450F48-4962-482A-8735-35DFB65F3E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9768366">
            <a:off x="4158365" y="15477993"/>
            <a:ext cx="572729" cy="572729"/>
          </a:xfrm>
          <a:prstGeom prst="rect">
            <a:avLst/>
          </a:prstGeom>
        </p:spPr>
      </p:pic>
      <p:pic>
        <p:nvPicPr>
          <p:cNvPr id="87" name="Picture 86" descr="Logo&#10;&#10;Description automatically generated">
            <a:extLst>
              <a:ext uri="{FF2B5EF4-FFF2-40B4-BE49-F238E27FC236}">
                <a16:creationId xmlns:a16="http://schemas.microsoft.com/office/drawing/2014/main" id="{1B3398EC-1F77-41E7-A060-1E50A47CAEA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275" y="13588171"/>
            <a:ext cx="1550347" cy="1319333"/>
          </a:xfrm>
          <a:prstGeom prst="rect">
            <a:avLst/>
          </a:prstGeom>
        </p:spPr>
      </p:pic>
      <p:sp>
        <p:nvSpPr>
          <p:cNvPr id="110" name="Title 1">
            <a:extLst>
              <a:ext uri="{FF2B5EF4-FFF2-40B4-BE49-F238E27FC236}">
                <a16:creationId xmlns:a16="http://schemas.microsoft.com/office/drawing/2014/main" id="{A44496E1-66A9-4F13-8306-97C626C5C77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36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000">
                <a:solidFill>
                  <a:schemeClr val="bg1"/>
                </a:solidFill>
              </a:rPr>
              <a:t>Characters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2B803839-164F-4259-86AC-BFD80869CE1C}"/>
              </a:ext>
            </a:extLst>
          </p:cNvPr>
          <p:cNvSpPr/>
          <p:nvPr/>
        </p:nvSpPr>
        <p:spPr>
          <a:xfrm>
            <a:off x="200247" y="183946"/>
            <a:ext cx="5371213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</a:t>
            </a:r>
            <a:r>
              <a:rPr lang="en-GB" sz="3938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famille</a:t>
            </a:r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3938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Kergosien</a:t>
            </a:r>
            <a:endParaRPr lang="en-GB" sz="3938" dirty="0"/>
          </a:p>
        </p:txBody>
      </p:sp>
      <p:pic>
        <p:nvPicPr>
          <p:cNvPr id="112" name="Picture 111" descr="A picture containing graphics, logo, font, circle&#10;&#10;Description automatically generated">
            <a:extLst>
              <a:ext uri="{FF2B5EF4-FFF2-40B4-BE49-F238E27FC236}">
                <a16:creationId xmlns:a16="http://schemas.microsoft.com/office/drawing/2014/main" id="{8D225C13-0734-4DBE-A113-0899B5C292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353" y="167625"/>
            <a:ext cx="1676400" cy="1530292"/>
          </a:xfrm>
          <a:prstGeom prst="rect">
            <a:avLst/>
          </a:prstGeom>
        </p:spPr>
      </p:pic>
      <p:pic>
        <p:nvPicPr>
          <p:cNvPr id="114" name="Picture 113" descr="A map of haiti with different cities&#10;&#10;Description automatically generated with low confidence">
            <a:extLst>
              <a:ext uri="{FF2B5EF4-FFF2-40B4-BE49-F238E27FC236}">
                <a16:creationId xmlns:a16="http://schemas.microsoft.com/office/drawing/2014/main" id="{8A606A0D-C926-499F-B2F4-68024B34B226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35" y="2037427"/>
            <a:ext cx="5947676" cy="4770382"/>
          </a:xfrm>
          <a:prstGeom prst="rect">
            <a:avLst/>
          </a:prstGeom>
        </p:spPr>
      </p:pic>
      <p:pic>
        <p:nvPicPr>
          <p:cNvPr id="115" name="Picture 114" descr="A map of france with cities&#10;&#10;Description automatically generated with low confidence">
            <a:extLst>
              <a:ext uri="{FF2B5EF4-FFF2-40B4-BE49-F238E27FC236}">
                <a16:creationId xmlns:a16="http://schemas.microsoft.com/office/drawing/2014/main" id="{85A3A5C5-BA91-4867-82F8-298E91123D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643" y="1933482"/>
            <a:ext cx="4600107" cy="5001704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6B8A753-6C8E-4572-8496-3ED701E28DC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94058" y="2216367"/>
            <a:ext cx="1105832" cy="778925"/>
          </a:xfrm>
          <a:prstGeom prst="rect">
            <a:avLst/>
          </a:prstGeom>
        </p:spPr>
      </p:pic>
      <p:pic>
        <p:nvPicPr>
          <p:cNvPr id="117" name="Picture 116" descr="A red blue and white flag&#10;&#10;Description automatically generated with low confidence">
            <a:extLst>
              <a:ext uri="{FF2B5EF4-FFF2-40B4-BE49-F238E27FC236}">
                <a16:creationId xmlns:a16="http://schemas.microsoft.com/office/drawing/2014/main" id="{77328B46-AB26-4A41-A3AC-13B1CE4985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6094">
            <a:off x="131017" y="2822490"/>
            <a:ext cx="1168844" cy="778925"/>
          </a:xfrm>
          <a:prstGeom prst="rect">
            <a:avLst/>
          </a:prstGeom>
        </p:spPr>
      </p:pic>
      <p:pic>
        <p:nvPicPr>
          <p:cNvPr id="13" name="Picture 12" descr="A group of people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EBA32020-7D09-4DD6-8512-0C7316C1F70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983" y="3463097"/>
            <a:ext cx="3563424" cy="4200739"/>
          </a:xfrm>
          <a:prstGeom prst="ellipse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F23555B8-304F-46F6-BF42-94DEC9EDDB1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3163" y="4472566"/>
            <a:ext cx="3001059" cy="30107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32384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3731065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454148" y="236017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7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24503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28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695976" y="1188219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Lis les phrases.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quel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mot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ACC988D-31DE-4CA7-897A-8F0EB6710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82" y="1043932"/>
            <a:ext cx="2274005" cy="859611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757799C2-0D01-4C0D-A3CF-F9CABB5C1B85}"/>
              </a:ext>
            </a:extLst>
          </p:cNvPr>
          <p:cNvSpPr/>
          <p:nvPr/>
        </p:nvSpPr>
        <p:spPr>
          <a:xfrm>
            <a:off x="461160" y="1884324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DC83416-F152-42C1-8998-0BFBD28738AE}"/>
              </a:ext>
            </a:extLst>
          </p:cNvPr>
          <p:cNvSpPr/>
          <p:nvPr/>
        </p:nvSpPr>
        <p:spPr>
          <a:xfrm>
            <a:off x="466190" y="2384941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A890026-F8F6-4BB4-9B83-158C309D8355}"/>
              </a:ext>
            </a:extLst>
          </p:cNvPr>
          <p:cNvSpPr/>
          <p:nvPr/>
        </p:nvSpPr>
        <p:spPr>
          <a:xfrm>
            <a:off x="469415" y="2907763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470DF09-A75C-4939-BC58-7ECA46F8BCE4}"/>
              </a:ext>
            </a:extLst>
          </p:cNvPr>
          <p:cNvSpPr/>
          <p:nvPr/>
        </p:nvSpPr>
        <p:spPr>
          <a:xfrm>
            <a:off x="466160" y="3406432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DAA0B1B-90A1-4B94-9FD6-D79271D014F4}"/>
              </a:ext>
            </a:extLst>
          </p:cNvPr>
          <p:cNvSpPr/>
          <p:nvPr/>
        </p:nvSpPr>
        <p:spPr>
          <a:xfrm>
            <a:off x="466160" y="3923671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3155055-E821-4EBD-BD56-C625026AA2EC}"/>
              </a:ext>
            </a:extLst>
          </p:cNvPr>
          <p:cNvSpPr/>
          <p:nvPr/>
        </p:nvSpPr>
        <p:spPr>
          <a:xfrm>
            <a:off x="466160" y="4496833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E1CDF7-09D0-48CF-80E7-C4E5E6411665}"/>
              </a:ext>
            </a:extLst>
          </p:cNvPr>
          <p:cNvSpPr txBox="1"/>
          <p:nvPr/>
        </p:nvSpPr>
        <p:spPr>
          <a:xfrm>
            <a:off x="955194" y="1884323"/>
            <a:ext cx="9033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J’aime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les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jeux |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activités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.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Elles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sont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CBB9A1-D382-49A7-965A-4A742CD097E7}"/>
              </a:ext>
            </a:extLst>
          </p:cNvPr>
          <p:cNvSpPr txBox="1"/>
          <p:nvPr/>
        </p:nvSpPr>
        <p:spPr>
          <a:xfrm>
            <a:off x="974838" y="2377447"/>
            <a:ext cx="10077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déteste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les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lundis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|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règles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Elles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sont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000" dirty="0">
                <a:latin typeface="Century Gothic" panose="020B0502020202020204" pitchFamily="34" charset="0"/>
              </a:rPr>
              <a:t>….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FCDE06-D688-42EF-BA61-CB34353F7B86}"/>
              </a:ext>
            </a:extLst>
          </p:cNvPr>
          <p:cNvSpPr txBox="1"/>
          <p:nvPr/>
        </p:nvSpPr>
        <p:spPr>
          <a:xfrm>
            <a:off x="974637" y="2907763"/>
            <a:ext cx="10077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J’aime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les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langues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|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livres.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Elles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sont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027359-DE82-4AC1-AEB3-FCBF5B2F1DB5}"/>
              </a:ext>
            </a:extLst>
          </p:cNvPr>
          <p:cNvSpPr txBox="1"/>
          <p:nvPr/>
        </p:nvSpPr>
        <p:spPr>
          <a:xfrm>
            <a:off x="989250" y="3384490"/>
            <a:ext cx="10077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J’aime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les </a:t>
            </a:r>
            <a:r>
              <a:rPr lang="en-GB" sz="2000" b="1" dirty="0">
                <a:latin typeface="Century Gothic" panose="020B0502020202020204" pitchFamily="34" charset="0"/>
              </a:rPr>
              <a:t>fêtes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|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spectacles.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Ils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sont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B3A159-3D73-4DE4-B684-58DB507C1CAC}"/>
              </a:ext>
            </a:extLst>
          </p:cNvPr>
          <p:cNvSpPr txBox="1"/>
          <p:nvPr/>
        </p:nvSpPr>
        <p:spPr>
          <a:xfrm>
            <a:off x="989250" y="3985226"/>
            <a:ext cx="10077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déteste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les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chansons | concerts.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Elles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sont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…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863769-BB48-43C2-86A0-ABF9CDCC2E16}"/>
              </a:ext>
            </a:extLst>
          </p:cNvPr>
          <p:cNvSpPr txBox="1"/>
          <p:nvPr/>
        </p:nvSpPr>
        <p:spPr>
          <a:xfrm>
            <a:off x="960195" y="4538217"/>
            <a:ext cx="10077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J’aime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les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activités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|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sports.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Ils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sont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100A501-4F2C-41A6-8D43-4EB9A6BAC7E2}"/>
              </a:ext>
            </a:extLst>
          </p:cNvPr>
          <p:cNvSpPr/>
          <p:nvPr/>
        </p:nvSpPr>
        <p:spPr>
          <a:xfrm>
            <a:off x="3108960" y="1901787"/>
            <a:ext cx="1224080" cy="354900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2BE5ED2-05D0-4C9C-99AD-E6FB7C0BC201}"/>
              </a:ext>
            </a:extLst>
          </p:cNvPr>
          <p:cNvSpPr txBox="1"/>
          <p:nvPr/>
        </p:nvSpPr>
        <p:spPr>
          <a:xfrm>
            <a:off x="268836" y="11556034"/>
            <a:ext cx="3836672" cy="3785652"/>
          </a:xfrm>
          <a:prstGeom prst="rect">
            <a:avLst/>
          </a:prstGeom>
          <a:solidFill>
            <a:srgbClr val="FFFAEB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Mathi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 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x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bl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n’a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plus de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chev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x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Mais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merveill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x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Mathi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courag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x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n’est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pas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malheur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x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Mais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très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curi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x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Mathi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joue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à un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jeu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Avec son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nev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quand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pl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Et au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milli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d’un f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Tous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deux font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cuire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œu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Puis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ça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beaucoup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x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2548B95-3BE1-442F-A54A-39AF1B6959FB}"/>
              </a:ext>
            </a:extLst>
          </p:cNvPr>
          <p:cNvSpPr txBox="1"/>
          <p:nvPr/>
        </p:nvSpPr>
        <p:spPr>
          <a:xfrm>
            <a:off x="4049900" y="11556034"/>
            <a:ext cx="4844150" cy="3785652"/>
          </a:xfrm>
          <a:prstGeom prst="rect">
            <a:avLst/>
          </a:prstGeom>
          <a:solidFill>
            <a:srgbClr val="F2F7FC"/>
          </a:solidFill>
        </p:spPr>
        <p:txBody>
          <a:bodyPr wrap="square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Mathieu has two blue eyes</a:t>
            </a:r>
            <a:br>
              <a:rPr lang="en-GB" sz="2000" dirty="0">
                <a:latin typeface="Century Gothic" panose="020B0502020202020204" pitchFamily="34" charset="0"/>
              </a:rPr>
            </a:br>
            <a:r>
              <a:rPr lang="en-GB" sz="2000" dirty="0">
                <a:latin typeface="Century Gothic" panose="020B0502020202020204" pitchFamily="34" charset="0"/>
              </a:rPr>
              <a:t>He has no hair (he no longer has hair)</a:t>
            </a:r>
            <a:br>
              <a:rPr lang="en-GB" sz="2000" dirty="0">
                <a:latin typeface="Century Gothic" panose="020B0502020202020204" pitchFamily="34" charset="0"/>
              </a:rPr>
            </a:br>
            <a:r>
              <a:rPr lang="en-GB" sz="2000" dirty="0">
                <a:latin typeface="Century Gothic" panose="020B0502020202020204" pitchFamily="34" charset="0"/>
              </a:rPr>
              <a:t>But he is wonderful </a:t>
            </a:r>
            <a:br>
              <a:rPr lang="en-GB" sz="2000" dirty="0">
                <a:latin typeface="Century Gothic" panose="020B0502020202020204" pitchFamily="34" charset="0"/>
              </a:rPr>
            </a:br>
            <a:r>
              <a:rPr lang="en-GB" sz="2000" dirty="0">
                <a:latin typeface="Century Gothic" panose="020B0502020202020204" pitchFamily="34" charset="0"/>
              </a:rPr>
              <a:t>Mathieu is brave </a:t>
            </a:r>
            <a:br>
              <a:rPr lang="en-GB" sz="2000" dirty="0">
                <a:latin typeface="Century Gothic" panose="020B0502020202020204" pitchFamily="34" charset="0"/>
              </a:rPr>
            </a:br>
            <a:r>
              <a:rPr lang="en-GB" sz="2000" dirty="0">
                <a:latin typeface="Century Gothic" panose="020B0502020202020204" pitchFamily="34" charset="0"/>
              </a:rPr>
              <a:t>He is not unhappy </a:t>
            </a:r>
            <a:br>
              <a:rPr lang="en-GB" sz="2000" dirty="0">
                <a:latin typeface="Century Gothic" panose="020B0502020202020204" pitchFamily="34" charset="0"/>
              </a:rPr>
            </a:br>
            <a:r>
              <a:rPr lang="en-GB" sz="2000" dirty="0">
                <a:latin typeface="Century Gothic" panose="020B0502020202020204" pitchFamily="34" charset="0"/>
              </a:rPr>
              <a:t>But he is very curious </a:t>
            </a:r>
            <a:br>
              <a:rPr lang="en-GB" sz="2000" dirty="0">
                <a:latin typeface="Century Gothic" panose="020B0502020202020204" pitchFamily="34" charset="0"/>
              </a:rPr>
            </a:br>
            <a:r>
              <a:rPr lang="en-GB" sz="2000" dirty="0">
                <a:latin typeface="Century Gothic" panose="020B0502020202020204" pitchFamily="34" charset="0"/>
              </a:rPr>
              <a:t>Mathieu plays a game </a:t>
            </a:r>
            <a:br>
              <a:rPr lang="en-GB" sz="2000" dirty="0">
                <a:latin typeface="Century Gothic" panose="020B0502020202020204" pitchFamily="34" charset="0"/>
              </a:rPr>
            </a:br>
            <a:r>
              <a:rPr lang="en-GB" sz="2000" dirty="0">
                <a:latin typeface="Century Gothic" panose="020B0502020202020204" pitchFamily="34" charset="0"/>
              </a:rPr>
              <a:t>With his old nephew </a:t>
            </a:r>
            <a:br>
              <a:rPr lang="en-GB" sz="2000" dirty="0">
                <a:latin typeface="Century Gothic" panose="020B0502020202020204" pitchFamily="34" charset="0"/>
              </a:rPr>
            </a:br>
            <a:r>
              <a:rPr lang="en-GB" sz="2000" dirty="0">
                <a:latin typeface="Century Gothic" panose="020B0502020202020204" pitchFamily="34" charset="0"/>
              </a:rPr>
              <a:t>On Thursdays when it rains </a:t>
            </a:r>
            <a:br>
              <a:rPr lang="en-GB" sz="2000" dirty="0">
                <a:latin typeface="Century Gothic" panose="020B0502020202020204" pitchFamily="34" charset="0"/>
              </a:rPr>
            </a:br>
            <a:r>
              <a:rPr lang="en-GB" sz="2000" dirty="0">
                <a:latin typeface="Century Gothic" panose="020B0502020202020204" pitchFamily="34" charset="0"/>
              </a:rPr>
              <a:t>And in the middle of a fire </a:t>
            </a:r>
            <a:br>
              <a:rPr lang="en-GB" sz="2000" dirty="0">
                <a:latin typeface="Century Gothic" panose="020B0502020202020204" pitchFamily="34" charset="0"/>
              </a:rPr>
            </a:br>
            <a:r>
              <a:rPr lang="en-GB" sz="2000" dirty="0">
                <a:latin typeface="Century Gothic" panose="020B0502020202020204" pitchFamily="34" charset="0"/>
              </a:rPr>
              <a:t>Both of them cook eggs </a:t>
            </a:r>
            <a:br>
              <a:rPr lang="en-GB" sz="2000" dirty="0">
                <a:latin typeface="Century Gothic" panose="020B0502020202020204" pitchFamily="34" charset="0"/>
              </a:rPr>
            </a:br>
            <a:r>
              <a:rPr lang="en-GB" sz="2000" dirty="0">
                <a:latin typeface="Century Gothic" panose="020B0502020202020204" pitchFamily="34" charset="0"/>
              </a:rPr>
              <a:t>Then it gets much better</a:t>
            </a:r>
            <a:endParaRPr lang="en-GB" sz="4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11A071-FADE-4A64-8D9A-FCBAD689F2EF}"/>
              </a:ext>
            </a:extLst>
          </p:cNvPr>
          <p:cNvGrpSpPr/>
          <p:nvPr/>
        </p:nvGrpSpPr>
        <p:grpSpPr>
          <a:xfrm>
            <a:off x="396798" y="10676722"/>
            <a:ext cx="2712162" cy="646316"/>
            <a:chOff x="1639842" y="1416995"/>
            <a:chExt cx="1801949" cy="409714"/>
          </a:xfrm>
        </p:grpSpPr>
        <p:sp>
          <p:nvSpPr>
            <p:cNvPr id="55" name="Google Shape;112;p3">
              <a:extLst>
                <a:ext uri="{FF2B5EF4-FFF2-40B4-BE49-F238E27FC236}">
                  <a16:creationId xmlns:a16="http://schemas.microsoft.com/office/drawing/2014/main" id="{25BB387D-5831-4FD2-9522-93794F5272C6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2626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6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22B7E233-F4C7-4DD9-858F-D2052DD8EFF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0DAE906-F887-48E9-80C7-2B51FA9252EC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626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prononcer</a:t>
              </a:r>
              <a:endParaRPr lang="en-GB" sz="2626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E19C5A05-C6A8-4815-AF89-3C1DCACD5AE4}"/>
              </a:ext>
            </a:extLst>
          </p:cNvPr>
          <p:cNvSpPr txBox="1"/>
          <p:nvPr/>
        </p:nvSpPr>
        <p:spPr>
          <a:xfrm>
            <a:off x="3108960" y="10757453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Lis 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poème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avec ton/ta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partenaire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3A16D0-FDC5-45BD-8108-035EC0425B1D}"/>
              </a:ext>
            </a:extLst>
          </p:cNvPr>
          <p:cNvSpPr txBox="1"/>
          <p:nvPr/>
        </p:nvSpPr>
        <p:spPr>
          <a:xfrm>
            <a:off x="5476919" y="14990163"/>
            <a:ext cx="3310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1" dirty="0">
                <a:latin typeface="Century Gothic" panose="020B0502020202020204" pitchFamily="34" charset="0"/>
              </a:rPr>
              <a:t>Marie-Odile Guillou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299B99C1-5C08-482F-A4C5-5EAE9036E538}"/>
              </a:ext>
            </a:extLst>
          </p:cNvPr>
          <p:cNvSpPr/>
          <p:nvPr/>
        </p:nvSpPr>
        <p:spPr>
          <a:xfrm>
            <a:off x="4390333" y="1905906"/>
            <a:ext cx="529585" cy="354900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9FDDE82-8481-4A34-B260-1CF6031D3F1D}"/>
              </a:ext>
            </a:extLst>
          </p:cNvPr>
          <p:cNvSpPr/>
          <p:nvPr/>
        </p:nvSpPr>
        <p:spPr>
          <a:xfrm>
            <a:off x="469416" y="5814539"/>
            <a:ext cx="459468" cy="461665"/>
          </a:xfrm>
          <a:prstGeom prst="ellipse">
            <a:avLst/>
          </a:prstGeom>
          <a:solidFill>
            <a:srgbClr val="26859D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CA156C58-D572-441C-A3DC-F808CE6D13E0}"/>
              </a:ext>
            </a:extLst>
          </p:cNvPr>
          <p:cNvSpPr/>
          <p:nvPr/>
        </p:nvSpPr>
        <p:spPr>
          <a:xfrm>
            <a:off x="469415" y="6488476"/>
            <a:ext cx="459468" cy="461665"/>
          </a:xfrm>
          <a:prstGeom prst="ellipse">
            <a:avLst/>
          </a:prstGeom>
          <a:solidFill>
            <a:srgbClr val="26859D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CABA881-DC33-4FA4-B8D7-44D944EFD0FF}"/>
              </a:ext>
            </a:extLst>
          </p:cNvPr>
          <p:cNvSpPr/>
          <p:nvPr/>
        </p:nvSpPr>
        <p:spPr>
          <a:xfrm>
            <a:off x="487283" y="7162413"/>
            <a:ext cx="459468" cy="461665"/>
          </a:xfrm>
          <a:prstGeom prst="ellipse">
            <a:avLst/>
          </a:prstGeom>
          <a:solidFill>
            <a:srgbClr val="26859D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811B7264-D4F5-402F-8D99-3685B759EC1D}"/>
              </a:ext>
            </a:extLst>
          </p:cNvPr>
          <p:cNvSpPr/>
          <p:nvPr/>
        </p:nvSpPr>
        <p:spPr>
          <a:xfrm>
            <a:off x="469415" y="7865786"/>
            <a:ext cx="459468" cy="461665"/>
          </a:xfrm>
          <a:prstGeom prst="ellipse">
            <a:avLst/>
          </a:prstGeom>
          <a:solidFill>
            <a:srgbClr val="26859D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AE51866-732F-4AA3-9071-AFF0A0375F01}"/>
              </a:ext>
            </a:extLst>
          </p:cNvPr>
          <p:cNvSpPr/>
          <p:nvPr/>
        </p:nvSpPr>
        <p:spPr>
          <a:xfrm>
            <a:off x="487283" y="8525860"/>
            <a:ext cx="459468" cy="461665"/>
          </a:xfrm>
          <a:prstGeom prst="ellipse">
            <a:avLst/>
          </a:prstGeom>
          <a:solidFill>
            <a:srgbClr val="26859D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8B3CF73-4822-4114-879E-6F71A52A9F98}"/>
              </a:ext>
            </a:extLst>
          </p:cNvPr>
          <p:cNvSpPr/>
          <p:nvPr/>
        </p:nvSpPr>
        <p:spPr>
          <a:xfrm>
            <a:off x="469415" y="9281307"/>
            <a:ext cx="459468" cy="461665"/>
          </a:xfrm>
          <a:prstGeom prst="ellipse">
            <a:avLst/>
          </a:prstGeom>
          <a:solidFill>
            <a:srgbClr val="26859D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64059AC-BA12-4CA8-818A-66790A4856EC}"/>
              </a:ext>
            </a:extLst>
          </p:cNvPr>
          <p:cNvSpPr txBox="1"/>
          <p:nvPr/>
        </p:nvSpPr>
        <p:spPr>
          <a:xfrm>
            <a:off x="963450" y="5814538"/>
            <a:ext cx="3142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 err="1">
                <a:latin typeface="Century Gothic" panose="020B0502020202020204" pitchFamily="34" charset="0"/>
              </a:rPr>
              <a:t>J’aime</a:t>
            </a:r>
            <a:r>
              <a:rPr lang="en-GB" sz="2400" dirty="0">
                <a:latin typeface="Century Gothic" panose="020B0502020202020204" pitchFamily="34" charset="0"/>
              </a:rPr>
              <a:t> les </a:t>
            </a:r>
            <a:r>
              <a:rPr lang="en-GB" sz="2400" b="1" dirty="0" err="1">
                <a:latin typeface="Century Gothic" panose="020B0502020202020204" pitchFamily="34" charset="0"/>
              </a:rPr>
              <a:t>activités</a:t>
            </a:r>
            <a:r>
              <a:rPr lang="en-GB" sz="2400" b="1" dirty="0">
                <a:latin typeface="Century Gothic" panose="020B0502020202020204" pitchFamily="34" charset="0"/>
              </a:rPr>
              <a:t>.  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66AF13D-89C5-4E33-97A8-5072C155A097}"/>
              </a:ext>
            </a:extLst>
          </p:cNvPr>
          <p:cNvSpPr txBox="1"/>
          <p:nvPr/>
        </p:nvSpPr>
        <p:spPr>
          <a:xfrm>
            <a:off x="978063" y="6480982"/>
            <a:ext cx="10077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latin typeface="Century Gothic" panose="020B0502020202020204" pitchFamily="34" charset="0"/>
              </a:rPr>
              <a:t>Je </a:t>
            </a:r>
            <a:r>
              <a:rPr lang="en-GB" sz="2400" dirty="0" err="1">
                <a:latin typeface="Century Gothic" panose="020B0502020202020204" pitchFamily="34" charset="0"/>
              </a:rPr>
              <a:t>déteste</a:t>
            </a:r>
            <a:r>
              <a:rPr lang="en-GB" sz="2400" dirty="0">
                <a:latin typeface="Century Gothic" panose="020B0502020202020204" pitchFamily="34" charset="0"/>
              </a:rPr>
              <a:t> les </a:t>
            </a:r>
            <a:r>
              <a:rPr lang="en-GB" sz="2400" b="1" dirty="0" err="1">
                <a:latin typeface="Century Gothic" panose="020B0502020202020204" pitchFamily="34" charset="0"/>
              </a:rPr>
              <a:t>règles</a:t>
            </a:r>
            <a:r>
              <a:rPr lang="en-GB" sz="2400" b="1" dirty="0">
                <a:latin typeface="Century Gothic" panose="020B0502020202020204" pitchFamily="34" charset="0"/>
              </a:rPr>
              <a:t>. ___________________________. 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D2507E8-03A6-4D92-9056-99714E29BB40}"/>
              </a:ext>
            </a:extLst>
          </p:cNvPr>
          <p:cNvSpPr txBox="1"/>
          <p:nvPr/>
        </p:nvSpPr>
        <p:spPr>
          <a:xfrm>
            <a:off x="992505" y="7162413"/>
            <a:ext cx="10077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 err="1">
                <a:latin typeface="Century Gothic" panose="020B0502020202020204" pitchFamily="34" charset="0"/>
              </a:rPr>
              <a:t>J’aime</a:t>
            </a:r>
            <a:r>
              <a:rPr lang="en-GB" sz="2400" dirty="0">
                <a:latin typeface="Century Gothic" panose="020B0502020202020204" pitchFamily="34" charset="0"/>
              </a:rPr>
              <a:t> les </a:t>
            </a:r>
            <a:r>
              <a:rPr lang="en-GB" sz="2400" b="1" dirty="0" err="1">
                <a:latin typeface="Century Gothic" panose="020B0502020202020204" pitchFamily="34" charset="0"/>
              </a:rPr>
              <a:t>langues</a:t>
            </a:r>
            <a:r>
              <a:rPr lang="en-GB" sz="2400" b="1" dirty="0">
                <a:latin typeface="Century Gothic" panose="020B0502020202020204" pitchFamily="34" charset="0"/>
              </a:rPr>
              <a:t>. _____________________________. 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736543C-572C-4D2F-B3FB-B48DD5B9E7DA}"/>
              </a:ext>
            </a:extLst>
          </p:cNvPr>
          <p:cNvSpPr txBox="1"/>
          <p:nvPr/>
        </p:nvSpPr>
        <p:spPr>
          <a:xfrm>
            <a:off x="992505" y="7843844"/>
            <a:ext cx="10077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 err="1">
                <a:latin typeface="Century Gothic" panose="020B0502020202020204" pitchFamily="34" charset="0"/>
              </a:rPr>
              <a:t>J’aime</a:t>
            </a:r>
            <a:r>
              <a:rPr lang="en-GB" sz="2400" dirty="0">
                <a:latin typeface="Century Gothic" panose="020B0502020202020204" pitchFamily="34" charset="0"/>
              </a:rPr>
              <a:t> les </a:t>
            </a:r>
            <a:r>
              <a:rPr lang="en-GB" sz="2400" b="1" dirty="0">
                <a:latin typeface="Century Gothic" panose="020B0502020202020204" pitchFamily="34" charset="0"/>
              </a:rPr>
              <a:t>spectacles. __________________________. 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EAE1B37-A19A-4286-BD07-31D508B3C93C}"/>
              </a:ext>
            </a:extLst>
          </p:cNvPr>
          <p:cNvSpPr txBox="1"/>
          <p:nvPr/>
        </p:nvSpPr>
        <p:spPr>
          <a:xfrm>
            <a:off x="992505" y="8525860"/>
            <a:ext cx="10077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latin typeface="Century Gothic" panose="020B0502020202020204" pitchFamily="34" charset="0"/>
              </a:rPr>
              <a:t>Je </a:t>
            </a:r>
            <a:r>
              <a:rPr lang="en-GB" sz="2400" dirty="0" err="1">
                <a:latin typeface="Century Gothic" panose="020B0502020202020204" pitchFamily="34" charset="0"/>
              </a:rPr>
              <a:t>déteste</a:t>
            </a:r>
            <a:r>
              <a:rPr lang="en-GB" sz="2400" dirty="0">
                <a:latin typeface="Century Gothic" panose="020B0502020202020204" pitchFamily="34" charset="0"/>
              </a:rPr>
              <a:t> les </a:t>
            </a:r>
            <a:r>
              <a:rPr lang="en-GB" sz="2400" b="1" dirty="0">
                <a:latin typeface="Century Gothic" panose="020B0502020202020204" pitchFamily="34" charset="0"/>
              </a:rPr>
              <a:t>chansons. ________________________. 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E950D2D-20F3-4E23-A521-695A05F83A4D}"/>
              </a:ext>
            </a:extLst>
          </p:cNvPr>
          <p:cNvSpPr txBox="1"/>
          <p:nvPr/>
        </p:nvSpPr>
        <p:spPr>
          <a:xfrm>
            <a:off x="963450" y="9347238"/>
            <a:ext cx="10077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 err="1">
                <a:latin typeface="Century Gothic" panose="020B0502020202020204" pitchFamily="34" charset="0"/>
              </a:rPr>
              <a:t>J’aime</a:t>
            </a:r>
            <a:r>
              <a:rPr lang="en-GB" sz="2400" dirty="0">
                <a:latin typeface="Century Gothic" panose="020B0502020202020204" pitchFamily="34" charset="0"/>
              </a:rPr>
              <a:t> les </a:t>
            </a:r>
            <a:r>
              <a:rPr lang="en-GB" sz="2400" b="1" dirty="0">
                <a:latin typeface="Century Gothic" panose="020B0502020202020204" pitchFamily="34" charset="0"/>
              </a:rPr>
              <a:t>sports. _______________________________.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27B7BCB-2C78-4134-A703-AF6CB6F913F7}"/>
              </a:ext>
            </a:extLst>
          </p:cNvPr>
          <p:cNvSpPr txBox="1"/>
          <p:nvPr/>
        </p:nvSpPr>
        <p:spPr>
          <a:xfrm>
            <a:off x="4049900" y="5798966"/>
            <a:ext cx="5050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i="1" dirty="0" err="1">
                <a:latin typeface="Century Gothic" panose="020B0502020202020204" pitchFamily="34" charset="0"/>
              </a:rPr>
              <a:t>Elles</a:t>
            </a:r>
            <a:r>
              <a:rPr lang="en-GB" sz="2400" i="1" dirty="0">
                <a:latin typeface="Century Gothic" panose="020B0502020202020204" pitchFamily="34" charset="0"/>
              </a:rPr>
              <a:t> </a:t>
            </a:r>
            <a:r>
              <a:rPr lang="en-GB" sz="2400" i="1" dirty="0" err="1">
                <a:latin typeface="Century Gothic" panose="020B0502020202020204" pitchFamily="34" charset="0"/>
              </a:rPr>
              <a:t>sont</a:t>
            </a:r>
            <a:r>
              <a:rPr lang="en-GB" sz="2400" i="1" dirty="0">
                <a:latin typeface="Century Gothic" panose="020B0502020202020204" pitchFamily="34" charset="0"/>
              </a:rPr>
              <a:t> </a:t>
            </a:r>
            <a:r>
              <a:rPr lang="en-GB" sz="2400" i="1" dirty="0" err="1">
                <a:latin typeface="Century Gothic" panose="020B0502020202020204" pitchFamily="34" charset="0"/>
              </a:rPr>
              <a:t>intéressant</a:t>
            </a:r>
            <a:r>
              <a:rPr lang="en-GB" sz="2400" b="1" i="1" dirty="0" err="1">
                <a:latin typeface="Century Gothic" panose="020B0502020202020204" pitchFamily="34" charset="0"/>
              </a:rPr>
              <a:t>es</a:t>
            </a:r>
            <a:r>
              <a:rPr lang="en-GB" sz="2400" i="1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02" name="Picture 10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75F3760-EE7B-44C4-A691-A9E970E46B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6189"/>
          <a:stretch/>
        </p:blipFill>
        <p:spPr>
          <a:xfrm>
            <a:off x="7289760" y="3325173"/>
            <a:ext cx="1519571" cy="1423886"/>
          </a:xfrm>
          <a:prstGeom prst="ellipse">
            <a:avLst/>
          </a:prstGeom>
        </p:spPr>
      </p:pic>
      <p:pic>
        <p:nvPicPr>
          <p:cNvPr id="5" name="Picture 4" descr="A red and tan house with a black background&#10;&#10;Description automatically generated">
            <a:extLst>
              <a:ext uri="{FF2B5EF4-FFF2-40B4-BE49-F238E27FC236}">
                <a16:creationId xmlns:a16="http://schemas.microsoft.com/office/drawing/2014/main" id="{0F03FA31-DB02-4586-9890-361252C381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530" y="841139"/>
            <a:ext cx="4486415" cy="2660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CC378A-8C74-4A4E-9408-B2AAFF2DA1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8417" y="5923569"/>
            <a:ext cx="3963538" cy="3144779"/>
          </a:xfrm>
          <a:prstGeom prst="rect">
            <a:avLst/>
          </a:prstGeom>
        </p:spPr>
      </p:pic>
      <p:pic>
        <p:nvPicPr>
          <p:cNvPr id="15" name="Picture 14" descr="A person with blue eyes and a black background&#10;&#10;Description automatically generated">
            <a:extLst>
              <a:ext uri="{FF2B5EF4-FFF2-40B4-BE49-F238E27FC236}">
                <a16:creationId xmlns:a16="http://schemas.microsoft.com/office/drawing/2014/main" id="{4E5C4532-2CBC-4E55-9380-7A5F3BD817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043" y="11899398"/>
            <a:ext cx="1934869" cy="253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380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9" y="149979"/>
            <a:ext cx="3590540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428608" y="298582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7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737317" y="278447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69387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29</a:t>
              </a: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0C6A529-37D5-4E7D-9AA6-FFFC0529A197}"/>
              </a:ext>
            </a:extLst>
          </p:cNvPr>
          <p:cNvSpPr/>
          <p:nvPr/>
        </p:nvSpPr>
        <p:spPr>
          <a:xfrm>
            <a:off x="6897721" y="2005426"/>
            <a:ext cx="5193210" cy="3695964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CE1250D6-6BA6-465A-9DB7-D9561D74406D}"/>
              </a:ext>
            </a:extLst>
          </p:cNvPr>
          <p:cNvSpPr txBox="1">
            <a:spLocks/>
          </p:cNvSpPr>
          <p:nvPr/>
        </p:nvSpPr>
        <p:spPr>
          <a:xfrm>
            <a:off x="10382935" y="3176366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DA05D0D-4C32-415E-9E99-092FE12EE46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06948" y="2058916"/>
            <a:ext cx="1255885" cy="1146147"/>
          </a:xfrm>
          <a:prstGeom prst="rect">
            <a:avLst/>
          </a:prstGeom>
        </p:spPr>
      </p:pic>
      <p:pic>
        <p:nvPicPr>
          <p:cNvPr id="33" name="Picture 32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CEC64744-8B43-47D4-B86A-034717C61B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430" y="3155060"/>
            <a:ext cx="4253171" cy="264708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A66C9C8-6EBD-4CD5-9375-96A9EEF47E48}"/>
              </a:ext>
            </a:extLst>
          </p:cNvPr>
          <p:cNvSpPr txBox="1"/>
          <p:nvPr/>
        </p:nvSpPr>
        <p:spPr>
          <a:xfrm>
            <a:off x="6897721" y="2423225"/>
            <a:ext cx="3485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your favourite words in French, here.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" name="Picture 34" descr="A red heart in a pink circle&#10;&#10;Description automatically generated with medium confidence">
            <a:extLst>
              <a:ext uri="{FF2B5EF4-FFF2-40B4-BE49-F238E27FC236}">
                <a16:creationId xmlns:a16="http://schemas.microsoft.com/office/drawing/2014/main" id="{8EBB34B0-C21F-4FDC-A0F9-4CAD44D46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106" y="3808822"/>
            <a:ext cx="793567" cy="75374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C11E873-3E87-432F-A644-391908EE7F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183" y="1122041"/>
            <a:ext cx="2377646" cy="85351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DD57120-250C-4202-931A-213ED4C57365}"/>
              </a:ext>
            </a:extLst>
          </p:cNvPr>
          <p:cNvSpPr txBox="1"/>
          <p:nvPr/>
        </p:nvSpPr>
        <p:spPr>
          <a:xfrm>
            <a:off x="2524009" y="1285519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Trouve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la phrase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correspondante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1E67516-8A0B-403C-923E-2083D1EB845A}"/>
              </a:ext>
            </a:extLst>
          </p:cNvPr>
          <p:cNvSpPr txBox="1"/>
          <p:nvPr/>
        </p:nvSpPr>
        <p:spPr>
          <a:xfrm>
            <a:off x="3143178" y="1946962"/>
            <a:ext cx="5950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Jean-Michel et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sœur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91FA7BF-5AFE-4779-8445-F9E9D6E0AAD3}"/>
              </a:ext>
            </a:extLst>
          </p:cNvPr>
          <p:cNvSpPr/>
          <p:nvPr/>
        </p:nvSpPr>
        <p:spPr>
          <a:xfrm>
            <a:off x="2542133" y="1923737"/>
            <a:ext cx="592979" cy="427353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0914E2C-16D4-4C91-8D5F-495222069515}"/>
              </a:ext>
            </a:extLst>
          </p:cNvPr>
          <p:cNvSpPr/>
          <p:nvPr/>
        </p:nvSpPr>
        <p:spPr>
          <a:xfrm>
            <a:off x="2533000" y="2398261"/>
            <a:ext cx="592979" cy="427353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02EBD8B-68E1-4D76-8AC9-15B84598E75A}"/>
              </a:ext>
            </a:extLst>
          </p:cNvPr>
          <p:cNvSpPr/>
          <p:nvPr/>
        </p:nvSpPr>
        <p:spPr>
          <a:xfrm>
            <a:off x="2555447" y="2865625"/>
            <a:ext cx="592979" cy="427353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C191E1A-B944-45B6-A164-81916A8218FF}"/>
              </a:ext>
            </a:extLst>
          </p:cNvPr>
          <p:cNvSpPr/>
          <p:nvPr/>
        </p:nvSpPr>
        <p:spPr>
          <a:xfrm>
            <a:off x="2548737" y="3328744"/>
            <a:ext cx="592979" cy="427353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B64D8B6-6342-45E0-AA98-1CD7E08D605B}"/>
              </a:ext>
            </a:extLst>
          </p:cNvPr>
          <p:cNvSpPr/>
          <p:nvPr/>
        </p:nvSpPr>
        <p:spPr>
          <a:xfrm>
            <a:off x="2555446" y="3831874"/>
            <a:ext cx="592979" cy="427353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3D8E57A-AFDC-4A6F-A6EA-5D253C067BB2}"/>
              </a:ext>
            </a:extLst>
          </p:cNvPr>
          <p:cNvSpPr txBox="1"/>
          <p:nvPr/>
        </p:nvSpPr>
        <p:spPr>
          <a:xfrm>
            <a:off x="3205836" y="2435123"/>
            <a:ext cx="5950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jeudi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et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vendredi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C2129A9-4320-4AA2-B40E-EFFAB2E6627D}"/>
              </a:ext>
            </a:extLst>
          </p:cNvPr>
          <p:cNvSpPr txBox="1"/>
          <p:nvPr/>
        </p:nvSpPr>
        <p:spPr>
          <a:xfrm>
            <a:off x="3205836" y="2889323"/>
            <a:ext cx="5950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Cirque du soleil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6A3E658-F39C-40E3-A8A6-002C6E55A334}"/>
              </a:ext>
            </a:extLst>
          </p:cNvPr>
          <p:cNvSpPr txBox="1"/>
          <p:nvPr/>
        </p:nvSpPr>
        <p:spPr>
          <a:xfrm>
            <a:off x="3151185" y="3344107"/>
            <a:ext cx="8243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Monopoly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C22D7CA-E76E-4BE0-B601-135E3BAFB093}"/>
              </a:ext>
            </a:extLst>
          </p:cNvPr>
          <p:cNvSpPr txBox="1"/>
          <p:nvPr/>
        </p:nvSpPr>
        <p:spPr>
          <a:xfrm>
            <a:off x="3195392" y="3835556"/>
            <a:ext cx="5950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l’allemand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et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l’espagnol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E96AC8F7-2F98-4862-A4EC-0CE065EBC2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711269"/>
              </p:ext>
            </p:extLst>
          </p:nvPr>
        </p:nvGraphicFramePr>
        <p:xfrm>
          <a:off x="381472" y="1946962"/>
          <a:ext cx="1641088" cy="2668680"/>
        </p:xfrm>
        <a:graphic>
          <a:graphicData uri="http://schemas.openxmlformats.org/drawingml/2006/table">
            <a:tbl>
              <a:tblPr firstRow="1" bandRow="1"/>
              <a:tblGrid>
                <a:gridCol w="820544">
                  <a:extLst>
                    <a:ext uri="{9D8B030D-6E8A-4147-A177-3AD203B41FA5}">
                      <a16:colId xmlns:a16="http://schemas.microsoft.com/office/drawing/2014/main" val="3094247030"/>
                    </a:ext>
                  </a:extLst>
                </a:gridCol>
                <a:gridCol w="820544">
                  <a:extLst>
                    <a:ext uri="{9D8B030D-6E8A-4147-A177-3AD203B41FA5}">
                      <a16:colId xmlns:a16="http://schemas.microsoft.com/office/drawing/2014/main" val="3175228224"/>
                    </a:ext>
                  </a:extLst>
                </a:gridCol>
              </a:tblGrid>
              <a:tr h="4447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0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5719355"/>
                  </a:ext>
                </a:extLst>
              </a:tr>
              <a:tr h="4447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4058159"/>
                  </a:ext>
                </a:extLst>
              </a:tr>
              <a:tr h="4447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6414756"/>
                  </a:ext>
                </a:extLst>
              </a:tr>
              <a:tr h="4447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8506348"/>
                  </a:ext>
                </a:extLst>
              </a:tr>
              <a:tr h="4447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6278608"/>
                  </a:ext>
                </a:extLst>
              </a:tr>
              <a:tr h="44478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9323092"/>
                  </a:ext>
                </a:extLst>
              </a:tr>
            </a:tbl>
          </a:graphicData>
        </a:graphic>
      </p:graphicFrame>
      <p:sp>
        <p:nvSpPr>
          <p:cNvPr id="49" name="Oval 48">
            <a:extLst>
              <a:ext uri="{FF2B5EF4-FFF2-40B4-BE49-F238E27FC236}">
                <a16:creationId xmlns:a16="http://schemas.microsoft.com/office/drawing/2014/main" id="{4B484F2D-082A-4F69-8E41-EBB728C37927}"/>
              </a:ext>
            </a:extLst>
          </p:cNvPr>
          <p:cNvSpPr/>
          <p:nvPr/>
        </p:nvSpPr>
        <p:spPr>
          <a:xfrm>
            <a:off x="2555445" y="4317880"/>
            <a:ext cx="592979" cy="427353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2AFA331-8BD8-4C19-8BFF-F54324CDCC80}"/>
              </a:ext>
            </a:extLst>
          </p:cNvPr>
          <p:cNvSpPr txBox="1"/>
          <p:nvPr/>
        </p:nvSpPr>
        <p:spPr>
          <a:xfrm>
            <a:off x="3195392" y="4338369"/>
            <a:ext cx="5950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tennis et le foot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DC0E524-1B7A-4746-87AF-252D1DEDF6D0}"/>
              </a:ext>
            </a:extLst>
          </p:cNvPr>
          <p:cNvSpPr/>
          <p:nvPr/>
        </p:nvSpPr>
        <p:spPr>
          <a:xfrm>
            <a:off x="1249256" y="1950660"/>
            <a:ext cx="592979" cy="427353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A172B0A-D63B-425A-A7A0-37F90A06ED3C}"/>
              </a:ext>
            </a:extLst>
          </p:cNvPr>
          <p:cNvSpPr txBox="1"/>
          <p:nvPr/>
        </p:nvSpPr>
        <p:spPr>
          <a:xfrm>
            <a:off x="2457890" y="6032018"/>
            <a:ext cx="7747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Parle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D0A29535-D819-4A9A-9F03-9243CC19DC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879" y="5850403"/>
            <a:ext cx="2164268" cy="853514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63DA075B-2DF6-421E-9D49-B2AD8D6C3196}"/>
              </a:ext>
            </a:extLst>
          </p:cNvPr>
          <p:cNvGrpSpPr/>
          <p:nvPr/>
        </p:nvGrpSpPr>
        <p:grpSpPr>
          <a:xfrm>
            <a:off x="2813841" y="6642060"/>
            <a:ext cx="1122222" cy="702686"/>
            <a:chOff x="-5961853" y="2919517"/>
            <a:chExt cx="3233488" cy="2024667"/>
          </a:xfrm>
        </p:grpSpPr>
        <p:pic>
          <p:nvPicPr>
            <p:cNvPr id="55" name="Picture 54" descr="A tennis racket on a green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0D93C201-028C-408F-84A8-428002B28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56568" y="3109917"/>
              <a:ext cx="2628203" cy="1834267"/>
            </a:xfrm>
            <a:prstGeom prst="rect">
              <a:avLst/>
            </a:prstGeom>
          </p:spPr>
        </p:pic>
        <p:pic>
          <p:nvPicPr>
            <p:cNvPr id="56" name="Picture 55" descr="Shape, circle&#10;&#10;Description automatically generated">
              <a:extLst>
                <a:ext uri="{FF2B5EF4-FFF2-40B4-BE49-F238E27FC236}">
                  <a16:creationId xmlns:a16="http://schemas.microsoft.com/office/drawing/2014/main" id="{5F8E0100-3023-4DB9-8B64-7DFC614D3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91689" y="3213697"/>
              <a:ext cx="663324" cy="440143"/>
            </a:xfrm>
            <a:prstGeom prst="rect">
              <a:avLst/>
            </a:prstGeom>
          </p:spPr>
        </p:pic>
        <p:pic>
          <p:nvPicPr>
            <p:cNvPr id="57" name="Picture 56" descr="A black and white football ball&#10;&#10;Description automatically generated with medium confidence">
              <a:extLst>
                <a:ext uri="{FF2B5EF4-FFF2-40B4-BE49-F238E27FC236}">
                  <a16:creationId xmlns:a16="http://schemas.microsoft.com/office/drawing/2014/main" id="{5B8807C0-08D4-4280-A370-9B1092227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280341" y="4351107"/>
              <a:ext cx="576396" cy="593077"/>
            </a:xfrm>
            <a:prstGeom prst="rect">
              <a:avLst/>
            </a:prstGeom>
          </p:spPr>
        </p:pic>
        <p:pic>
          <p:nvPicPr>
            <p:cNvPr id="58" name="Picture 57" descr="A picture containing text, shirt&#10;&#10;Description automatically generated">
              <a:extLst>
                <a:ext uri="{FF2B5EF4-FFF2-40B4-BE49-F238E27FC236}">
                  <a16:creationId xmlns:a16="http://schemas.microsoft.com/office/drawing/2014/main" id="{5375A0E4-AFBB-4AC1-B390-92594E4FD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317"/>
            <a:stretch/>
          </p:blipFill>
          <p:spPr>
            <a:xfrm>
              <a:off x="-5961853" y="2919517"/>
              <a:ext cx="1365086" cy="1468645"/>
            </a:xfrm>
            <a:prstGeom prst="rect">
              <a:avLst/>
            </a:prstGeom>
          </p:spPr>
        </p:pic>
      </p:grpSp>
      <p:pic>
        <p:nvPicPr>
          <p:cNvPr id="59" name="Picture 58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CB96C247-FFDA-4837-9938-80F54EF9F95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0" t="18738" r="20958" b="28149"/>
          <a:stretch/>
        </p:blipFill>
        <p:spPr>
          <a:xfrm>
            <a:off x="1513034" y="6681991"/>
            <a:ext cx="756744" cy="69500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0839FAD3-164D-4AF6-BEE5-A891315C3E6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278" y="6488682"/>
            <a:ext cx="551774" cy="842922"/>
          </a:xfrm>
          <a:prstGeom prst="rect">
            <a:avLst/>
          </a:prstGeom>
        </p:spPr>
      </p:pic>
      <p:pic>
        <p:nvPicPr>
          <p:cNvPr id="61" name="Google Shape;419;p5" descr="Angry, Emoji, Emoticon, Anger, Smiley">
            <a:extLst>
              <a:ext uri="{FF2B5EF4-FFF2-40B4-BE49-F238E27FC236}">
                <a16:creationId xmlns:a16="http://schemas.microsoft.com/office/drawing/2014/main" id="{B65F8CB2-8A89-4266-8745-DB7F0CB31167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634822" y="7729540"/>
            <a:ext cx="551774" cy="5757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D6B49190-7994-4D09-A395-B2DED4BFEB55}"/>
              </a:ext>
            </a:extLst>
          </p:cNvPr>
          <p:cNvGrpSpPr/>
          <p:nvPr/>
        </p:nvGrpSpPr>
        <p:grpSpPr>
          <a:xfrm>
            <a:off x="2908029" y="7520925"/>
            <a:ext cx="912151" cy="912151"/>
            <a:chOff x="9105595" y="3909231"/>
            <a:chExt cx="1140399" cy="1140399"/>
          </a:xfrm>
        </p:grpSpPr>
        <p:pic>
          <p:nvPicPr>
            <p:cNvPr id="63" name="Graphic 62" descr="Flip calendar with solid fill">
              <a:extLst>
                <a:ext uri="{FF2B5EF4-FFF2-40B4-BE49-F238E27FC236}">
                  <a16:creationId xmlns:a16="http://schemas.microsoft.com/office/drawing/2014/main" id="{6F430B04-64D8-4B1C-B7F4-A41296A3D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9105595" y="3909231"/>
              <a:ext cx="1140399" cy="1140399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D094E59-DE29-47B9-88B6-883EE631774B}"/>
                </a:ext>
              </a:extLst>
            </p:cNvPr>
            <p:cNvSpPr txBox="1"/>
            <p:nvPr/>
          </p:nvSpPr>
          <p:spPr>
            <a:xfrm>
              <a:off x="9243168" y="4409045"/>
              <a:ext cx="8890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Thu</a:t>
              </a:r>
            </a:p>
          </p:txBody>
        </p:sp>
      </p:grpSp>
      <p:pic>
        <p:nvPicPr>
          <p:cNvPr id="65" name="Picture 64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1EE192FF-C15A-4833-BC28-9E331BA4193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0"/>
          <a:stretch/>
        </p:blipFill>
        <p:spPr>
          <a:xfrm>
            <a:off x="4569096" y="7621617"/>
            <a:ext cx="912152" cy="683664"/>
          </a:xfrm>
          <a:prstGeom prst="rect">
            <a:avLst/>
          </a:prstGeom>
        </p:spPr>
      </p:pic>
      <p:pic>
        <p:nvPicPr>
          <p:cNvPr id="66" name="Picture 65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3F02FBD1-594A-43CA-9F16-47CB19EA4A3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0" t="18738" r="20958" b="28149"/>
          <a:stretch/>
        </p:blipFill>
        <p:spPr>
          <a:xfrm>
            <a:off x="1614718" y="8485336"/>
            <a:ext cx="756744" cy="695008"/>
          </a:xfrm>
          <a:prstGeom prst="rect">
            <a:avLst/>
          </a:prstGeom>
        </p:spPr>
      </p:pic>
      <p:pic>
        <p:nvPicPr>
          <p:cNvPr id="67" name="Picture 66" descr="Logo&#10;&#10;Description automatically generated">
            <a:extLst>
              <a:ext uri="{FF2B5EF4-FFF2-40B4-BE49-F238E27FC236}">
                <a16:creationId xmlns:a16="http://schemas.microsoft.com/office/drawing/2014/main" id="{F003154A-F195-45AB-BD0A-D9A1BFD7396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814" y="8661912"/>
            <a:ext cx="836090" cy="545276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2576657E-CE86-4841-A1E9-3F784C8C53F8}"/>
              </a:ext>
            </a:extLst>
          </p:cNvPr>
          <p:cNvGrpSpPr/>
          <p:nvPr/>
        </p:nvGrpSpPr>
        <p:grpSpPr>
          <a:xfrm>
            <a:off x="4521619" y="8640022"/>
            <a:ext cx="1321685" cy="518858"/>
            <a:chOff x="5778210" y="2956198"/>
            <a:chExt cx="1321685" cy="518858"/>
          </a:xfrm>
        </p:grpSpPr>
        <p:pic>
          <p:nvPicPr>
            <p:cNvPr id="69" name="Picture 68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8F63143F-6081-4794-BC9E-EF78F1B3B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8210" y="2956198"/>
              <a:ext cx="431455" cy="480472"/>
            </a:xfrm>
            <a:prstGeom prst="rect">
              <a:avLst/>
            </a:prstGeom>
          </p:spPr>
        </p:pic>
        <p:pic>
          <p:nvPicPr>
            <p:cNvPr id="70" name="Picture 69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26A2691E-2BDA-44E3-957C-7DA8459BD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8440" y="2994584"/>
              <a:ext cx="431455" cy="480472"/>
            </a:xfrm>
            <a:prstGeom prst="rect">
              <a:avLst/>
            </a:prstGeom>
          </p:spPr>
        </p:pic>
        <p:pic>
          <p:nvPicPr>
            <p:cNvPr id="71" name="Picture 70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D7A6C3EA-DA46-414F-BBBF-E2C95FFA9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3325" y="2971874"/>
              <a:ext cx="431455" cy="480472"/>
            </a:xfrm>
            <a:prstGeom prst="rect">
              <a:avLst/>
            </a:prstGeom>
          </p:spPr>
        </p:pic>
      </p:grpSp>
      <p:pic>
        <p:nvPicPr>
          <p:cNvPr id="72" name="Picture 71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8D15524D-9548-440A-A2F1-28E39F17E56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0" t="18738" r="20958" b="28149"/>
          <a:stretch/>
        </p:blipFill>
        <p:spPr>
          <a:xfrm>
            <a:off x="7744939" y="6517922"/>
            <a:ext cx="756744" cy="695008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65507484-F269-4C45-807B-23D2CD90A704}"/>
              </a:ext>
            </a:extLst>
          </p:cNvPr>
          <p:cNvGrpSpPr/>
          <p:nvPr/>
        </p:nvGrpSpPr>
        <p:grpSpPr>
          <a:xfrm>
            <a:off x="9217035" y="6657665"/>
            <a:ext cx="846190" cy="500702"/>
            <a:chOff x="1078512" y="2968592"/>
            <a:chExt cx="1618573" cy="957732"/>
          </a:xfrm>
        </p:grpSpPr>
        <p:pic>
          <p:nvPicPr>
            <p:cNvPr id="74" name="Picture 73" descr="Logo, company name&#10;&#10;Description automatically generated">
              <a:extLst>
                <a:ext uri="{FF2B5EF4-FFF2-40B4-BE49-F238E27FC236}">
                  <a16:creationId xmlns:a16="http://schemas.microsoft.com/office/drawing/2014/main" id="{B0316E9E-A4BB-401C-9683-1C2496773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512" y="3320800"/>
              <a:ext cx="912570" cy="605524"/>
            </a:xfrm>
            <a:prstGeom prst="rect">
              <a:avLst/>
            </a:prstGeom>
          </p:spPr>
        </p:pic>
        <p:pic>
          <p:nvPicPr>
            <p:cNvPr id="75" name="Picture 74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39475D4E-DD6F-4EEE-B1EF-D6658CA14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388" y="2968592"/>
              <a:ext cx="912570" cy="605524"/>
            </a:xfrm>
            <a:prstGeom prst="rect">
              <a:avLst/>
            </a:prstGeom>
          </p:spPr>
        </p:pic>
        <p:pic>
          <p:nvPicPr>
            <p:cNvPr id="76" name="Picture 75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C72DAC8C-1494-4E22-9B0B-890B3AAD8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4515" y="3320800"/>
              <a:ext cx="912570" cy="605524"/>
            </a:xfrm>
            <a:prstGeom prst="rect">
              <a:avLst/>
            </a:prstGeom>
          </p:spPr>
        </p:pic>
      </p:grpSp>
      <p:pic>
        <p:nvPicPr>
          <p:cNvPr id="77" name="Picture 76" descr="A picture containing text&#10;&#10;Description automatically generated">
            <a:extLst>
              <a:ext uri="{FF2B5EF4-FFF2-40B4-BE49-F238E27FC236}">
                <a16:creationId xmlns:a16="http://schemas.microsoft.com/office/drawing/2014/main" id="{84870BFE-6787-4BD4-B985-83B17B2A22A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752" y="6493807"/>
            <a:ext cx="1125977" cy="725790"/>
          </a:xfrm>
          <a:prstGeom prst="rect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35E0D956-9E6E-454B-81A4-3EEC9005916B}"/>
              </a:ext>
            </a:extLst>
          </p:cNvPr>
          <p:cNvGrpSpPr/>
          <p:nvPr/>
        </p:nvGrpSpPr>
        <p:grpSpPr>
          <a:xfrm>
            <a:off x="9019064" y="7539962"/>
            <a:ext cx="1321033" cy="663841"/>
            <a:chOff x="1955294" y="4770717"/>
            <a:chExt cx="1321033" cy="663841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ED4F5B58-492F-4E15-B86B-7D1CA4B82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5294" y="4770717"/>
              <a:ext cx="845771" cy="650186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0FF0A1D6-FD71-47E6-8B9C-92DB0825D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556" y="4784372"/>
              <a:ext cx="845771" cy="650186"/>
            </a:xfrm>
            <a:prstGeom prst="rect">
              <a:avLst/>
            </a:prstGeom>
          </p:spPr>
        </p:pic>
      </p:grpSp>
      <p:pic>
        <p:nvPicPr>
          <p:cNvPr id="81" name="Picture 80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C0CE93F3-A4EA-41F0-AAA9-E028A9F8142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0" t="18738" r="20958" b="28149"/>
          <a:stretch/>
        </p:blipFill>
        <p:spPr>
          <a:xfrm>
            <a:off x="7745510" y="7437886"/>
            <a:ext cx="756744" cy="695008"/>
          </a:xfrm>
          <a:prstGeom prst="rect">
            <a:avLst/>
          </a:prstGeom>
        </p:spPr>
      </p:pic>
      <p:pic>
        <p:nvPicPr>
          <p:cNvPr id="82" name="Picture 81" descr="A picture containing text&#10;&#10;Description automatically generated">
            <a:extLst>
              <a:ext uri="{FF2B5EF4-FFF2-40B4-BE49-F238E27FC236}">
                <a16:creationId xmlns:a16="http://schemas.microsoft.com/office/drawing/2014/main" id="{5C683348-C23B-4B3E-BBB4-035A363EEF6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017" y="7457726"/>
            <a:ext cx="756744" cy="643984"/>
          </a:xfrm>
          <a:prstGeom prst="rect">
            <a:avLst/>
          </a:prstGeom>
        </p:spPr>
      </p:pic>
      <p:pic>
        <p:nvPicPr>
          <p:cNvPr id="83" name="Google Shape;419;p5" descr="Angry, Emoji, Emoticon, Anger, Smiley">
            <a:extLst>
              <a:ext uri="{FF2B5EF4-FFF2-40B4-BE49-F238E27FC236}">
                <a16:creationId xmlns:a16="http://schemas.microsoft.com/office/drawing/2014/main" id="{2973F762-1B0D-452E-AFEF-A8773D45E949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774685" y="8538340"/>
            <a:ext cx="551774" cy="5757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A821A2B7-D680-4F93-82D4-64BF0495C94E}"/>
              </a:ext>
            </a:extLst>
          </p:cNvPr>
          <p:cNvGrpSpPr/>
          <p:nvPr/>
        </p:nvGrpSpPr>
        <p:grpSpPr>
          <a:xfrm>
            <a:off x="8942494" y="8579360"/>
            <a:ext cx="1120731" cy="507771"/>
            <a:chOff x="3011995" y="5740619"/>
            <a:chExt cx="1120731" cy="507771"/>
          </a:xfrm>
        </p:grpSpPr>
        <p:pic>
          <p:nvPicPr>
            <p:cNvPr id="87" name="Picture 86" descr="A picture containing text, measuring stick, indoor&#10;&#10;Description automatically generated">
              <a:extLst>
                <a:ext uri="{FF2B5EF4-FFF2-40B4-BE49-F238E27FC236}">
                  <a16:creationId xmlns:a16="http://schemas.microsoft.com/office/drawing/2014/main" id="{13E6888F-6D9D-46BE-974D-A69807CFE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1995" y="5805116"/>
              <a:ext cx="742892" cy="355350"/>
            </a:xfrm>
            <a:prstGeom prst="rect">
              <a:avLst/>
            </a:prstGeom>
          </p:spPr>
        </p:pic>
        <p:pic>
          <p:nvPicPr>
            <p:cNvPr id="88" name="Picture 87" descr="Shape, icon, arrow&#10;&#10;Description automatically generated">
              <a:extLst>
                <a:ext uri="{FF2B5EF4-FFF2-40B4-BE49-F238E27FC236}">
                  <a16:creationId xmlns:a16="http://schemas.microsoft.com/office/drawing/2014/main" id="{3C6CB287-9986-464A-A702-5B7404BD0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4955" y="5740619"/>
              <a:ext cx="507771" cy="507771"/>
            </a:xfrm>
            <a:prstGeom prst="rect">
              <a:avLst/>
            </a:prstGeom>
          </p:spPr>
        </p:pic>
      </p:grpSp>
      <p:pic>
        <p:nvPicPr>
          <p:cNvPr id="89" name="Picture 88" descr="A picture containing text&#10;&#10;Description automatically generated">
            <a:extLst>
              <a:ext uri="{FF2B5EF4-FFF2-40B4-BE49-F238E27FC236}">
                <a16:creationId xmlns:a16="http://schemas.microsoft.com/office/drawing/2014/main" id="{76EC7293-C816-4C81-BC8C-FFE6E1B33F1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798" y="8305281"/>
            <a:ext cx="507771" cy="775700"/>
          </a:xfrm>
          <a:prstGeom prst="rect">
            <a:avLst/>
          </a:prstGeom>
        </p:spPr>
      </p:pic>
      <p:sp>
        <p:nvSpPr>
          <p:cNvPr id="90" name="Oval 89">
            <a:extLst>
              <a:ext uri="{FF2B5EF4-FFF2-40B4-BE49-F238E27FC236}">
                <a16:creationId xmlns:a16="http://schemas.microsoft.com/office/drawing/2014/main" id="{AA9643B2-C49E-4617-BD3E-CB0941BF1B1B}"/>
              </a:ext>
            </a:extLst>
          </p:cNvPr>
          <p:cNvSpPr/>
          <p:nvPr/>
        </p:nvSpPr>
        <p:spPr>
          <a:xfrm>
            <a:off x="437009" y="6905385"/>
            <a:ext cx="551774" cy="471614"/>
          </a:xfrm>
          <a:prstGeom prst="ellipse">
            <a:avLst/>
          </a:prstGeom>
          <a:solidFill>
            <a:srgbClr val="FF0066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DD6F1F8-FD19-40BA-B8CA-AC2552694B62}"/>
              </a:ext>
            </a:extLst>
          </p:cNvPr>
          <p:cNvSpPr/>
          <p:nvPr/>
        </p:nvSpPr>
        <p:spPr>
          <a:xfrm>
            <a:off x="437009" y="7875443"/>
            <a:ext cx="551774" cy="471614"/>
          </a:xfrm>
          <a:prstGeom prst="ellipse">
            <a:avLst/>
          </a:prstGeom>
          <a:solidFill>
            <a:srgbClr val="FF0066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DDD0C8E8-C11B-4A55-81D3-6A2ACA834BDA}"/>
              </a:ext>
            </a:extLst>
          </p:cNvPr>
          <p:cNvSpPr/>
          <p:nvPr/>
        </p:nvSpPr>
        <p:spPr>
          <a:xfrm>
            <a:off x="451468" y="8746509"/>
            <a:ext cx="551774" cy="471614"/>
          </a:xfrm>
          <a:prstGeom prst="ellipse">
            <a:avLst/>
          </a:prstGeom>
          <a:solidFill>
            <a:srgbClr val="FF0066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C16A2281-F136-4724-B4A3-CADD400D5728}"/>
              </a:ext>
            </a:extLst>
          </p:cNvPr>
          <p:cNvSpPr/>
          <p:nvPr/>
        </p:nvSpPr>
        <p:spPr>
          <a:xfrm>
            <a:off x="6581689" y="6773017"/>
            <a:ext cx="551774" cy="471614"/>
          </a:xfrm>
          <a:prstGeom prst="ellipse">
            <a:avLst/>
          </a:prstGeom>
          <a:solidFill>
            <a:srgbClr val="FF0066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54CDBBBA-B397-4D33-B5C9-1426C4DACECF}"/>
              </a:ext>
            </a:extLst>
          </p:cNvPr>
          <p:cNvSpPr/>
          <p:nvPr/>
        </p:nvSpPr>
        <p:spPr>
          <a:xfrm>
            <a:off x="6567230" y="7669421"/>
            <a:ext cx="551774" cy="471614"/>
          </a:xfrm>
          <a:prstGeom prst="ellipse">
            <a:avLst/>
          </a:prstGeom>
          <a:solidFill>
            <a:srgbClr val="FF0066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3260C4B7-9386-412B-A615-5C87B456F7E4}"/>
              </a:ext>
            </a:extLst>
          </p:cNvPr>
          <p:cNvSpPr/>
          <p:nvPr/>
        </p:nvSpPr>
        <p:spPr>
          <a:xfrm>
            <a:off x="6581689" y="8565825"/>
            <a:ext cx="551774" cy="471614"/>
          </a:xfrm>
          <a:prstGeom prst="ellipse">
            <a:avLst/>
          </a:prstGeom>
          <a:solidFill>
            <a:srgbClr val="FF0066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8DB1D912-CE0D-42CD-9AD6-DB71BDF4927B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04428" y="9705169"/>
            <a:ext cx="2903975" cy="982021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51D193FB-FAE0-4B95-9BB1-75FB7BAE3634}"/>
              </a:ext>
            </a:extLst>
          </p:cNvPr>
          <p:cNvSpPr txBox="1"/>
          <p:nvPr/>
        </p:nvSpPr>
        <p:spPr>
          <a:xfrm>
            <a:off x="3408403" y="9944689"/>
            <a:ext cx="7747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06" name="Table 4">
            <a:extLst>
              <a:ext uri="{FF2B5EF4-FFF2-40B4-BE49-F238E27FC236}">
                <a16:creationId xmlns:a16="http://schemas.microsoft.com/office/drawing/2014/main" id="{828C0C7D-5183-4EEA-ABA4-4BEA3B0039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394795"/>
              </p:ext>
            </p:extLst>
          </p:nvPr>
        </p:nvGraphicFramePr>
        <p:xfrm>
          <a:off x="504428" y="10558727"/>
          <a:ext cx="10039526" cy="5180411"/>
        </p:xfrm>
        <a:graphic>
          <a:graphicData uri="http://schemas.openxmlformats.org/drawingml/2006/table">
            <a:tbl>
              <a:tblPr firstRow="1" bandRow="1"/>
              <a:tblGrid>
                <a:gridCol w="171906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8268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6876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6901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20189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vendredi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jeudi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dimanche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72018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mardi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aujourd’hui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samedi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720189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quel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sommes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quelle ?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72018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semaine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saison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jour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720189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règle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jeu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fille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72018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langue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chanson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l’activité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59277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garçon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spectacle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chaise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07" name="Picture 106">
            <a:extLst>
              <a:ext uri="{FF2B5EF4-FFF2-40B4-BE49-F238E27FC236}">
                <a16:creationId xmlns:a16="http://schemas.microsoft.com/office/drawing/2014/main" id="{507EA9A1-0534-438F-8042-5F102AFA480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48720" y="12316716"/>
            <a:ext cx="1019171" cy="862105"/>
          </a:xfrm>
          <a:prstGeom prst="rect">
            <a:avLst/>
          </a:prstGeom>
        </p:spPr>
      </p:pic>
      <p:pic>
        <p:nvPicPr>
          <p:cNvPr id="108" name="Picture 107" descr="Icon&#10;&#10;Description automatically generated">
            <a:extLst>
              <a:ext uri="{FF2B5EF4-FFF2-40B4-BE49-F238E27FC236}">
                <a16:creationId xmlns:a16="http://schemas.microsoft.com/office/drawing/2014/main" id="{0C2714AA-DAE3-457E-8F25-D995069A5E45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20" y="10951115"/>
            <a:ext cx="1019171" cy="94646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CF1DEF74-FEAE-44B0-B381-0F4D661E07B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69044" y="13926993"/>
            <a:ext cx="998847" cy="878765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FA2E8C7E-40F7-4F90-839A-04E93477D483}"/>
              </a:ext>
            </a:extLst>
          </p:cNvPr>
          <p:cNvSpPr txBox="1"/>
          <p:nvPr/>
        </p:nvSpPr>
        <p:spPr>
          <a:xfrm>
            <a:off x="1605990" y="11246805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C2FD8529-4BEC-4920-AE1E-8901AFF1F58A}"/>
              </a:ext>
            </a:extLst>
          </p:cNvPr>
          <p:cNvSpPr txBox="1"/>
          <p:nvPr/>
        </p:nvSpPr>
        <p:spPr>
          <a:xfrm>
            <a:off x="1618446" y="12508121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553C67A1-63D2-4757-BABC-0318E54A741B}"/>
              </a:ext>
            </a:extLst>
          </p:cNvPr>
          <p:cNvSpPr txBox="1"/>
          <p:nvPr/>
        </p:nvSpPr>
        <p:spPr>
          <a:xfrm>
            <a:off x="1652163" y="14099075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x1</a:t>
            </a:r>
          </a:p>
        </p:txBody>
      </p:sp>
    </p:spTree>
    <p:extLst>
      <p:ext uri="{BB962C8B-B14F-4D97-AF65-F5344CB8AC3E}">
        <p14:creationId xmlns:p14="http://schemas.microsoft.com/office/powerpoint/2010/main" val="10757274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 descr="Diagram&#10;&#10;Description automatically generated">
            <a:extLst>
              <a:ext uri="{FF2B5EF4-FFF2-40B4-BE49-F238E27FC236}">
                <a16:creationId xmlns:a16="http://schemas.microsoft.com/office/drawing/2014/main" id="{B170EAD7-36F0-4F78-9AF0-8E3E243CBC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9" y="8416323"/>
            <a:ext cx="12198319" cy="68655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9" y="149979"/>
            <a:ext cx="3590540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428608" y="298582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7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611065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30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1F7DFE0-7A5F-4FD1-81DF-4F52DD83D5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112" y="1087788"/>
            <a:ext cx="2903975" cy="98202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7784218-2DAC-412F-BCF5-F04DB6ABAE64}"/>
              </a:ext>
            </a:extLst>
          </p:cNvPr>
          <p:cNvSpPr txBox="1"/>
          <p:nvPr/>
        </p:nvSpPr>
        <p:spPr>
          <a:xfrm>
            <a:off x="3652851" y="1323322"/>
            <a:ext cx="7747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3" name="Table 4">
            <a:extLst>
              <a:ext uri="{FF2B5EF4-FFF2-40B4-BE49-F238E27FC236}">
                <a16:creationId xmlns:a16="http://schemas.microsoft.com/office/drawing/2014/main" id="{943E822A-3A2A-42C3-9240-A2FFA526C3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516882"/>
              </p:ext>
            </p:extLst>
          </p:nvPr>
        </p:nvGraphicFramePr>
        <p:xfrm>
          <a:off x="792073" y="1891093"/>
          <a:ext cx="10039526" cy="5692187"/>
        </p:xfrm>
        <a:graphic>
          <a:graphicData uri="http://schemas.openxmlformats.org/drawingml/2006/table">
            <a:tbl>
              <a:tblPr firstRow="1" bandRow="1"/>
              <a:tblGrid>
                <a:gridCol w="171906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8268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6876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6901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91337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Tuesday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Thursday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Saturday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79133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Friday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Sunday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791337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week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season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day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79133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we are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which?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which? (f)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791337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language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rule, ruler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show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79133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boy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girl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game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944165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activity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chair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song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49D3E78B-0C14-488B-A44D-4847B9E1F2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365" y="3919096"/>
            <a:ext cx="1019171" cy="86210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BC87F99F-E5BF-47C7-B8B5-3B3105E0AD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61" y="2248672"/>
            <a:ext cx="1019171" cy="9464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953473C-B563-4114-9F95-F11CCD6F52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1302" y="6197898"/>
            <a:ext cx="998847" cy="87876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C25C4E1-7BE9-4C45-9D12-8DC28EE1FFF2}"/>
              </a:ext>
            </a:extLst>
          </p:cNvPr>
          <p:cNvSpPr txBox="1"/>
          <p:nvPr/>
        </p:nvSpPr>
        <p:spPr>
          <a:xfrm>
            <a:off x="1893635" y="2849185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464F17-36EA-458B-BEF9-37F3B84941E7}"/>
              </a:ext>
            </a:extLst>
          </p:cNvPr>
          <p:cNvSpPr txBox="1"/>
          <p:nvPr/>
        </p:nvSpPr>
        <p:spPr>
          <a:xfrm>
            <a:off x="1906091" y="4110501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F13034-299A-404E-A1D0-7F5C47544637}"/>
              </a:ext>
            </a:extLst>
          </p:cNvPr>
          <p:cNvSpPr txBox="1"/>
          <p:nvPr/>
        </p:nvSpPr>
        <p:spPr>
          <a:xfrm>
            <a:off x="1939808" y="5701455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E8C111E-5393-429A-BD1C-91F5E2EEEF63}"/>
              </a:ext>
            </a:extLst>
          </p:cNvPr>
          <p:cNvSpPr txBox="1"/>
          <p:nvPr/>
        </p:nvSpPr>
        <p:spPr>
          <a:xfrm>
            <a:off x="2437325" y="7750939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cinq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phrases.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1FA847D4-447F-4D23-9CBE-0EC5974630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891" y="7567505"/>
            <a:ext cx="2048434" cy="847417"/>
          </a:xfrm>
          <a:prstGeom prst="rect">
            <a:avLst/>
          </a:prstGeom>
        </p:spPr>
      </p:pic>
      <p:graphicFrame>
        <p:nvGraphicFramePr>
          <p:cNvPr id="104" name="Table 103">
            <a:extLst>
              <a:ext uri="{FF2B5EF4-FFF2-40B4-BE49-F238E27FC236}">
                <a16:creationId xmlns:a16="http://schemas.microsoft.com/office/drawing/2014/main" id="{0B6E323E-8FD5-4436-858E-8F57297AF4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078962"/>
              </p:ext>
            </p:extLst>
          </p:nvPr>
        </p:nvGraphicFramePr>
        <p:xfrm>
          <a:off x="274879" y="11974054"/>
          <a:ext cx="11646479" cy="3450285"/>
        </p:xfrm>
        <a:graphic>
          <a:graphicData uri="http://schemas.openxmlformats.org/drawingml/2006/table">
            <a:tbl>
              <a:tblPr firstRow="1" bandRow="1"/>
              <a:tblGrid>
                <a:gridCol w="849882">
                  <a:extLst>
                    <a:ext uri="{9D8B030D-6E8A-4147-A177-3AD203B41FA5}">
                      <a16:colId xmlns:a16="http://schemas.microsoft.com/office/drawing/2014/main" val="1822447827"/>
                    </a:ext>
                  </a:extLst>
                </a:gridCol>
                <a:gridCol w="10796597">
                  <a:extLst>
                    <a:ext uri="{9D8B030D-6E8A-4147-A177-3AD203B41FA5}">
                      <a16:colId xmlns:a16="http://schemas.microsoft.com/office/drawing/2014/main" val="410339126"/>
                    </a:ext>
                  </a:extLst>
                </a:gridCol>
              </a:tblGrid>
              <a:tr h="69005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185780"/>
                  </a:ext>
                </a:extLst>
              </a:tr>
              <a:tr h="69005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522707"/>
                  </a:ext>
                </a:extLst>
              </a:tr>
              <a:tr h="69005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532265"/>
                  </a:ext>
                </a:extLst>
              </a:tr>
              <a:tr h="690057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186326"/>
                  </a:ext>
                </a:extLst>
              </a:tr>
              <a:tr h="690057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683672"/>
                  </a:ext>
                </a:extLst>
              </a:tr>
            </a:tbl>
          </a:graphicData>
        </a:graphic>
      </p:graphicFrame>
      <p:pic>
        <p:nvPicPr>
          <p:cNvPr id="105" name="Picture 104">
            <a:extLst>
              <a:ext uri="{FF2B5EF4-FFF2-40B4-BE49-F238E27FC236}">
                <a16:creationId xmlns:a16="http://schemas.microsoft.com/office/drawing/2014/main" id="{0EB16404-F41D-4A14-B5CE-B7CFE39E8A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52838" y="8519243"/>
            <a:ext cx="3858265" cy="323966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B94819EA-1C37-478F-9CA1-DEFB36BB7D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7225" y="8417078"/>
            <a:ext cx="4128685" cy="327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157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9" y="149979"/>
            <a:ext cx="3718930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483468" y="249901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8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53357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31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ACC988D-31DE-4CA7-897A-8F0EB6710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78" y="4452980"/>
            <a:ext cx="2274005" cy="859611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460FD52-4185-454F-BB81-2F3FB16868E9}"/>
              </a:ext>
            </a:extLst>
          </p:cNvPr>
          <p:cNvSpPr/>
          <p:nvPr/>
        </p:nvSpPr>
        <p:spPr>
          <a:xfrm>
            <a:off x="361941" y="1173246"/>
            <a:ext cx="2527850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11F42A0-3D6D-445F-951C-0333851F5CEF}"/>
              </a:ext>
            </a:extLst>
          </p:cNvPr>
          <p:cNvGrpSpPr/>
          <p:nvPr/>
        </p:nvGrpSpPr>
        <p:grpSpPr>
          <a:xfrm>
            <a:off x="8967738" y="892965"/>
            <a:ext cx="2991081" cy="2306627"/>
            <a:chOff x="4876029" y="582476"/>
            <a:chExt cx="1822690" cy="140560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0D543D5-D363-4A00-928E-BEB8CE9FB6F2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05601"/>
              <a:chOff x="4310576" y="875609"/>
              <a:chExt cx="2558030" cy="1902363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948F5E6-1E5C-4634-A964-67468E6AD53F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824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158470FA-985B-402E-BC69-05781A7EF8DE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A53B800-FB33-4C48-B047-94F1615362BE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39BA47B-AD97-4EAB-8492-34777CB6A02B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562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Talking about what you have where you live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ECD0EF5-9C43-467D-BF74-FE5645E9802C}"/>
                </a:ext>
              </a:extLst>
            </p:cNvPr>
            <p:cNvSpPr/>
            <p:nvPr/>
          </p:nvSpPr>
          <p:spPr>
            <a:xfrm>
              <a:off x="4961589" y="1565455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96B84D-DAFE-4124-959A-4A270422B180}"/>
                </a:ext>
              </a:extLst>
            </p:cNvPr>
            <p:cNvSpPr txBox="1"/>
            <p:nvPr/>
          </p:nvSpPr>
          <p:spPr>
            <a:xfrm>
              <a:off x="5121241" y="1531848"/>
              <a:ext cx="1575350" cy="2250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Using adjectives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26D17EC-0FCC-4CCF-AECE-E5ABB94352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712" y="1915342"/>
            <a:ext cx="1522054" cy="223332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8F77B7A-1CAF-46C5-BA32-99BB16F079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691" y="1233876"/>
            <a:ext cx="2268011" cy="547129"/>
          </a:xfrm>
          <a:prstGeom prst="rect">
            <a:avLst/>
          </a:prstGeom>
        </p:spPr>
      </p:pic>
      <p:graphicFrame>
        <p:nvGraphicFramePr>
          <p:cNvPr id="40" name="Table 51">
            <a:extLst>
              <a:ext uri="{FF2B5EF4-FFF2-40B4-BE49-F238E27FC236}">
                <a16:creationId xmlns:a16="http://schemas.microsoft.com/office/drawing/2014/main" id="{F006121D-7AC1-47F4-9F4D-8FF099B4EE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762559"/>
              </p:ext>
            </p:extLst>
          </p:nvPr>
        </p:nvGraphicFramePr>
        <p:xfrm>
          <a:off x="456691" y="5317008"/>
          <a:ext cx="11278617" cy="11911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9655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3006435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281710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3170817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le café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l’hôtel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cinéma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la poste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0849721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A1788498-2092-43CF-AF9E-88C04FA72F57}"/>
              </a:ext>
            </a:extLst>
          </p:cNvPr>
          <p:cNvSpPr txBox="1"/>
          <p:nvPr/>
        </p:nvSpPr>
        <p:spPr>
          <a:xfrm>
            <a:off x="2531944" y="4549475"/>
            <a:ext cx="6702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565CD50-DF8A-47B5-BCFA-FC3BE4DD58C4}"/>
              </a:ext>
            </a:extLst>
          </p:cNvPr>
          <p:cNvSpPr/>
          <p:nvPr/>
        </p:nvSpPr>
        <p:spPr>
          <a:xfrm>
            <a:off x="273835" y="6755811"/>
            <a:ext cx="11584478" cy="365350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00031050-FD98-4DEA-AEF1-F963880847E5}"/>
              </a:ext>
            </a:extLst>
          </p:cNvPr>
          <p:cNvSpPr txBox="1">
            <a:spLocks/>
          </p:cNvSpPr>
          <p:nvPr/>
        </p:nvSpPr>
        <p:spPr>
          <a:xfrm>
            <a:off x="9728560" y="6891312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6" name="Google Shape;170;p8" descr="Jigsaw, Puzzle, Piece, Game, Concept, Solution">
            <a:extLst>
              <a:ext uri="{FF2B5EF4-FFF2-40B4-BE49-F238E27FC236}">
                <a16:creationId xmlns:a16="http://schemas.microsoft.com/office/drawing/2014/main" id="{816B7AC2-929C-4651-B79D-A5F5EA41B77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46223" y="6807040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CustomShape 3">
            <a:extLst>
              <a:ext uri="{FF2B5EF4-FFF2-40B4-BE49-F238E27FC236}">
                <a16:creationId xmlns:a16="http://schemas.microsoft.com/office/drawing/2014/main" id="{4B64FFC9-25D2-4BB7-89E0-210691D7ACAD}"/>
              </a:ext>
            </a:extLst>
          </p:cNvPr>
          <p:cNvSpPr/>
          <p:nvPr/>
        </p:nvSpPr>
        <p:spPr>
          <a:xfrm>
            <a:off x="414768" y="7309050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2400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have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, use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j’ai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21188CD3-632F-4B67-ABBD-138AD87F904E}"/>
              </a:ext>
            </a:extLst>
          </p:cNvPr>
          <p:cNvSpPr txBox="1">
            <a:spLocks/>
          </p:cNvSpPr>
          <p:nvPr/>
        </p:nvSpPr>
        <p:spPr>
          <a:xfrm>
            <a:off x="409424" y="6783029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Avoir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[to have, having]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CustomShape 3">
            <a:extLst>
              <a:ext uri="{FF2B5EF4-FFF2-40B4-BE49-F238E27FC236}">
                <a16:creationId xmlns:a16="http://schemas.microsoft.com/office/drawing/2014/main" id="{60F52C2D-9C35-4250-8F29-3775E73B5695}"/>
              </a:ext>
            </a:extLst>
          </p:cNvPr>
          <p:cNvSpPr/>
          <p:nvPr/>
        </p:nvSpPr>
        <p:spPr>
          <a:xfrm>
            <a:off x="5578534" y="7375311"/>
            <a:ext cx="493959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J’ai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poste.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n-GB" sz="2400" b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CustomShape 3">
            <a:extLst>
              <a:ext uri="{FF2B5EF4-FFF2-40B4-BE49-F238E27FC236}">
                <a16:creationId xmlns:a16="http://schemas.microsoft.com/office/drawing/2014/main" id="{8E2C496C-99DD-4E1F-B96F-88FDC1896C52}"/>
              </a:ext>
            </a:extLst>
          </p:cNvPr>
          <p:cNvSpPr/>
          <p:nvPr/>
        </p:nvSpPr>
        <p:spPr>
          <a:xfrm>
            <a:off x="5569358" y="7825436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______________________</a:t>
            </a:r>
            <a:endParaRPr lang="en-GB" sz="2400" b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CustomShape 3">
            <a:extLst>
              <a:ext uri="{FF2B5EF4-FFF2-40B4-BE49-F238E27FC236}">
                <a16:creationId xmlns:a16="http://schemas.microsoft.com/office/drawing/2014/main" id="{D6ABFA6D-911B-4D8B-BEA3-29A9B88D61B7}"/>
              </a:ext>
            </a:extLst>
          </p:cNvPr>
          <p:cNvSpPr/>
          <p:nvPr/>
        </p:nvSpPr>
        <p:spPr>
          <a:xfrm>
            <a:off x="470004" y="8314151"/>
            <a:ext cx="4315113" cy="4332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say she has, use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elle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a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CustomShape 3">
            <a:extLst>
              <a:ext uri="{FF2B5EF4-FFF2-40B4-BE49-F238E27FC236}">
                <a16:creationId xmlns:a16="http://schemas.microsoft.com/office/drawing/2014/main" id="{8ABFF1ED-6C0A-41F8-AE92-0B408CB085ED}"/>
              </a:ext>
            </a:extLst>
          </p:cNvPr>
          <p:cNvSpPr/>
          <p:nvPr/>
        </p:nvSpPr>
        <p:spPr>
          <a:xfrm>
            <a:off x="414953" y="9331593"/>
            <a:ext cx="427338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2400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he has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, use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il a.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CustomShape 3">
            <a:extLst>
              <a:ext uri="{FF2B5EF4-FFF2-40B4-BE49-F238E27FC236}">
                <a16:creationId xmlns:a16="http://schemas.microsoft.com/office/drawing/2014/main" id="{23FF2C77-DE55-4682-9EE3-889470E66345}"/>
              </a:ext>
            </a:extLst>
          </p:cNvPr>
          <p:cNvSpPr/>
          <p:nvPr/>
        </p:nvSpPr>
        <p:spPr>
          <a:xfrm>
            <a:off x="5544338" y="8400873"/>
            <a:ext cx="629546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Elle a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 café.</a:t>
            </a:r>
            <a:endParaRPr lang="en-GB" sz="2400" i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CustomShape 3">
            <a:extLst>
              <a:ext uri="{FF2B5EF4-FFF2-40B4-BE49-F238E27FC236}">
                <a16:creationId xmlns:a16="http://schemas.microsoft.com/office/drawing/2014/main" id="{40EF439E-52BB-4419-AF3D-E9943A9C90D9}"/>
              </a:ext>
            </a:extLst>
          </p:cNvPr>
          <p:cNvSpPr/>
          <p:nvPr/>
        </p:nvSpPr>
        <p:spPr>
          <a:xfrm>
            <a:off x="5535162" y="8850998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____________________</a:t>
            </a:r>
            <a:endParaRPr lang="en-GB" sz="2400" b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B181F382-9108-49BC-91B4-87D55E422B4B}"/>
              </a:ext>
            </a:extLst>
          </p:cNvPr>
          <p:cNvSpPr/>
          <p:nvPr/>
        </p:nvSpPr>
        <p:spPr>
          <a:xfrm>
            <a:off x="5530519" y="9381400"/>
            <a:ext cx="576431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Il a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cinéma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b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CustomShape 3">
            <a:extLst>
              <a:ext uri="{FF2B5EF4-FFF2-40B4-BE49-F238E27FC236}">
                <a16:creationId xmlns:a16="http://schemas.microsoft.com/office/drawing/2014/main" id="{C6F4BD9B-FA7A-4488-9D97-F30C6ADF7F61}"/>
              </a:ext>
            </a:extLst>
          </p:cNvPr>
          <p:cNvSpPr/>
          <p:nvPr/>
        </p:nvSpPr>
        <p:spPr>
          <a:xfrm>
            <a:off x="5521343" y="9831525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_____________________</a:t>
            </a:r>
            <a:endParaRPr lang="en-GB" sz="2400" b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0" name="Google Shape;433;p6">
            <a:extLst>
              <a:ext uri="{FF2B5EF4-FFF2-40B4-BE49-F238E27FC236}">
                <a16:creationId xmlns:a16="http://schemas.microsoft.com/office/drawing/2014/main" id="{8FE52C84-CC4E-4E51-8508-33539223D075}"/>
              </a:ext>
            </a:extLst>
          </p:cNvPr>
          <p:cNvSpPr txBox="1"/>
          <p:nvPr/>
        </p:nvSpPr>
        <p:spPr>
          <a:xfrm>
            <a:off x="5042246" y="7905713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" name="Google Shape;433;p6">
            <a:extLst>
              <a:ext uri="{FF2B5EF4-FFF2-40B4-BE49-F238E27FC236}">
                <a16:creationId xmlns:a16="http://schemas.microsoft.com/office/drawing/2014/main" id="{3359F32E-0E75-4880-9F6B-CFC85F6C095F}"/>
              </a:ext>
            </a:extLst>
          </p:cNvPr>
          <p:cNvSpPr txBox="1"/>
          <p:nvPr/>
        </p:nvSpPr>
        <p:spPr>
          <a:xfrm>
            <a:off x="5042246" y="8918913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Google Shape;433;p6">
            <a:extLst>
              <a:ext uri="{FF2B5EF4-FFF2-40B4-BE49-F238E27FC236}">
                <a16:creationId xmlns:a16="http://schemas.microsoft.com/office/drawing/2014/main" id="{37B1CBC2-BB8F-4391-8273-F457CAC13D39}"/>
              </a:ext>
            </a:extLst>
          </p:cNvPr>
          <p:cNvSpPr txBox="1"/>
          <p:nvPr/>
        </p:nvSpPr>
        <p:spPr>
          <a:xfrm>
            <a:off x="5017189" y="9914831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525435B0-8D14-4B58-AD72-C0878CBED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169" y="10559336"/>
            <a:ext cx="2274005" cy="859611"/>
          </a:xfrm>
          <a:prstGeom prst="rect">
            <a:avLst/>
          </a:prstGeom>
        </p:spPr>
      </p:pic>
      <p:sp>
        <p:nvSpPr>
          <p:cNvPr id="98" name="CustomShape 8">
            <a:extLst>
              <a:ext uri="{FF2B5EF4-FFF2-40B4-BE49-F238E27FC236}">
                <a16:creationId xmlns:a16="http://schemas.microsoft.com/office/drawing/2014/main" id="{39AE9C5F-28B5-4D09-88DD-794A97A9E6A9}"/>
              </a:ext>
            </a:extLst>
          </p:cNvPr>
          <p:cNvSpPr/>
          <p:nvPr/>
        </p:nvSpPr>
        <p:spPr>
          <a:xfrm>
            <a:off x="2558691" y="10708026"/>
            <a:ext cx="10258019" cy="675303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Adèle 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décrit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Qui a quoi ? </a:t>
            </a:r>
            <a:r>
              <a:rPr lang="en-GB" sz="2400" b="1" kern="0" spc="-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Écris</a:t>
            </a:r>
            <a:r>
              <a:rPr lang="en-GB" sz="2400" b="1" kern="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 je </a:t>
            </a:r>
            <a:r>
              <a:rPr lang="en-GB" sz="2400" b="1" kern="0" spc="-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ou</a:t>
            </a:r>
            <a:r>
              <a:rPr lang="en-GB" sz="2400" b="1" kern="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kern="0" spc="-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elle</a:t>
            </a:r>
            <a:r>
              <a:rPr lang="en-GB" sz="2400" b="1" kern="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 et la bonne </a:t>
            </a:r>
            <a:r>
              <a:rPr lang="en-GB" sz="2400" b="1" kern="0" spc="-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lettre</a:t>
            </a:r>
            <a:r>
              <a:rPr lang="en-GB" sz="2400" b="1" kern="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400" b="1" i="0" u="none" strike="noStrike" kern="0" cap="none" spc="-1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ED163B4F-1F19-4E8A-8825-02B5CA6407B0}"/>
              </a:ext>
            </a:extLst>
          </p:cNvPr>
          <p:cNvSpPr/>
          <p:nvPr/>
        </p:nvSpPr>
        <p:spPr>
          <a:xfrm>
            <a:off x="431049" y="11417014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EF1FF1BE-4D8C-4523-81F3-95483CBA2E16}"/>
              </a:ext>
            </a:extLst>
          </p:cNvPr>
          <p:cNvSpPr/>
          <p:nvPr/>
        </p:nvSpPr>
        <p:spPr>
          <a:xfrm>
            <a:off x="456691" y="12220797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933EF5CC-7555-4B44-911D-DBDF350FBD98}"/>
              </a:ext>
            </a:extLst>
          </p:cNvPr>
          <p:cNvSpPr/>
          <p:nvPr/>
        </p:nvSpPr>
        <p:spPr>
          <a:xfrm>
            <a:off x="431049" y="13048117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496B1E1-6DB7-4BEC-96B8-6AA18589E4E1}"/>
              </a:ext>
            </a:extLst>
          </p:cNvPr>
          <p:cNvSpPr/>
          <p:nvPr/>
        </p:nvSpPr>
        <p:spPr>
          <a:xfrm>
            <a:off x="456691" y="13914260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CF214784-AC97-4B80-B3F1-131EE7362994}"/>
              </a:ext>
            </a:extLst>
          </p:cNvPr>
          <p:cNvSpPr/>
          <p:nvPr/>
        </p:nvSpPr>
        <p:spPr>
          <a:xfrm>
            <a:off x="431049" y="14777112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pic>
        <p:nvPicPr>
          <p:cNvPr id="66" name="Picture 65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3D0F7A02-A320-41CE-8360-7D8E6D54E7B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7180" r="5063" b="9902"/>
          <a:stretch/>
        </p:blipFill>
        <p:spPr>
          <a:xfrm>
            <a:off x="9838804" y="7390249"/>
            <a:ext cx="1548135" cy="832201"/>
          </a:xfrm>
          <a:prstGeom prst="rect">
            <a:avLst/>
          </a:prstGeom>
        </p:spPr>
      </p:pic>
      <p:pic>
        <p:nvPicPr>
          <p:cNvPr id="67" name="Picture 66" descr="Two people sitting at a tab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6FD05075-193B-4967-9E2F-2803BA411E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921" y="8285635"/>
            <a:ext cx="1060317" cy="1021384"/>
          </a:xfrm>
          <a:prstGeom prst="rect">
            <a:avLst/>
          </a:prstGeom>
        </p:spPr>
      </p:pic>
      <p:pic>
        <p:nvPicPr>
          <p:cNvPr id="68" name="Picture 67" descr="Shape&#10;&#10;Description automatically generated with medium confidence">
            <a:extLst>
              <a:ext uri="{FF2B5EF4-FFF2-40B4-BE49-F238E27FC236}">
                <a16:creationId xmlns:a16="http://schemas.microsoft.com/office/drawing/2014/main" id="{509EC2CE-7C5A-49CA-A1E8-22EFBFEAB7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325" y="9331593"/>
            <a:ext cx="1150856" cy="1089782"/>
          </a:xfrm>
          <a:prstGeom prst="rect">
            <a:avLst/>
          </a:prstGeom>
        </p:spPr>
      </p:pic>
      <p:pic>
        <p:nvPicPr>
          <p:cNvPr id="7" name="Picture 6" descr="A map of france with cities&#10;&#10;Description automatically generated">
            <a:extLst>
              <a:ext uri="{FF2B5EF4-FFF2-40B4-BE49-F238E27FC236}">
                <a16:creationId xmlns:a16="http://schemas.microsoft.com/office/drawing/2014/main" id="{207F913D-6C1B-4857-AE81-871999D411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316" y="613775"/>
            <a:ext cx="3718930" cy="4043598"/>
          </a:xfrm>
          <a:prstGeom prst="rect">
            <a:avLst/>
          </a:prstGeom>
        </p:spPr>
      </p:pic>
      <p:pic>
        <p:nvPicPr>
          <p:cNvPr id="75" name="Picture 74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0D2F603C-7A31-4E6D-A26B-9D3427A4394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15"/>
          <a:stretch/>
        </p:blipFill>
        <p:spPr>
          <a:xfrm>
            <a:off x="4521235" y="1748902"/>
            <a:ext cx="1403759" cy="1101542"/>
          </a:xfrm>
          <a:prstGeom prst="ellipse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7AC10178-AEBA-4EB8-8819-11FED3D8F9EF}"/>
              </a:ext>
            </a:extLst>
          </p:cNvPr>
          <p:cNvSpPr/>
          <p:nvPr/>
        </p:nvSpPr>
        <p:spPr>
          <a:xfrm>
            <a:off x="3867288" y="2882423"/>
            <a:ext cx="1835657" cy="971826"/>
          </a:xfrm>
          <a:prstGeom prst="wedgeRoundRectCallout">
            <a:avLst>
              <a:gd name="adj1" fmla="val 27471"/>
              <a:gd name="adj2" fmla="val -8861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J’habite</a:t>
            </a:r>
            <a:r>
              <a:rPr lang="en-GB" sz="2000" b="1" dirty="0">
                <a:latin typeface="Century Gothic" panose="020B0502020202020204" pitchFamily="34" charset="0"/>
              </a:rPr>
              <a:t> à Lorient, </a:t>
            </a:r>
            <a:r>
              <a:rPr lang="en-GB" sz="2000" b="1" dirty="0" err="1">
                <a:latin typeface="Century Gothic" panose="020B0502020202020204" pitchFamily="34" charset="0"/>
              </a:rPr>
              <a:t>en</a:t>
            </a:r>
            <a:r>
              <a:rPr lang="en-GB" sz="2000" b="1" dirty="0">
                <a:latin typeface="Century Gothic" panose="020B0502020202020204" pitchFamily="34" charset="0"/>
              </a:rPr>
              <a:t> France.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DC5FB488-4B99-469A-A40D-3E3EBB39EABC}"/>
              </a:ext>
            </a:extLst>
          </p:cNvPr>
          <p:cNvSpPr/>
          <p:nvPr/>
        </p:nvSpPr>
        <p:spPr>
          <a:xfrm>
            <a:off x="452754" y="15594735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pic>
        <p:nvPicPr>
          <p:cNvPr id="77" name="Picture 2" descr="Paper, Write, Texture, Lines, Pattern, Writing Paper">
            <a:extLst>
              <a:ext uri="{FF2B5EF4-FFF2-40B4-BE49-F238E27FC236}">
                <a16:creationId xmlns:a16="http://schemas.microsoft.com/office/drawing/2014/main" id="{B3D318D2-B562-42D1-987B-4EC759A550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1773296" y="11248445"/>
            <a:ext cx="2811780" cy="625904"/>
          </a:xfrm>
          <a:custGeom>
            <a:avLst/>
            <a:gdLst>
              <a:gd name="connsiteX0" fmla="*/ 0 w 2811780"/>
              <a:gd name="connsiteY0" fmla="*/ 0 h 625904"/>
              <a:gd name="connsiteX1" fmla="*/ 478003 w 2811780"/>
              <a:gd name="connsiteY1" fmla="*/ 0 h 625904"/>
              <a:gd name="connsiteX2" fmla="*/ 1040359 w 2811780"/>
              <a:gd name="connsiteY2" fmla="*/ 0 h 625904"/>
              <a:gd name="connsiteX3" fmla="*/ 1518361 w 2811780"/>
              <a:gd name="connsiteY3" fmla="*/ 0 h 625904"/>
              <a:gd name="connsiteX4" fmla="*/ 2136953 w 2811780"/>
              <a:gd name="connsiteY4" fmla="*/ 0 h 625904"/>
              <a:gd name="connsiteX5" fmla="*/ 2811780 w 2811780"/>
              <a:gd name="connsiteY5" fmla="*/ 0 h 625904"/>
              <a:gd name="connsiteX6" fmla="*/ 2811780 w 2811780"/>
              <a:gd name="connsiteY6" fmla="*/ 312952 h 625904"/>
              <a:gd name="connsiteX7" fmla="*/ 2811780 w 2811780"/>
              <a:gd name="connsiteY7" fmla="*/ 625904 h 625904"/>
              <a:gd name="connsiteX8" fmla="*/ 2333777 w 2811780"/>
              <a:gd name="connsiteY8" fmla="*/ 625904 h 625904"/>
              <a:gd name="connsiteX9" fmla="*/ 1743304 w 2811780"/>
              <a:gd name="connsiteY9" fmla="*/ 625904 h 625904"/>
              <a:gd name="connsiteX10" fmla="*/ 1209065 w 2811780"/>
              <a:gd name="connsiteY10" fmla="*/ 625904 h 625904"/>
              <a:gd name="connsiteX11" fmla="*/ 590474 w 2811780"/>
              <a:gd name="connsiteY11" fmla="*/ 625904 h 625904"/>
              <a:gd name="connsiteX12" fmla="*/ 0 w 2811780"/>
              <a:gd name="connsiteY12" fmla="*/ 625904 h 625904"/>
              <a:gd name="connsiteX13" fmla="*/ 0 w 2811780"/>
              <a:gd name="connsiteY13" fmla="*/ 300434 h 625904"/>
              <a:gd name="connsiteX14" fmla="*/ 0 w 2811780"/>
              <a:gd name="connsiteY14" fmla="*/ 0 h 62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11780" h="625904" extrusionOk="0">
                <a:moveTo>
                  <a:pt x="0" y="0"/>
                </a:moveTo>
                <a:cubicBezTo>
                  <a:pt x="194563" y="-22066"/>
                  <a:pt x="365816" y="3987"/>
                  <a:pt x="478003" y="0"/>
                </a:cubicBezTo>
                <a:cubicBezTo>
                  <a:pt x="590190" y="-3987"/>
                  <a:pt x="771618" y="21590"/>
                  <a:pt x="1040359" y="0"/>
                </a:cubicBezTo>
                <a:cubicBezTo>
                  <a:pt x="1309100" y="-21590"/>
                  <a:pt x="1368040" y="27328"/>
                  <a:pt x="1518361" y="0"/>
                </a:cubicBezTo>
                <a:cubicBezTo>
                  <a:pt x="1668682" y="-27328"/>
                  <a:pt x="1902262" y="30740"/>
                  <a:pt x="2136953" y="0"/>
                </a:cubicBezTo>
                <a:cubicBezTo>
                  <a:pt x="2371644" y="-30740"/>
                  <a:pt x="2487044" y="68882"/>
                  <a:pt x="2811780" y="0"/>
                </a:cubicBezTo>
                <a:cubicBezTo>
                  <a:pt x="2834391" y="126213"/>
                  <a:pt x="2775716" y="231209"/>
                  <a:pt x="2811780" y="312952"/>
                </a:cubicBezTo>
                <a:cubicBezTo>
                  <a:pt x="2847844" y="394695"/>
                  <a:pt x="2808753" y="469973"/>
                  <a:pt x="2811780" y="625904"/>
                </a:cubicBezTo>
                <a:cubicBezTo>
                  <a:pt x="2572780" y="668767"/>
                  <a:pt x="2561922" y="571328"/>
                  <a:pt x="2333777" y="625904"/>
                </a:cubicBezTo>
                <a:cubicBezTo>
                  <a:pt x="2105632" y="680480"/>
                  <a:pt x="1936775" y="594849"/>
                  <a:pt x="1743304" y="625904"/>
                </a:cubicBezTo>
                <a:cubicBezTo>
                  <a:pt x="1549833" y="656959"/>
                  <a:pt x="1438480" y="607268"/>
                  <a:pt x="1209065" y="625904"/>
                </a:cubicBezTo>
                <a:cubicBezTo>
                  <a:pt x="979650" y="644540"/>
                  <a:pt x="726251" y="572251"/>
                  <a:pt x="590474" y="625904"/>
                </a:cubicBezTo>
                <a:cubicBezTo>
                  <a:pt x="454697" y="679557"/>
                  <a:pt x="222827" y="606022"/>
                  <a:pt x="0" y="625904"/>
                </a:cubicBezTo>
                <a:cubicBezTo>
                  <a:pt x="-6751" y="492838"/>
                  <a:pt x="12030" y="393174"/>
                  <a:pt x="0" y="300434"/>
                </a:cubicBezTo>
                <a:cubicBezTo>
                  <a:pt x="-12030" y="207694"/>
                  <a:pt x="17226" y="8948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103CE9C8-2EB9-49DF-A164-2D728882BB3E}"/>
              </a:ext>
            </a:extLst>
          </p:cNvPr>
          <p:cNvSpPr txBox="1"/>
          <p:nvPr/>
        </p:nvSpPr>
        <p:spPr>
          <a:xfrm>
            <a:off x="1944746" y="11299787"/>
            <a:ext cx="2323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sz="2800" dirty="0">
                <a:latin typeface="Segoe Script" panose="030B0504020000000003" pitchFamily="66" charset="0"/>
              </a:rPr>
              <a:t>a un </a:t>
            </a:r>
            <a:r>
              <a:rPr lang="en-GB" sz="2800" dirty="0" err="1">
                <a:latin typeface="Segoe Script" panose="030B0504020000000003" pitchFamily="66" charset="0"/>
              </a:rPr>
              <a:t>hôtel</a:t>
            </a:r>
            <a:r>
              <a:rPr lang="en-GB" sz="2800" dirty="0">
                <a:latin typeface="Segoe Script" panose="030B0504020000000003" pitchFamily="66" charset="0"/>
              </a:rPr>
              <a:t>.</a:t>
            </a:r>
          </a:p>
        </p:txBody>
      </p:sp>
      <p:pic>
        <p:nvPicPr>
          <p:cNvPr id="79" name="Picture 2" descr="Paper, Write, Texture, Lines, Pattern, Writing Paper">
            <a:extLst>
              <a:ext uri="{FF2B5EF4-FFF2-40B4-BE49-F238E27FC236}">
                <a16:creationId xmlns:a16="http://schemas.microsoft.com/office/drawing/2014/main" id="{F8C72D20-899F-4EE7-9A42-3902BFBFC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1773296" y="12088678"/>
            <a:ext cx="3102060" cy="625904"/>
          </a:xfrm>
          <a:custGeom>
            <a:avLst/>
            <a:gdLst>
              <a:gd name="connsiteX0" fmla="*/ 0 w 3102060"/>
              <a:gd name="connsiteY0" fmla="*/ 0 h 625904"/>
              <a:gd name="connsiteX1" fmla="*/ 423948 w 3102060"/>
              <a:gd name="connsiteY1" fmla="*/ 0 h 625904"/>
              <a:gd name="connsiteX2" fmla="*/ 940958 w 3102060"/>
              <a:gd name="connsiteY2" fmla="*/ 0 h 625904"/>
              <a:gd name="connsiteX3" fmla="*/ 1364906 w 3102060"/>
              <a:gd name="connsiteY3" fmla="*/ 0 h 625904"/>
              <a:gd name="connsiteX4" fmla="*/ 1943958 w 3102060"/>
              <a:gd name="connsiteY4" fmla="*/ 0 h 625904"/>
              <a:gd name="connsiteX5" fmla="*/ 2491988 w 3102060"/>
              <a:gd name="connsiteY5" fmla="*/ 0 h 625904"/>
              <a:gd name="connsiteX6" fmla="*/ 3102060 w 3102060"/>
              <a:gd name="connsiteY6" fmla="*/ 0 h 625904"/>
              <a:gd name="connsiteX7" fmla="*/ 3102060 w 3102060"/>
              <a:gd name="connsiteY7" fmla="*/ 306693 h 625904"/>
              <a:gd name="connsiteX8" fmla="*/ 3102060 w 3102060"/>
              <a:gd name="connsiteY8" fmla="*/ 625904 h 625904"/>
              <a:gd name="connsiteX9" fmla="*/ 2678112 w 3102060"/>
              <a:gd name="connsiteY9" fmla="*/ 625904 h 625904"/>
              <a:gd name="connsiteX10" fmla="*/ 2192122 w 3102060"/>
              <a:gd name="connsiteY10" fmla="*/ 625904 h 625904"/>
              <a:gd name="connsiteX11" fmla="*/ 1613071 w 3102060"/>
              <a:gd name="connsiteY11" fmla="*/ 625904 h 625904"/>
              <a:gd name="connsiteX12" fmla="*/ 1158102 w 3102060"/>
              <a:gd name="connsiteY12" fmla="*/ 625904 h 625904"/>
              <a:gd name="connsiteX13" fmla="*/ 579051 w 3102060"/>
              <a:gd name="connsiteY13" fmla="*/ 625904 h 625904"/>
              <a:gd name="connsiteX14" fmla="*/ 0 w 3102060"/>
              <a:gd name="connsiteY14" fmla="*/ 625904 h 625904"/>
              <a:gd name="connsiteX15" fmla="*/ 0 w 3102060"/>
              <a:gd name="connsiteY15" fmla="*/ 325470 h 625904"/>
              <a:gd name="connsiteX16" fmla="*/ 0 w 3102060"/>
              <a:gd name="connsiteY16" fmla="*/ 0 h 62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02060" h="625904" extrusionOk="0">
                <a:moveTo>
                  <a:pt x="0" y="0"/>
                </a:moveTo>
                <a:cubicBezTo>
                  <a:pt x="176269" y="-25568"/>
                  <a:pt x="288775" y="14027"/>
                  <a:pt x="423948" y="0"/>
                </a:cubicBezTo>
                <a:cubicBezTo>
                  <a:pt x="559121" y="-14027"/>
                  <a:pt x="772201" y="61521"/>
                  <a:pt x="940958" y="0"/>
                </a:cubicBezTo>
                <a:cubicBezTo>
                  <a:pt x="1109715" y="-61521"/>
                  <a:pt x="1239295" y="22091"/>
                  <a:pt x="1364906" y="0"/>
                </a:cubicBezTo>
                <a:cubicBezTo>
                  <a:pt x="1490517" y="-22091"/>
                  <a:pt x="1654841" y="10131"/>
                  <a:pt x="1943958" y="0"/>
                </a:cubicBezTo>
                <a:cubicBezTo>
                  <a:pt x="2233075" y="-10131"/>
                  <a:pt x="2356686" y="43554"/>
                  <a:pt x="2491988" y="0"/>
                </a:cubicBezTo>
                <a:cubicBezTo>
                  <a:pt x="2627290" y="-43554"/>
                  <a:pt x="2930431" y="13809"/>
                  <a:pt x="3102060" y="0"/>
                </a:cubicBezTo>
                <a:cubicBezTo>
                  <a:pt x="3112188" y="108530"/>
                  <a:pt x="3082862" y="200517"/>
                  <a:pt x="3102060" y="306693"/>
                </a:cubicBezTo>
                <a:cubicBezTo>
                  <a:pt x="3121258" y="412869"/>
                  <a:pt x="3064270" y="555632"/>
                  <a:pt x="3102060" y="625904"/>
                </a:cubicBezTo>
                <a:cubicBezTo>
                  <a:pt x="2950252" y="663797"/>
                  <a:pt x="2823892" y="586424"/>
                  <a:pt x="2678112" y="625904"/>
                </a:cubicBezTo>
                <a:cubicBezTo>
                  <a:pt x="2532332" y="665384"/>
                  <a:pt x="2326255" y="605619"/>
                  <a:pt x="2192122" y="625904"/>
                </a:cubicBezTo>
                <a:cubicBezTo>
                  <a:pt x="2057989" y="646189"/>
                  <a:pt x="1782637" y="570273"/>
                  <a:pt x="1613071" y="625904"/>
                </a:cubicBezTo>
                <a:cubicBezTo>
                  <a:pt x="1443505" y="681535"/>
                  <a:pt x="1304392" y="583009"/>
                  <a:pt x="1158102" y="625904"/>
                </a:cubicBezTo>
                <a:cubicBezTo>
                  <a:pt x="1011812" y="668799"/>
                  <a:pt x="868030" y="574495"/>
                  <a:pt x="579051" y="625904"/>
                </a:cubicBezTo>
                <a:cubicBezTo>
                  <a:pt x="290072" y="677313"/>
                  <a:pt x="170480" y="587006"/>
                  <a:pt x="0" y="625904"/>
                </a:cubicBezTo>
                <a:cubicBezTo>
                  <a:pt x="-34311" y="499061"/>
                  <a:pt x="31954" y="474427"/>
                  <a:pt x="0" y="325470"/>
                </a:cubicBezTo>
                <a:cubicBezTo>
                  <a:pt x="-31954" y="176513"/>
                  <a:pt x="2237" y="140936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A37385DC-9A3F-42E1-8B16-5C935B557E7B}"/>
              </a:ext>
            </a:extLst>
          </p:cNvPr>
          <p:cNvSpPr txBox="1"/>
          <p:nvPr/>
        </p:nvSpPr>
        <p:spPr>
          <a:xfrm>
            <a:off x="1944746" y="12140020"/>
            <a:ext cx="2930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sz="2800" dirty="0">
                <a:latin typeface="Segoe Script" panose="030B0504020000000003" pitchFamily="66" charset="0"/>
              </a:rPr>
              <a:t>ai un </a:t>
            </a:r>
            <a:r>
              <a:rPr lang="en-GB" sz="2800" dirty="0" err="1">
                <a:latin typeface="Segoe Script" panose="030B0504020000000003" pitchFamily="66" charset="0"/>
              </a:rPr>
              <a:t>cinéma</a:t>
            </a:r>
            <a:r>
              <a:rPr lang="en-GB" sz="2800" dirty="0">
                <a:latin typeface="Segoe Script" panose="030B0504020000000003" pitchFamily="66" charset="0"/>
              </a:rPr>
              <a:t>.</a:t>
            </a:r>
          </a:p>
        </p:txBody>
      </p:sp>
      <p:pic>
        <p:nvPicPr>
          <p:cNvPr id="81" name="Picture 2" descr="Paper, Write, Texture, Lines, Pattern, Writing Paper">
            <a:extLst>
              <a:ext uri="{FF2B5EF4-FFF2-40B4-BE49-F238E27FC236}">
                <a16:creationId xmlns:a16="http://schemas.microsoft.com/office/drawing/2014/main" id="{31CEA221-45A2-48F8-9AFE-4FB75469B6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1773296" y="12949828"/>
            <a:ext cx="2811780" cy="625904"/>
          </a:xfrm>
          <a:custGeom>
            <a:avLst/>
            <a:gdLst>
              <a:gd name="connsiteX0" fmla="*/ 0 w 2811780"/>
              <a:gd name="connsiteY0" fmla="*/ 0 h 625904"/>
              <a:gd name="connsiteX1" fmla="*/ 478003 w 2811780"/>
              <a:gd name="connsiteY1" fmla="*/ 0 h 625904"/>
              <a:gd name="connsiteX2" fmla="*/ 1040359 w 2811780"/>
              <a:gd name="connsiteY2" fmla="*/ 0 h 625904"/>
              <a:gd name="connsiteX3" fmla="*/ 1518361 w 2811780"/>
              <a:gd name="connsiteY3" fmla="*/ 0 h 625904"/>
              <a:gd name="connsiteX4" fmla="*/ 2136953 w 2811780"/>
              <a:gd name="connsiteY4" fmla="*/ 0 h 625904"/>
              <a:gd name="connsiteX5" fmla="*/ 2811780 w 2811780"/>
              <a:gd name="connsiteY5" fmla="*/ 0 h 625904"/>
              <a:gd name="connsiteX6" fmla="*/ 2811780 w 2811780"/>
              <a:gd name="connsiteY6" fmla="*/ 312952 h 625904"/>
              <a:gd name="connsiteX7" fmla="*/ 2811780 w 2811780"/>
              <a:gd name="connsiteY7" fmla="*/ 625904 h 625904"/>
              <a:gd name="connsiteX8" fmla="*/ 2333777 w 2811780"/>
              <a:gd name="connsiteY8" fmla="*/ 625904 h 625904"/>
              <a:gd name="connsiteX9" fmla="*/ 1743304 w 2811780"/>
              <a:gd name="connsiteY9" fmla="*/ 625904 h 625904"/>
              <a:gd name="connsiteX10" fmla="*/ 1209065 w 2811780"/>
              <a:gd name="connsiteY10" fmla="*/ 625904 h 625904"/>
              <a:gd name="connsiteX11" fmla="*/ 590474 w 2811780"/>
              <a:gd name="connsiteY11" fmla="*/ 625904 h 625904"/>
              <a:gd name="connsiteX12" fmla="*/ 0 w 2811780"/>
              <a:gd name="connsiteY12" fmla="*/ 625904 h 625904"/>
              <a:gd name="connsiteX13" fmla="*/ 0 w 2811780"/>
              <a:gd name="connsiteY13" fmla="*/ 300434 h 625904"/>
              <a:gd name="connsiteX14" fmla="*/ 0 w 2811780"/>
              <a:gd name="connsiteY14" fmla="*/ 0 h 62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11780" h="625904" extrusionOk="0">
                <a:moveTo>
                  <a:pt x="0" y="0"/>
                </a:moveTo>
                <a:cubicBezTo>
                  <a:pt x="194563" y="-22066"/>
                  <a:pt x="365816" y="3987"/>
                  <a:pt x="478003" y="0"/>
                </a:cubicBezTo>
                <a:cubicBezTo>
                  <a:pt x="590190" y="-3987"/>
                  <a:pt x="771618" y="21590"/>
                  <a:pt x="1040359" y="0"/>
                </a:cubicBezTo>
                <a:cubicBezTo>
                  <a:pt x="1309100" y="-21590"/>
                  <a:pt x="1368040" y="27328"/>
                  <a:pt x="1518361" y="0"/>
                </a:cubicBezTo>
                <a:cubicBezTo>
                  <a:pt x="1668682" y="-27328"/>
                  <a:pt x="1902262" y="30740"/>
                  <a:pt x="2136953" y="0"/>
                </a:cubicBezTo>
                <a:cubicBezTo>
                  <a:pt x="2371644" y="-30740"/>
                  <a:pt x="2487044" y="68882"/>
                  <a:pt x="2811780" y="0"/>
                </a:cubicBezTo>
                <a:cubicBezTo>
                  <a:pt x="2834391" y="126213"/>
                  <a:pt x="2775716" y="231209"/>
                  <a:pt x="2811780" y="312952"/>
                </a:cubicBezTo>
                <a:cubicBezTo>
                  <a:pt x="2847844" y="394695"/>
                  <a:pt x="2808753" y="469973"/>
                  <a:pt x="2811780" y="625904"/>
                </a:cubicBezTo>
                <a:cubicBezTo>
                  <a:pt x="2572780" y="668767"/>
                  <a:pt x="2561922" y="571328"/>
                  <a:pt x="2333777" y="625904"/>
                </a:cubicBezTo>
                <a:cubicBezTo>
                  <a:pt x="2105632" y="680480"/>
                  <a:pt x="1936775" y="594849"/>
                  <a:pt x="1743304" y="625904"/>
                </a:cubicBezTo>
                <a:cubicBezTo>
                  <a:pt x="1549833" y="656959"/>
                  <a:pt x="1438480" y="607268"/>
                  <a:pt x="1209065" y="625904"/>
                </a:cubicBezTo>
                <a:cubicBezTo>
                  <a:pt x="979650" y="644540"/>
                  <a:pt x="726251" y="572251"/>
                  <a:pt x="590474" y="625904"/>
                </a:cubicBezTo>
                <a:cubicBezTo>
                  <a:pt x="454697" y="679557"/>
                  <a:pt x="222827" y="606022"/>
                  <a:pt x="0" y="625904"/>
                </a:cubicBezTo>
                <a:cubicBezTo>
                  <a:pt x="-6751" y="492838"/>
                  <a:pt x="12030" y="393174"/>
                  <a:pt x="0" y="300434"/>
                </a:cubicBezTo>
                <a:cubicBezTo>
                  <a:pt x="-12030" y="207694"/>
                  <a:pt x="17226" y="8948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410802EA-D46A-4F02-88C3-C7950D8AD7E2}"/>
              </a:ext>
            </a:extLst>
          </p:cNvPr>
          <p:cNvSpPr txBox="1"/>
          <p:nvPr/>
        </p:nvSpPr>
        <p:spPr>
          <a:xfrm>
            <a:off x="1944746" y="13001170"/>
            <a:ext cx="2624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sz="2800" dirty="0">
                <a:latin typeface="Segoe Script" panose="030B0504020000000003" pitchFamily="66" charset="0"/>
              </a:rPr>
              <a:t>ai </a:t>
            </a:r>
            <a:r>
              <a:rPr lang="en-GB" sz="2800" dirty="0" err="1">
                <a:latin typeface="Segoe Script" panose="030B0504020000000003" pitchFamily="66" charset="0"/>
              </a:rPr>
              <a:t>une</a:t>
            </a:r>
            <a:r>
              <a:rPr lang="en-GB" sz="2800" dirty="0">
                <a:latin typeface="Segoe Script" panose="030B0504020000000003" pitchFamily="66" charset="0"/>
              </a:rPr>
              <a:t> poste.</a:t>
            </a:r>
          </a:p>
        </p:txBody>
      </p:sp>
      <p:pic>
        <p:nvPicPr>
          <p:cNvPr id="83" name="Picture 2" descr="Paper, Write, Texture, Lines, Pattern, Writing Paper">
            <a:extLst>
              <a:ext uri="{FF2B5EF4-FFF2-40B4-BE49-F238E27FC236}">
                <a16:creationId xmlns:a16="http://schemas.microsoft.com/office/drawing/2014/main" id="{A7FD7DE5-50D4-4E39-BE04-FAA8B440F7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1773296" y="13787137"/>
            <a:ext cx="2811780" cy="625904"/>
          </a:xfrm>
          <a:custGeom>
            <a:avLst/>
            <a:gdLst>
              <a:gd name="connsiteX0" fmla="*/ 0 w 2811780"/>
              <a:gd name="connsiteY0" fmla="*/ 0 h 625904"/>
              <a:gd name="connsiteX1" fmla="*/ 478003 w 2811780"/>
              <a:gd name="connsiteY1" fmla="*/ 0 h 625904"/>
              <a:gd name="connsiteX2" fmla="*/ 1040359 w 2811780"/>
              <a:gd name="connsiteY2" fmla="*/ 0 h 625904"/>
              <a:gd name="connsiteX3" fmla="*/ 1518361 w 2811780"/>
              <a:gd name="connsiteY3" fmla="*/ 0 h 625904"/>
              <a:gd name="connsiteX4" fmla="*/ 2136953 w 2811780"/>
              <a:gd name="connsiteY4" fmla="*/ 0 h 625904"/>
              <a:gd name="connsiteX5" fmla="*/ 2811780 w 2811780"/>
              <a:gd name="connsiteY5" fmla="*/ 0 h 625904"/>
              <a:gd name="connsiteX6" fmla="*/ 2811780 w 2811780"/>
              <a:gd name="connsiteY6" fmla="*/ 312952 h 625904"/>
              <a:gd name="connsiteX7" fmla="*/ 2811780 w 2811780"/>
              <a:gd name="connsiteY7" fmla="*/ 625904 h 625904"/>
              <a:gd name="connsiteX8" fmla="*/ 2333777 w 2811780"/>
              <a:gd name="connsiteY8" fmla="*/ 625904 h 625904"/>
              <a:gd name="connsiteX9" fmla="*/ 1743304 w 2811780"/>
              <a:gd name="connsiteY9" fmla="*/ 625904 h 625904"/>
              <a:gd name="connsiteX10" fmla="*/ 1209065 w 2811780"/>
              <a:gd name="connsiteY10" fmla="*/ 625904 h 625904"/>
              <a:gd name="connsiteX11" fmla="*/ 590474 w 2811780"/>
              <a:gd name="connsiteY11" fmla="*/ 625904 h 625904"/>
              <a:gd name="connsiteX12" fmla="*/ 0 w 2811780"/>
              <a:gd name="connsiteY12" fmla="*/ 625904 h 625904"/>
              <a:gd name="connsiteX13" fmla="*/ 0 w 2811780"/>
              <a:gd name="connsiteY13" fmla="*/ 300434 h 625904"/>
              <a:gd name="connsiteX14" fmla="*/ 0 w 2811780"/>
              <a:gd name="connsiteY14" fmla="*/ 0 h 62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11780" h="625904" extrusionOk="0">
                <a:moveTo>
                  <a:pt x="0" y="0"/>
                </a:moveTo>
                <a:cubicBezTo>
                  <a:pt x="194563" y="-22066"/>
                  <a:pt x="365816" y="3987"/>
                  <a:pt x="478003" y="0"/>
                </a:cubicBezTo>
                <a:cubicBezTo>
                  <a:pt x="590190" y="-3987"/>
                  <a:pt x="771618" y="21590"/>
                  <a:pt x="1040359" y="0"/>
                </a:cubicBezTo>
                <a:cubicBezTo>
                  <a:pt x="1309100" y="-21590"/>
                  <a:pt x="1368040" y="27328"/>
                  <a:pt x="1518361" y="0"/>
                </a:cubicBezTo>
                <a:cubicBezTo>
                  <a:pt x="1668682" y="-27328"/>
                  <a:pt x="1902262" y="30740"/>
                  <a:pt x="2136953" y="0"/>
                </a:cubicBezTo>
                <a:cubicBezTo>
                  <a:pt x="2371644" y="-30740"/>
                  <a:pt x="2487044" y="68882"/>
                  <a:pt x="2811780" y="0"/>
                </a:cubicBezTo>
                <a:cubicBezTo>
                  <a:pt x="2834391" y="126213"/>
                  <a:pt x="2775716" y="231209"/>
                  <a:pt x="2811780" y="312952"/>
                </a:cubicBezTo>
                <a:cubicBezTo>
                  <a:pt x="2847844" y="394695"/>
                  <a:pt x="2808753" y="469973"/>
                  <a:pt x="2811780" y="625904"/>
                </a:cubicBezTo>
                <a:cubicBezTo>
                  <a:pt x="2572780" y="668767"/>
                  <a:pt x="2561922" y="571328"/>
                  <a:pt x="2333777" y="625904"/>
                </a:cubicBezTo>
                <a:cubicBezTo>
                  <a:pt x="2105632" y="680480"/>
                  <a:pt x="1936775" y="594849"/>
                  <a:pt x="1743304" y="625904"/>
                </a:cubicBezTo>
                <a:cubicBezTo>
                  <a:pt x="1549833" y="656959"/>
                  <a:pt x="1438480" y="607268"/>
                  <a:pt x="1209065" y="625904"/>
                </a:cubicBezTo>
                <a:cubicBezTo>
                  <a:pt x="979650" y="644540"/>
                  <a:pt x="726251" y="572251"/>
                  <a:pt x="590474" y="625904"/>
                </a:cubicBezTo>
                <a:cubicBezTo>
                  <a:pt x="454697" y="679557"/>
                  <a:pt x="222827" y="606022"/>
                  <a:pt x="0" y="625904"/>
                </a:cubicBezTo>
                <a:cubicBezTo>
                  <a:pt x="-6751" y="492838"/>
                  <a:pt x="12030" y="393174"/>
                  <a:pt x="0" y="300434"/>
                </a:cubicBezTo>
                <a:cubicBezTo>
                  <a:pt x="-12030" y="207694"/>
                  <a:pt x="17226" y="8948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D10B0B58-A16C-4F26-9017-10FB329A6536}"/>
              </a:ext>
            </a:extLst>
          </p:cNvPr>
          <p:cNvSpPr txBox="1"/>
          <p:nvPr/>
        </p:nvSpPr>
        <p:spPr>
          <a:xfrm>
            <a:off x="1944746" y="13838479"/>
            <a:ext cx="2512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sz="2800" dirty="0">
                <a:latin typeface="Segoe Script" panose="030B0504020000000003" pitchFamily="66" charset="0"/>
              </a:rPr>
              <a:t>a un </a:t>
            </a:r>
            <a:r>
              <a:rPr lang="en-GB" sz="2800" dirty="0" err="1">
                <a:latin typeface="Segoe Script" panose="030B0504020000000003" pitchFamily="66" charset="0"/>
              </a:rPr>
              <a:t>musée</a:t>
            </a:r>
            <a:r>
              <a:rPr lang="en-GB" sz="2800" dirty="0">
                <a:latin typeface="Segoe Script" panose="030B0504020000000003" pitchFamily="66" charset="0"/>
              </a:rPr>
              <a:t>.</a:t>
            </a:r>
          </a:p>
        </p:txBody>
      </p:sp>
      <p:pic>
        <p:nvPicPr>
          <p:cNvPr id="85" name="Picture 2" descr="Paper, Write, Texture, Lines, Pattern, Writing Paper">
            <a:extLst>
              <a:ext uri="{FF2B5EF4-FFF2-40B4-BE49-F238E27FC236}">
                <a16:creationId xmlns:a16="http://schemas.microsoft.com/office/drawing/2014/main" id="{C50BDB3C-ED2F-47DB-8C87-D85908F4B8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1773295" y="14644565"/>
            <a:ext cx="3768667" cy="625904"/>
          </a:xfrm>
          <a:custGeom>
            <a:avLst/>
            <a:gdLst>
              <a:gd name="connsiteX0" fmla="*/ 0 w 3768667"/>
              <a:gd name="connsiteY0" fmla="*/ 0 h 625904"/>
              <a:gd name="connsiteX1" fmla="*/ 425321 w 3768667"/>
              <a:gd name="connsiteY1" fmla="*/ 0 h 625904"/>
              <a:gd name="connsiteX2" fmla="*/ 963702 w 3768667"/>
              <a:gd name="connsiteY2" fmla="*/ 0 h 625904"/>
              <a:gd name="connsiteX3" fmla="*/ 1389023 w 3768667"/>
              <a:gd name="connsiteY3" fmla="*/ 0 h 625904"/>
              <a:gd name="connsiteX4" fmla="*/ 2002777 w 3768667"/>
              <a:gd name="connsiteY4" fmla="*/ 0 h 625904"/>
              <a:gd name="connsiteX5" fmla="*/ 2578845 w 3768667"/>
              <a:gd name="connsiteY5" fmla="*/ 0 h 625904"/>
              <a:gd name="connsiteX6" fmla="*/ 3117226 w 3768667"/>
              <a:gd name="connsiteY6" fmla="*/ 0 h 625904"/>
              <a:gd name="connsiteX7" fmla="*/ 3768667 w 3768667"/>
              <a:gd name="connsiteY7" fmla="*/ 0 h 625904"/>
              <a:gd name="connsiteX8" fmla="*/ 3768667 w 3768667"/>
              <a:gd name="connsiteY8" fmla="*/ 300434 h 625904"/>
              <a:gd name="connsiteX9" fmla="*/ 3768667 w 3768667"/>
              <a:gd name="connsiteY9" fmla="*/ 625904 h 625904"/>
              <a:gd name="connsiteX10" fmla="*/ 3343346 w 3768667"/>
              <a:gd name="connsiteY10" fmla="*/ 625904 h 625904"/>
              <a:gd name="connsiteX11" fmla="*/ 2729592 w 3768667"/>
              <a:gd name="connsiteY11" fmla="*/ 625904 h 625904"/>
              <a:gd name="connsiteX12" fmla="*/ 2266584 w 3768667"/>
              <a:gd name="connsiteY12" fmla="*/ 625904 h 625904"/>
              <a:gd name="connsiteX13" fmla="*/ 1652830 w 3768667"/>
              <a:gd name="connsiteY13" fmla="*/ 625904 h 625904"/>
              <a:gd name="connsiteX14" fmla="*/ 1039075 w 3768667"/>
              <a:gd name="connsiteY14" fmla="*/ 625904 h 625904"/>
              <a:gd name="connsiteX15" fmla="*/ 576068 w 3768667"/>
              <a:gd name="connsiteY15" fmla="*/ 625904 h 625904"/>
              <a:gd name="connsiteX16" fmla="*/ 0 w 3768667"/>
              <a:gd name="connsiteY16" fmla="*/ 625904 h 625904"/>
              <a:gd name="connsiteX17" fmla="*/ 0 w 3768667"/>
              <a:gd name="connsiteY17" fmla="*/ 300434 h 625904"/>
              <a:gd name="connsiteX18" fmla="*/ 0 w 3768667"/>
              <a:gd name="connsiteY18" fmla="*/ 0 h 62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68667" h="625904" extrusionOk="0">
                <a:moveTo>
                  <a:pt x="0" y="0"/>
                </a:moveTo>
                <a:cubicBezTo>
                  <a:pt x="188528" y="-44031"/>
                  <a:pt x="281495" y="8288"/>
                  <a:pt x="425321" y="0"/>
                </a:cubicBezTo>
                <a:cubicBezTo>
                  <a:pt x="569147" y="-8288"/>
                  <a:pt x="786884" y="56570"/>
                  <a:pt x="963702" y="0"/>
                </a:cubicBezTo>
                <a:cubicBezTo>
                  <a:pt x="1140520" y="-56570"/>
                  <a:pt x="1198131" y="639"/>
                  <a:pt x="1389023" y="0"/>
                </a:cubicBezTo>
                <a:cubicBezTo>
                  <a:pt x="1579915" y="-639"/>
                  <a:pt x="1782801" y="37273"/>
                  <a:pt x="2002777" y="0"/>
                </a:cubicBezTo>
                <a:cubicBezTo>
                  <a:pt x="2222753" y="-37273"/>
                  <a:pt x="2304424" y="8099"/>
                  <a:pt x="2578845" y="0"/>
                </a:cubicBezTo>
                <a:cubicBezTo>
                  <a:pt x="2853266" y="-8099"/>
                  <a:pt x="3000923" y="4977"/>
                  <a:pt x="3117226" y="0"/>
                </a:cubicBezTo>
                <a:cubicBezTo>
                  <a:pt x="3233529" y="-4977"/>
                  <a:pt x="3530712" y="13995"/>
                  <a:pt x="3768667" y="0"/>
                </a:cubicBezTo>
                <a:cubicBezTo>
                  <a:pt x="3773785" y="122586"/>
                  <a:pt x="3756322" y="169163"/>
                  <a:pt x="3768667" y="300434"/>
                </a:cubicBezTo>
                <a:cubicBezTo>
                  <a:pt x="3781012" y="431705"/>
                  <a:pt x="3738029" y="479515"/>
                  <a:pt x="3768667" y="625904"/>
                </a:cubicBezTo>
                <a:cubicBezTo>
                  <a:pt x="3558417" y="665085"/>
                  <a:pt x="3525415" y="624829"/>
                  <a:pt x="3343346" y="625904"/>
                </a:cubicBezTo>
                <a:cubicBezTo>
                  <a:pt x="3161277" y="626979"/>
                  <a:pt x="3008804" y="553743"/>
                  <a:pt x="2729592" y="625904"/>
                </a:cubicBezTo>
                <a:cubicBezTo>
                  <a:pt x="2450380" y="698065"/>
                  <a:pt x="2406676" y="619774"/>
                  <a:pt x="2266584" y="625904"/>
                </a:cubicBezTo>
                <a:cubicBezTo>
                  <a:pt x="2126492" y="632034"/>
                  <a:pt x="1812739" y="612885"/>
                  <a:pt x="1652830" y="625904"/>
                </a:cubicBezTo>
                <a:cubicBezTo>
                  <a:pt x="1492921" y="638923"/>
                  <a:pt x="1166677" y="615950"/>
                  <a:pt x="1039075" y="625904"/>
                </a:cubicBezTo>
                <a:cubicBezTo>
                  <a:pt x="911473" y="635858"/>
                  <a:pt x="771715" y="592893"/>
                  <a:pt x="576068" y="625904"/>
                </a:cubicBezTo>
                <a:cubicBezTo>
                  <a:pt x="380421" y="658915"/>
                  <a:pt x="263276" y="556887"/>
                  <a:pt x="0" y="625904"/>
                </a:cubicBezTo>
                <a:cubicBezTo>
                  <a:pt x="-9826" y="542395"/>
                  <a:pt x="20840" y="436872"/>
                  <a:pt x="0" y="300434"/>
                </a:cubicBezTo>
                <a:cubicBezTo>
                  <a:pt x="-20840" y="163996"/>
                  <a:pt x="9301" y="99272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74FFD9FC-91EF-4243-8A79-93736BB69BD3}"/>
              </a:ext>
            </a:extLst>
          </p:cNvPr>
          <p:cNvSpPr txBox="1"/>
          <p:nvPr/>
        </p:nvSpPr>
        <p:spPr>
          <a:xfrm>
            <a:off x="1944746" y="14695907"/>
            <a:ext cx="3470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sz="2800" dirty="0">
                <a:latin typeface="Segoe Script" panose="030B0504020000000003" pitchFamily="66" charset="0"/>
              </a:rPr>
              <a:t>a </a:t>
            </a:r>
            <a:r>
              <a:rPr lang="en-GB" sz="2800" dirty="0" err="1">
                <a:latin typeface="Segoe Script" panose="030B0504020000000003" pitchFamily="66" charset="0"/>
              </a:rPr>
              <a:t>une</a:t>
            </a:r>
            <a:r>
              <a:rPr lang="en-GB" sz="2800" dirty="0">
                <a:latin typeface="Segoe Script" panose="030B0504020000000003" pitchFamily="66" charset="0"/>
              </a:rPr>
              <a:t> </a:t>
            </a:r>
            <a:r>
              <a:rPr lang="en-GB" sz="2800" dirty="0" err="1">
                <a:latin typeface="Segoe Script" panose="030B0504020000000003" pitchFamily="66" charset="0"/>
              </a:rPr>
              <a:t>université</a:t>
            </a:r>
            <a:r>
              <a:rPr lang="en-GB" sz="2800" dirty="0">
                <a:latin typeface="Segoe Script" panose="030B0504020000000003" pitchFamily="66" charset="0"/>
              </a:rPr>
              <a:t>.</a:t>
            </a:r>
          </a:p>
        </p:txBody>
      </p:sp>
      <p:pic>
        <p:nvPicPr>
          <p:cNvPr id="87" name="Picture 2" descr="Paper, Write, Texture, Lines, Pattern, Writing Paper">
            <a:extLst>
              <a:ext uri="{FF2B5EF4-FFF2-40B4-BE49-F238E27FC236}">
                <a16:creationId xmlns:a16="http://schemas.microsoft.com/office/drawing/2014/main" id="{966895DA-7139-4A7C-BF83-6F6B2F818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1773296" y="15501993"/>
            <a:ext cx="2811780" cy="625904"/>
          </a:xfrm>
          <a:custGeom>
            <a:avLst/>
            <a:gdLst>
              <a:gd name="connsiteX0" fmla="*/ 0 w 2811780"/>
              <a:gd name="connsiteY0" fmla="*/ 0 h 625904"/>
              <a:gd name="connsiteX1" fmla="*/ 478003 w 2811780"/>
              <a:gd name="connsiteY1" fmla="*/ 0 h 625904"/>
              <a:gd name="connsiteX2" fmla="*/ 1040359 w 2811780"/>
              <a:gd name="connsiteY2" fmla="*/ 0 h 625904"/>
              <a:gd name="connsiteX3" fmla="*/ 1518361 w 2811780"/>
              <a:gd name="connsiteY3" fmla="*/ 0 h 625904"/>
              <a:gd name="connsiteX4" fmla="*/ 2136953 w 2811780"/>
              <a:gd name="connsiteY4" fmla="*/ 0 h 625904"/>
              <a:gd name="connsiteX5" fmla="*/ 2811780 w 2811780"/>
              <a:gd name="connsiteY5" fmla="*/ 0 h 625904"/>
              <a:gd name="connsiteX6" fmla="*/ 2811780 w 2811780"/>
              <a:gd name="connsiteY6" fmla="*/ 312952 h 625904"/>
              <a:gd name="connsiteX7" fmla="*/ 2811780 w 2811780"/>
              <a:gd name="connsiteY7" fmla="*/ 625904 h 625904"/>
              <a:gd name="connsiteX8" fmla="*/ 2333777 w 2811780"/>
              <a:gd name="connsiteY8" fmla="*/ 625904 h 625904"/>
              <a:gd name="connsiteX9" fmla="*/ 1743304 w 2811780"/>
              <a:gd name="connsiteY9" fmla="*/ 625904 h 625904"/>
              <a:gd name="connsiteX10" fmla="*/ 1209065 w 2811780"/>
              <a:gd name="connsiteY10" fmla="*/ 625904 h 625904"/>
              <a:gd name="connsiteX11" fmla="*/ 590474 w 2811780"/>
              <a:gd name="connsiteY11" fmla="*/ 625904 h 625904"/>
              <a:gd name="connsiteX12" fmla="*/ 0 w 2811780"/>
              <a:gd name="connsiteY12" fmla="*/ 625904 h 625904"/>
              <a:gd name="connsiteX13" fmla="*/ 0 w 2811780"/>
              <a:gd name="connsiteY13" fmla="*/ 300434 h 625904"/>
              <a:gd name="connsiteX14" fmla="*/ 0 w 2811780"/>
              <a:gd name="connsiteY14" fmla="*/ 0 h 62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11780" h="625904" extrusionOk="0">
                <a:moveTo>
                  <a:pt x="0" y="0"/>
                </a:moveTo>
                <a:cubicBezTo>
                  <a:pt x="194563" y="-22066"/>
                  <a:pt x="365816" y="3987"/>
                  <a:pt x="478003" y="0"/>
                </a:cubicBezTo>
                <a:cubicBezTo>
                  <a:pt x="590190" y="-3987"/>
                  <a:pt x="771618" y="21590"/>
                  <a:pt x="1040359" y="0"/>
                </a:cubicBezTo>
                <a:cubicBezTo>
                  <a:pt x="1309100" y="-21590"/>
                  <a:pt x="1368040" y="27328"/>
                  <a:pt x="1518361" y="0"/>
                </a:cubicBezTo>
                <a:cubicBezTo>
                  <a:pt x="1668682" y="-27328"/>
                  <a:pt x="1902262" y="30740"/>
                  <a:pt x="2136953" y="0"/>
                </a:cubicBezTo>
                <a:cubicBezTo>
                  <a:pt x="2371644" y="-30740"/>
                  <a:pt x="2487044" y="68882"/>
                  <a:pt x="2811780" y="0"/>
                </a:cubicBezTo>
                <a:cubicBezTo>
                  <a:pt x="2834391" y="126213"/>
                  <a:pt x="2775716" y="231209"/>
                  <a:pt x="2811780" y="312952"/>
                </a:cubicBezTo>
                <a:cubicBezTo>
                  <a:pt x="2847844" y="394695"/>
                  <a:pt x="2808753" y="469973"/>
                  <a:pt x="2811780" y="625904"/>
                </a:cubicBezTo>
                <a:cubicBezTo>
                  <a:pt x="2572780" y="668767"/>
                  <a:pt x="2561922" y="571328"/>
                  <a:pt x="2333777" y="625904"/>
                </a:cubicBezTo>
                <a:cubicBezTo>
                  <a:pt x="2105632" y="680480"/>
                  <a:pt x="1936775" y="594849"/>
                  <a:pt x="1743304" y="625904"/>
                </a:cubicBezTo>
                <a:cubicBezTo>
                  <a:pt x="1549833" y="656959"/>
                  <a:pt x="1438480" y="607268"/>
                  <a:pt x="1209065" y="625904"/>
                </a:cubicBezTo>
                <a:cubicBezTo>
                  <a:pt x="979650" y="644540"/>
                  <a:pt x="726251" y="572251"/>
                  <a:pt x="590474" y="625904"/>
                </a:cubicBezTo>
                <a:cubicBezTo>
                  <a:pt x="454697" y="679557"/>
                  <a:pt x="222827" y="606022"/>
                  <a:pt x="0" y="625904"/>
                </a:cubicBezTo>
                <a:cubicBezTo>
                  <a:pt x="-6751" y="492838"/>
                  <a:pt x="12030" y="393174"/>
                  <a:pt x="0" y="300434"/>
                </a:cubicBezTo>
                <a:cubicBezTo>
                  <a:pt x="-12030" y="207694"/>
                  <a:pt x="17226" y="8948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03BDCA36-26F5-4257-9F84-0E9DE26E0107}"/>
              </a:ext>
            </a:extLst>
          </p:cNvPr>
          <p:cNvSpPr txBox="1"/>
          <p:nvPr/>
        </p:nvSpPr>
        <p:spPr>
          <a:xfrm>
            <a:off x="1944746" y="15553335"/>
            <a:ext cx="226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sz="2800" dirty="0">
                <a:latin typeface="Segoe Script" panose="030B0504020000000003" pitchFamily="66" charset="0"/>
              </a:rPr>
              <a:t>ai un café.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38EE13-18D9-4C28-B789-026FB9BF50CB}"/>
              </a:ext>
            </a:extLst>
          </p:cNvPr>
          <p:cNvSpPr txBox="1"/>
          <p:nvPr/>
        </p:nvSpPr>
        <p:spPr>
          <a:xfrm>
            <a:off x="958476" y="11376731"/>
            <a:ext cx="1801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______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90BBE0F9-64D0-43F4-AF20-C0A46E487DDC}"/>
              </a:ext>
            </a:extLst>
          </p:cNvPr>
          <p:cNvSpPr txBox="1"/>
          <p:nvPr/>
        </p:nvSpPr>
        <p:spPr>
          <a:xfrm>
            <a:off x="958475" y="12221918"/>
            <a:ext cx="1801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______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ED9F40D9-DA6D-4F1A-AFC2-B4BFB5C0A57C}"/>
              </a:ext>
            </a:extLst>
          </p:cNvPr>
          <p:cNvSpPr txBox="1"/>
          <p:nvPr/>
        </p:nvSpPr>
        <p:spPr>
          <a:xfrm>
            <a:off x="938693" y="13110869"/>
            <a:ext cx="1801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______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8EA8DAC-1DB8-4AF7-8768-6A851A065AAA}"/>
              </a:ext>
            </a:extLst>
          </p:cNvPr>
          <p:cNvSpPr txBox="1"/>
          <p:nvPr/>
        </p:nvSpPr>
        <p:spPr>
          <a:xfrm>
            <a:off x="890517" y="13994151"/>
            <a:ext cx="1801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______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943EF1EC-C484-41B7-9E37-9F3CD93263E9}"/>
              </a:ext>
            </a:extLst>
          </p:cNvPr>
          <p:cNvSpPr txBox="1"/>
          <p:nvPr/>
        </p:nvSpPr>
        <p:spPr>
          <a:xfrm>
            <a:off x="966315" y="14829142"/>
            <a:ext cx="1801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______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BD232DC-3C9D-493B-B369-6B546F418F4A}"/>
              </a:ext>
            </a:extLst>
          </p:cNvPr>
          <p:cNvSpPr txBox="1"/>
          <p:nvPr/>
        </p:nvSpPr>
        <p:spPr>
          <a:xfrm>
            <a:off x="966315" y="15739810"/>
            <a:ext cx="1801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______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B9A2DC-C56B-42E5-967D-516A62E638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24994" y="11240394"/>
            <a:ext cx="6103306" cy="4215269"/>
          </a:xfrm>
          <a:prstGeom prst="rect">
            <a:avLst/>
          </a:prstGeom>
        </p:spPr>
      </p:pic>
      <p:sp>
        <p:nvSpPr>
          <p:cNvPr id="119" name="Action Button: Blank 11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5A8D245-1A11-4D74-B013-8DD264C46BB3}"/>
              </a:ext>
            </a:extLst>
          </p:cNvPr>
          <p:cNvSpPr/>
          <p:nvPr/>
        </p:nvSpPr>
        <p:spPr>
          <a:xfrm>
            <a:off x="4701906" y="1133837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786EB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B8E6925E-6CA3-44C0-B20E-6F809FF6B7CE}"/>
              </a:ext>
            </a:extLst>
          </p:cNvPr>
          <p:cNvSpPr txBox="1"/>
          <p:nvPr/>
        </p:nvSpPr>
        <p:spPr>
          <a:xfrm>
            <a:off x="1035342" y="11355331"/>
            <a:ext cx="11238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Century Gothic" panose="020B0502020202020204" pitchFamily="34" charset="0"/>
              </a:rPr>
              <a:t>Elle</a:t>
            </a: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FF26492C-C968-4D06-AF97-C5F8BC1C4D5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33"/>
          <a:stretch/>
        </p:blipFill>
        <p:spPr>
          <a:xfrm>
            <a:off x="4579686" y="77683"/>
            <a:ext cx="1229010" cy="1120919"/>
          </a:xfrm>
          <a:prstGeom prst="ellipse">
            <a:avLst/>
          </a:prstGeom>
        </p:spPr>
      </p:pic>
      <p:sp>
        <p:nvSpPr>
          <p:cNvPr id="125" name="Speech Bubble: Rectangle with Corners Rounded 124">
            <a:extLst>
              <a:ext uri="{FF2B5EF4-FFF2-40B4-BE49-F238E27FC236}">
                <a16:creationId xmlns:a16="http://schemas.microsoft.com/office/drawing/2014/main" id="{04F6343B-49F2-4CB0-8E1D-FEB0D722D900}"/>
              </a:ext>
            </a:extLst>
          </p:cNvPr>
          <p:cNvSpPr/>
          <p:nvPr/>
        </p:nvSpPr>
        <p:spPr>
          <a:xfrm>
            <a:off x="6420413" y="318638"/>
            <a:ext cx="2054816" cy="971826"/>
          </a:xfrm>
          <a:prstGeom prst="wedgeRoundRectCallout">
            <a:avLst>
              <a:gd name="adj1" fmla="val -98212"/>
              <a:gd name="adj2" fmla="val -75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J’habite</a:t>
            </a:r>
            <a:r>
              <a:rPr lang="en-GB" sz="2000" b="1" dirty="0">
                <a:latin typeface="Century Gothic" panose="020B0502020202020204" pitchFamily="34" charset="0"/>
              </a:rPr>
              <a:t> à Manchester, </a:t>
            </a:r>
            <a:r>
              <a:rPr lang="en-GB" sz="2000" b="1" dirty="0" err="1">
                <a:latin typeface="Century Gothic" panose="020B0502020202020204" pitchFamily="34" charset="0"/>
              </a:rPr>
              <a:t>en</a:t>
            </a:r>
            <a:r>
              <a:rPr lang="en-GB" sz="2000" b="1" dirty="0"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latin typeface="Century Gothic" panose="020B0502020202020204" pitchFamily="34" charset="0"/>
              </a:rPr>
              <a:t>Angleterre</a:t>
            </a:r>
            <a:r>
              <a:rPr lang="en-GB" sz="2000" b="1" dirty="0"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28873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3919435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529822" y="22439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8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1275309" y="15502104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7740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32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545615" y="1182004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Lorient a quoi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69" y="1012593"/>
            <a:ext cx="2377646" cy="85351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A5AA745-C7B7-4626-A865-78BA16396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60" y="7400034"/>
            <a:ext cx="2549366" cy="862105"/>
          </a:xfrm>
          <a:prstGeom prst="rect">
            <a:avLst/>
          </a:prstGeom>
        </p:spPr>
      </p:pic>
      <p:graphicFrame>
        <p:nvGraphicFramePr>
          <p:cNvPr id="46" name="Table 4">
            <a:extLst>
              <a:ext uri="{FF2B5EF4-FFF2-40B4-BE49-F238E27FC236}">
                <a16:creationId xmlns:a16="http://schemas.microsoft.com/office/drawing/2014/main" id="{B3BB5B2A-ED5E-4CB0-9B46-697FCCB76C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00492"/>
              </p:ext>
            </p:extLst>
          </p:nvPr>
        </p:nvGraphicFramePr>
        <p:xfrm>
          <a:off x="339867" y="8012062"/>
          <a:ext cx="10039526" cy="4987578"/>
        </p:xfrm>
        <a:graphic>
          <a:graphicData uri="http://schemas.openxmlformats.org/drawingml/2006/table">
            <a:tbl>
              <a:tblPr firstRow="1" bandRow="1"/>
              <a:tblGrid>
                <a:gridCol w="171906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8268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6876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6901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693381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2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êtes</a:t>
                      </a:r>
                      <a:endParaRPr lang="en-GB" sz="2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retard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ensemble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69338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ici</a:t>
                      </a:r>
                      <a:endParaRPr lang="en-GB" sz="2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là</a:t>
                      </a:r>
                      <a:endParaRPr lang="en-GB" sz="2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tôt</a:t>
                      </a:r>
                      <a:endParaRPr lang="en-GB" sz="2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693381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pour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l’école</a:t>
                      </a:r>
                      <a:r>
                        <a:rPr lang="en-GB" sz="2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(f)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indépendante</a:t>
                      </a:r>
                      <a:endParaRPr lang="en-GB" sz="2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69338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sale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propre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idéal</a:t>
                      </a:r>
                      <a:endParaRPr lang="en-GB" sz="2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693381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l’hôtel</a:t>
                      </a:r>
                      <a:r>
                        <a:rPr lang="en-GB" sz="2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poste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69338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endParaRPr lang="en-GB" sz="2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2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cinéma</a:t>
                      </a:r>
                      <a:endParaRPr lang="en-GB" sz="2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très</a:t>
                      </a:r>
                      <a:endParaRPr lang="en-GB" sz="2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2729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avoir</a:t>
                      </a:r>
                      <a:endParaRPr lang="en-GB" sz="2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utile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café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47" name="Picture 46">
            <a:extLst>
              <a:ext uri="{FF2B5EF4-FFF2-40B4-BE49-F238E27FC236}">
                <a16:creationId xmlns:a16="http://schemas.microsoft.com/office/drawing/2014/main" id="{2308B624-5194-4A7C-A6FD-865CB870F6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159" y="9770050"/>
            <a:ext cx="1019171" cy="862105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91DAA8C6-F395-4AC7-9FD9-DDEA7644BB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59" y="8404449"/>
            <a:ext cx="1019171" cy="94646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152FBB3-6683-468D-9A49-7F7B68C12B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483" y="11380327"/>
            <a:ext cx="998847" cy="87876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D691ECD-D758-4194-9C2D-62146A98A9A6}"/>
              </a:ext>
            </a:extLst>
          </p:cNvPr>
          <p:cNvSpPr txBox="1"/>
          <p:nvPr/>
        </p:nvSpPr>
        <p:spPr>
          <a:xfrm>
            <a:off x="1441429" y="8700139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ABB95ED-1E41-486F-AC4D-7BC010A71CC5}"/>
              </a:ext>
            </a:extLst>
          </p:cNvPr>
          <p:cNvSpPr txBox="1"/>
          <p:nvPr/>
        </p:nvSpPr>
        <p:spPr>
          <a:xfrm>
            <a:off x="1453885" y="9961455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17C316E-E28C-4E11-AA11-EF3C3C0A2F3F}"/>
              </a:ext>
            </a:extLst>
          </p:cNvPr>
          <p:cNvSpPr txBox="1"/>
          <p:nvPr/>
        </p:nvSpPr>
        <p:spPr>
          <a:xfrm>
            <a:off x="1487602" y="11552409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44C242C-CE53-4310-A612-ED8793F4BB86}"/>
              </a:ext>
            </a:extLst>
          </p:cNvPr>
          <p:cNvSpPr/>
          <p:nvPr/>
        </p:nvSpPr>
        <p:spPr>
          <a:xfrm>
            <a:off x="2822023" y="7548434"/>
            <a:ext cx="7557370" cy="46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0DE0FFE-E617-41F3-8A2B-3577B74F3E19}"/>
              </a:ext>
            </a:extLst>
          </p:cNvPr>
          <p:cNvSpPr txBox="1"/>
          <p:nvPr/>
        </p:nvSpPr>
        <p:spPr>
          <a:xfrm>
            <a:off x="1975755" y="13114355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</a:t>
            </a:r>
            <a:r>
              <a:rPr lang="en-GB" sz="2626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A.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B on next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" name="CustomShape 3">
            <a:extLst>
              <a:ext uri="{FF2B5EF4-FFF2-40B4-BE49-F238E27FC236}">
                <a16:creationId xmlns:a16="http://schemas.microsoft.com/office/drawing/2014/main" id="{A8259E78-721D-4911-B221-83C1F52434B8}"/>
              </a:ext>
            </a:extLst>
          </p:cNvPr>
          <p:cNvSpPr/>
          <p:nvPr/>
        </p:nvSpPr>
        <p:spPr>
          <a:xfrm>
            <a:off x="243596" y="13772633"/>
            <a:ext cx="6123758" cy="20805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1. Say these sentences in French.</a:t>
            </a:r>
            <a:b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1. Number 1 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has </a:t>
            </a: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 cinema.</a:t>
            </a:r>
            <a:b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2. Number 2 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</a:t>
            </a: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 university.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3. Number 3 </a:t>
            </a:r>
            <a:r>
              <a:rPr lang="en-GB" sz="20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is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a museum.</a:t>
            </a:r>
            <a:b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4. Number 4 </a:t>
            </a:r>
            <a:r>
              <a:rPr lang="en-GB" sz="20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has 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 hotel.</a:t>
            </a:r>
            <a:b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5. Number 3 </a:t>
            </a:r>
            <a:r>
              <a:rPr lang="en-GB" sz="20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has 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 post office.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9C8CCA3-135F-4607-AC0D-75A2DD337B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5075" y="13045980"/>
            <a:ext cx="1750931" cy="690508"/>
          </a:xfrm>
          <a:prstGeom prst="rect">
            <a:avLst/>
          </a:prstGeom>
        </p:spPr>
      </p:pic>
      <p:sp>
        <p:nvSpPr>
          <p:cNvPr id="61" name="CustomShape 3">
            <a:extLst>
              <a:ext uri="{FF2B5EF4-FFF2-40B4-BE49-F238E27FC236}">
                <a16:creationId xmlns:a16="http://schemas.microsoft.com/office/drawing/2014/main" id="{7F5A63A1-4CE5-40D3-B671-7F9FE30EA4A9}"/>
              </a:ext>
            </a:extLst>
          </p:cNvPr>
          <p:cNvSpPr/>
          <p:nvPr/>
        </p:nvSpPr>
        <p:spPr>
          <a:xfrm>
            <a:off x="5344288" y="13761902"/>
            <a:ext cx="6387047" cy="20805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2. Listen and choose the matching picture. </a:t>
            </a:r>
          </a:p>
        </p:txBody>
      </p:sp>
      <p:graphicFrame>
        <p:nvGraphicFramePr>
          <p:cNvPr id="75" name="Table 7">
            <a:extLst>
              <a:ext uri="{FF2B5EF4-FFF2-40B4-BE49-F238E27FC236}">
                <a16:creationId xmlns:a16="http://schemas.microsoft.com/office/drawing/2014/main" id="{CE99C9F1-0951-42EB-BE3B-8A73FB6EF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403211"/>
              </p:ext>
            </p:extLst>
          </p:nvPr>
        </p:nvGraphicFramePr>
        <p:xfrm>
          <a:off x="5435020" y="14167666"/>
          <a:ext cx="5835652" cy="1898637"/>
        </p:xfrm>
        <a:graphic>
          <a:graphicData uri="http://schemas.openxmlformats.org/drawingml/2006/table">
            <a:tbl>
              <a:tblPr firstRow="1" bandRow="1"/>
              <a:tblGrid>
                <a:gridCol w="578770">
                  <a:extLst>
                    <a:ext uri="{9D8B030D-6E8A-4147-A177-3AD203B41FA5}">
                      <a16:colId xmlns:a16="http://schemas.microsoft.com/office/drawing/2014/main" val="412442054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042774819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928959875"/>
                    </a:ext>
                  </a:extLst>
                </a:gridCol>
                <a:gridCol w="589280">
                  <a:extLst>
                    <a:ext uri="{9D8B030D-6E8A-4147-A177-3AD203B41FA5}">
                      <a16:colId xmlns:a16="http://schemas.microsoft.com/office/drawing/2014/main" val="1348556700"/>
                    </a:ext>
                  </a:extLst>
                </a:gridCol>
                <a:gridCol w="1175639">
                  <a:extLst>
                    <a:ext uri="{9D8B030D-6E8A-4147-A177-3AD203B41FA5}">
                      <a16:colId xmlns:a16="http://schemas.microsoft.com/office/drawing/2014/main" val="4133833653"/>
                    </a:ext>
                  </a:extLst>
                </a:gridCol>
                <a:gridCol w="1114523">
                  <a:extLst>
                    <a:ext uri="{9D8B030D-6E8A-4147-A177-3AD203B41FA5}">
                      <a16:colId xmlns:a16="http://schemas.microsoft.com/office/drawing/2014/main" val="3253070535"/>
                    </a:ext>
                  </a:extLst>
                </a:gridCol>
              </a:tblGrid>
              <a:tr h="63287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0912393"/>
                  </a:ext>
                </a:extLst>
              </a:tr>
              <a:tr h="63287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9639979"/>
                  </a:ext>
                </a:extLst>
              </a:tr>
              <a:tr h="63287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608900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525DA70-8259-4867-8D57-A49ECE19CE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62047" y="714527"/>
            <a:ext cx="3590855" cy="3816427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B3E49286-02FF-4107-AB4C-09968B132D59}"/>
              </a:ext>
            </a:extLst>
          </p:cNvPr>
          <p:cNvSpPr txBox="1"/>
          <p:nvPr/>
        </p:nvSpPr>
        <p:spPr>
          <a:xfrm>
            <a:off x="470153" y="1902252"/>
            <a:ext cx="8026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latin typeface="Century Gothic" panose="020B0502020202020204" pitchFamily="34" charset="0"/>
              </a:rPr>
              <a:t>À Lorient on a </a:t>
            </a:r>
            <a:r>
              <a:rPr lang="en-GB" sz="2000" b="1" dirty="0" err="1">
                <a:latin typeface="Century Gothic" panose="020B0502020202020204" pitchFamily="34" charset="0"/>
              </a:rPr>
              <a:t>une</a:t>
            </a:r>
            <a:r>
              <a:rPr lang="en-GB" sz="2000" b="1" dirty="0">
                <a:latin typeface="Century Gothic" panose="020B0502020202020204" pitchFamily="34" charset="0"/>
              </a:rPr>
              <a:t> école </a:t>
            </a:r>
            <a:r>
              <a:rPr lang="en-GB" sz="2000" dirty="0">
                <a:latin typeface="Century Gothic" panose="020B0502020202020204" pitchFamily="34" charset="0"/>
              </a:rPr>
              <a:t>| </a:t>
            </a:r>
            <a:r>
              <a:rPr lang="en-GB" sz="2000" b="1" dirty="0">
                <a:latin typeface="Century Gothic" panose="020B0502020202020204" pitchFamily="34" charset="0"/>
              </a:rPr>
              <a:t>un café </a:t>
            </a:r>
            <a:r>
              <a:rPr lang="en-GB" sz="2000" dirty="0" err="1">
                <a:latin typeface="Century Gothic" panose="020B0502020202020204" pitchFamily="34" charset="0"/>
              </a:rPr>
              <a:t>important</a:t>
            </a:r>
            <a:r>
              <a:rPr lang="en-GB" sz="2000" b="1" dirty="0" err="1">
                <a:latin typeface="Century Gothic" panose="020B0502020202020204" pitchFamily="34" charset="0"/>
              </a:rPr>
              <a:t>e</a:t>
            </a:r>
            <a:r>
              <a:rPr lang="en-GB" sz="20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4C27136-2AB9-42EE-AE38-F25F0274EC55}"/>
              </a:ext>
            </a:extLst>
          </p:cNvPr>
          <p:cNvSpPr txBox="1"/>
          <p:nvPr/>
        </p:nvSpPr>
        <p:spPr>
          <a:xfrm>
            <a:off x="485175" y="2411769"/>
            <a:ext cx="8744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latin typeface="Century Gothic" panose="020B0502020202020204" pitchFamily="34" charset="0"/>
              </a:rPr>
              <a:t>À Lorient on a </a:t>
            </a:r>
            <a:r>
              <a:rPr lang="en-GB" sz="2000" b="1" dirty="0">
                <a:latin typeface="Century Gothic" panose="020B0502020202020204" pitchFamily="34" charset="0"/>
              </a:rPr>
              <a:t>un </a:t>
            </a:r>
            <a:r>
              <a:rPr lang="en-GB" sz="2000" b="1" dirty="0" err="1">
                <a:latin typeface="Century Gothic" panose="020B0502020202020204" pitchFamily="34" charset="0"/>
              </a:rPr>
              <a:t>cinéma</a:t>
            </a:r>
            <a:r>
              <a:rPr lang="en-GB" sz="2000" b="1" dirty="0">
                <a:latin typeface="Century Gothic" panose="020B0502020202020204" pitchFamily="34" charset="0"/>
              </a:rPr>
              <a:t> </a:t>
            </a:r>
            <a:r>
              <a:rPr lang="en-GB" sz="2000" dirty="0">
                <a:latin typeface="Century Gothic" panose="020B0502020202020204" pitchFamily="34" charset="0"/>
              </a:rPr>
              <a:t>| </a:t>
            </a:r>
            <a:r>
              <a:rPr lang="en-GB" sz="2000" b="1" dirty="0" err="1">
                <a:latin typeface="Century Gothic" panose="020B0502020202020204" pitchFamily="34" charset="0"/>
              </a:rPr>
              <a:t>une</a:t>
            </a:r>
            <a:r>
              <a:rPr lang="en-GB" sz="2000" b="1" dirty="0"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latin typeface="Century Gothic" panose="020B0502020202020204" pitchFamily="34" charset="0"/>
              </a:rPr>
              <a:t>université</a:t>
            </a:r>
            <a:r>
              <a:rPr lang="en-GB" sz="2000" b="1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indépendant</a:t>
            </a:r>
            <a:r>
              <a:rPr lang="en-GB" sz="2000" dirty="0"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B2EFE11-2CC0-4F19-8937-5D2DF8AAF3EA}"/>
              </a:ext>
            </a:extLst>
          </p:cNvPr>
          <p:cNvGrpSpPr/>
          <p:nvPr/>
        </p:nvGrpSpPr>
        <p:grpSpPr>
          <a:xfrm>
            <a:off x="6046425" y="1904489"/>
            <a:ext cx="509261" cy="409037"/>
            <a:chOff x="6842913" y="1657120"/>
            <a:chExt cx="509261" cy="409037"/>
          </a:xfrm>
          <a:noFill/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80B2904-7C8B-4336-B467-1FC9C96C7C12}"/>
                </a:ext>
              </a:extLst>
            </p:cNvPr>
            <p:cNvGrpSpPr/>
            <p:nvPr/>
          </p:nvGrpSpPr>
          <p:grpSpPr>
            <a:xfrm rot="6344507">
              <a:off x="6883376" y="1616657"/>
              <a:ext cx="405475" cy="486401"/>
              <a:chOff x="7934936" y="2200288"/>
              <a:chExt cx="405475" cy="486401"/>
            </a:xfrm>
            <a:grpFill/>
          </p:grpSpPr>
          <p:pic>
            <p:nvPicPr>
              <p:cNvPr id="78" name="Picture 77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5B5C3E4A-50A8-46EE-AD91-5CA531ABB7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0288"/>
                <a:ext cx="405475" cy="485508"/>
              </a:xfrm>
              <a:prstGeom prst="rect">
                <a:avLst/>
              </a:prstGeom>
              <a:grpFill/>
            </p:spPr>
          </p:pic>
          <p:pic>
            <p:nvPicPr>
              <p:cNvPr id="79" name="Picture 78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3305C8DA-EDED-4705-B935-AE690FF476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1181"/>
                <a:ext cx="405475" cy="485508"/>
              </a:xfrm>
              <a:prstGeom prst="rect">
                <a:avLst/>
              </a:prstGeom>
              <a:grpFill/>
            </p:spPr>
          </p:pic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3501F19-DFDB-4736-B7EA-ED7A639C8947}"/>
                </a:ext>
              </a:extLst>
            </p:cNvPr>
            <p:cNvGrpSpPr/>
            <p:nvPr/>
          </p:nvGrpSpPr>
          <p:grpSpPr>
            <a:xfrm rot="6344507">
              <a:off x="6906236" y="1620219"/>
              <a:ext cx="405475" cy="486401"/>
              <a:chOff x="7934936" y="2200288"/>
              <a:chExt cx="405475" cy="486401"/>
            </a:xfrm>
            <a:grpFill/>
          </p:grpSpPr>
          <p:pic>
            <p:nvPicPr>
              <p:cNvPr id="76" name="Picture 75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24E8DB07-E591-47C3-81AD-65F2BEE6FE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0288"/>
                <a:ext cx="405475" cy="485508"/>
              </a:xfrm>
              <a:prstGeom prst="rect">
                <a:avLst/>
              </a:prstGeom>
              <a:grpFill/>
            </p:spPr>
          </p:pic>
          <p:pic>
            <p:nvPicPr>
              <p:cNvPr id="77" name="Picture 76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A9075234-929D-4394-AF1F-D72694EA61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1181"/>
                <a:ext cx="405475" cy="485508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8B8ED1B-52D6-43EC-A545-42EF81FC29E5}"/>
              </a:ext>
            </a:extLst>
          </p:cNvPr>
          <p:cNvGrpSpPr/>
          <p:nvPr/>
        </p:nvGrpSpPr>
        <p:grpSpPr>
          <a:xfrm>
            <a:off x="7242396" y="2451971"/>
            <a:ext cx="509261" cy="409037"/>
            <a:chOff x="6842913" y="1657120"/>
            <a:chExt cx="509261" cy="409037"/>
          </a:xfrm>
          <a:noFill/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EE76A4F-0CFC-4DAC-B0CE-0A12DC696BF9}"/>
                </a:ext>
              </a:extLst>
            </p:cNvPr>
            <p:cNvGrpSpPr/>
            <p:nvPr/>
          </p:nvGrpSpPr>
          <p:grpSpPr>
            <a:xfrm rot="6344507">
              <a:off x="6883376" y="1616657"/>
              <a:ext cx="405475" cy="486401"/>
              <a:chOff x="7934936" y="2200288"/>
              <a:chExt cx="405475" cy="486401"/>
            </a:xfrm>
            <a:grpFill/>
          </p:grpSpPr>
          <p:pic>
            <p:nvPicPr>
              <p:cNvPr id="86" name="Picture 85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B74E2DA7-5E3D-4E2E-8AE8-1360A26574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0288"/>
                <a:ext cx="405475" cy="485508"/>
              </a:xfrm>
              <a:prstGeom prst="rect">
                <a:avLst/>
              </a:prstGeom>
              <a:grpFill/>
            </p:spPr>
          </p:pic>
          <p:pic>
            <p:nvPicPr>
              <p:cNvPr id="87" name="Picture 86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44AF0221-28C4-444B-A975-3BFDC98BD7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1181"/>
                <a:ext cx="405475" cy="485508"/>
              </a:xfrm>
              <a:prstGeom prst="rect">
                <a:avLst/>
              </a:prstGeom>
              <a:grpFill/>
            </p:spPr>
          </p:pic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0E2B0B99-5A12-4714-B59B-0D40130CAE11}"/>
                </a:ext>
              </a:extLst>
            </p:cNvPr>
            <p:cNvGrpSpPr/>
            <p:nvPr/>
          </p:nvGrpSpPr>
          <p:grpSpPr>
            <a:xfrm rot="6344507">
              <a:off x="6906236" y="1620219"/>
              <a:ext cx="405475" cy="486401"/>
              <a:chOff x="7934936" y="2200288"/>
              <a:chExt cx="405475" cy="486401"/>
            </a:xfrm>
            <a:grpFill/>
          </p:grpSpPr>
          <p:pic>
            <p:nvPicPr>
              <p:cNvPr id="83" name="Picture 82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695AD83B-811C-4BA5-958A-7111C35788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0288"/>
                <a:ext cx="405475" cy="485508"/>
              </a:xfrm>
              <a:prstGeom prst="rect">
                <a:avLst/>
              </a:prstGeom>
              <a:grpFill/>
            </p:spPr>
          </p:pic>
          <p:pic>
            <p:nvPicPr>
              <p:cNvPr id="85" name="Picture 84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155B5F78-989F-4F63-99EE-BC3342B437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1181"/>
                <a:ext cx="405475" cy="485508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07D3CE33-45EA-46AC-B1D9-AF35C9A9B51D}"/>
              </a:ext>
            </a:extLst>
          </p:cNvPr>
          <p:cNvSpPr txBox="1"/>
          <p:nvPr/>
        </p:nvSpPr>
        <p:spPr>
          <a:xfrm>
            <a:off x="477483" y="2887706"/>
            <a:ext cx="8026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latin typeface="Century Gothic" panose="020B0502020202020204" pitchFamily="34" charset="0"/>
              </a:rPr>
              <a:t>À Lorient on a </a:t>
            </a:r>
            <a:r>
              <a:rPr lang="en-GB" sz="2000" b="1" dirty="0">
                <a:latin typeface="Century Gothic" panose="020B0502020202020204" pitchFamily="34" charset="0"/>
              </a:rPr>
              <a:t>un parc </a:t>
            </a:r>
            <a:r>
              <a:rPr lang="en-GB" sz="2000" dirty="0">
                <a:latin typeface="Century Gothic" panose="020B0502020202020204" pitchFamily="34" charset="0"/>
              </a:rPr>
              <a:t>| </a:t>
            </a:r>
            <a:r>
              <a:rPr lang="en-GB" sz="2000" b="1" dirty="0" err="1">
                <a:latin typeface="Century Gothic" panose="020B0502020202020204" pitchFamily="34" charset="0"/>
              </a:rPr>
              <a:t>une</a:t>
            </a:r>
            <a:r>
              <a:rPr lang="en-GB" sz="2000" b="1" dirty="0">
                <a:latin typeface="Century Gothic" panose="020B0502020202020204" pitchFamily="34" charset="0"/>
              </a:rPr>
              <a:t> poste </a:t>
            </a:r>
            <a:r>
              <a:rPr lang="en-GB" sz="2000" dirty="0" err="1">
                <a:latin typeface="Century Gothic" panose="020B0502020202020204" pitchFamily="34" charset="0"/>
              </a:rPr>
              <a:t>différent</a:t>
            </a:r>
            <a:r>
              <a:rPr lang="en-GB" sz="2000" dirty="0"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CE14C98-497C-4AFF-9D3E-319F3F0FC241}"/>
              </a:ext>
            </a:extLst>
          </p:cNvPr>
          <p:cNvGrpSpPr/>
          <p:nvPr/>
        </p:nvGrpSpPr>
        <p:grpSpPr>
          <a:xfrm>
            <a:off x="5867076" y="2847086"/>
            <a:ext cx="509261" cy="409037"/>
            <a:chOff x="6842913" y="1657120"/>
            <a:chExt cx="509261" cy="409037"/>
          </a:xfrm>
          <a:noFill/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004865C9-E574-4F95-BE27-0E7982A834C0}"/>
                </a:ext>
              </a:extLst>
            </p:cNvPr>
            <p:cNvGrpSpPr/>
            <p:nvPr/>
          </p:nvGrpSpPr>
          <p:grpSpPr>
            <a:xfrm rot="6344507">
              <a:off x="6883376" y="1616657"/>
              <a:ext cx="405475" cy="486401"/>
              <a:chOff x="7934936" y="2200288"/>
              <a:chExt cx="405475" cy="486401"/>
            </a:xfrm>
            <a:grpFill/>
          </p:grpSpPr>
          <p:pic>
            <p:nvPicPr>
              <p:cNvPr id="97" name="Picture 96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07978258-0AAB-4A9F-90C2-2B8AD50DCA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0288"/>
                <a:ext cx="405475" cy="485508"/>
              </a:xfrm>
              <a:prstGeom prst="rect">
                <a:avLst/>
              </a:prstGeom>
              <a:grpFill/>
            </p:spPr>
          </p:pic>
          <p:pic>
            <p:nvPicPr>
              <p:cNvPr id="98" name="Picture 97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E4BE991B-EB6E-4079-B55F-AC06664F57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1181"/>
                <a:ext cx="405475" cy="485508"/>
              </a:xfrm>
              <a:prstGeom prst="rect">
                <a:avLst/>
              </a:prstGeom>
              <a:grpFill/>
            </p:spPr>
          </p:pic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A1F16AB8-FF87-4577-807A-66152EB522EC}"/>
                </a:ext>
              </a:extLst>
            </p:cNvPr>
            <p:cNvGrpSpPr/>
            <p:nvPr/>
          </p:nvGrpSpPr>
          <p:grpSpPr>
            <a:xfrm rot="6344507">
              <a:off x="6906236" y="1620219"/>
              <a:ext cx="405475" cy="486401"/>
              <a:chOff x="7934936" y="2200288"/>
              <a:chExt cx="405475" cy="486401"/>
            </a:xfrm>
            <a:grpFill/>
          </p:grpSpPr>
          <p:pic>
            <p:nvPicPr>
              <p:cNvPr id="95" name="Picture 94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9253B3D6-67AE-46C2-96F7-9B14F13EEA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0288"/>
                <a:ext cx="405475" cy="485508"/>
              </a:xfrm>
              <a:prstGeom prst="rect">
                <a:avLst/>
              </a:prstGeom>
              <a:grpFill/>
            </p:spPr>
          </p:pic>
          <p:pic>
            <p:nvPicPr>
              <p:cNvPr id="96" name="Picture 95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342CA2DB-15A0-4773-8F57-B647DC9136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1181"/>
                <a:ext cx="405475" cy="485508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ECFA309D-F403-4E5C-9D34-9FE4642B7FA9}"/>
              </a:ext>
            </a:extLst>
          </p:cNvPr>
          <p:cNvSpPr txBox="1"/>
          <p:nvPr/>
        </p:nvSpPr>
        <p:spPr>
          <a:xfrm>
            <a:off x="464238" y="3433666"/>
            <a:ext cx="8026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latin typeface="Century Gothic" panose="020B0502020202020204" pitchFamily="34" charset="0"/>
              </a:rPr>
              <a:t>À Lorient on a </a:t>
            </a:r>
            <a:r>
              <a:rPr lang="en-GB" sz="2000" b="1" dirty="0">
                <a:latin typeface="Century Gothic" panose="020B0502020202020204" pitchFamily="34" charset="0"/>
              </a:rPr>
              <a:t>un </a:t>
            </a:r>
            <a:r>
              <a:rPr lang="en-GB" sz="2000" b="1" dirty="0" err="1">
                <a:latin typeface="Century Gothic" panose="020B0502020202020204" pitchFamily="34" charset="0"/>
              </a:rPr>
              <a:t>hôtel</a:t>
            </a:r>
            <a:r>
              <a:rPr lang="en-GB" sz="2000" b="1" dirty="0">
                <a:latin typeface="Century Gothic" panose="020B0502020202020204" pitchFamily="34" charset="0"/>
              </a:rPr>
              <a:t> </a:t>
            </a:r>
            <a:r>
              <a:rPr lang="en-GB" sz="2000" dirty="0">
                <a:latin typeface="Century Gothic" panose="020B0502020202020204" pitchFamily="34" charset="0"/>
              </a:rPr>
              <a:t>| </a:t>
            </a:r>
            <a:r>
              <a:rPr lang="en-GB" sz="2000" b="1" dirty="0" err="1">
                <a:latin typeface="Century Gothic" panose="020B0502020202020204" pitchFamily="34" charset="0"/>
              </a:rPr>
              <a:t>une</a:t>
            </a:r>
            <a:r>
              <a:rPr lang="en-GB" sz="2000" b="1" dirty="0">
                <a:latin typeface="Century Gothic" panose="020B0502020202020204" pitchFamily="34" charset="0"/>
              </a:rPr>
              <a:t> école </a:t>
            </a:r>
            <a:r>
              <a:rPr lang="en-GB" sz="2000" dirty="0" err="1">
                <a:latin typeface="Century Gothic" panose="020B0502020202020204" pitchFamily="34" charset="0"/>
              </a:rPr>
              <a:t>modern</a:t>
            </a:r>
            <a:r>
              <a:rPr lang="en-GB" sz="2000" b="1" dirty="0" err="1">
                <a:latin typeface="Century Gothic" panose="020B0502020202020204" pitchFamily="34" charset="0"/>
              </a:rPr>
              <a:t>e</a:t>
            </a:r>
            <a:r>
              <a:rPr lang="en-GB" sz="20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EECF8BE-9E25-45CB-9256-90BFB8A55260}"/>
              </a:ext>
            </a:extLst>
          </p:cNvPr>
          <p:cNvSpPr txBox="1"/>
          <p:nvPr/>
        </p:nvSpPr>
        <p:spPr>
          <a:xfrm>
            <a:off x="485175" y="4023539"/>
            <a:ext cx="8026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latin typeface="Century Gothic" panose="020B0502020202020204" pitchFamily="34" charset="0"/>
              </a:rPr>
              <a:t>À Lorient on a </a:t>
            </a:r>
            <a:r>
              <a:rPr lang="en-GB" sz="2000" b="1" dirty="0" err="1">
                <a:latin typeface="Century Gothic" panose="020B0502020202020204" pitchFamily="34" charset="0"/>
              </a:rPr>
              <a:t>une</a:t>
            </a:r>
            <a:r>
              <a:rPr lang="en-GB" sz="2000" b="1" dirty="0">
                <a:latin typeface="Century Gothic" panose="020B0502020202020204" pitchFamily="34" charset="0"/>
              </a:rPr>
              <a:t> poste </a:t>
            </a:r>
            <a:r>
              <a:rPr lang="en-GB" sz="2000" dirty="0">
                <a:latin typeface="Century Gothic" panose="020B0502020202020204" pitchFamily="34" charset="0"/>
              </a:rPr>
              <a:t>| </a:t>
            </a:r>
            <a:r>
              <a:rPr lang="en-GB" sz="2000" b="1" dirty="0">
                <a:latin typeface="Century Gothic" panose="020B0502020202020204" pitchFamily="34" charset="0"/>
              </a:rPr>
              <a:t>un café </a:t>
            </a:r>
            <a:r>
              <a:rPr lang="en-GB" sz="2000" dirty="0">
                <a:latin typeface="Century Gothic" panose="020B0502020202020204" pitchFamily="34" charset="0"/>
              </a:rPr>
              <a:t>util</a:t>
            </a:r>
            <a:r>
              <a:rPr lang="en-GB" sz="2000" b="1" dirty="0">
                <a:latin typeface="Century Gothic" panose="020B0502020202020204" pitchFamily="34" charset="0"/>
              </a:rPr>
              <a:t>e</a:t>
            </a:r>
            <a:r>
              <a:rPr lang="en-GB" sz="2000" dirty="0"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EE4AF825-C7AC-41AB-8086-F7313FED947D}"/>
              </a:ext>
            </a:extLst>
          </p:cNvPr>
          <p:cNvGrpSpPr/>
          <p:nvPr/>
        </p:nvGrpSpPr>
        <p:grpSpPr>
          <a:xfrm>
            <a:off x="5875993" y="3422153"/>
            <a:ext cx="509261" cy="409037"/>
            <a:chOff x="6842913" y="1657120"/>
            <a:chExt cx="509261" cy="409037"/>
          </a:xfrm>
          <a:noFill/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27DCFC6-1B07-4E5C-94C9-E48644309ABA}"/>
                </a:ext>
              </a:extLst>
            </p:cNvPr>
            <p:cNvGrpSpPr/>
            <p:nvPr/>
          </p:nvGrpSpPr>
          <p:grpSpPr>
            <a:xfrm rot="6344507">
              <a:off x="6883376" y="1616657"/>
              <a:ext cx="405475" cy="486401"/>
              <a:chOff x="7934936" y="2200288"/>
              <a:chExt cx="405475" cy="486401"/>
            </a:xfrm>
            <a:grpFill/>
          </p:grpSpPr>
          <p:pic>
            <p:nvPicPr>
              <p:cNvPr id="106" name="Picture 105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927BE789-9281-48F9-AA43-1C37CD4ADA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0288"/>
                <a:ext cx="405475" cy="485508"/>
              </a:xfrm>
              <a:prstGeom prst="rect">
                <a:avLst/>
              </a:prstGeom>
              <a:grpFill/>
            </p:spPr>
          </p:pic>
          <p:pic>
            <p:nvPicPr>
              <p:cNvPr id="107" name="Picture 106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5769B9A1-B8BD-48A4-9C26-8DAC8C25BE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1181"/>
                <a:ext cx="405475" cy="485508"/>
              </a:xfrm>
              <a:prstGeom prst="rect">
                <a:avLst/>
              </a:prstGeom>
              <a:grpFill/>
            </p:spPr>
          </p:pic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1D487984-7DDC-498A-B671-B165BB6CD47F}"/>
                </a:ext>
              </a:extLst>
            </p:cNvPr>
            <p:cNvGrpSpPr/>
            <p:nvPr/>
          </p:nvGrpSpPr>
          <p:grpSpPr>
            <a:xfrm rot="6344507">
              <a:off x="6906236" y="1620219"/>
              <a:ext cx="405475" cy="486401"/>
              <a:chOff x="7934936" y="2200288"/>
              <a:chExt cx="405475" cy="486401"/>
            </a:xfrm>
            <a:grpFill/>
          </p:grpSpPr>
          <p:pic>
            <p:nvPicPr>
              <p:cNvPr id="104" name="Picture 103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EE8DB2C3-2BD2-4B30-BFE4-8AAD935F92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0288"/>
                <a:ext cx="405475" cy="485508"/>
              </a:xfrm>
              <a:prstGeom prst="rect">
                <a:avLst/>
              </a:prstGeom>
              <a:grpFill/>
            </p:spPr>
          </p:pic>
          <p:pic>
            <p:nvPicPr>
              <p:cNvPr id="105" name="Picture 104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B93E351D-6FBD-49B4-8D93-01DE8AA37A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1181"/>
                <a:ext cx="405475" cy="485508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13C2191-9A5E-445A-9642-D4D6CA24B83F}"/>
              </a:ext>
            </a:extLst>
          </p:cNvPr>
          <p:cNvGrpSpPr/>
          <p:nvPr/>
        </p:nvGrpSpPr>
        <p:grpSpPr>
          <a:xfrm>
            <a:off x="5199307" y="4006785"/>
            <a:ext cx="509261" cy="409037"/>
            <a:chOff x="6842913" y="1657120"/>
            <a:chExt cx="509261" cy="409037"/>
          </a:xfrm>
          <a:noFill/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119817CD-BF93-4EF3-A1FA-2E13A839019A}"/>
                </a:ext>
              </a:extLst>
            </p:cNvPr>
            <p:cNvGrpSpPr/>
            <p:nvPr/>
          </p:nvGrpSpPr>
          <p:grpSpPr>
            <a:xfrm rot="6344507">
              <a:off x="6883376" y="1616657"/>
              <a:ext cx="405475" cy="486401"/>
              <a:chOff x="7934936" y="2200288"/>
              <a:chExt cx="405475" cy="486401"/>
            </a:xfrm>
            <a:grpFill/>
          </p:grpSpPr>
          <p:pic>
            <p:nvPicPr>
              <p:cNvPr id="113" name="Picture 112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F77CAF84-2D30-415D-866A-3F8AFA3EB6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0288"/>
                <a:ext cx="405475" cy="485508"/>
              </a:xfrm>
              <a:prstGeom prst="rect">
                <a:avLst/>
              </a:prstGeom>
              <a:grpFill/>
            </p:spPr>
          </p:pic>
          <p:pic>
            <p:nvPicPr>
              <p:cNvPr id="114" name="Picture 113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22D07887-5A9B-4C3B-8E08-A7F3783829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1181"/>
                <a:ext cx="405475" cy="485508"/>
              </a:xfrm>
              <a:prstGeom prst="rect">
                <a:avLst/>
              </a:prstGeom>
              <a:grpFill/>
            </p:spPr>
          </p:pic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CFBB0E60-E5F1-4954-835F-1E677C768A25}"/>
                </a:ext>
              </a:extLst>
            </p:cNvPr>
            <p:cNvGrpSpPr/>
            <p:nvPr/>
          </p:nvGrpSpPr>
          <p:grpSpPr>
            <a:xfrm rot="6344507">
              <a:off x="6906236" y="1620219"/>
              <a:ext cx="405475" cy="486401"/>
              <a:chOff x="7934936" y="2200288"/>
              <a:chExt cx="405475" cy="486401"/>
            </a:xfrm>
            <a:grpFill/>
          </p:grpSpPr>
          <p:pic>
            <p:nvPicPr>
              <p:cNvPr id="111" name="Picture 110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6DBC4B7A-E46D-4919-96AF-7CBA808C6A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0288"/>
                <a:ext cx="405475" cy="485508"/>
              </a:xfrm>
              <a:prstGeom prst="rect">
                <a:avLst/>
              </a:prstGeom>
              <a:grpFill/>
            </p:spPr>
          </p:pic>
          <p:pic>
            <p:nvPicPr>
              <p:cNvPr id="112" name="Picture 111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3CBD95D4-968B-41E6-BF6C-94D29F9E9E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1181"/>
                <a:ext cx="405475" cy="485508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EFDD124-28F9-422D-8B66-9E254474D432}"/>
              </a:ext>
            </a:extLst>
          </p:cNvPr>
          <p:cNvSpPr txBox="1"/>
          <p:nvPr/>
        </p:nvSpPr>
        <p:spPr>
          <a:xfrm>
            <a:off x="167969" y="1902252"/>
            <a:ext cx="577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FA82F42-2041-482E-B497-8BCEA44E55FE}"/>
              </a:ext>
            </a:extLst>
          </p:cNvPr>
          <p:cNvSpPr txBox="1"/>
          <p:nvPr/>
        </p:nvSpPr>
        <p:spPr>
          <a:xfrm>
            <a:off x="167968" y="2434152"/>
            <a:ext cx="577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D4D517F-0971-4441-A1CF-8D82B421D8A2}"/>
              </a:ext>
            </a:extLst>
          </p:cNvPr>
          <p:cNvSpPr txBox="1"/>
          <p:nvPr/>
        </p:nvSpPr>
        <p:spPr>
          <a:xfrm>
            <a:off x="167967" y="2888480"/>
            <a:ext cx="577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9392D589-A2CC-40A3-B42B-69CA3BB3BE31}"/>
              </a:ext>
            </a:extLst>
          </p:cNvPr>
          <p:cNvSpPr txBox="1"/>
          <p:nvPr/>
        </p:nvSpPr>
        <p:spPr>
          <a:xfrm>
            <a:off x="175585" y="3447990"/>
            <a:ext cx="577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634672F-2C12-467E-A6FF-CD9BBA658B20}"/>
              </a:ext>
            </a:extLst>
          </p:cNvPr>
          <p:cNvSpPr txBox="1"/>
          <p:nvPr/>
        </p:nvSpPr>
        <p:spPr>
          <a:xfrm>
            <a:off x="167966" y="4023539"/>
            <a:ext cx="577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20" name="Speech Bubble: Rectangle with Corners Rounded 119">
            <a:extLst>
              <a:ext uri="{FF2B5EF4-FFF2-40B4-BE49-F238E27FC236}">
                <a16:creationId xmlns:a16="http://schemas.microsoft.com/office/drawing/2014/main" id="{92A0DDCB-6458-4E03-A770-3DDE4140B54A}"/>
              </a:ext>
            </a:extLst>
          </p:cNvPr>
          <p:cNvSpPr/>
          <p:nvPr/>
        </p:nvSpPr>
        <p:spPr>
          <a:xfrm>
            <a:off x="5623610" y="139303"/>
            <a:ext cx="3093393" cy="1573080"/>
          </a:xfrm>
          <a:prstGeom prst="wedgeRoundRectCallout">
            <a:avLst>
              <a:gd name="adj1" fmla="val -63155"/>
              <a:gd name="adj2" fmla="val 21294"/>
              <a:gd name="adj3" fmla="val 16667"/>
            </a:avLst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Adjectives that end in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stay the same to describe all singular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nouns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121" name="Picture 120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6591E6F7-3A0E-4E41-8234-288632601EC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15"/>
          <a:stretch/>
        </p:blipFill>
        <p:spPr>
          <a:xfrm>
            <a:off x="4239780" y="100308"/>
            <a:ext cx="1403759" cy="1101542"/>
          </a:xfrm>
          <a:prstGeom prst="ellipse">
            <a:avLst/>
          </a:prstGeom>
        </p:spPr>
      </p:pic>
      <p:pic>
        <p:nvPicPr>
          <p:cNvPr id="122" name="Picture 121" descr="Two people sitting at a tab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684FBEE6-00E0-43A3-A488-5921021EDF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354" y="14206117"/>
            <a:ext cx="559304" cy="538767"/>
          </a:xfrm>
          <a:prstGeom prst="rect">
            <a:avLst/>
          </a:prstGeom>
        </p:spPr>
      </p:pic>
      <p:pic>
        <p:nvPicPr>
          <p:cNvPr id="123" name="Picture 122" descr="Two people sitting at a tab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E4EFFB6E-73A3-42B0-AF2C-FA4E9349C2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819" y="14206117"/>
            <a:ext cx="559304" cy="538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DC8F08-629F-4457-9A0E-B29383A4AC9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11605" y="14119540"/>
            <a:ext cx="626859" cy="747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98D2B5-BF8E-4A04-882F-C13EEE88A39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55431" y="14859599"/>
            <a:ext cx="1044834" cy="7044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C79E0E-E1EC-4CBC-BBF5-DD356BE3E12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23861" y="14959064"/>
            <a:ext cx="909361" cy="4892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391BC1-379B-4139-9BDA-A26FDF3BA73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23403" y="15377202"/>
            <a:ext cx="1141215" cy="8787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DD5CC2-E26F-420C-B6DF-674029ADD7D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21573" y="15377202"/>
            <a:ext cx="583997" cy="700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E635D5-5A41-4094-B5CC-901DA47AD4A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95337" y="14082377"/>
            <a:ext cx="1076038" cy="908383"/>
          </a:xfrm>
          <a:prstGeom prst="rect">
            <a:avLst/>
          </a:prstGeom>
        </p:spPr>
      </p:pic>
      <p:pic>
        <p:nvPicPr>
          <p:cNvPr id="124" name="Picture 123" descr="Chart, bar chart&#10;&#10;Description automatically generated">
            <a:extLst>
              <a:ext uri="{FF2B5EF4-FFF2-40B4-BE49-F238E27FC236}">
                <a16:creationId xmlns:a16="http://schemas.microsoft.com/office/drawing/2014/main" id="{F7E05273-D7DE-4E2B-87E4-0CFEF638712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12" y="14156635"/>
            <a:ext cx="415848" cy="5882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DCA9BD-1313-42FA-B55B-4E29C4F52C2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959690" y="14872605"/>
            <a:ext cx="892420" cy="6784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F78B11-4D57-495A-BC0F-693E52F9DD8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92332" y="14836512"/>
            <a:ext cx="772152" cy="550158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B7E5DF42-55CB-4845-8EC4-B3CB2C73F1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85" y="4507182"/>
            <a:ext cx="2377646" cy="853514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B0D9B9B9-7896-4876-B0EB-0D8BC0014211}"/>
              </a:ext>
            </a:extLst>
          </p:cNvPr>
          <p:cNvSpPr txBox="1"/>
          <p:nvPr/>
        </p:nvSpPr>
        <p:spPr>
          <a:xfrm>
            <a:off x="2571636" y="4729135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avec</a:t>
            </a:r>
            <a:r>
              <a:rPr kumimoji="0" lang="en-GB" sz="2400" b="1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‘e’ </a:t>
            </a:r>
            <a:r>
              <a:rPr kumimoji="0" lang="en-GB" sz="2400" b="1" i="0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b="1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sans</a:t>
            </a:r>
            <a:r>
              <a:rPr kumimoji="0" lang="en-GB" sz="2400" b="1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‘e’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27" name="Table 126">
            <a:extLst>
              <a:ext uri="{FF2B5EF4-FFF2-40B4-BE49-F238E27FC236}">
                <a16:creationId xmlns:a16="http://schemas.microsoft.com/office/drawing/2014/main" id="{877D8597-2F9C-4C6C-9430-9913FDD5C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016745"/>
              </p:ext>
            </p:extLst>
          </p:nvPr>
        </p:nvGraphicFramePr>
        <p:xfrm>
          <a:off x="721089" y="5304817"/>
          <a:ext cx="4102120" cy="1781388"/>
        </p:xfrm>
        <a:graphic>
          <a:graphicData uri="http://schemas.openxmlformats.org/drawingml/2006/table">
            <a:tbl>
              <a:tblPr/>
              <a:tblGrid>
                <a:gridCol w="541458">
                  <a:extLst>
                    <a:ext uri="{9D8B030D-6E8A-4147-A177-3AD203B41FA5}">
                      <a16:colId xmlns:a16="http://schemas.microsoft.com/office/drawing/2014/main" val="2263784699"/>
                    </a:ext>
                  </a:extLst>
                </a:gridCol>
                <a:gridCol w="1641205">
                  <a:extLst>
                    <a:ext uri="{9D8B030D-6E8A-4147-A177-3AD203B41FA5}">
                      <a16:colId xmlns:a16="http://schemas.microsoft.com/office/drawing/2014/main" val="943075652"/>
                    </a:ext>
                  </a:extLst>
                </a:gridCol>
                <a:gridCol w="1919457">
                  <a:extLst>
                    <a:ext uri="{9D8B030D-6E8A-4147-A177-3AD203B41FA5}">
                      <a16:colId xmlns:a16="http://schemas.microsoft.com/office/drawing/2014/main" val="179145119"/>
                    </a:ext>
                  </a:extLst>
                </a:gridCol>
              </a:tblGrid>
              <a:tr h="44534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anglaise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654109"/>
                  </a:ext>
                </a:extLst>
              </a:tr>
              <a:tr h="44534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parfait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parfaite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3543569"/>
                  </a:ext>
                </a:extLst>
              </a:tr>
              <a:tr h="44534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intéressant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intéressante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708911"/>
                  </a:ext>
                </a:extLst>
              </a:tr>
              <a:tr h="44534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gris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grise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2701432"/>
                  </a:ext>
                </a:extLst>
              </a:tr>
            </a:tbl>
          </a:graphicData>
        </a:graphic>
      </p:graphicFrame>
      <p:graphicFrame>
        <p:nvGraphicFramePr>
          <p:cNvPr id="128" name="Table 127">
            <a:extLst>
              <a:ext uri="{FF2B5EF4-FFF2-40B4-BE49-F238E27FC236}">
                <a16:creationId xmlns:a16="http://schemas.microsoft.com/office/drawing/2014/main" id="{5A270CEC-AC92-4784-AFE1-71F0A92E62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1130"/>
              </p:ext>
            </p:extLst>
          </p:nvPr>
        </p:nvGraphicFramePr>
        <p:xfrm>
          <a:off x="5730730" y="5283108"/>
          <a:ext cx="4890378" cy="1781388"/>
        </p:xfrm>
        <a:graphic>
          <a:graphicData uri="http://schemas.openxmlformats.org/drawingml/2006/table">
            <a:tbl>
              <a:tblPr/>
              <a:tblGrid>
                <a:gridCol w="645504">
                  <a:extLst>
                    <a:ext uri="{9D8B030D-6E8A-4147-A177-3AD203B41FA5}">
                      <a16:colId xmlns:a16="http://schemas.microsoft.com/office/drawing/2014/main" val="2263784699"/>
                    </a:ext>
                  </a:extLst>
                </a:gridCol>
                <a:gridCol w="1956577">
                  <a:extLst>
                    <a:ext uri="{9D8B030D-6E8A-4147-A177-3AD203B41FA5}">
                      <a16:colId xmlns:a16="http://schemas.microsoft.com/office/drawing/2014/main" val="943075652"/>
                    </a:ext>
                  </a:extLst>
                </a:gridCol>
                <a:gridCol w="2288297">
                  <a:extLst>
                    <a:ext uri="{9D8B030D-6E8A-4147-A177-3AD203B41FA5}">
                      <a16:colId xmlns:a16="http://schemas.microsoft.com/office/drawing/2014/main" val="179145119"/>
                    </a:ext>
                  </a:extLst>
                </a:gridCol>
              </a:tblGrid>
              <a:tr h="44534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différent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différente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654109"/>
                  </a:ext>
                </a:extLst>
              </a:tr>
              <a:tr h="44534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important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importante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3543569"/>
                  </a:ext>
                </a:extLst>
              </a:tr>
              <a:tr h="44534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français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française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708911"/>
                  </a:ext>
                </a:extLst>
              </a:tr>
              <a:tr h="44534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indépendant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indépendante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2701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25160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Table 7">
            <a:extLst>
              <a:ext uri="{FF2B5EF4-FFF2-40B4-BE49-F238E27FC236}">
                <a16:creationId xmlns:a16="http://schemas.microsoft.com/office/drawing/2014/main" id="{80141D31-4187-4D6D-8DC0-C8617E9FDF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123162"/>
              </p:ext>
            </p:extLst>
          </p:nvPr>
        </p:nvGraphicFramePr>
        <p:xfrm>
          <a:off x="395059" y="9520142"/>
          <a:ext cx="5835652" cy="1898637"/>
        </p:xfrm>
        <a:graphic>
          <a:graphicData uri="http://schemas.openxmlformats.org/drawingml/2006/table">
            <a:tbl>
              <a:tblPr firstRow="1" bandRow="1"/>
              <a:tblGrid>
                <a:gridCol w="578770">
                  <a:extLst>
                    <a:ext uri="{9D8B030D-6E8A-4147-A177-3AD203B41FA5}">
                      <a16:colId xmlns:a16="http://schemas.microsoft.com/office/drawing/2014/main" val="4124420546"/>
                    </a:ext>
                  </a:extLst>
                </a:gridCol>
                <a:gridCol w="1205149">
                  <a:extLst>
                    <a:ext uri="{9D8B030D-6E8A-4147-A177-3AD203B41FA5}">
                      <a16:colId xmlns:a16="http://schemas.microsoft.com/office/drawing/2014/main" val="3042774819"/>
                    </a:ext>
                  </a:extLst>
                </a:gridCol>
                <a:gridCol w="1172291">
                  <a:extLst>
                    <a:ext uri="{9D8B030D-6E8A-4147-A177-3AD203B41FA5}">
                      <a16:colId xmlns:a16="http://schemas.microsoft.com/office/drawing/2014/main" val="928959875"/>
                    </a:ext>
                  </a:extLst>
                </a:gridCol>
                <a:gridCol w="589280">
                  <a:extLst>
                    <a:ext uri="{9D8B030D-6E8A-4147-A177-3AD203B41FA5}">
                      <a16:colId xmlns:a16="http://schemas.microsoft.com/office/drawing/2014/main" val="1348556700"/>
                    </a:ext>
                  </a:extLst>
                </a:gridCol>
                <a:gridCol w="1175639">
                  <a:extLst>
                    <a:ext uri="{9D8B030D-6E8A-4147-A177-3AD203B41FA5}">
                      <a16:colId xmlns:a16="http://schemas.microsoft.com/office/drawing/2014/main" val="4133833653"/>
                    </a:ext>
                  </a:extLst>
                </a:gridCol>
                <a:gridCol w="1114523">
                  <a:extLst>
                    <a:ext uri="{9D8B030D-6E8A-4147-A177-3AD203B41FA5}">
                      <a16:colId xmlns:a16="http://schemas.microsoft.com/office/drawing/2014/main" val="3253070535"/>
                    </a:ext>
                  </a:extLst>
                </a:gridCol>
              </a:tblGrid>
              <a:tr h="63287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0912393"/>
                  </a:ext>
                </a:extLst>
              </a:tr>
              <a:tr h="63287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9639979"/>
                  </a:ext>
                </a:extLst>
              </a:tr>
              <a:tr h="63287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608900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9" y="149979"/>
            <a:ext cx="3650026" cy="69532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468748" y="177795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8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601447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33</a:t>
              </a: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69" y="923628"/>
            <a:ext cx="2377646" cy="8535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CC988D-31DE-4CA7-897A-8F0EB6710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935" y="4301799"/>
            <a:ext cx="2274005" cy="8596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627B2D-05C2-4769-8FDA-B0638BC006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044" y="11591343"/>
            <a:ext cx="2903975" cy="982021"/>
          </a:xfrm>
          <a:prstGeom prst="rect">
            <a:avLst/>
          </a:prstGeom>
        </p:spPr>
      </p:pic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37B05697-07DB-42E2-BAF5-262C021959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945775"/>
              </p:ext>
            </p:extLst>
          </p:nvPr>
        </p:nvGraphicFramePr>
        <p:xfrm>
          <a:off x="376044" y="12444901"/>
          <a:ext cx="10039526" cy="3740033"/>
        </p:xfrm>
        <a:graphic>
          <a:graphicData uri="http://schemas.openxmlformats.org/drawingml/2006/table">
            <a:tbl>
              <a:tblPr firstRow="1" bandRow="1"/>
              <a:tblGrid>
                <a:gridCol w="171906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8268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6876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6901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20189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school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ideal (f)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clean (m/f)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72018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dirty (m/f)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independent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for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720189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useful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72018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café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hotel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59277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cinema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post office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97040E7B-C39C-4201-BAA5-6008CA675D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336" y="12651692"/>
            <a:ext cx="1019171" cy="8621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59A62C-AD05-4FAE-B278-D325EB43FB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791" y="14679705"/>
            <a:ext cx="998847" cy="87876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CA8AAFC-CF88-4DA2-9663-1BDEA7287754}"/>
              </a:ext>
            </a:extLst>
          </p:cNvPr>
          <p:cNvSpPr txBox="1"/>
          <p:nvPr/>
        </p:nvSpPr>
        <p:spPr>
          <a:xfrm>
            <a:off x="1545542" y="13062629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1C4C6D-0E1C-40C6-B63D-31E06ACB3DE6}"/>
              </a:ext>
            </a:extLst>
          </p:cNvPr>
          <p:cNvSpPr txBox="1"/>
          <p:nvPr/>
        </p:nvSpPr>
        <p:spPr>
          <a:xfrm>
            <a:off x="1505291" y="15686689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26A9395-B0AF-41A4-922A-8AC0AE6A7C01}"/>
              </a:ext>
            </a:extLst>
          </p:cNvPr>
          <p:cNvSpPr/>
          <p:nvPr/>
        </p:nvSpPr>
        <p:spPr>
          <a:xfrm>
            <a:off x="3206139" y="11799124"/>
            <a:ext cx="7557370" cy="46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8DBBE4-04A9-4A91-B45A-FA2426CCEAED}"/>
              </a:ext>
            </a:extLst>
          </p:cNvPr>
          <p:cNvSpPr txBox="1"/>
          <p:nvPr/>
        </p:nvSpPr>
        <p:spPr>
          <a:xfrm>
            <a:off x="2015007" y="8428887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</a:t>
            </a:r>
            <a:r>
              <a:rPr lang="en-GB" sz="2626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B.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A on previous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CustomShape 3">
            <a:extLst>
              <a:ext uri="{FF2B5EF4-FFF2-40B4-BE49-F238E27FC236}">
                <a16:creationId xmlns:a16="http://schemas.microsoft.com/office/drawing/2014/main" id="{7AEE2DC5-7EBE-44AD-9A75-4592A31ECF58}"/>
              </a:ext>
            </a:extLst>
          </p:cNvPr>
          <p:cNvSpPr/>
          <p:nvPr/>
        </p:nvSpPr>
        <p:spPr>
          <a:xfrm>
            <a:off x="6876113" y="9043907"/>
            <a:ext cx="6123758" cy="20805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2. Say these sentences in French.</a:t>
            </a:r>
            <a:b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1. Number 1 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has </a:t>
            </a: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 café.</a:t>
            </a:r>
            <a:b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2. Number 2 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</a:t>
            </a: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 post office.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3. Number 3 </a:t>
            </a:r>
            <a:r>
              <a:rPr lang="en-GB" sz="20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is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a hotel.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4. Number 4 </a:t>
            </a:r>
            <a:r>
              <a:rPr lang="en-GB" sz="20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has 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 museum.</a:t>
            </a:r>
            <a:b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5. Number 3 </a:t>
            </a:r>
            <a:r>
              <a:rPr lang="en-GB" sz="20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has 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 school.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B3CE814-A2FB-4D39-A7A9-86A1F2348C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327" y="8360512"/>
            <a:ext cx="1750931" cy="690508"/>
          </a:xfrm>
          <a:prstGeom prst="rect">
            <a:avLst/>
          </a:prstGeom>
        </p:spPr>
      </p:pic>
      <p:sp>
        <p:nvSpPr>
          <p:cNvPr id="30" name="CustomShape 3">
            <a:extLst>
              <a:ext uri="{FF2B5EF4-FFF2-40B4-BE49-F238E27FC236}">
                <a16:creationId xmlns:a16="http://schemas.microsoft.com/office/drawing/2014/main" id="{30503747-8FED-4BBB-A02D-3CCA805B98F0}"/>
              </a:ext>
            </a:extLst>
          </p:cNvPr>
          <p:cNvSpPr/>
          <p:nvPr/>
        </p:nvSpPr>
        <p:spPr>
          <a:xfrm>
            <a:off x="304327" y="9114378"/>
            <a:ext cx="6387047" cy="20805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1. Listen and choose the matching picture.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0BB02AA-4810-40FA-9A79-B07278F901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80122"/>
              </p:ext>
            </p:extLst>
          </p:nvPr>
        </p:nvGraphicFramePr>
        <p:xfrm>
          <a:off x="315096" y="1867026"/>
          <a:ext cx="11259283" cy="2377440"/>
        </p:xfrm>
        <a:graphic>
          <a:graphicData uri="http://schemas.openxmlformats.org/drawingml/2006/table">
            <a:tbl>
              <a:tblPr firstRow="1" bandRow="1"/>
              <a:tblGrid>
                <a:gridCol w="466189">
                  <a:extLst>
                    <a:ext uri="{9D8B030D-6E8A-4147-A177-3AD203B41FA5}">
                      <a16:colId xmlns:a16="http://schemas.microsoft.com/office/drawing/2014/main" val="3250390658"/>
                    </a:ext>
                  </a:extLst>
                </a:gridCol>
                <a:gridCol w="1411013">
                  <a:extLst>
                    <a:ext uri="{9D8B030D-6E8A-4147-A177-3AD203B41FA5}">
                      <a16:colId xmlns:a16="http://schemas.microsoft.com/office/drawing/2014/main" val="3366631710"/>
                    </a:ext>
                  </a:extLst>
                </a:gridCol>
                <a:gridCol w="1071481">
                  <a:extLst>
                    <a:ext uri="{9D8B030D-6E8A-4147-A177-3AD203B41FA5}">
                      <a16:colId xmlns:a16="http://schemas.microsoft.com/office/drawing/2014/main" val="4167954160"/>
                    </a:ext>
                  </a:extLst>
                </a:gridCol>
                <a:gridCol w="8310600">
                  <a:extLst>
                    <a:ext uri="{9D8B030D-6E8A-4147-A177-3AD203B41FA5}">
                      <a16:colId xmlns:a16="http://schemas.microsoft.com/office/drawing/2014/main" val="1042481993"/>
                    </a:ext>
                  </a:extLst>
                </a:gridCol>
              </a:tblGrid>
              <a:tr h="26941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| 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indépendant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620140"/>
                  </a:ext>
                </a:extLst>
              </a:tr>
              <a:tr h="26941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 | 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2774654"/>
                  </a:ext>
                </a:extLst>
              </a:tr>
              <a:tr h="26941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as | 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2764278"/>
                  </a:ext>
                </a:extLst>
              </a:tr>
              <a:tr h="26941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| 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910197"/>
                  </a:ext>
                </a:extLst>
              </a:tr>
              <a:tr h="26941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 |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67023"/>
                  </a:ext>
                </a:extLst>
              </a:tr>
              <a:tr h="26941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|a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6334034"/>
                  </a:ext>
                </a:extLst>
              </a:tr>
            </a:tbl>
          </a:graphicData>
        </a:graphic>
      </p:graphicFrame>
      <p:sp>
        <p:nvSpPr>
          <p:cNvPr id="56" name="Rectangle 55">
            <a:extLst>
              <a:ext uri="{FF2B5EF4-FFF2-40B4-BE49-F238E27FC236}">
                <a16:creationId xmlns:a16="http://schemas.microsoft.com/office/drawing/2014/main" id="{B7D13F76-637B-4071-B97D-8F6F95AB172C}"/>
              </a:ext>
            </a:extLst>
          </p:cNvPr>
          <p:cNvSpPr/>
          <p:nvPr/>
        </p:nvSpPr>
        <p:spPr>
          <a:xfrm>
            <a:off x="2545615" y="1134123"/>
            <a:ext cx="89911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Écoute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a(s)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ou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es(t) ? Then write</a:t>
            </a:r>
            <a:r>
              <a:rPr lang="en-GB" sz="20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the correct sentence ending.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D2BCB84-9014-47EB-9E27-F177C9C535FF}"/>
              </a:ext>
            </a:extLst>
          </p:cNvPr>
          <p:cNvSpPr/>
          <p:nvPr/>
        </p:nvSpPr>
        <p:spPr>
          <a:xfrm>
            <a:off x="2217792" y="1884716"/>
            <a:ext cx="531622" cy="329002"/>
          </a:xfrm>
          <a:prstGeom prst="roundRect">
            <a:avLst/>
          </a:prstGeom>
          <a:noFill/>
          <a:ln w="57150">
            <a:solidFill>
              <a:srgbClr val="C5D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E9989C2-3848-43DF-BE97-1B165DD564A6}"/>
              </a:ext>
            </a:extLst>
          </p:cNvPr>
          <p:cNvSpPr/>
          <p:nvPr/>
        </p:nvSpPr>
        <p:spPr>
          <a:xfrm>
            <a:off x="2545614" y="4447320"/>
            <a:ext cx="89911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defRPr/>
            </a:pPr>
            <a:r>
              <a:rPr lang="en-GB" sz="2000" b="1" dirty="0" err="1">
                <a:latin typeface="Century Gothic" panose="020B0502020202020204" pitchFamily="34" charset="0"/>
              </a:rPr>
              <a:t>Complète</a:t>
            </a:r>
            <a:r>
              <a:rPr lang="en-GB" sz="2000" b="1" dirty="0">
                <a:latin typeface="Century Gothic" panose="020B0502020202020204" pitchFamily="34" charset="0"/>
              </a:rPr>
              <a:t> le </a:t>
            </a:r>
            <a:r>
              <a:rPr lang="en-GB" sz="2000" b="1" dirty="0" err="1">
                <a:latin typeface="Century Gothic" panose="020B0502020202020204" pitchFamily="34" charset="0"/>
              </a:rPr>
              <a:t>diagramme</a:t>
            </a:r>
            <a:r>
              <a:rPr lang="en-GB" sz="2000" b="1" dirty="0">
                <a:latin typeface="Century Gothic" panose="020B0502020202020204" pitchFamily="34" charset="0"/>
              </a:rPr>
              <a:t> de Venn </a:t>
            </a:r>
            <a:r>
              <a:rPr lang="en-GB" sz="2000" b="1" dirty="0" err="1">
                <a:latin typeface="Century Gothic" panose="020B0502020202020204" pitchFamily="34" charset="0"/>
              </a:rPr>
              <a:t>en</a:t>
            </a:r>
            <a:r>
              <a:rPr lang="en-GB" sz="2000" b="1" dirty="0"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latin typeface="Century Gothic" panose="020B0502020202020204" pitchFamily="34" charset="0"/>
              </a:rPr>
              <a:t>anglais</a:t>
            </a:r>
            <a:r>
              <a:rPr lang="en-GB" sz="2000" b="1" dirty="0">
                <a:latin typeface="Century Gothic" panose="020B0502020202020204" pitchFamily="34" charset="0"/>
              </a:rPr>
              <a:t>.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pic>
        <p:nvPicPr>
          <p:cNvPr id="48" name="Picture 4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BC33E81-BF9D-4034-AD92-59A336E00E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25" y="9540285"/>
            <a:ext cx="665098" cy="6298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9D3F6B-75B5-487A-903C-6B5B48722A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11221" y="9422007"/>
            <a:ext cx="1179678" cy="9083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F7101A-80CB-4E93-9AE2-6BCB2BC6C4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5028" y="10114109"/>
            <a:ext cx="1120230" cy="796727"/>
          </a:xfrm>
          <a:prstGeom prst="rect">
            <a:avLst/>
          </a:prstGeom>
        </p:spPr>
      </p:pic>
      <p:pic>
        <p:nvPicPr>
          <p:cNvPr id="49" name="Picture 4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046E53A-0B63-4858-842E-223546E5E65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791" y="10246661"/>
            <a:ext cx="1063244" cy="531622"/>
          </a:xfrm>
          <a:prstGeom prst="rect">
            <a:avLst/>
          </a:prstGeom>
        </p:spPr>
      </p:pic>
      <p:pic>
        <p:nvPicPr>
          <p:cNvPr id="52" name="Picture 51" descr="Chart, bar chart&#10;&#10;Description automatically generated">
            <a:extLst>
              <a:ext uri="{FF2B5EF4-FFF2-40B4-BE49-F238E27FC236}">
                <a16:creationId xmlns:a16="http://schemas.microsoft.com/office/drawing/2014/main" id="{A4C0C336-CFAA-4CB3-A535-CD24E19FEE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801" y="10843489"/>
            <a:ext cx="373080" cy="527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27FF52-5054-46DE-B1C6-3F186A4301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61828" y="10766966"/>
            <a:ext cx="941101" cy="796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6558A2-5963-40B6-9B64-C2B11BC80BF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61716" y="9520142"/>
            <a:ext cx="1007940" cy="796727"/>
          </a:xfrm>
          <a:prstGeom prst="rect">
            <a:avLst/>
          </a:prstGeom>
        </p:spPr>
      </p:pic>
      <p:pic>
        <p:nvPicPr>
          <p:cNvPr id="55" name="Picture 54" descr="A model of a house&#10;&#10;Description automatically generated with medium confidence">
            <a:extLst>
              <a:ext uri="{FF2B5EF4-FFF2-40B4-BE49-F238E27FC236}">
                <a16:creationId xmlns:a16="http://schemas.microsoft.com/office/drawing/2014/main" id="{10F5A48E-65F0-4747-ABDF-E3403AB25B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177" y="9540285"/>
            <a:ext cx="498012" cy="5968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855222-5745-405A-8766-B729229C27B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61716" y="10136461"/>
            <a:ext cx="980428" cy="724981"/>
          </a:xfrm>
          <a:prstGeom prst="rect">
            <a:avLst/>
          </a:prstGeom>
        </p:spPr>
      </p:pic>
      <p:pic>
        <p:nvPicPr>
          <p:cNvPr id="58" name="Picture 57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00949CA4-8ADB-43EC-B79E-AB44C41331C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7180" r="5063" b="9902"/>
          <a:stretch/>
        </p:blipFill>
        <p:spPr>
          <a:xfrm>
            <a:off x="5168938" y="10288050"/>
            <a:ext cx="834978" cy="44884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48A5BA4F-DBDD-4CB1-BF95-19A22C78F405}"/>
              </a:ext>
            </a:extLst>
          </p:cNvPr>
          <p:cNvSpPr/>
          <p:nvPr/>
        </p:nvSpPr>
        <p:spPr>
          <a:xfrm>
            <a:off x="5365786" y="5193979"/>
            <a:ext cx="4081415" cy="3227209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5BB25D7-063A-4E54-BCEF-42B0B89A8C32}"/>
              </a:ext>
            </a:extLst>
          </p:cNvPr>
          <p:cNvSpPr/>
          <p:nvPr/>
        </p:nvSpPr>
        <p:spPr>
          <a:xfrm>
            <a:off x="7777555" y="5163561"/>
            <a:ext cx="4303256" cy="3361168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5525BE4-3637-4F9F-8BC2-79610741FF8F}"/>
              </a:ext>
            </a:extLst>
          </p:cNvPr>
          <p:cNvSpPr txBox="1"/>
          <p:nvPr/>
        </p:nvSpPr>
        <p:spPr>
          <a:xfrm rot="19210701">
            <a:off x="4819555" y="5376315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2800" b="1" dirty="0" err="1">
                <a:latin typeface="Century Gothic" panose="020B0502020202020204" pitchFamily="34" charset="0"/>
              </a:rPr>
              <a:t>Sanaya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9CEC609-7C3E-4830-AB2F-8131B539E6A5}"/>
              </a:ext>
            </a:extLst>
          </p:cNvPr>
          <p:cNvSpPr txBox="1"/>
          <p:nvPr/>
        </p:nvSpPr>
        <p:spPr>
          <a:xfrm rot="2298832">
            <a:off x="10898982" y="5198478"/>
            <a:ext cx="1233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2800" b="1" dirty="0">
                <a:latin typeface="Century Gothic" panose="020B0502020202020204" pitchFamily="34" charset="0"/>
              </a:rPr>
              <a:t>Adèle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2E4B17F-4531-4E5D-917E-13A4F3E9D529}"/>
              </a:ext>
            </a:extLst>
          </p:cNvPr>
          <p:cNvSpPr txBox="1"/>
          <p:nvPr/>
        </p:nvSpPr>
        <p:spPr>
          <a:xfrm>
            <a:off x="7871079" y="4775509"/>
            <a:ext cx="1641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2800" b="1" dirty="0">
                <a:latin typeface="Century Gothic" panose="020B0502020202020204" pitchFamily="34" charset="0"/>
              </a:rPr>
              <a:t>les deux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3D04CCA4-80EF-468B-9FD8-98C2144716B7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33"/>
          <a:stretch/>
        </p:blipFill>
        <p:spPr>
          <a:xfrm>
            <a:off x="4098414" y="4915160"/>
            <a:ext cx="1229010" cy="1120919"/>
          </a:xfrm>
          <a:prstGeom prst="ellipse">
            <a:avLst/>
          </a:prstGeom>
        </p:spPr>
      </p:pic>
      <p:pic>
        <p:nvPicPr>
          <p:cNvPr id="70" name="Picture 69" descr="A cartoon of a child with her hands on her hips&#10;&#10;Description automatically generated">
            <a:extLst>
              <a:ext uri="{FF2B5EF4-FFF2-40B4-BE49-F238E27FC236}">
                <a16:creationId xmlns:a16="http://schemas.microsoft.com/office/drawing/2014/main" id="{8224758C-E2FF-4F1A-9690-D0D6D30A415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98"/>
          <a:stretch/>
        </p:blipFill>
        <p:spPr>
          <a:xfrm flipH="1">
            <a:off x="11158866" y="4269637"/>
            <a:ext cx="1165533" cy="984280"/>
          </a:xfrm>
          <a:prstGeom prst="ellipse">
            <a:avLst/>
          </a:prstGeom>
        </p:spPr>
      </p:pic>
      <p:pic>
        <p:nvPicPr>
          <p:cNvPr id="71" name="Picture 2" descr="Paper, Write, Texture, Lines, Pattern, Writing Paper">
            <a:extLst>
              <a:ext uri="{FF2B5EF4-FFF2-40B4-BE49-F238E27FC236}">
                <a16:creationId xmlns:a16="http://schemas.microsoft.com/office/drawing/2014/main" id="{6F139C19-E502-4507-9099-E8CDAED2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 rot="21216259">
            <a:off x="41486" y="7042829"/>
            <a:ext cx="5381378" cy="800287"/>
          </a:xfrm>
          <a:custGeom>
            <a:avLst/>
            <a:gdLst>
              <a:gd name="connsiteX0" fmla="*/ 0 w 5381378"/>
              <a:gd name="connsiteY0" fmla="*/ 0 h 800287"/>
              <a:gd name="connsiteX1" fmla="*/ 436490 w 5381378"/>
              <a:gd name="connsiteY1" fmla="*/ 0 h 800287"/>
              <a:gd name="connsiteX2" fmla="*/ 1034420 w 5381378"/>
              <a:gd name="connsiteY2" fmla="*/ 0 h 800287"/>
              <a:gd name="connsiteX3" fmla="*/ 1470910 w 5381378"/>
              <a:gd name="connsiteY3" fmla="*/ 0 h 800287"/>
              <a:gd name="connsiteX4" fmla="*/ 2176468 w 5381378"/>
              <a:gd name="connsiteY4" fmla="*/ 0 h 800287"/>
              <a:gd name="connsiteX5" fmla="*/ 2828213 w 5381378"/>
              <a:gd name="connsiteY5" fmla="*/ 0 h 800287"/>
              <a:gd name="connsiteX6" fmla="*/ 3426144 w 5381378"/>
              <a:gd name="connsiteY6" fmla="*/ 0 h 800287"/>
              <a:gd name="connsiteX7" fmla="*/ 3970261 w 5381378"/>
              <a:gd name="connsiteY7" fmla="*/ 0 h 800287"/>
              <a:gd name="connsiteX8" fmla="*/ 4460564 w 5381378"/>
              <a:gd name="connsiteY8" fmla="*/ 0 h 800287"/>
              <a:gd name="connsiteX9" fmla="*/ 5381378 w 5381378"/>
              <a:gd name="connsiteY9" fmla="*/ 0 h 800287"/>
              <a:gd name="connsiteX10" fmla="*/ 5381378 w 5381378"/>
              <a:gd name="connsiteY10" fmla="*/ 408146 h 800287"/>
              <a:gd name="connsiteX11" fmla="*/ 5381378 w 5381378"/>
              <a:gd name="connsiteY11" fmla="*/ 800287 h 800287"/>
              <a:gd name="connsiteX12" fmla="*/ 4729633 w 5381378"/>
              <a:gd name="connsiteY12" fmla="*/ 800287 h 800287"/>
              <a:gd name="connsiteX13" fmla="*/ 4024075 w 5381378"/>
              <a:gd name="connsiteY13" fmla="*/ 800287 h 800287"/>
              <a:gd name="connsiteX14" fmla="*/ 3318516 w 5381378"/>
              <a:gd name="connsiteY14" fmla="*/ 800287 h 800287"/>
              <a:gd name="connsiteX15" fmla="*/ 2828213 w 5381378"/>
              <a:gd name="connsiteY15" fmla="*/ 800287 h 800287"/>
              <a:gd name="connsiteX16" fmla="*/ 2391724 w 5381378"/>
              <a:gd name="connsiteY16" fmla="*/ 800287 h 800287"/>
              <a:gd name="connsiteX17" fmla="*/ 1686165 w 5381378"/>
              <a:gd name="connsiteY17" fmla="*/ 800287 h 800287"/>
              <a:gd name="connsiteX18" fmla="*/ 1195862 w 5381378"/>
              <a:gd name="connsiteY18" fmla="*/ 800287 h 800287"/>
              <a:gd name="connsiteX19" fmla="*/ 597931 w 5381378"/>
              <a:gd name="connsiteY19" fmla="*/ 800287 h 800287"/>
              <a:gd name="connsiteX20" fmla="*/ 0 w 5381378"/>
              <a:gd name="connsiteY20" fmla="*/ 800287 h 800287"/>
              <a:gd name="connsiteX21" fmla="*/ 0 w 5381378"/>
              <a:gd name="connsiteY21" fmla="*/ 392141 h 800287"/>
              <a:gd name="connsiteX22" fmla="*/ 0 w 5381378"/>
              <a:gd name="connsiteY22" fmla="*/ 0 h 80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381378" h="800287" extrusionOk="0">
                <a:moveTo>
                  <a:pt x="0" y="0"/>
                </a:moveTo>
                <a:cubicBezTo>
                  <a:pt x="152056" y="-2406"/>
                  <a:pt x="285786" y="43473"/>
                  <a:pt x="436490" y="0"/>
                </a:cubicBezTo>
                <a:cubicBezTo>
                  <a:pt x="587194" y="-43473"/>
                  <a:pt x="798919" y="52623"/>
                  <a:pt x="1034420" y="0"/>
                </a:cubicBezTo>
                <a:cubicBezTo>
                  <a:pt x="1269921" y="-52623"/>
                  <a:pt x="1350396" y="42350"/>
                  <a:pt x="1470910" y="0"/>
                </a:cubicBezTo>
                <a:cubicBezTo>
                  <a:pt x="1591424" y="-42350"/>
                  <a:pt x="1921233" y="67396"/>
                  <a:pt x="2176468" y="0"/>
                </a:cubicBezTo>
                <a:cubicBezTo>
                  <a:pt x="2431703" y="-67396"/>
                  <a:pt x="2687008" y="45537"/>
                  <a:pt x="2828213" y="0"/>
                </a:cubicBezTo>
                <a:cubicBezTo>
                  <a:pt x="2969418" y="-45537"/>
                  <a:pt x="3157813" y="63758"/>
                  <a:pt x="3426144" y="0"/>
                </a:cubicBezTo>
                <a:cubicBezTo>
                  <a:pt x="3694475" y="-63758"/>
                  <a:pt x="3730200" y="30404"/>
                  <a:pt x="3970261" y="0"/>
                </a:cubicBezTo>
                <a:cubicBezTo>
                  <a:pt x="4210322" y="-30404"/>
                  <a:pt x="4315003" y="54134"/>
                  <a:pt x="4460564" y="0"/>
                </a:cubicBezTo>
                <a:cubicBezTo>
                  <a:pt x="4606125" y="-54134"/>
                  <a:pt x="4936158" y="16554"/>
                  <a:pt x="5381378" y="0"/>
                </a:cubicBezTo>
                <a:cubicBezTo>
                  <a:pt x="5426187" y="194724"/>
                  <a:pt x="5338271" y="263634"/>
                  <a:pt x="5381378" y="408146"/>
                </a:cubicBezTo>
                <a:cubicBezTo>
                  <a:pt x="5424485" y="552658"/>
                  <a:pt x="5358769" y="715144"/>
                  <a:pt x="5381378" y="800287"/>
                </a:cubicBezTo>
                <a:cubicBezTo>
                  <a:pt x="5248252" y="845774"/>
                  <a:pt x="4944242" y="785102"/>
                  <a:pt x="4729633" y="800287"/>
                </a:cubicBezTo>
                <a:cubicBezTo>
                  <a:pt x="4515024" y="815472"/>
                  <a:pt x="4311589" y="778589"/>
                  <a:pt x="4024075" y="800287"/>
                </a:cubicBezTo>
                <a:cubicBezTo>
                  <a:pt x="3736561" y="821985"/>
                  <a:pt x="3580211" y="751625"/>
                  <a:pt x="3318516" y="800287"/>
                </a:cubicBezTo>
                <a:cubicBezTo>
                  <a:pt x="3056821" y="848949"/>
                  <a:pt x="2960060" y="776440"/>
                  <a:pt x="2828213" y="800287"/>
                </a:cubicBezTo>
                <a:cubicBezTo>
                  <a:pt x="2696366" y="824134"/>
                  <a:pt x="2517444" y="787323"/>
                  <a:pt x="2391724" y="800287"/>
                </a:cubicBezTo>
                <a:cubicBezTo>
                  <a:pt x="2266004" y="813251"/>
                  <a:pt x="1979345" y="741667"/>
                  <a:pt x="1686165" y="800287"/>
                </a:cubicBezTo>
                <a:cubicBezTo>
                  <a:pt x="1392985" y="858907"/>
                  <a:pt x="1299602" y="757589"/>
                  <a:pt x="1195862" y="800287"/>
                </a:cubicBezTo>
                <a:cubicBezTo>
                  <a:pt x="1092122" y="842985"/>
                  <a:pt x="893925" y="741766"/>
                  <a:pt x="597931" y="800287"/>
                </a:cubicBezTo>
                <a:cubicBezTo>
                  <a:pt x="301937" y="858808"/>
                  <a:pt x="174448" y="763745"/>
                  <a:pt x="0" y="800287"/>
                </a:cubicBezTo>
                <a:cubicBezTo>
                  <a:pt x="-1083" y="636977"/>
                  <a:pt x="37812" y="560674"/>
                  <a:pt x="0" y="392141"/>
                </a:cubicBezTo>
                <a:cubicBezTo>
                  <a:pt x="-37812" y="223608"/>
                  <a:pt x="27517" y="176071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484D81AD-41E0-482D-8FC4-19CEB7153F55}"/>
              </a:ext>
            </a:extLst>
          </p:cNvPr>
          <p:cNvSpPr txBox="1"/>
          <p:nvPr/>
        </p:nvSpPr>
        <p:spPr>
          <a:xfrm rot="21216259">
            <a:off x="237058" y="7181362"/>
            <a:ext cx="5226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Segoe Script" panose="030B0504020000000003" pitchFamily="66" charset="0"/>
              </a:rPr>
              <a:t>as un </a:t>
            </a:r>
            <a:r>
              <a:rPr lang="en-GB" sz="2800" dirty="0" err="1">
                <a:latin typeface="Segoe Script" panose="030B0504020000000003" pitchFamily="66" charset="0"/>
              </a:rPr>
              <a:t>professeur</a:t>
            </a:r>
            <a:r>
              <a:rPr lang="en-GB" sz="2800" dirty="0">
                <a:latin typeface="Segoe Script" panose="030B0504020000000003" pitchFamily="66" charset="0"/>
              </a:rPr>
              <a:t> </a:t>
            </a:r>
            <a:r>
              <a:rPr lang="en-GB" sz="2800" dirty="0" err="1">
                <a:latin typeface="Segoe Script" panose="030B0504020000000003" pitchFamily="66" charset="0"/>
              </a:rPr>
              <a:t>différent</a:t>
            </a:r>
            <a:r>
              <a:rPr lang="en-GB" sz="2800" dirty="0">
                <a:latin typeface="Segoe Script" panose="030B0504020000000003" pitchFamily="66" charset="0"/>
              </a:rPr>
              <a:t>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CB090DD-2193-4C95-948C-78C7D0C1BC37}"/>
              </a:ext>
            </a:extLst>
          </p:cNvPr>
          <p:cNvSpPr txBox="1"/>
          <p:nvPr/>
        </p:nvSpPr>
        <p:spPr>
          <a:xfrm>
            <a:off x="9400477" y="5358555"/>
            <a:ext cx="2173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Century Gothic" panose="020B0502020202020204" pitchFamily="34" charset="0"/>
              </a:rPr>
              <a:t>different teacher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48F6C8E-44A0-4D46-8899-AAD644BDA9BF}"/>
              </a:ext>
            </a:extLst>
          </p:cNvPr>
          <p:cNvSpPr/>
          <p:nvPr/>
        </p:nvSpPr>
        <p:spPr>
          <a:xfrm>
            <a:off x="167969" y="5321027"/>
            <a:ext cx="89911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defRPr/>
            </a:pPr>
            <a:r>
              <a:rPr lang="en-GB" sz="2000" b="1" dirty="0" err="1">
                <a:latin typeface="Century Gothic" panose="020B0502020202020204" pitchFamily="34" charset="0"/>
              </a:rPr>
              <a:t>Chouchou</a:t>
            </a:r>
            <a:r>
              <a:rPr lang="en-GB" sz="2000" b="1" dirty="0">
                <a:latin typeface="Century Gothic" panose="020B0502020202020204" pitchFamily="34" charset="0"/>
              </a:rPr>
              <a:t> eats </a:t>
            </a:r>
            <a:r>
              <a:rPr lang="en-GB" sz="2000" b="1" dirty="0" err="1">
                <a:latin typeface="Century Gothic" panose="020B0502020202020204" pitchFamily="34" charset="0"/>
              </a:rPr>
              <a:t>Sanaya’s</a:t>
            </a:r>
            <a:r>
              <a:rPr lang="en-GB" sz="2000" b="1" dirty="0">
                <a:latin typeface="Century Gothic" panose="020B0502020202020204" pitchFamily="34" charset="0"/>
              </a:rPr>
              <a:t> letter.</a:t>
            </a:r>
            <a:br>
              <a:rPr lang="en-GB" sz="2000" b="1" dirty="0">
                <a:latin typeface="Century Gothic" panose="020B0502020202020204" pitchFamily="34" charset="0"/>
              </a:rPr>
            </a:br>
            <a:r>
              <a:rPr lang="en-GB" sz="2000" b="1" dirty="0">
                <a:latin typeface="Century Gothic" panose="020B0502020202020204" pitchFamily="34" charset="0"/>
              </a:rPr>
              <a:t>Does she write about herself (je/j’)</a:t>
            </a:r>
          </a:p>
          <a:p>
            <a:pPr defTabSz="914400">
              <a:buClr>
                <a:srgbClr val="000000"/>
              </a:buClr>
              <a:defRPr/>
            </a:pPr>
            <a:r>
              <a:rPr lang="en-GB" sz="2000" b="1" dirty="0">
                <a:latin typeface="Century Gothic" panose="020B0502020202020204" pitchFamily="34" charset="0"/>
              </a:rPr>
              <a:t>or to Adèle (</a:t>
            </a:r>
            <a:r>
              <a:rPr lang="en-GB" sz="2000" b="1" dirty="0" err="1">
                <a:latin typeface="Century Gothic" panose="020B0502020202020204" pitchFamily="34" charset="0"/>
              </a:rPr>
              <a:t>tu</a:t>
            </a:r>
            <a:r>
              <a:rPr lang="en-GB" sz="2000" b="1" dirty="0">
                <a:latin typeface="Century Gothic" panose="020B0502020202020204" pitchFamily="34" charset="0"/>
              </a:rPr>
              <a:t>)?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pic>
        <p:nvPicPr>
          <p:cNvPr id="75" name="Picture 74" descr="A picture containing text&#10;&#10;Description automatically generated">
            <a:extLst>
              <a:ext uri="{FF2B5EF4-FFF2-40B4-BE49-F238E27FC236}">
                <a16:creationId xmlns:a16="http://schemas.microsoft.com/office/drawing/2014/main" id="{7D0AE855-1CF4-4F88-8D4B-32BB4669D07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6454" y="6260188"/>
            <a:ext cx="945290" cy="1012015"/>
          </a:xfrm>
          <a:prstGeom prst="rect">
            <a:avLst/>
          </a:prstGeom>
        </p:spPr>
      </p:pic>
      <p:sp>
        <p:nvSpPr>
          <p:cNvPr id="76" name="Speech Bubble: Oval 75">
            <a:extLst>
              <a:ext uri="{FF2B5EF4-FFF2-40B4-BE49-F238E27FC236}">
                <a16:creationId xmlns:a16="http://schemas.microsoft.com/office/drawing/2014/main" id="{B1BDA069-5C39-42E0-B76D-52C98616B4E5}"/>
              </a:ext>
            </a:extLst>
          </p:cNvPr>
          <p:cNvSpPr/>
          <p:nvPr/>
        </p:nvSpPr>
        <p:spPr>
          <a:xfrm>
            <a:off x="111189" y="6554892"/>
            <a:ext cx="1490337" cy="914400"/>
          </a:xfrm>
          <a:prstGeom prst="wedgeEllipseCallout">
            <a:avLst>
              <a:gd name="adj1" fmla="val 58374"/>
              <a:gd name="adj2" fmla="val -36327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Miam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miam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9475158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C251C02-2390-4E29-9D96-ABD0A1C96DC0}"/>
              </a:ext>
            </a:extLst>
          </p:cNvPr>
          <p:cNvSpPr/>
          <p:nvPr/>
        </p:nvSpPr>
        <p:spPr>
          <a:xfrm>
            <a:off x="274878" y="9823228"/>
            <a:ext cx="11584478" cy="2099560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3820813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585819" y="249765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9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631904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34</a:t>
              </a: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78" y="4382038"/>
            <a:ext cx="2377646" cy="85351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7BBD0E0-413E-4678-9C0A-0090E197F006}"/>
              </a:ext>
            </a:extLst>
          </p:cNvPr>
          <p:cNvSpPr/>
          <p:nvPr/>
        </p:nvSpPr>
        <p:spPr>
          <a:xfrm>
            <a:off x="361941" y="1173246"/>
            <a:ext cx="2527850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154E23B-CBB5-4C0D-8FC6-ADE2002C2B41}"/>
              </a:ext>
            </a:extLst>
          </p:cNvPr>
          <p:cNvGrpSpPr/>
          <p:nvPr/>
        </p:nvGrpSpPr>
        <p:grpSpPr>
          <a:xfrm>
            <a:off x="8755614" y="1024428"/>
            <a:ext cx="2991081" cy="2306627"/>
            <a:chOff x="4876029" y="582476"/>
            <a:chExt cx="1822690" cy="140560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046EB64-D71F-4819-9801-45941F72BA19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05601"/>
              <a:chOff x="4310576" y="875609"/>
              <a:chExt cx="2558030" cy="1902363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E98CCE6-ED1D-4A5F-B1D4-224D88D1AE97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824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1FB4173-5A88-4084-A339-DE48FB79500D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4E86025-F331-4698-8A8F-E297DD30F473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318FEE-AE23-4E6F-BDFE-41942E8E3161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Talking about more than one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E203BBF-53F4-4831-922C-58762241D42B}"/>
                </a:ext>
              </a:extLst>
            </p:cNvPr>
            <p:cNvSpPr/>
            <p:nvPr/>
          </p:nvSpPr>
          <p:spPr>
            <a:xfrm>
              <a:off x="4961589" y="1565455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3E7FC74-CDD2-4E97-94E9-378738E66A07}"/>
                </a:ext>
              </a:extLst>
            </p:cNvPr>
            <p:cNvSpPr txBox="1"/>
            <p:nvPr/>
          </p:nvSpPr>
          <p:spPr>
            <a:xfrm>
              <a:off x="5121241" y="1531848"/>
              <a:ext cx="1575350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Using des (some) with plural nouns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EA3564C7-8C31-4982-9BBA-2E9288040D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691" y="1233876"/>
            <a:ext cx="2268011" cy="5471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1DA9AA-26D3-4B9D-ACC4-3B5AA96877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491" y="1861032"/>
            <a:ext cx="1682265" cy="239369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4C652B5-7905-4121-BC2B-BDD10D4003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42" y="4341544"/>
            <a:ext cx="1310188" cy="65031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8E27981-468A-4806-AF43-A1B844AA9D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018" y="4254722"/>
            <a:ext cx="1180918" cy="67134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83F1584-ED7C-4EAE-B56B-EA9B5632C605}"/>
              </a:ext>
            </a:extLst>
          </p:cNvPr>
          <p:cNvSpPr txBox="1"/>
          <p:nvPr/>
        </p:nvSpPr>
        <p:spPr>
          <a:xfrm>
            <a:off x="2589913" y="4539057"/>
            <a:ext cx="7879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Écris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les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numéros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1 et 2 dans le bon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ordre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D055452-7157-4FB0-97F7-C0127F266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451436"/>
              </p:ext>
            </p:extLst>
          </p:nvPr>
        </p:nvGraphicFramePr>
        <p:xfrm>
          <a:off x="392856" y="5278608"/>
          <a:ext cx="5304873" cy="2377440"/>
        </p:xfrm>
        <a:graphic>
          <a:graphicData uri="http://schemas.openxmlformats.org/drawingml/2006/table">
            <a:tbl>
              <a:tblPr/>
              <a:tblGrid>
                <a:gridCol w="466126">
                  <a:extLst>
                    <a:ext uri="{9D8B030D-6E8A-4147-A177-3AD203B41FA5}">
                      <a16:colId xmlns:a16="http://schemas.microsoft.com/office/drawing/2014/main" val="2263784699"/>
                    </a:ext>
                  </a:extLst>
                </a:gridCol>
                <a:gridCol w="2466109">
                  <a:extLst>
                    <a:ext uri="{9D8B030D-6E8A-4147-A177-3AD203B41FA5}">
                      <a16:colId xmlns:a16="http://schemas.microsoft.com/office/drawing/2014/main" val="943075652"/>
                    </a:ext>
                  </a:extLst>
                </a:gridCol>
                <a:gridCol w="2372638">
                  <a:extLst>
                    <a:ext uri="{9D8B030D-6E8A-4147-A177-3AD203B41FA5}">
                      <a16:colId xmlns:a16="http://schemas.microsoft.com/office/drawing/2014/main" val="179145119"/>
                    </a:ext>
                  </a:extLst>
                </a:gridCol>
              </a:tblGrid>
              <a:tr h="2346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1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2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899833"/>
                  </a:ext>
                </a:extLst>
              </a:tr>
              <a:tr h="21588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faux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fou</a:t>
                      </a:r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[mad]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654109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beau </a:t>
                      </a:r>
                      <a:r>
                        <a:rPr lang="en-US" sz="2000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[fine, beautiful]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bout </a:t>
                      </a:r>
                      <a:r>
                        <a:rPr lang="en-US" sz="2000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[end, tip]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3543569"/>
                  </a:ext>
                </a:extLst>
              </a:tr>
              <a:tr h="1884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tôt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tout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708911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veau</a:t>
                      </a:r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[veal]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2701432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pou</a:t>
                      </a:r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[flea]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peau</a:t>
                      </a:r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[skin]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971633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4665223-A8B4-47AD-BB20-D87E8437A9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1427"/>
              </p:ext>
            </p:extLst>
          </p:nvPr>
        </p:nvGraphicFramePr>
        <p:xfrm>
          <a:off x="6096000" y="5254691"/>
          <a:ext cx="2513590" cy="2377440"/>
        </p:xfrm>
        <a:graphic>
          <a:graphicData uri="http://schemas.openxmlformats.org/drawingml/2006/table">
            <a:tbl>
              <a:tblPr/>
              <a:tblGrid>
                <a:gridCol w="1256795">
                  <a:extLst>
                    <a:ext uri="{9D8B030D-6E8A-4147-A177-3AD203B41FA5}">
                      <a16:colId xmlns:a16="http://schemas.microsoft.com/office/drawing/2014/main" val="54013314"/>
                    </a:ext>
                  </a:extLst>
                </a:gridCol>
                <a:gridCol w="1256795">
                  <a:extLst>
                    <a:ext uri="{9D8B030D-6E8A-4147-A177-3AD203B41FA5}">
                      <a16:colId xmlns:a16="http://schemas.microsoft.com/office/drawing/2014/main" val="1691119039"/>
                    </a:ext>
                  </a:extLst>
                </a:gridCol>
              </a:tblGrid>
              <a:tr h="2346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4947214"/>
                  </a:ext>
                </a:extLst>
              </a:tr>
              <a:tr h="21588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746118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512761"/>
                  </a:ext>
                </a:extLst>
              </a:tr>
              <a:tr h="188496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7363966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8686850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3434812"/>
                  </a:ext>
                </a:extLst>
              </a:tr>
            </a:tbl>
          </a:graphicData>
        </a:graphic>
      </p:graphicFrame>
      <p:sp>
        <p:nvSpPr>
          <p:cNvPr id="43" name="Title 1">
            <a:extLst>
              <a:ext uri="{FF2B5EF4-FFF2-40B4-BE49-F238E27FC236}">
                <a16:creationId xmlns:a16="http://schemas.microsoft.com/office/drawing/2014/main" id="{23983AD7-1EBA-4A92-8099-6FE071DF942B}"/>
              </a:ext>
            </a:extLst>
          </p:cNvPr>
          <p:cNvSpPr txBox="1">
            <a:spLocks/>
          </p:cNvSpPr>
          <p:nvPr/>
        </p:nvSpPr>
        <p:spPr>
          <a:xfrm>
            <a:off x="9777969" y="9979710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4" name="Google Shape;170;p8" descr="Jigsaw, Puzzle, Piece, Game, Concept, Solution">
            <a:extLst>
              <a:ext uri="{FF2B5EF4-FFF2-40B4-BE49-F238E27FC236}">
                <a16:creationId xmlns:a16="http://schemas.microsoft.com/office/drawing/2014/main" id="{76E851A7-3D72-4315-AA18-2F15B2A4535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495632" y="9895438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CustomShape 3">
            <a:extLst>
              <a:ext uri="{FF2B5EF4-FFF2-40B4-BE49-F238E27FC236}">
                <a16:creationId xmlns:a16="http://schemas.microsoft.com/office/drawing/2014/main" id="{E5F1A2B8-7718-4777-A9F1-51769459C94B}"/>
              </a:ext>
            </a:extLst>
          </p:cNvPr>
          <p:cNvSpPr/>
          <p:nvPr/>
        </p:nvSpPr>
        <p:spPr>
          <a:xfrm>
            <a:off x="464176" y="10397448"/>
            <a:ext cx="4821225" cy="4133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2400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some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(plural), use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des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FDF75D35-1EFF-4094-A2E0-1AAE3F265064}"/>
              </a:ext>
            </a:extLst>
          </p:cNvPr>
          <p:cNvSpPr txBox="1">
            <a:spLocks/>
          </p:cNvSpPr>
          <p:nvPr/>
        </p:nvSpPr>
        <p:spPr>
          <a:xfrm>
            <a:off x="458833" y="9871427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Some | des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9" name="CustomShape 3">
            <a:extLst>
              <a:ext uri="{FF2B5EF4-FFF2-40B4-BE49-F238E27FC236}">
                <a16:creationId xmlns:a16="http://schemas.microsoft.com/office/drawing/2014/main" id="{72EACF71-AD81-475F-BEAF-5E7073169EA8}"/>
              </a:ext>
            </a:extLst>
          </p:cNvPr>
          <p:cNvSpPr/>
          <p:nvPr/>
        </p:nvSpPr>
        <p:spPr>
          <a:xfrm>
            <a:off x="499674" y="10876664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Il a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des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des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cafés.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CustomShape 3">
            <a:extLst>
              <a:ext uri="{FF2B5EF4-FFF2-40B4-BE49-F238E27FC236}">
                <a16:creationId xmlns:a16="http://schemas.microsoft.com/office/drawing/2014/main" id="{37E97A26-793B-49D5-A48A-9BAC1AE8D7AB}"/>
              </a:ext>
            </a:extLst>
          </p:cNvPr>
          <p:cNvSpPr/>
          <p:nvPr/>
        </p:nvSpPr>
        <p:spPr>
          <a:xfrm>
            <a:off x="5660623" y="10872188"/>
            <a:ext cx="629546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Il y a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des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cafés.</a:t>
            </a:r>
            <a:endParaRPr lang="en-GB" sz="2400" i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Speech Bubble: Rectangle with Corners Rounded 57">
            <a:extLst>
              <a:ext uri="{FF2B5EF4-FFF2-40B4-BE49-F238E27FC236}">
                <a16:creationId xmlns:a16="http://schemas.microsoft.com/office/drawing/2014/main" id="{C5CC2F24-51FA-457C-8A1B-A7DDB7A1152B}"/>
              </a:ext>
            </a:extLst>
          </p:cNvPr>
          <p:cNvSpPr/>
          <p:nvPr/>
        </p:nvSpPr>
        <p:spPr>
          <a:xfrm>
            <a:off x="9434171" y="10655217"/>
            <a:ext cx="2407001" cy="1115529"/>
          </a:xfrm>
          <a:prstGeom prst="wedgeRoundRectCallout">
            <a:avLst>
              <a:gd name="adj1" fmla="val -56278"/>
              <a:gd name="adj2" fmla="val -22883"/>
              <a:gd name="adj3" fmla="val 16667"/>
            </a:avLst>
          </a:prstGeom>
          <a:solidFill>
            <a:schemeClr val="bg1"/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Remember!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b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y a 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= there is, there are.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1" name="CustomShape 3">
            <a:extLst>
              <a:ext uri="{FF2B5EF4-FFF2-40B4-BE49-F238E27FC236}">
                <a16:creationId xmlns:a16="http://schemas.microsoft.com/office/drawing/2014/main" id="{FB68B632-2E13-401C-A644-5EE16135DD9C}"/>
              </a:ext>
            </a:extLst>
          </p:cNvPr>
          <p:cNvSpPr/>
          <p:nvPr/>
        </p:nvSpPr>
        <p:spPr>
          <a:xfrm>
            <a:off x="462113" y="11282713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He has (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some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)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cafés.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CustomShape 3">
            <a:extLst>
              <a:ext uri="{FF2B5EF4-FFF2-40B4-BE49-F238E27FC236}">
                <a16:creationId xmlns:a16="http://schemas.microsoft.com/office/drawing/2014/main" id="{0AD4630A-0BB5-4DA8-B377-9F23611365FA}"/>
              </a:ext>
            </a:extLst>
          </p:cNvPr>
          <p:cNvSpPr/>
          <p:nvPr/>
        </p:nvSpPr>
        <p:spPr>
          <a:xfrm>
            <a:off x="5617957" y="11249596"/>
            <a:ext cx="385575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There are (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some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)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cafés.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Speech Bubble: Rectangle with Corners Rounded 62">
            <a:extLst>
              <a:ext uri="{FF2B5EF4-FFF2-40B4-BE49-F238E27FC236}">
                <a16:creationId xmlns:a16="http://schemas.microsoft.com/office/drawing/2014/main" id="{C6A07003-2076-466D-B884-4E39063D1F8B}"/>
              </a:ext>
            </a:extLst>
          </p:cNvPr>
          <p:cNvSpPr/>
          <p:nvPr/>
        </p:nvSpPr>
        <p:spPr>
          <a:xfrm>
            <a:off x="6170511" y="9884126"/>
            <a:ext cx="2869044" cy="906827"/>
          </a:xfrm>
          <a:prstGeom prst="wedgeRoundRectCallout">
            <a:avLst>
              <a:gd name="adj1" fmla="val -89358"/>
              <a:gd name="adj2" fmla="val 57448"/>
              <a:gd name="adj3" fmla="val 16667"/>
            </a:avLst>
          </a:prstGeom>
          <a:solidFill>
            <a:srgbClr val="F2F7FC"/>
          </a:solidFill>
          <a:ln w="12700" cap="flat" cmpd="sng" algn="ctr">
            <a:solidFill>
              <a:srgbClr val="2BC0C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un,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a/an, one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some</a:t>
            </a:r>
          </a:p>
        </p:txBody>
      </p:sp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95AE9F02-5663-4A08-85FD-A79D49CDDEC1}"/>
              </a:ext>
            </a:extLst>
          </p:cNvPr>
          <p:cNvSpPr/>
          <p:nvPr/>
        </p:nvSpPr>
        <p:spPr>
          <a:xfrm>
            <a:off x="7339047" y="12791162"/>
            <a:ext cx="3913462" cy="1091795"/>
          </a:xfrm>
          <a:prstGeom prst="wedgeRoundRectCallout">
            <a:avLst>
              <a:gd name="adj1" fmla="val 10302"/>
              <a:gd name="adj2" fmla="val -45725"/>
              <a:gd name="adj3" fmla="val 16667"/>
            </a:avLst>
          </a:prstGeom>
          <a:solidFill>
            <a:srgbClr val="F2F7FC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English we can miss out ‘some’ but we always need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French.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19D13211-025F-4916-9B1D-F61BC5DE2BAB}"/>
              </a:ext>
            </a:extLst>
          </p:cNvPr>
          <p:cNvSpPr/>
          <p:nvPr/>
        </p:nvSpPr>
        <p:spPr>
          <a:xfrm>
            <a:off x="7308015" y="14045426"/>
            <a:ext cx="3913462" cy="1091795"/>
          </a:xfrm>
          <a:prstGeom prst="wedgeRoundRectCallout">
            <a:avLst>
              <a:gd name="adj1" fmla="val 13223"/>
              <a:gd name="adj2" fmla="val -47819"/>
              <a:gd name="adj3" fmla="val 16667"/>
            </a:avLst>
          </a:prstGeom>
          <a:solidFill>
            <a:srgbClr val="F2F7FC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French, he has (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and there are (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look and sound a bit similar.</a:t>
            </a:r>
          </a:p>
        </p:txBody>
      </p:sp>
      <p:graphicFrame>
        <p:nvGraphicFramePr>
          <p:cNvPr id="66" name="Table 51">
            <a:extLst>
              <a:ext uri="{FF2B5EF4-FFF2-40B4-BE49-F238E27FC236}">
                <a16:creationId xmlns:a16="http://schemas.microsoft.com/office/drawing/2014/main" id="{490BD388-5390-4695-94C6-294B4C82A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843145"/>
              </p:ext>
            </p:extLst>
          </p:nvPr>
        </p:nvGraphicFramePr>
        <p:xfrm>
          <a:off x="279236" y="8521794"/>
          <a:ext cx="11463967" cy="12145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65329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355273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801091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551709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1427018">
                  <a:extLst>
                    <a:ext uri="{9D8B030D-6E8A-4147-A177-3AD203B41FA5}">
                      <a16:colId xmlns:a16="http://schemas.microsoft.com/office/drawing/2014/main" val="4259398756"/>
                    </a:ext>
                  </a:extLst>
                </a:gridCol>
                <a:gridCol w="1963547">
                  <a:extLst>
                    <a:ext uri="{9D8B030D-6E8A-4147-A177-3AD203B41FA5}">
                      <a16:colId xmlns:a16="http://schemas.microsoft.com/office/drawing/2014/main" val="460481861"/>
                    </a:ext>
                  </a:extLst>
                </a:gridCol>
              </a:tblGrid>
              <a:tr h="448873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le centre commercial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magasin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la rue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48873"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l’église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(f)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pont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excellent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0795461"/>
                  </a:ext>
                </a:extLst>
              </a:tr>
            </a:tbl>
          </a:graphicData>
        </a:graphic>
      </p:graphicFrame>
      <p:sp>
        <p:nvSpPr>
          <p:cNvPr id="67" name="TextBox 66">
            <a:extLst>
              <a:ext uri="{FF2B5EF4-FFF2-40B4-BE49-F238E27FC236}">
                <a16:creationId xmlns:a16="http://schemas.microsoft.com/office/drawing/2014/main" id="{07B3F471-B757-47AA-93CA-0291AF9ED3BB}"/>
              </a:ext>
            </a:extLst>
          </p:cNvPr>
          <p:cNvSpPr txBox="1"/>
          <p:nvPr/>
        </p:nvSpPr>
        <p:spPr>
          <a:xfrm>
            <a:off x="2574927" y="7978233"/>
            <a:ext cx="6702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18BF85EC-A539-416A-A543-62F8485A8B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665" y="12055613"/>
            <a:ext cx="2377646" cy="853514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E9378B1-20A1-4A2F-8F94-B8F905D1B5AD}"/>
              </a:ext>
            </a:extLst>
          </p:cNvPr>
          <p:cNvSpPr txBox="1"/>
          <p:nvPr/>
        </p:nvSpPr>
        <p:spPr>
          <a:xfrm>
            <a:off x="2530699" y="12212632"/>
            <a:ext cx="9310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‘one’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ou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‘some’ ?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‘he has’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ou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‘there is/are’ ?</a:t>
            </a:r>
          </a:p>
        </p:txBody>
      </p:sp>
      <p:graphicFrame>
        <p:nvGraphicFramePr>
          <p:cNvPr id="70" name="Table 69">
            <a:extLst>
              <a:ext uri="{FF2B5EF4-FFF2-40B4-BE49-F238E27FC236}">
                <a16:creationId xmlns:a16="http://schemas.microsoft.com/office/drawing/2014/main" id="{BE6ADC2D-0000-4E14-8913-5B85595A71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218983"/>
              </p:ext>
            </p:extLst>
          </p:nvPr>
        </p:nvGraphicFramePr>
        <p:xfrm>
          <a:off x="361941" y="13124742"/>
          <a:ext cx="2685928" cy="2773680"/>
        </p:xfrm>
        <a:graphic>
          <a:graphicData uri="http://schemas.openxmlformats.org/drawingml/2006/table">
            <a:tbl>
              <a:tblPr/>
              <a:tblGrid>
                <a:gridCol w="354528">
                  <a:extLst>
                    <a:ext uri="{9D8B030D-6E8A-4147-A177-3AD203B41FA5}">
                      <a16:colId xmlns:a16="http://schemas.microsoft.com/office/drawing/2014/main" val="2263784699"/>
                    </a:ext>
                  </a:extLst>
                </a:gridCol>
                <a:gridCol w="1074605">
                  <a:extLst>
                    <a:ext uri="{9D8B030D-6E8A-4147-A177-3AD203B41FA5}">
                      <a16:colId xmlns:a16="http://schemas.microsoft.com/office/drawing/2014/main" val="943075652"/>
                    </a:ext>
                  </a:extLst>
                </a:gridCol>
                <a:gridCol w="1256795">
                  <a:extLst>
                    <a:ext uri="{9D8B030D-6E8A-4147-A177-3AD203B41FA5}">
                      <a16:colId xmlns:a16="http://schemas.microsoft.com/office/drawing/2014/main" val="179145119"/>
                    </a:ext>
                  </a:extLst>
                </a:gridCol>
              </a:tblGrid>
              <a:tr h="2346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one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some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899833"/>
                  </a:ext>
                </a:extLst>
              </a:tr>
              <a:tr h="21588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654109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3543569"/>
                  </a:ext>
                </a:extLst>
              </a:tr>
              <a:tr h="1884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708911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2701432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971633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388688"/>
                  </a:ext>
                </a:extLst>
              </a:tr>
            </a:tbl>
          </a:graphicData>
        </a:graphic>
      </p:graphicFrame>
      <p:graphicFrame>
        <p:nvGraphicFramePr>
          <p:cNvPr id="71" name="Table 70">
            <a:extLst>
              <a:ext uri="{FF2B5EF4-FFF2-40B4-BE49-F238E27FC236}">
                <a16:creationId xmlns:a16="http://schemas.microsoft.com/office/drawing/2014/main" id="{56AF0E3A-B752-4DFE-A4BA-0D342BD8E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991294"/>
              </p:ext>
            </p:extLst>
          </p:nvPr>
        </p:nvGraphicFramePr>
        <p:xfrm>
          <a:off x="3374634" y="13099791"/>
          <a:ext cx="2969808" cy="2773680"/>
        </p:xfrm>
        <a:graphic>
          <a:graphicData uri="http://schemas.openxmlformats.org/drawingml/2006/table">
            <a:tbl>
              <a:tblPr/>
              <a:tblGrid>
                <a:gridCol w="1256795">
                  <a:extLst>
                    <a:ext uri="{9D8B030D-6E8A-4147-A177-3AD203B41FA5}">
                      <a16:colId xmlns:a16="http://schemas.microsoft.com/office/drawing/2014/main" val="54013314"/>
                    </a:ext>
                  </a:extLst>
                </a:gridCol>
                <a:gridCol w="1713013">
                  <a:extLst>
                    <a:ext uri="{9D8B030D-6E8A-4147-A177-3AD203B41FA5}">
                      <a16:colId xmlns:a16="http://schemas.microsoft.com/office/drawing/2014/main" val="1691119039"/>
                    </a:ext>
                  </a:extLst>
                </a:gridCol>
              </a:tblGrid>
              <a:tr h="2346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he has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there is/are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4947214"/>
                  </a:ext>
                </a:extLst>
              </a:tr>
              <a:tr h="215885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746118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512761"/>
                  </a:ext>
                </a:extLst>
              </a:tr>
              <a:tr h="188496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7363966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8686850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3434812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1638535"/>
                  </a:ext>
                </a:extLst>
              </a:tr>
            </a:tbl>
          </a:graphicData>
        </a:graphic>
      </p:graphicFrame>
      <p:pic>
        <p:nvPicPr>
          <p:cNvPr id="78" name="Google Shape;243;p34">
            <a:extLst>
              <a:ext uri="{FF2B5EF4-FFF2-40B4-BE49-F238E27FC236}">
                <a16:creationId xmlns:a16="http://schemas.microsoft.com/office/drawing/2014/main" id="{9BEBA90A-19E9-4F5E-BBDE-C5407296A48B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939491" y="13491904"/>
            <a:ext cx="539280" cy="551507"/>
          </a:xfrm>
          <a:prstGeom prst="rect">
            <a:avLst/>
          </a:prstGeom>
          <a:ln>
            <a:noFill/>
          </a:ln>
        </p:spPr>
      </p:pic>
      <p:pic>
        <p:nvPicPr>
          <p:cNvPr id="79" name="Google Shape;243;p34">
            <a:extLst>
              <a:ext uri="{FF2B5EF4-FFF2-40B4-BE49-F238E27FC236}">
                <a16:creationId xmlns:a16="http://schemas.microsoft.com/office/drawing/2014/main" id="{D4D56783-FA97-439A-9D9F-ACAF145FC4C2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5214372" y="13407261"/>
            <a:ext cx="539280" cy="551507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A close-up of a dock with boats&#10;&#10;Description automatically generated">
            <a:extLst>
              <a:ext uri="{FF2B5EF4-FFF2-40B4-BE49-F238E27FC236}">
                <a16:creationId xmlns:a16="http://schemas.microsoft.com/office/drawing/2014/main" id="{6D26B727-3414-4B0A-8EF1-A25884246C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38" y="1178725"/>
            <a:ext cx="3374634" cy="1898232"/>
          </a:xfrm>
          <a:prstGeom prst="rect">
            <a:avLst/>
          </a:prstGeom>
        </p:spPr>
      </p:pic>
      <p:pic>
        <p:nvPicPr>
          <p:cNvPr id="22" name="Picture 21" descr="A cartoon of a child with her hands on her hips&#10;&#10;Description automatically generated">
            <a:extLst>
              <a:ext uri="{FF2B5EF4-FFF2-40B4-BE49-F238E27FC236}">
                <a16:creationId xmlns:a16="http://schemas.microsoft.com/office/drawing/2014/main" id="{400C0DB3-8051-454F-BABC-7B3DF6D8566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98"/>
          <a:stretch/>
        </p:blipFill>
        <p:spPr>
          <a:xfrm flipH="1">
            <a:off x="2508826" y="2214301"/>
            <a:ext cx="1471267" cy="1242469"/>
          </a:xfrm>
          <a:prstGeom prst="ellipse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A90395C-29CF-4E02-90C8-A26145A73DA7}"/>
              </a:ext>
            </a:extLst>
          </p:cNvPr>
          <p:cNvSpPr txBox="1"/>
          <p:nvPr/>
        </p:nvSpPr>
        <p:spPr>
          <a:xfrm>
            <a:off x="2943246" y="2580407"/>
            <a:ext cx="3009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4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ma </a:t>
            </a:r>
            <a:r>
              <a:rPr lang="en-GB" sz="2400" b="1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ville</a:t>
            </a:r>
            <a:endParaRPr lang="en-GB" sz="2400" b="1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D5A478BD-4C18-402A-9B15-2DDE041368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60033" y="1278961"/>
            <a:ext cx="2752457" cy="29253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CC988D-31DE-4CA7-897A-8F0EB67108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878" y="7813065"/>
            <a:ext cx="2274005" cy="859611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3E4B99E8-7EC6-47F6-91FE-5FE87022CA0C}"/>
              </a:ext>
            </a:extLst>
          </p:cNvPr>
          <p:cNvGrpSpPr/>
          <p:nvPr/>
        </p:nvGrpSpPr>
        <p:grpSpPr>
          <a:xfrm>
            <a:off x="6541781" y="15380353"/>
            <a:ext cx="908515" cy="704730"/>
            <a:chOff x="-829830" y="4271281"/>
            <a:chExt cx="908515" cy="704730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D3186CA-AD91-47E3-8755-8DA2D6A32894}"/>
                </a:ext>
              </a:extLst>
            </p:cNvPr>
            <p:cNvSpPr/>
            <p:nvPr/>
          </p:nvSpPr>
          <p:spPr>
            <a:xfrm>
              <a:off x="-829830" y="4271281"/>
              <a:ext cx="908515" cy="704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7736FBB3-235C-4F73-852E-1DDB865743DE}"/>
                </a:ext>
              </a:extLst>
            </p:cNvPr>
            <p:cNvGrpSpPr/>
            <p:nvPr/>
          </p:nvGrpSpPr>
          <p:grpSpPr>
            <a:xfrm>
              <a:off x="-778471" y="4345052"/>
              <a:ext cx="815493" cy="616717"/>
              <a:chOff x="-4049823" y="1337100"/>
              <a:chExt cx="1755299" cy="1327445"/>
            </a:xfrm>
          </p:grpSpPr>
          <p:pic>
            <p:nvPicPr>
              <p:cNvPr id="81" name="Picture 80" descr="A picture containing text, sign, outdoor, street&#10;&#10;Description automatically generated">
                <a:extLst>
                  <a:ext uri="{FF2B5EF4-FFF2-40B4-BE49-F238E27FC236}">
                    <a16:creationId xmlns:a16="http://schemas.microsoft.com/office/drawing/2014/main" id="{370CB1AD-E289-4FDD-8229-C339EDF12D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049823" y="1337100"/>
                <a:ext cx="1755299" cy="1327445"/>
              </a:xfrm>
              <a:prstGeom prst="rect">
                <a:avLst/>
              </a:prstGeom>
            </p:spPr>
          </p:pic>
          <p:pic>
            <p:nvPicPr>
              <p:cNvPr id="82" name="Picture 81" descr="A picture containing vector graphics&#10;&#10;Description automatically generated">
                <a:extLst>
                  <a:ext uri="{FF2B5EF4-FFF2-40B4-BE49-F238E27FC236}">
                    <a16:creationId xmlns:a16="http://schemas.microsoft.com/office/drawing/2014/main" id="{EDA21130-415A-4802-8A96-DD8CDEE76C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83341" y="1801574"/>
                <a:ext cx="1221091" cy="826145"/>
              </a:xfrm>
              <a:prstGeom prst="rect">
                <a:avLst/>
              </a:prstGeom>
            </p:spPr>
          </p:pic>
        </p:grpSp>
      </p:grpSp>
      <p:pic>
        <p:nvPicPr>
          <p:cNvPr id="83" name="Picture 6" descr="Iglesia, Capilla, Religión, Cementerio, Campanas">
            <a:extLst>
              <a:ext uri="{FF2B5EF4-FFF2-40B4-BE49-F238E27FC236}">
                <a16:creationId xmlns:a16="http://schemas.microsoft.com/office/drawing/2014/main" id="{D7FB73CF-D5F7-434C-97D1-8B8BC74D2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090" y="15254086"/>
            <a:ext cx="744668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 descr="Diagram&#10;&#10;Description automatically generated">
            <a:extLst>
              <a:ext uri="{FF2B5EF4-FFF2-40B4-BE49-F238E27FC236}">
                <a16:creationId xmlns:a16="http://schemas.microsoft.com/office/drawing/2014/main" id="{A26DF905-165E-4D80-8A2D-50DCA30608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678" y="15267463"/>
            <a:ext cx="765236" cy="789285"/>
          </a:xfrm>
          <a:prstGeom prst="rect">
            <a:avLst/>
          </a:prstGeom>
        </p:spPr>
      </p:pic>
      <p:pic>
        <p:nvPicPr>
          <p:cNvPr id="85" name="Picture 84" descr="A picture containing shape&#10;&#10;Description automatically generated">
            <a:extLst>
              <a:ext uri="{FF2B5EF4-FFF2-40B4-BE49-F238E27FC236}">
                <a16:creationId xmlns:a16="http://schemas.microsoft.com/office/drawing/2014/main" id="{1708FA66-4682-46DF-BD0B-8538F1A95E4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484" y="15613302"/>
            <a:ext cx="880124" cy="45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391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3766201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470283" y="240300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9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87020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35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ACC988D-31DE-4CA7-897A-8F0EB6710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78" y="8709684"/>
            <a:ext cx="2274005" cy="85961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7B6A98-B8A7-49FD-9575-F47D7546A6C7}"/>
              </a:ext>
            </a:extLst>
          </p:cNvPr>
          <p:cNvSpPr/>
          <p:nvPr/>
        </p:nvSpPr>
        <p:spPr>
          <a:xfrm>
            <a:off x="274878" y="1242947"/>
            <a:ext cx="11584478" cy="3211750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Google Shape;170;p8" descr="Jigsaw, Puzzle, Piece, Game, Concept, Solution">
            <a:extLst>
              <a:ext uri="{FF2B5EF4-FFF2-40B4-BE49-F238E27FC236}">
                <a16:creationId xmlns:a16="http://schemas.microsoft.com/office/drawing/2014/main" id="{A2757C7A-9281-4908-8558-E66D5345897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45546" y="1270919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CustomShape 3">
            <a:extLst>
              <a:ext uri="{FF2B5EF4-FFF2-40B4-BE49-F238E27FC236}">
                <a16:creationId xmlns:a16="http://schemas.microsoft.com/office/drawing/2014/main" id="{D9731C6D-472D-48DD-8C5F-D02E3A8955CE}"/>
              </a:ext>
            </a:extLst>
          </p:cNvPr>
          <p:cNvSpPr/>
          <p:nvPr/>
        </p:nvSpPr>
        <p:spPr>
          <a:xfrm>
            <a:off x="464176" y="1743872"/>
            <a:ext cx="7803527" cy="4447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You know that many adjectives add –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for plural: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32ED12D-8650-4F6C-93FB-3F00B4B93687}"/>
              </a:ext>
            </a:extLst>
          </p:cNvPr>
          <p:cNvSpPr txBox="1">
            <a:spLocks/>
          </p:cNvSpPr>
          <p:nvPr/>
        </p:nvSpPr>
        <p:spPr>
          <a:xfrm>
            <a:off x="458833" y="1291146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Plural adjectives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CustomShape 3">
            <a:extLst>
              <a:ext uri="{FF2B5EF4-FFF2-40B4-BE49-F238E27FC236}">
                <a16:creationId xmlns:a16="http://schemas.microsoft.com/office/drawing/2014/main" id="{6C7B4C32-6BFC-48F7-94BD-36FC0AAC6510}"/>
              </a:ext>
            </a:extLst>
          </p:cNvPr>
          <p:cNvSpPr/>
          <p:nvPr/>
        </p:nvSpPr>
        <p:spPr>
          <a:xfrm>
            <a:off x="499674" y="2296383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Il y a un parc </a:t>
            </a:r>
            <a:r>
              <a:rPr lang="en-GB" sz="2400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vert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CustomShape 3">
            <a:extLst>
              <a:ext uri="{FF2B5EF4-FFF2-40B4-BE49-F238E27FC236}">
                <a16:creationId xmlns:a16="http://schemas.microsoft.com/office/drawing/2014/main" id="{7B72CB64-9561-40A7-BAD1-A13A1A00C110}"/>
              </a:ext>
            </a:extLst>
          </p:cNvPr>
          <p:cNvSpPr/>
          <p:nvPr/>
        </p:nvSpPr>
        <p:spPr>
          <a:xfrm>
            <a:off x="5660623" y="2291907"/>
            <a:ext cx="629546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Il y a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église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u="sng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important</a:t>
            </a:r>
            <a:r>
              <a:rPr lang="en-GB" sz="2400" b="1" u="sng" spc="-1" dirty="0" err="1">
                <a:solidFill>
                  <a:srgbClr val="FF3888"/>
                </a:solidFill>
                <a:latin typeface="Century Gothic" panose="020B0502020202020204" pitchFamily="34" charset="0"/>
              </a:rPr>
              <a:t>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i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CustomShape 3">
            <a:extLst>
              <a:ext uri="{FF2B5EF4-FFF2-40B4-BE49-F238E27FC236}">
                <a16:creationId xmlns:a16="http://schemas.microsoft.com/office/drawing/2014/main" id="{0E893D0B-C66B-4528-B17D-DE057E6F59F4}"/>
              </a:ext>
            </a:extLst>
          </p:cNvPr>
          <p:cNvSpPr/>
          <p:nvPr/>
        </p:nvSpPr>
        <p:spPr>
          <a:xfrm>
            <a:off x="462113" y="2702432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There is a </a:t>
            </a:r>
            <a:r>
              <a:rPr lang="en-GB" sz="2400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green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park.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CustomShape 3">
            <a:extLst>
              <a:ext uri="{FF2B5EF4-FFF2-40B4-BE49-F238E27FC236}">
                <a16:creationId xmlns:a16="http://schemas.microsoft.com/office/drawing/2014/main" id="{7E8E461D-1AA2-43D2-A4F6-1A9580C13F34}"/>
              </a:ext>
            </a:extLst>
          </p:cNvPr>
          <p:cNvSpPr/>
          <p:nvPr/>
        </p:nvSpPr>
        <p:spPr>
          <a:xfrm>
            <a:off x="5617957" y="2669315"/>
            <a:ext cx="5214102" cy="5682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There is an </a:t>
            </a:r>
            <a:r>
              <a:rPr lang="en-GB" sz="2400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important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church.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12078E45-52C9-4E14-822C-DBB65BA8CCED}"/>
              </a:ext>
            </a:extLst>
          </p:cNvPr>
          <p:cNvSpPr/>
          <p:nvPr/>
        </p:nvSpPr>
        <p:spPr>
          <a:xfrm>
            <a:off x="7951187" y="1031631"/>
            <a:ext cx="2440862" cy="987547"/>
          </a:xfrm>
          <a:prstGeom prst="wedgeRoundRectCallout">
            <a:avLst>
              <a:gd name="adj1" fmla="val -29419"/>
              <a:gd name="adj2" fmla="val 71337"/>
              <a:gd name="adj3" fmla="val 16667"/>
            </a:avLst>
          </a:prstGeom>
          <a:solidFill>
            <a:srgbClr val="F2F7FC"/>
          </a:solidFill>
          <a:ln w="12700" cap="flat" cmpd="sng" algn="ctr">
            <a:solidFill>
              <a:srgbClr val="2BC0C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 Singular and plural adjectives sound the same.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CustomShape 3">
            <a:extLst>
              <a:ext uri="{FF2B5EF4-FFF2-40B4-BE49-F238E27FC236}">
                <a16:creationId xmlns:a16="http://schemas.microsoft.com/office/drawing/2014/main" id="{FCE0FC93-E37B-4735-81A4-A4D9CB716C08}"/>
              </a:ext>
            </a:extLst>
          </p:cNvPr>
          <p:cNvSpPr/>
          <p:nvPr/>
        </p:nvSpPr>
        <p:spPr>
          <a:xfrm>
            <a:off x="496394" y="3319258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Il y a des parcs </a:t>
            </a:r>
            <a:r>
              <a:rPr lang="en-GB" sz="2400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ver</a:t>
            </a:r>
            <a:r>
              <a:rPr lang="en-GB" sz="2400" u="sng" spc="-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ts.</a:t>
            </a:r>
            <a:endParaRPr lang="en-GB" sz="2400" u="sng" strike="noStrike" spc="-1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CustomShape 3">
            <a:extLst>
              <a:ext uri="{FF2B5EF4-FFF2-40B4-BE49-F238E27FC236}">
                <a16:creationId xmlns:a16="http://schemas.microsoft.com/office/drawing/2014/main" id="{6967BBD0-FD2E-4E13-9986-93094D697B9A}"/>
              </a:ext>
            </a:extLst>
          </p:cNvPr>
          <p:cNvSpPr/>
          <p:nvPr/>
        </p:nvSpPr>
        <p:spPr>
          <a:xfrm>
            <a:off x="458833" y="3725307"/>
            <a:ext cx="4684667" cy="5933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There are some </a:t>
            </a:r>
            <a:r>
              <a:rPr lang="en-GB" sz="2400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green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parks.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CustomShape 3">
            <a:extLst>
              <a:ext uri="{FF2B5EF4-FFF2-40B4-BE49-F238E27FC236}">
                <a16:creationId xmlns:a16="http://schemas.microsoft.com/office/drawing/2014/main" id="{E974DC2B-C1CD-4BDB-9465-E00509ED408F}"/>
              </a:ext>
            </a:extLst>
          </p:cNvPr>
          <p:cNvSpPr/>
          <p:nvPr/>
        </p:nvSpPr>
        <p:spPr>
          <a:xfrm>
            <a:off x="5614677" y="3692189"/>
            <a:ext cx="5922119" cy="8632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There are some important churches.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CustomShape 3">
            <a:extLst>
              <a:ext uri="{FF2B5EF4-FFF2-40B4-BE49-F238E27FC236}">
                <a16:creationId xmlns:a16="http://schemas.microsoft.com/office/drawing/2014/main" id="{4C1122CB-3FBE-4F89-8032-0E3681A28BEC}"/>
              </a:ext>
            </a:extLst>
          </p:cNvPr>
          <p:cNvSpPr/>
          <p:nvPr/>
        </p:nvSpPr>
        <p:spPr>
          <a:xfrm>
            <a:off x="5660623" y="3338367"/>
            <a:ext cx="629546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Il y a des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églises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u="sng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important</a:t>
            </a:r>
            <a:r>
              <a:rPr lang="en-GB" sz="2400" b="1" u="sng" spc="-1" dirty="0" err="1">
                <a:solidFill>
                  <a:srgbClr val="FF3888"/>
                </a:solidFill>
                <a:latin typeface="Century Gothic" panose="020B0502020202020204" pitchFamily="34" charset="0"/>
              </a:rPr>
              <a:t>e</a:t>
            </a:r>
            <a:r>
              <a:rPr lang="en-GB" sz="2400" u="sng" spc="-1" dirty="0" err="1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i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1" name="Picture 40" descr="Shape, circle&#10;&#10;Description automatically generated">
            <a:extLst>
              <a:ext uri="{FF2B5EF4-FFF2-40B4-BE49-F238E27FC236}">
                <a16:creationId xmlns:a16="http://schemas.microsoft.com/office/drawing/2014/main" id="{C6A7A1C5-76DB-44F9-93EE-516E941089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079" y="3156517"/>
            <a:ext cx="518288" cy="622336"/>
          </a:xfrm>
          <a:prstGeom prst="rect">
            <a:avLst/>
          </a:prstGeom>
        </p:spPr>
      </p:pic>
      <p:pic>
        <p:nvPicPr>
          <p:cNvPr id="42" name="Picture 41" descr="Shape, circle&#10;&#10;Description automatically generated">
            <a:extLst>
              <a:ext uri="{FF2B5EF4-FFF2-40B4-BE49-F238E27FC236}">
                <a16:creationId xmlns:a16="http://schemas.microsoft.com/office/drawing/2014/main" id="{09C49AEB-A9B5-4EE4-9ED7-8779020650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421" y="3027080"/>
            <a:ext cx="518288" cy="622336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1901CEAF-73A1-4C43-86C4-3B0777B6BE3B}"/>
              </a:ext>
            </a:extLst>
          </p:cNvPr>
          <p:cNvSpPr txBox="1"/>
          <p:nvPr/>
        </p:nvSpPr>
        <p:spPr>
          <a:xfrm>
            <a:off x="5577316" y="9365151"/>
            <a:ext cx="7879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Décris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ta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ville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ou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ton village.</a:t>
            </a:r>
            <a:b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Écris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des phrases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français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AF2120E-85A1-4535-9609-C825D15F4A1F}"/>
              </a:ext>
            </a:extLst>
          </p:cNvPr>
          <p:cNvSpPr txBox="1"/>
          <p:nvPr/>
        </p:nvSpPr>
        <p:spPr>
          <a:xfrm>
            <a:off x="2178328" y="4691906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</a:t>
            </a:r>
            <a:r>
              <a:rPr lang="en-GB" sz="2626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A.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B on next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0B411174-5852-47F9-83A6-AB4E0A61B8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300" y="4604087"/>
            <a:ext cx="1750931" cy="690508"/>
          </a:xfrm>
          <a:prstGeom prst="rect">
            <a:avLst/>
          </a:prstGeom>
        </p:spPr>
      </p:pic>
      <p:sp>
        <p:nvSpPr>
          <p:cNvPr id="83" name="CustomShape 3">
            <a:extLst>
              <a:ext uri="{FF2B5EF4-FFF2-40B4-BE49-F238E27FC236}">
                <a16:creationId xmlns:a16="http://schemas.microsoft.com/office/drawing/2014/main" id="{95D624E3-EF6B-4977-9E2D-418C30366AA8}"/>
              </a:ext>
            </a:extLst>
          </p:cNvPr>
          <p:cNvSpPr/>
          <p:nvPr/>
        </p:nvSpPr>
        <p:spPr>
          <a:xfrm>
            <a:off x="957995" y="5258936"/>
            <a:ext cx="4405745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Say there are these things.</a:t>
            </a:r>
          </a:p>
        </p:txBody>
      </p:sp>
      <p:pic>
        <p:nvPicPr>
          <p:cNvPr id="86" name="Graphic 85" descr="User">
            <a:extLst>
              <a:ext uri="{FF2B5EF4-FFF2-40B4-BE49-F238E27FC236}">
                <a16:creationId xmlns:a16="http://schemas.microsoft.com/office/drawing/2014/main" id="{ADE46C24-8C6A-4477-9CDE-D5DE8515E4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4070" y="5182429"/>
            <a:ext cx="914400" cy="914400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AE3BB7B-1C1D-48F1-88D3-9224F703526C}"/>
              </a:ext>
            </a:extLst>
          </p:cNvPr>
          <p:cNvSpPr txBox="1"/>
          <p:nvPr/>
        </p:nvSpPr>
        <p:spPr>
          <a:xfrm>
            <a:off x="417979" y="5628712"/>
            <a:ext cx="360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graphicFrame>
        <p:nvGraphicFramePr>
          <p:cNvPr id="88" name="Table 10">
            <a:extLst>
              <a:ext uri="{FF2B5EF4-FFF2-40B4-BE49-F238E27FC236}">
                <a16:creationId xmlns:a16="http://schemas.microsoft.com/office/drawing/2014/main" id="{E428125B-ECC8-4186-A46B-93135E52E5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466803"/>
              </p:ext>
            </p:extLst>
          </p:nvPr>
        </p:nvGraphicFramePr>
        <p:xfrm>
          <a:off x="4686082" y="5672808"/>
          <a:ext cx="5019476" cy="2876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331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2456930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343215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479440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a/an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0993359"/>
                  </a:ext>
                </a:extLst>
              </a:tr>
              <a:tr h="4794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4794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4794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4794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4794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sp>
        <p:nvSpPr>
          <p:cNvPr id="89" name="CustomShape 3">
            <a:extLst>
              <a:ext uri="{FF2B5EF4-FFF2-40B4-BE49-F238E27FC236}">
                <a16:creationId xmlns:a16="http://schemas.microsoft.com/office/drawing/2014/main" id="{8BC25754-BB9D-4F50-B655-8D4C634F81F1}"/>
              </a:ext>
            </a:extLst>
          </p:cNvPr>
          <p:cNvSpPr/>
          <p:nvPr/>
        </p:nvSpPr>
        <p:spPr>
          <a:xfrm>
            <a:off x="4604046" y="5284829"/>
            <a:ext cx="6588887" cy="297923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Now write what your partner tells you, but in English.</a:t>
            </a:r>
          </a:p>
        </p:txBody>
      </p:sp>
      <p:pic>
        <p:nvPicPr>
          <p:cNvPr id="67" name="Picture 12" descr="Landscape, Park, Trees, Trail, Nature">
            <a:extLst>
              <a:ext uri="{FF2B5EF4-FFF2-40B4-BE49-F238E27FC236}">
                <a16:creationId xmlns:a16="http://schemas.microsoft.com/office/drawing/2014/main" id="{56ABA2E9-9708-402F-A385-6B4B8AB47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353" y="2398062"/>
            <a:ext cx="809821" cy="47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2" descr="Landscape, Park, Trees, Trail, Nature">
            <a:extLst>
              <a:ext uri="{FF2B5EF4-FFF2-40B4-BE49-F238E27FC236}">
                <a16:creationId xmlns:a16="http://schemas.microsoft.com/office/drawing/2014/main" id="{645B2825-C6F5-4628-80D1-7B5217C3B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035" y="3104037"/>
            <a:ext cx="809821" cy="47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2" descr="Landscape, Park, Trees, Trail, Nature">
            <a:extLst>
              <a:ext uri="{FF2B5EF4-FFF2-40B4-BE49-F238E27FC236}">
                <a16:creationId xmlns:a16="http://schemas.microsoft.com/office/drawing/2014/main" id="{B02A3EB2-92D5-4434-A962-AAE3E67C9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150" y="3783165"/>
            <a:ext cx="809821" cy="47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" descr="Iglesia, Capilla, Religión, Cementerio, Campanas">
            <a:extLst>
              <a:ext uri="{FF2B5EF4-FFF2-40B4-BE49-F238E27FC236}">
                <a16:creationId xmlns:a16="http://schemas.microsoft.com/office/drawing/2014/main" id="{DF62A8EB-466F-41F3-AA08-14E62C6D3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153" y="1761034"/>
            <a:ext cx="798634" cy="106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6" descr="Iglesia, Capilla, Religión, Cementerio, Campanas">
            <a:extLst>
              <a:ext uri="{FF2B5EF4-FFF2-40B4-BE49-F238E27FC236}">
                <a16:creationId xmlns:a16="http://schemas.microsoft.com/office/drawing/2014/main" id="{C65BE6FC-7EFF-498B-A0DD-53F866EEF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831" y="2685023"/>
            <a:ext cx="798634" cy="106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6" descr="Iglesia, Capilla, Religión, Cementerio, Campanas">
            <a:extLst>
              <a:ext uri="{FF2B5EF4-FFF2-40B4-BE49-F238E27FC236}">
                <a16:creationId xmlns:a16="http://schemas.microsoft.com/office/drawing/2014/main" id="{8B7A50D4-210E-4123-9A71-061754316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756" y="2672175"/>
            <a:ext cx="798634" cy="106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2DAE48-7F86-4B98-8D52-4500D456E7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8582" y="5776976"/>
            <a:ext cx="3808979" cy="2818303"/>
          </a:xfrm>
          <a:prstGeom prst="rect">
            <a:avLst/>
          </a:prstGeom>
        </p:spPr>
      </p:pic>
      <p:sp>
        <p:nvSpPr>
          <p:cNvPr id="66" name="CustomShape 3">
            <a:extLst>
              <a:ext uri="{FF2B5EF4-FFF2-40B4-BE49-F238E27FC236}">
                <a16:creationId xmlns:a16="http://schemas.microsoft.com/office/drawing/2014/main" id="{8821B688-0955-4A57-BAF0-E7A99B351F88}"/>
              </a:ext>
            </a:extLst>
          </p:cNvPr>
          <p:cNvSpPr/>
          <p:nvPr/>
        </p:nvSpPr>
        <p:spPr>
          <a:xfrm>
            <a:off x="411988" y="9513990"/>
            <a:ext cx="6588887" cy="297923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Translate the sentences into English.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FAAE21C0-5501-43FC-BCE5-15A0C90EAA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8019" y="8724076"/>
            <a:ext cx="1750931" cy="690508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2D1F9A7B-B761-43FC-937E-3930D84B28F8}"/>
              </a:ext>
            </a:extLst>
          </p:cNvPr>
          <p:cNvSpPr/>
          <p:nvPr/>
        </p:nvSpPr>
        <p:spPr>
          <a:xfrm>
            <a:off x="831003" y="10173546"/>
            <a:ext cx="28777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fr-FR" sz="2000" dirty="0">
                <a:latin typeface="Century Gothic" panose="020B0502020202020204" pitchFamily="34" charset="0"/>
                <a:cs typeface="Arial"/>
                <a:sym typeface="Arial"/>
              </a:rPr>
              <a:t>Il y a des postes utiles.</a:t>
            </a:r>
            <a:endParaRPr lang="en-GB" sz="2000" dirty="0">
              <a:latin typeface="Arial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F34199E-EDB7-4255-9524-50B47C6F0835}"/>
              </a:ext>
            </a:extLst>
          </p:cNvPr>
          <p:cNvSpPr/>
          <p:nvPr/>
        </p:nvSpPr>
        <p:spPr>
          <a:xfrm>
            <a:off x="831003" y="11284413"/>
            <a:ext cx="36118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fr-FR" sz="2000" dirty="0">
                <a:latin typeface="Century Gothic" panose="020B0502020202020204" pitchFamily="34" charset="0"/>
                <a:cs typeface="Arial"/>
                <a:sym typeface="Arial"/>
              </a:rPr>
              <a:t>Ce sont des églises propres.</a:t>
            </a:r>
            <a:endParaRPr lang="en-GB" sz="2000" dirty="0">
              <a:latin typeface="Arial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932F5A9-10C2-461B-9643-242F08F02CD3}"/>
              </a:ext>
            </a:extLst>
          </p:cNvPr>
          <p:cNvSpPr/>
          <p:nvPr/>
        </p:nvSpPr>
        <p:spPr>
          <a:xfrm>
            <a:off x="831003" y="12413544"/>
            <a:ext cx="42386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fr-FR" sz="2000" dirty="0">
                <a:latin typeface="Century Gothic" panose="020B0502020202020204" pitchFamily="34" charset="0"/>
                <a:cs typeface="Arial"/>
                <a:sym typeface="Arial"/>
              </a:rPr>
              <a:t>Ce sont des cinémas importants.</a:t>
            </a:r>
            <a:endParaRPr lang="en-GB" sz="2000" dirty="0">
              <a:latin typeface="Arial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2D1097F-BA7F-4959-B9B8-366084726944}"/>
              </a:ext>
            </a:extLst>
          </p:cNvPr>
          <p:cNvSpPr/>
          <p:nvPr/>
        </p:nvSpPr>
        <p:spPr>
          <a:xfrm>
            <a:off x="779707" y="13564095"/>
            <a:ext cx="35429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fr-FR" sz="2000" dirty="0">
                <a:latin typeface="Century Gothic" panose="020B0502020202020204" pitchFamily="34" charset="0"/>
                <a:cs typeface="Arial"/>
                <a:sym typeface="Arial"/>
              </a:rPr>
              <a:t>Il y a des écoles modernes.</a:t>
            </a:r>
            <a:endParaRPr lang="en-GB" sz="2000" dirty="0">
              <a:latin typeface="Arial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6DDC645-7D50-452F-B535-56D6107DA73F}"/>
              </a:ext>
            </a:extLst>
          </p:cNvPr>
          <p:cNvSpPr/>
          <p:nvPr/>
        </p:nvSpPr>
        <p:spPr>
          <a:xfrm>
            <a:off x="779707" y="14643221"/>
            <a:ext cx="4177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fr-FR" sz="2000" dirty="0">
                <a:latin typeface="Century Gothic" panose="020B0502020202020204" pitchFamily="34" charset="0"/>
                <a:cs typeface="Arial"/>
                <a:sym typeface="Arial"/>
              </a:rPr>
              <a:t>Ce sont des magasins différents.</a:t>
            </a:r>
            <a:endParaRPr lang="en-GB" sz="2000" dirty="0">
              <a:latin typeface="Arial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A8B99B4D-97AC-4A86-9F70-9A0C8424A920}"/>
              </a:ext>
            </a:extLst>
          </p:cNvPr>
          <p:cNvSpPr/>
          <p:nvPr/>
        </p:nvSpPr>
        <p:spPr>
          <a:xfrm>
            <a:off x="266660" y="10131323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6682748F-166C-491F-8A5D-CC96920A32D2}"/>
              </a:ext>
            </a:extLst>
          </p:cNvPr>
          <p:cNvSpPr/>
          <p:nvPr/>
        </p:nvSpPr>
        <p:spPr>
          <a:xfrm>
            <a:off x="274878" y="11229671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27BC2BD0-E44A-4E20-A6DE-D181D225053A}"/>
              </a:ext>
            </a:extLst>
          </p:cNvPr>
          <p:cNvSpPr/>
          <p:nvPr/>
        </p:nvSpPr>
        <p:spPr>
          <a:xfrm>
            <a:off x="274878" y="12366651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7126FE74-43C6-48D4-B2E6-2642C086BBD2}"/>
              </a:ext>
            </a:extLst>
          </p:cNvPr>
          <p:cNvSpPr/>
          <p:nvPr/>
        </p:nvSpPr>
        <p:spPr>
          <a:xfrm>
            <a:off x="280097" y="13564095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437B9E70-2CEB-4679-92A6-FA60982D2D20}"/>
              </a:ext>
            </a:extLst>
          </p:cNvPr>
          <p:cNvSpPr/>
          <p:nvPr/>
        </p:nvSpPr>
        <p:spPr>
          <a:xfrm>
            <a:off x="274878" y="14530706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B7FEFAF0-277A-4D31-8886-0A8A51456534}"/>
              </a:ext>
            </a:extLst>
          </p:cNvPr>
          <p:cNvSpPr/>
          <p:nvPr/>
        </p:nvSpPr>
        <p:spPr>
          <a:xfrm>
            <a:off x="5585970" y="10438480"/>
            <a:ext cx="6370117" cy="4973042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8" name="Picture 97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E57AAE4F-2521-4596-BC2F-D778881763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677" y="11662785"/>
            <a:ext cx="6412598" cy="3991069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70D8B3F9-0C71-447B-9B13-2B58B2488E56}"/>
              </a:ext>
            </a:extLst>
          </p:cNvPr>
          <p:cNvSpPr txBox="1"/>
          <p:nvPr/>
        </p:nvSpPr>
        <p:spPr>
          <a:xfrm>
            <a:off x="5660622" y="10616219"/>
            <a:ext cx="5876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Say where you live. </a:t>
            </a:r>
            <a:b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</a:b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Say what there is in your town.</a:t>
            </a:r>
            <a:b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</a:b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Say if you like/dislike where you live.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0" name="Picture 99" descr="A red heart in a pink circle&#10;&#10;Description automatically generated with medium confidence">
            <a:extLst>
              <a:ext uri="{FF2B5EF4-FFF2-40B4-BE49-F238E27FC236}">
                <a16:creationId xmlns:a16="http://schemas.microsoft.com/office/drawing/2014/main" id="{A231C856-3A85-43FF-9C75-10F743AB0E1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098" y="10633030"/>
            <a:ext cx="793567" cy="75374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E507BB6E-0519-4C46-957F-3B072B26077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77316" y="8606663"/>
            <a:ext cx="2048434" cy="84741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91E3C8-6F55-41B2-A78A-C2D2892B5CF6}"/>
              </a:ext>
            </a:extLst>
          </p:cNvPr>
          <p:cNvCxnSpPr/>
          <p:nvPr/>
        </p:nvCxnSpPr>
        <p:spPr>
          <a:xfrm flipH="1">
            <a:off x="5143500" y="9030371"/>
            <a:ext cx="68445" cy="72256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6749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9" y="149979"/>
            <a:ext cx="3821142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449885" y="198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9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3EA930-3119-4C6A-8A1E-9982735891E3}"/>
              </a:ext>
            </a:extLst>
          </p:cNvPr>
          <p:cNvSpPr txBox="1"/>
          <p:nvPr/>
        </p:nvSpPr>
        <p:spPr>
          <a:xfrm>
            <a:off x="1985558" y="1073978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</a:t>
            </a:r>
            <a:r>
              <a:rPr lang="en-GB" sz="2626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B.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</a:t>
            </a: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on previous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6D72DEB-7ADF-4C06-B0D6-7CF022880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78" y="1005603"/>
            <a:ext cx="1750931" cy="690508"/>
          </a:xfrm>
          <a:prstGeom prst="rect">
            <a:avLst/>
          </a:prstGeom>
        </p:spPr>
      </p:pic>
      <p:sp>
        <p:nvSpPr>
          <p:cNvPr id="20" name="CustomShape 3">
            <a:extLst>
              <a:ext uri="{FF2B5EF4-FFF2-40B4-BE49-F238E27FC236}">
                <a16:creationId xmlns:a16="http://schemas.microsoft.com/office/drawing/2014/main" id="{59D7B686-1F95-4CE0-B716-7B5B3189011B}"/>
              </a:ext>
            </a:extLst>
          </p:cNvPr>
          <p:cNvSpPr/>
          <p:nvPr/>
        </p:nvSpPr>
        <p:spPr>
          <a:xfrm>
            <a:off x="6863765" y="1610439"/>
            <a:ext cx="4405745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Now say there are these things.</a:t>
            </a:r>
          </a:p>
        </p:txBody>
      </p:sp>
      <p:graphicFrame>
        <p:nvGraphicFramePr>
          <p:cNvPr id="21" name="Table 10">
            <a:extLst>
              <a:ext uri="{FF2B5EF4-FFF2-40B4-BE49-F238E27FC236}">
                <a16:creationId xmlns:a16="http://schemas.microsoft.com/office/drawing/2014/main" id="{47C28144-7323-4FE7-9318-8B5B73ED26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364326"/>
              </p:ext>
            </p:extLst>
          </p:nvPr>
        </p:nvGraphicFramePr>
        <p:xfrm>
          <a:off x="356914" y="1984587"/>
          <a:ext cx="4766561" cy="237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233313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225148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381431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a/an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0993359"/>
                  </a:ext>
                </a:extLst>
              </a:tr>
              <a:tr h="38143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38143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38143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38143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38143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sp>
        <p:nvSpPr>
          <p:cNvPr id="22" name="CustomShape 3">
            <a:extLst>
              <a:ext uri="{FF2B5EF4-FFF2-40B4-BE49-F238E27FC236}">
                <a16:creationId xmlns:a16="http://schemas.microsoft.com/office/drawing/2014/main" id="{43C141BB-A853-47B6-8EA0-22691A21D1DC}"/>
              </a:ext>
            </a:extLst>
          </p:cNvPr>
          <p:cNvSpPr/>
          <p:nvPr/>
        </p:nvSpPr>
        <p:spPr>
          <a:xfrm>
            <a:off x="274878" y="1596608"/>
            <a:ext cx="6588887" cy="297923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rite what your partner tells you, but in English.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415D9AB-81F8-46DD-BD2A-352E099ADA46}"/>
              </a:ext>
            </a:extLst>
          </p:cNvPr>
          <p:cNvSpPr/>
          <p:nvPr/>
        </p:nvSpPr>
        <p:spPr>
          <a:xfrm>
            <a:off x="406601" y="9376724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D377CA2-FF61-4D7F-9C80-72841D7F22D6}"/>
              </a:ext>
            </a:extLst>
          </p:cNvPr>
          <p:cNvSpPr/>
          <p:nvPr/>
        </p:nvSpPr>
        <p:spPr>
          <a:xfrm>
            <a:off x="4871757" y="9439768"/>
            <a:ext cx="2599980" cy="42179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72F27CF-B04D-47DE-9A23-AA84CFFADF36}"/>
              </a:ext>
            </a:extLst>
          </p:cNvPr>
          <p:cNvSpPr txBox="1"/>
          <p:nvPr/>
        </p:nvSpPr>
        <p:spPr>
          <a:xfrm>
            <a:off x="4871757" y="9451197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D7D0DCF-1ACB-4AFA-AD81-6DE0098E9FD6}"/>
              </a:ext>
            </a:extLst>
          </p:cNvPr>
          <p:cNvSpPr txBox="1"/>
          <p:nvPr/>
        </p:nvSpPr>
        <p:spPr>
          <a:xfrm>
            <a:off x="5304203" y="9435450"/>
            <a:ext cx="1872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modern</a:t>
            </a: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9A6EC6DC-77E3-47CC-B7F6-5731E0EE9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381" y="8443275"/>
            <a:ext cx="2377646" cy="853514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BCAD6C7A-E5EF-46B8-87C7-F18759322658}"/>
              </a:ext>
            </a:extLst>
          </p:cNvPr>
          <p:cNvSpPr txBox="1"/>
          <p:nvPr/>
        </p:nvSpPr>
        <p:spPr>
          <a:xfrm>
            <a:off x="2558416" y="8600294"/>
            <a:ext cx="7879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ou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B ?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L’objet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comment 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8840B4-250C-4EBF-9C93-98E132363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4547" y="10066868"/>
            <a:ext cx="2664183" cy="542591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3385FFF7-B1EB-4BF3-95BA-2755FF39D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4547" y="10812739"/>
            <a:ext cx="2664183" cy="542591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CB52EDF9-6679-49F6-9FBA-D56480C49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553" y="11592330"/>
            <a:ext cx="2664183" cy="542591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00FA908D-ED77-44AC-9110-6311924D8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87" y="12343950"/>
            <a:ext cx="2664183" cy="542591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628DA048-85F9-4B30-8415-E9B416248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553" y="13054396"/>
            <a:ext cx="2664183" cy="542591"/>
          </a:xfrm>
          <a:prstGeom prst="rect">
            <a:avLst/>
          </a:prstGeom>
        </p:spPr>
      </p:pic>
      <p:sp>
        <p:nvSpPr>
          <p:cNvPr id="143" name="Oval 142">
            <a:extLst>
              <a:ext uri="{FF2B5EF4-FFF2-40B4-BE49-F238E27FC236}">
                <a16:creationId xmlns:a16="http://schemas.microsoft.com/office/drawing/2014/main" id="{0A0983F2-3BA0-493F-BAF7-0CEA0B71E2A2}"/>
              </a:ext>
            </a:extLst>
          </p:cNvPr>
          <p:cNvSpPr/>
          <p:nvPr/>
        </p:nvSpPr>
        <p:spPr>
          <a:xfrm>
            <a:off x="406601" y="10173143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0BE9EA77-2CCE-456B-B78F-3C6B2A95DB57}"/>
              </a:ext>
            </a:extLst>
          </p:cNvPr>
          <p:cNvSpPr/>
          <p:nvPr/>
        </p:nvSpPr>
        <p:spPr>
          <a:xfrm>
            <a:off x="406601" y="10862229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D22C32E9-861B-4A90-AAD0-5B0C97C48086}"/>
              </a:ext>
            </a:extLst>
          </p:cNvPr>
          <p:cNvSpPr/>
          <p:nvPr/>
        </p:nvSpPr>
        <p:spPr>
          <a:xfrm>
            <a:off x="406601" y="11627187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6382FD18-AE20-4BBC-9F95-3FFDAF3A58F1}"/>
              </a:ext>
            </a:extLst>
          </p:cNvPr>
          <p:cNvSpPr/>
          <p:nvPr/>
        </p:nvSpPr>
        <p:spPr>
          <a:xfrm>
            <a:off x="369499" y="12347733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6E9AB392-A144-424C-BFE0-BA31DFE5DD44}"/>
              </a:ext>
            </a:extLst>
          </p:cNvPr>
          <p:cNvSpPr/>
          <p:nvPr/>
        </p:nvSpPr>
        <p:spPr>
          <a:xfrm>
            <a:off x="356914" y="13111195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A4F5D75D-5041-46A4-B507-4458E202BC51}"/>
              </a:ext>
            </a:extLst>
          </p:cNvPr>
          <p:cNvSpPr/>
          <p:nvPr/>
        </p:nvSpPr>
        <p:spPr>
          <a:xfrm>
            <a:off x="333640" y="13988858"/>
            <a:ext cx="11584478" cy="2099560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Title 1">
            <a:extLst>
              <a:ext uri="{FF2B5EF4-FFF2-40B4-BE49-F238E27FC236}">
                <a16:creationId xmlns:a16="http://schemas.microsoft.com/office/drawing/2014/main" id="{A27B464F-BB7E-4E19-A2B2-618CFCB08AFA}"/>
              </a:ext>
            </a:extLst>
          </p:cNvPr>
          <p:cNvSpPr txBox="1">
            <a:spLocks/>
          </p:cNvSpPr>
          <p:nvPr/>
        </p:nvSpPr>
        <p:spPr>
          <a:xfrm>
            <a:off x="9772563" y="14145340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50" name="Google Shape;170;p8" descr="Jigsaw, Puzzle, Piece, Game, Concept, Solution">
            <a:extLst>
              <a:ext uri="{FF2B5EF4-FFF2-40B4-BE49-F238E27FC236}">
                <a16:creationId xmlns:a16="http://schemas.microsoft.com/office/drawing/2014/main" id="{96F03E30-5962-45BF-9181-80A1B9C3526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54394" y="14061068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CustomShape 3">
            <a:extLst>
              <a:ext uri="{FF2B5EF4-FFF2-40B4-BE49-F238E27FC236}">
                <a16:creationId xmlns:a16="http://schemas.microsoft.com/office/drawing/2014/main" id="{95BF1094-5231-4629-A775-D8143CA5704E}"/>
              </a:ext>
            </a:extLst>
          </p:cNvPr>
          <p:cNvSpPr/>
          <p:nvPr/>
        </p:nvSpPr>
        <p:spPr>
          <a:xfrm>
            <a:off x="522938" y="14563078"/>
            <a:ext cx="4821225" cy="4133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2400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these are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, use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ce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sont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2" name="Title 1">
            <a:extLst>
              <a:ext uri="{FF2B5EF4-FFF2-40B4-BE49-F238E27FC236}">
                <a16:creationId xmlns:a16="http://schemas.microsoft.com/office/drawing/2014/main" id="{8C0AA533-3FB0-4396-9B7D-85FF866A2EB7}"/>
              </a:ext>
            </a:extLst>
          </p:cNvPr>
          <p:cNvSpPr txBox="1">
            <a:spLocks/>
          </p:cNvSpPr>
          <p:nvPr/>
        </p:nvSpPr>
        <p:spPr>
          <a:xfrm>
            <a:off x="517595" y="14037057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There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are | </a:t>
            </a:r>
            <a:r>
              <a:rPr lang="en-GB" sz="2400" b="1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These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are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3" name="CustomShape 3">
            <a:extLst>
              <a:ext uri="{FF2B5EF4-FFF2-40B4-BE49-F238E27FC236}">
                <a16:creationId xmlns:a16="http://schemas.microsoft.com/office/drawing/2014/main" id="{D279FC6A-B739-4F9B-8018-938AB0DD2991}"/>
              </a:ext>
            </a:extLst>
          </p:cNvPr>
          <p:cNvSpPr/>
          <p:nvPr/>
        </p:nvSpPr>
        <p:spPr>
          <a:xfrm>
            <a:off x="558436" y="15042294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Il y a des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mots courts.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4" name="CustomShape 3">
            <a:extLst>
              <a:ext uri="{FF2B5EF4-FFF2-40B4-BE49-F238E27FC236}">
                <a16:creationId xmlns:a16="http://schemas.microsoft.com/office/drawing/2014/main" id="{E7114F75-1777-42D0-8971-3F229659C567}"/>
              </a:ext>
            </a:extLst>
          </p:cNvPr>
          <p:cNvSpPr/>
          <p:nvPr/>
        </p:nvSpPr>
        <p:spPr>
          <a:xfrm>
            <a:off x="5719385" y="15037818"/>
            <a:ext cx="629546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Ce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sont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des mots courts.</a:t>
            </a:r>
            <a:endParaRPr lang="en-GB" sz="2400" i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5" name="Speech Bubble: Rectangle with Corners Rounded 154">
            <a:extLst>
              <a:ext uri="{FF2B5EF4-FFF2-40B4-BE49-F238E27FC236}">
                <a16:creationId xmlns:a16="http://schemas.microsoft.com/office/drawing/2014/main" id="{29C00BEC-28B6-4485-930F-1D1394934AD8}"/>
              </a:ext>
            </a:extLst>
          </p:cNvPr>
          <p:cNvSpPr/>
          <p:nvPr/>
        </p:nvSpPr>
        <p:spPr>
          <a:xfrm>
            <a:off x="5492339" y="13836849"/>
            <a:ext cx="3767565" cy="693470"/>
          </a:xfrm>
          <a:prstGeom prst="wedgeRoundRectCallout">
            <a:avLst>
              <a:gd name="adj1" fmla="val -61222"/>
              <a:gd name="adj2" fmla="val 30837"/>
              <a:gd name="adj3" fmla="val 16667"/>
            </a:avLst>
          </a:prstGeom>
          <a:solidFill>
            <a:schemeClr val="bg1"/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Remember!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b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y a 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= there is, there are.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6" name="CustomShape 3">
            <a:extLst>
              <a:ext uri="{FF2B5EF4-FFF2-40B4-BE49-F238E27FC236}">
                <a16:creationId xmlns:a16="http://schemas.microsoft.com/office/drawing/2014/main" id="{668B2A7C-17D8-49D7-ABC3-F2C3B1BCDC97}"/>
              </a:ext>
            </a:extLst>
          </p:cNvPr>
          <p:cNvSpPr/>
          <p:nvPr/>
        </p:nvSpPr>
        <p:spPr>
          <a:xfrm>
            <a:off x="520875" y="15448343"/>
            <a:ext cx="466136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There are some short words.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7" name="CustomShape 3">
            <a:extLst>
              <a:ext uri="{FF2B5EF4-FFF2-40B4-BE49-F238E27FC236}">
                <a16:creationId xmlns:a16="http://schemas.microsoft.com/office/drawing/2014/main" id="{55B0BC87-9580-4BB7-A8C0-291B9FD5AF31}"/>
              </a:ext>
            </a:extLst>
          </p:cNvPr>
          <p:cNvSpPr/>
          <p:nvPr/>
        </p:nvSpPr>
        <p:spPr>
          <a:xfrm>
            <a:off x="5676719" y="15415226"/>
            <a:ext cx="485168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These are (some) short words.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70935D-83A2-433A-80EB-CA93C24721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1542" y="1999363"/>
            <a:ext cx="3475311" cy="258834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7A3ED20-93D9-4CE1-AD20-31B4B4134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81" y="4440312"/>
            <a:ext cx="1750931" cy="6905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8E0754-6F7A-4CF2-8473-75DB9E6B10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3040"/>
          <a:stretch/>
        </p:blipFill>
        <p:spPr>
          <a:xfrm>
            <a:off x="481779" y="5259195"/>
            <a:ext cx="6250833" cy="3047803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E77BCE90-36E8-437F-A728-133F92408B5C}"/>
              </a:ext>
            </a:extLst>
          </p:cNvPr>
          <p:cNvSpPr txBox="1"/>
          <p:nvPr/>
        </p:nvSpPr>
        <p:spPr>
          <a:xfrm>
            <a:off x="2073477" y="4617109"/>
            <a:ext cx="10395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Parle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avec ton/ta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partenaire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Trouve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les mots avec le son [(e)au].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BFCA071-B9A5-4B30-B960-80131937FD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428" y="9157541"/>
            <a:ext cx="3692930" cy="7920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1FC252-26FE-4482-9E95-6BF63754B6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0428" y="10001436"/>
            <a:ext cx="3692929" cy="6789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AADA7CD-5371-4114-A6CA-57CA48383A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0429" y="10735908"/>
            <a:ext cx="3692930" cy="6840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F5769F-5634-4FCF-AB75-AE6F5E2D7E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9692" y="11465898"/>
            <a:ext cx="3692929" cy="678923"/>
          </a:xfrm>
          <a:prstGeom prst="rect">
            <a:avLst/>
          </a:prstGeom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63130" y="15496553"/>
            <a:ext cx="912053" cy="651262"/>
            <a:chOff x="10804163" y="15567396"/>
            <a:chExt cx="912053" cy="651262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0963473" y="15664481"/>
              <a:ext cx="59343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36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42888B8D-B47B-481F-8905-9E239A9FDDB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6856" y="12191790"/>
            <a:ext cx="3735765" cy="6867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B6D062-EBE4-4BAF-86D2-478C6CB3415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8376" y="12962180"/>
            <a:ext cx="3744246" cy="68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178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Diagram&#10;&#10;Description automatically generated">
            <a:extLst>
              <a:ext uri="{FF2B5EF4-FFF2-40B4-BE49-F238E27FC236}">
                <a16:creationId xmlns:a16="http://schemas.microsoft.com/office/drawing/2014/main" id="{C78AB957-2BFE-4A11-9E01-CA1AE62C4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156" y="2124590"/>
            <a:ext cx="6299968" cy="6299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9" y="149979"/>
            <a:ext cx="3890722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659348" y="254318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9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87020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37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319221" y="1178842"/>
            <a:ext cx="9872779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phrases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95C397BB-3596-4810-93A7-73AF811C1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877" y="971641"/>
            <a:ext cx="2048434" cy="8474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8F70DE-D582-4CC0-8390-7D91F12A79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960" y="9217568"/>
            <a:ext cx="2903975" cy="982021"/>
          </a:xfrm>
          <a:prstGeom prst="rect">
            <a:avLst/>
          </a:prstGeom>
        </p:spPr>
      </p:pic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92ED88EE-D3D2-4910-AE24-4B8A1F8B5E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139285"/>
              </p:ext>
            </p:extLst>
          </p:nvPr>
        </p:nvGraphicFramePr>
        <p:xfrm>
          <a:off x="585217" y="10195460"/>
          <a:ext cx="10039526" cy="5180411"/>
        </p:xfrm>
        <a:graphic>
          <a:graphicData uri="http://schemas.openxmlformats.org/drawingml/2006/table">
            <a:tbl>
              <a:tblPr firstRow="1" bandRow="1"/>
              <a:tblGrid>
                <a:gridCol w="171906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8268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6876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6901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20189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also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and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72018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serious (</a:t>
                      </a:r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hard-working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ideal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720189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dangerous (</a:t>
                      </a:r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boring (</a:t>
                      </a:r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happy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72018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they (m, m/f)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they (f)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are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720189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clean (</a:t>
                      </a:r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mfpl</a:t>
                      </a:r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some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dirty (m/f)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72018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bridge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street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excellent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59277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baseline="-25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</a:t>
                      </a:r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shopping centre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church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shop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4C927460-D545-4E99-9CB2-0AFDB93B31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509" y="11953449"/>
            <a:ext cx="1019171" cy="862105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2306AF0E-27DF-4F4F-9054-4871420612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2" y="10463514"/>
            <a:ext cx="1019171" cy="9464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0DB628-5B68-497E-A8BA-690CB9A8E8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9833" y="13563726"/>
            <a:ext cx="998847" cy="87876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5BAE28C-D475-4498-B133-3C21EE3F2783}"/>
              </a:ext>
            </a:extLst>
          </p:cNvPr>
          <p:cNvSpPr txBox="1"/>
          <p:nvPr/>
        </p:nvSpPr>
        <p:spPr>
          <a:xfrm>
            <a:off x="1643522" y="10759204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5F6F34-4553-4161-BF45-D77B2CEA749E}"/>
              </a:ext>
            </a:extLst>
          </p:cNvPr>
          <p:cNvSpPr txBox="1"/>
          <p:nvPr/>
        </p:nvSpPr>
        <p:spPr>
          <a:xfrm>
            <a:off x="1699235" y="12144854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086E60-FCB4-4E95-A0E3-DAB6EC4AB99C}"/>
              </a:ext>
            </a:extLst>
          </p:cNvPr>
          <p:cNvSpPr txBox="1"/>
          <p:nvPr/>
        </p:nvSpPr>
        <p:spPr>
          <a:xfrm>
            <a:off x="1732952" y="13735808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9C253E7-EF5E-4A77-9661-590112AED9A6}"/>
              </a:ext>
            </a:extLst>
          </p:cNvPr>
          <p:cNvSpPr/>
          <p:nvPr/>
        </p:nvSpPr>
        <p:spPr>
          <a:xfrm>
            <a:off x="3372055" y="9425349"/>
            <a:ext cx="7557370" cy="46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3452A60C-6695-468D-A067-1FDD5D22D0BE}"/>
              </a:ext>
            </a:extLst>
          </p:cNvPr>
          <p:cNvSpPr/>
          <p:nvPr/>
        </p:nvSpPr>
        <p:spPr>
          <a:xfrm>
            <a:off x="313727" y="3334026"/>
            <a:ext cx="2869906" cy="1163782"/>
          </a:xfrm>
          <a:prstGeom prst="wedgeRoundRectCallout">
            <a:avLst>
              <a:gd name="adj1" fmla="val 32143"/>
              <a:gd name="adj2" fmla="val 76295"/>
              <a:gd name="adj3" fmla="val 16667"/>
            </a:avLst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_______________________________________________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9C0177FE-D1AC-4947-85FB-95ED10148161}"/>
              </a:ext>
            </a:extLst>
          </p:cNvPr>
          <p:cNvSpPr/>
          <p:nvPr/>
        </p:nvSpPr>
        <p:spPr>
          <a:xfrm>
            <a:off x="3415312" y="2170244"/>
            <a:ext cx="2869906" cy="1163782"/>
          </a:xfrm>
          <a:prstGeom prst="wedgeRoundRectCallout">
            <a:avLst>
              <a:gd name="adj1" fmla="val 7716"/>
              <a:gd name="adj2" fmla="val 123438"/>
              <a:gd name="adj3" fmla="val 16667"/>
            </a:avLst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_______________________________________________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DE19D915-A15C-4252-AD00-CC8428C98CBC}"/>
              </a:ext>
            </a:extLst>
          </p:cNvPr>
          <p:cNvSpPr/>
          <p:nvPr/>
        </p:nvSpPr>
        <p:spPr>
          <a:xfrm>
            <a:off x="8501357" y="4365679"/>
            <a:ext cx="2869906" cy="1163782"/>
          </a:xfrm>
          <a:prstGeom prst="wedgeRoundRectCallout">
            <a:avLst>
              <a:gd name="adj1" fmla="val -62380"/>
              <a:gd name="adj2" fmla="val -23229"/>
              <a:gd name="adj3" fmla="val 16667"/>
            </a:avLst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_______________________________________________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7CECA70D-EEE4-4B2E-99C2-0C60B2176742}"/>
              </a:ext>
            </a:extLst>
          </p:cNvPr>
          <p:cNvSpPr/>
          <p:nvPr/>
        </p:nvSpPr>
        <p:spPr>
          <a:xfrm>
            <a:off x="8044988" y="5982312"/>
            <a:ext cx="2869906" cy="1163782"/>
          </a:xfrm>
          <a:prstGeom prst="wedgeRoundRectCallout">
            <a:avLst>
              <a:gd name="adj1" fmla="val -92117"/>
              <a:gd name="adj2" fmla="val -72991"/>
              <a:gd name="adj3" fmla="val 16667"/>
            </a:avLst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_______________________________________________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D1028D77-6D08-4780-96F8-7343B0D31E04}"/>
              </a:ext>
            </a:extLst>
          </p:cNvPr>
          <p:cNvSpPr/>
          <p:nvPr/>
        </p:nvSpPr>
        <p:spPr>
          <a:xfrm>
            <a:off x="6285218" y="7448248"/>
            <a:ext cx="2869906" cy="1163782"/>
          </a:xfrm>
          <a:prstGeom prst="wedgeRoundRectCallout">
            <a:avLst>
              <a:gd name="adj1" fmla="val -65565"/>
              <a:gd name="adj2" fmla="val -162039"/>
              <a:gd name="adj3" fmla="val 16667"/>
            </a:avLst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_______________________________________________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F88C3D86-5D33-41A8-9E1B-02157B984829}"/>
              </a:ext>
            </a:extLst>
          </p:cNvPr>
          <p:cNvSpPr/>
          <p:nvPr/>
        </p:nvSpPr>
        <p:spPr>
          <a:xfrm>
            <a:off x="680330" y="6467765"/>
            <a:ext cx="2869906" cy="1163782"/>
          </a:xfrm>
          <a:prstGeom prst="wedgeRoundRectCallout">
            <a:avLst>
              <a:gd name="adj1" fmla="val 62943"/>
              <a:gd name="adj2" fmla="val -86086"/>
              <a:gd name="adj3" fmla="val 16667"/>
            </a:avLst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016131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BF57D-5712-4531-9884-A070797D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595"/>
            <a:ext cx="10515600" cy="495482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Phonics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008C49-728E-4650-8E97-C36B06CBC61C}"/>
              </a:ext>
            </a:extLst>
          </p:cNvPr>
          <p:cNvSpPr/>
          <p:nvPr/>
        </p:nvSpPr>
        <p:spPr>
          <a:xfrm>
            <a:off x="838200" y="121069"/>
            <a:ext cx="2313247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Phonics</a:t>
            </a:r>
            <a:endParaRPr lang="en-GB" sz="3938" dirty="0"/>
          </a:p>
        </p:txBody>
      </p:sp>
      <p:pic>
        <p:nvPicPr>
          <p:cNvPr id="5" name="Google Shape;111;p3" descr="Speech Icon, Voice, Talking, Audio, Speech">
            <a:extLst>
              <a:ext uri="{FF2B5EF4-FFF2-40B4-BE49-F238E27FC236}">
                <a16:creationId xmlns:a16="http://schemas.microsoft.com/office/drawing/2014/main" id="{7E66802C-16BA-4516-9797-BADB9757E4F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6451" y="121069"/>
            <a:ext cx="856568" cy="7700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4" name="Table 107">
            <a:extLst>
              <a:ext uri="{FF2B5EF4-FFF2-40B4-BE49-F238E27FC236}">
                <a16:creationId xmlns:a16="http://schemas.microsoft.com/office/drawing/2014/main" id="{A7F9CFEC-CBDB-41E4-B657-1553B0B83D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700859"/>
              </p:ext>
            </p:extLst>
          </p:nvPr>
        </p:nvGraphicFramePr>
        <p:xfrm>
          <a:off x="272166" y="12588290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36" name="Table 107">
            <a:extLst>
              <a:ext uri="{FF2B5EF4-FFF2-40B4-BE49-F238E27FC236}">
                <a16:creationId xmlns:a16="http://schemas.microsoft.com/office/drawing/2014/main" id="{A968E8D8-24BE-4885-BCDD-13D10278F5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615141"/>
              </p:ext>
            </p:extLst>
          </p:nvPr>
        </p:nvGraphicFramePr>
        <p:xfrm>
          <a:off x="9474869" y="8527853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3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3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au/</a:t>
                      </a:r>
                      <a:r>
                        <a:rPr lang="en-GB" sz="31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eau</a:t>
                      </a:r>
                      <a:r>
                        <a:rPr lang="en-GB" sz="3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/o</a:t>
                      </a:r>
                      <a:r>
                        <a:rPr lang="en-GB" sz="3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60" name="Picture 59" descr="Logo&#10;&#10;Description automatically generated">
            <a:extLst>
              <a:ext uri="{FF2B5EF4-FFF2-40B4-BE49-F238E27FC236}">
                <a16:creationId xmlns:a16="http://schemas.microsoft.com/office/drawing/2014/main" id="{017E1F75-7814-443C-BA66-30FBE5BAA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2" y="13307783"/>
            <a:ext cx="1676309" cy="1692173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605357F8-0D57-43E7-80F8-A348B28C009C}"/>
              </a:ext>
            </a:extLst>
          </p:cNvPr>
          <p:cNvSpPr txBox="1"/>
          <p:nvPr/>
        </p:nvSpPr>
        <p:spPr>
          <a:xfrm>
            <a:off x="172504" y="15304224"/>
            <a:ext cx="2627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er</a:t>
            </a:r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er</a:t>
            </a:r>
            <a:endParaRPr lang="en-GB" sz="4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5B92FE0-CD2C-4869-9BC2-988CC7CD0416}"/>
              </a:ext>
            </a:extLst>
          </p:cNvPr>
          <p:cNvSpPr txBox="1"/>
          <p:nvPr/>
        </p:nvSpPr>
        <p:spPr>
          <a:xfrm>
            <a:off x="-621239" y="14979879"/>
            <a:ext cx="4059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[to look for]</a:t>
            </a:r>
          </a:p>
        </p:txBody>
      </p:sp>
      <p:grpSp>
        <p:nvGrpSpPr>
          <p:cNvPr id="65" name="Google Shape;343;p5" descr="two arrow diverging with another arrow highlighting the left option">
            <a:extLst>
              <a:ext uri="{FF2B5EF4-FFF2-40B4-BE49-F238E27FC236}">
                <a16:creationId xmlns:a16="http://schemas.microsoft.com/office/drawing/2014/main" id="{ADF34118-4355-4D3E-9EF6-558E3D7F6014}"/>
              </a:ext>
            </a:extLst>
          </p:cNvPr>
          <p:cNvGrpSpPr/>
          <p:nvPr/>
        </p:nvGrpSpPr>
        <p:grpSpPr>
          <a:xfrm>
            <a:off x="9891523" y="9311299"/>
            <a:ext cx="1808326" cy="1838975"/>
            <a:chOff x="5064823" y="1196357"/>
            <a:chExt cx="2856900" cy="2905322"/>
          </a:xfrm>
        </p:grpSpPr>
        <p:pic>
          <p:nvPicPr>
            <p:cNvPr id="66" name="Google Shape;344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ADC80E31-2A45-479E-B68B-6133062FC1F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64823" y="1196357"/>
              <a:ext cx="2856900" cy="290532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7" name="Google Shape;345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D82895AC-D230-453B-BA12-E352B1BDD6B9}"/>
                </a:ext>
              </a:extLst>
            </p:cNvPr>
            <p:cNvCxnSpPr/>
            <p:nvPr/>
          </p:nvCxnSpPr>
          <p:spPr>
            <a:xfrm rot="10800000">
              <a:off x="5782215" y="2051010"/>
              <a:ext cx="627569" cy="85043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68" name="Google Shape;346;p5">
              <a:extLst>
                <a:ext uri="{FF2B5EF4-FFF2-40B4-BE49-F238E27FC236}">
                  <a16:creationId xmlns:a16="http://schemas.microsoft.com/office/drawing/2014/main" id="{402F5E5C-A954-4651-8677-E3E3AA29302F}"/>
                </a:ext>
              </a:extLst>
            </p:cNvPr>
            <p:cNvCxnSpPr/>
            <p:nvPr/>
          </p:nvCxnSpPr>
          <p:spPr>
            <a:xfrm flipH="1">
              <a:off x="6401108" y="2881870"/>
              <a:ext cx="8676" cy="85751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84F1C18D-BEF4-4B4D-BC2C-2A655F4A613C}"/>
              </a:ext>
            </a:extLst>
          </p:cNvPr>
          <p:cNvSpPr txBox="1"/>
          <p:nvPr/>
        </p:nvSpPr>
        <p:spPr>
          <a:xfrm>
            <a:off x="9565394" y="11223235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au</a:t>
            </a:r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che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91" name="Table 107">
            <a:extLst>
              <a:ext uri="{FF2B5EF4-FFF2-40B4-BE49-F238E27FC236}">
                <a16:creationId xmlns:a16="http://schemas.microsoft.com/office/drawing/2014/main" id="{9B851D63-E510-41AA-B245-4CAD4B963B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001225"/>
              </p:ext>
            </p:extLst>
          </p:nvPr>
        </p:nvGraphicFramePr>
        <p:xfrm>
          <a:off x="272166" y="8572975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closed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endParaRPr lang="en-GB" sz="6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96" name="TextBox 95">
            <a:extLst>
              <a:ext uri="{FF2B5EF4-FFF2-40B4-BE49-F238E27FC236}">
                <a16:creationId xmlns:a16="http://schemas.microsoft.com/office/drawing/2014/main" id="{B4AB8F54-ED1E-4765-9472-1957250F8A70}"/>
              </a:ext>
            </a:extLst>
          </p:cNvPr>
          <p:cNvSpPr txBox="1"/>
          <p:nvPr/>
        </p:nvSpPr>
        <p:spPr>
          <a:xfrm>
            <a:off x="272166" y="11250327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j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7" name="Picture 2" descr="Tic Toe, Cinq Dans Une Rangée, Jeu">
            <a:extLst>
              <a:ext uri="{FF2B5EF4-FFF2-40B4-BE49-F238E27FC236}">
                <a16:creationId xmlns:a16="http://schemas.microsoft.com/office/drawing/2014/main" id="{09632E8A-5645-4B02-86EA-0ACE502D4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54" y="9516544"/>
            <a:ext cx="2393596" cy="164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2" name="Table 107">
            <a:extLst>
              <a:ext uri="{FF2B5EF4-FFF2-40B4-BE49-F238E27FC236}">
                <a16:creationId xmlns:a16="http://schemas.microsoft.com/office/drawing/2014/main" id="{8B0B9156-3B05-40DB-A2FF-977571BF4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726148"/>
              </p:ext>
            </p:extLst>
          </p:nvPr>
        </p:nvGraphicFramePr>
        <p:xfrm>
          <a:off x="3352698" y="8568983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open 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endParaRPr lang="en-GB" sz="6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10" name="TextBox 109">
            <a:extLst>
              <a:ext uri="{FF2B5EF4-FFF2-40B4-BE49-F238E27FC236}">
                <a16:creationId xmlns:a16="http://schemas.microsoft.com/office/drawing/2014/main" id="{5DF1E7C1-7011-4E6B-96BC-52AA0D08475A}"/>
              </a:ext>
            </a:extLst>
          </p:cNvPr>
          <p:cNvSpPr txBox="1"/>
          <p:nvPr/>
        </p:nvSpPr>
        <p:spPr>
          <a:xfrm>
            <a:off x="3352698" y="11246335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fl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F482F361-324D-49B5-9803-C6A8E8E5DB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87" y="9144611"/>
            <a:ext cx="1413276" cy="2130463"/>
          </a:xfrm>
          <a:prstGeom prst="rect">
            <a:avLst/>
          </a:prstGeom>
        </p:spPr>
      </p:pic>
      <p:graphicFrame>
        <p:nvGraphicFramePr>
          <p:cNvPr id="113" name="Table 107">
            <a:extLst>
              <a:ext uri="{FF2B5EF4-FFF2-40B4-BE49-F238E27FC236}">
                <a16:creationId xmlns:a16="http://schemas.microsoft.com/office/drawing/2014/main" id="{9B6A5B7B-95A6-4237-8AE7-40B5F12525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182911"/>
              </p:ext>
            </p:extLst>
          </p:nvPr>
        </p:nvGraphicFramePr>
        <p:xfrm>
          <a:off x="6433230" y="8572975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SFe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b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ilent </a:t>
                      </a:r>
                      <a:r>
                        <a:rPr lang="en-GB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lang="en-GB" sz="2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inal </a:t>
                      </a:r>
                      <a:r>
                        <a:rPr lang="en-GB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GB" sz="6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14" name="Rectangle 113">
            <a:extLst>
              <a:ext uri="{FF2B5EF4-FFF2-40B4-BE49-F238E27FC236}">
                <a16:creationId xmlns:a16="http://schemas.microsoft.com/office/drawing/2014/main" id="{AA800681-FFB3-492B-91AD-A2BC5254B6F8}"/>
              </a:ext>
            </a:extLst>
          </p:cNvPr>
          <p:cNvSpPr/>
          <p:nvPr/>
        </p:nvSpPr>
        <p:spPr>
          <a:xfrm>
            <a:off x="6860219" y="11223235"/>
            <a:ext cx="17235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GB" sz="4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timid</a:t>
            </a:r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endParaRPr lang="en-GB" sz="40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5" name="Google Shape;335;p5" descr="boy holding a sign that says 'shy'">
            <a:extLst>
              <a:ext uri="{FF2B5EF4-FFF2-40B4-BE49-F238E27FC236}">
                <a16:creationId xmlns:a16="http://schemas.microsoft.com/office/drawing/2014/main" id="{64E3E8F1-B26A-4764-997E-D3A924B381D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25531" y="9749199"/>
            <a:ext cx="1383606" cy="149880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Rectangle 115">
            <a:extLst>
              <a:ext uri="{FF2B5EF4-FFF2-40B4-BE49-F238E27FC236}">
                <a16:creationId xmlns:a16="http://schemas.microsoft.com/office/drawing/2014/main" id="{5A727A08-391C-4577-961F-1974D8468171}"/>
              </a:ext>
            </a:extLst>
          </p:cNvPr>
          <p:cNvSpPr/>
          <p:nvPr/>
        </p:nvSpPr>
        <p:spPr>
          <a:xfrm>
            <a:off x="7157744" y="10012434"/>
            <a:ext cx="9717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GB" sz="4000" dirty="0">
                <a:solidFill>
                  <a:prstClr val="black"/>
                </a:solidFill>
                <a:latin typeface="Century Gothic" panose="020B0502020202020204" pitchFamily="34" charset="0"/>
              </a:rPr>
              <a:t>shy</a:t>
            </a:r>
            <a:endParaRPr lang="en-GB" sz="40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17" name="Table 107">
            <a:extLst>
              <a:ext uri="{FF2B5EF4-FFF2-40B4-BE49-F238E27FC236}">
                <a16:creationId xmlns:a16="http://schemas.microsoft.com/office/drawing/2014/main" id="{086E4777-B6B0-4569-BFCB-5196AFAEB3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035604"/>
              </p:ext>
            </p:extLst>
          </p:nvPr>
        </p:nvGraphicFramePr>
        <p:xfrm>
          <a:off x="3352697" y="12522983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3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liaison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-s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18" name="Table 107">
            <a:extLst>
              <a:ext uri="{FF2B5EF4-FFF2-40B4-BE49-F238E27FC236}">
                <a16:creationId xmlns:a16="http://schemas.microsoft.com/office/drawing/2014/main" id="{35C1E26B-D45C-4983-82EA-48F8C9E2F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362576"/>
              </p:ext>
            </p:extLst>
          </p:nvPr>
        </p:nvGraphicFramePr>
        <p:xfrm>
          <a:off x="6433230" y="12588290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3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liaison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-s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19" name="Table 107">
            <a:extLst>
              <a:ext uri="{FF2B5EF4-FFF2-40B4-BE49-F238E27FC236}">
                <a16:creationId xmlns:a16="http://schemas.microsoft.com/office/drawing/2014/main" id="{A4D48DA9-EAF4-407A-A148-24083512D4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72693"/>
              </p:ext>
            </p:extLst>
          </p:nvPr>
        </p:nvGraphicFramePr>
        <p:xfrm>
          <a:off x="9487610" y="12601858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3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liaison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-s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20" name="TextBox 119">
            <a:extLst>
              <a:ext uri="{FF2B5EF4-FFF2-40B4-BE49-F238E27FC236}">
                <a16:creationId xmlns:a16="http://schemas.microsoft.com/office/drawing/2014/main" id="{62442723-9BA9-423B-A61C-020D4A34A212}"/>
              </a:ext>
            </a:extLst>
          </p:cNvPr>
          <p:cNvSpPr txBox="1"/>
          <p:nvPr/>
        </p:nvSpPr>
        <p:spPr>
          <a:xfrm>
            <a:off x="2713468" y="15097305"/>
            <a:ext cx="37121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a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vons</a:t>
            </a:r>
            <a:endParaRPr lang="en-GB" sz="2800" dirty="0"/>
          </a:p>
        </p:txBody>
      </p:sp>
      <p:pic>
        <p:nvPicPr>
          <p:cNvPr id="121" name="Graphic 120" descr="Line arrow Rotate left">
            <a:extLst>
              <a:ext uri="{FF2B5EF4-FFF2-40B4-BE49-F238E27FC236}">
                <a16:creationId xmlns:a16="http://schemas.microsoft.com/office/drawing/2014/main" id="{8CA1CCC9-4380-4EF5-889C-CB79297D67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768366">
            <a:off x="4241424" y="15356648"/>
            <a:ext cx="572729" cy="572729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A4848E6B-7982-4044-B086-C7D3D996F2B1}"/>
              </a:ext>
            </a:extLst>
          </p:cNvPr>
          <p:cNvSpPr txBox="1"/>
          <p:nvPr/>
        </p:nvSpPr>
        <p:spPr>
          <a:xfrm>
            <a:off x="5800862" y="15093313"/>
            <a:ext cx="37121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vez</a:t>
            </a:r>
            <a:endParaRPr lang="en-GB" sz="2800" dirty="0"/>
          </a:p>
        </p:txBody>
      </p:sp>
      <p:pic>
        <p:nvPicPr>
          <p:cNvPr id="123" name="Graphic 122" descr="Line arrow Rotate left">
            <a:extLst>
              <a:ext uri="{FF2B5EF4-FFF2-40B4-BE49-F238E27FC236}">
                <a16:creationId xmlns:a16="http://schemas.microsoft.com/office/drawing/2014/main" id="{6BDC32D0-C87A-49CE-9A45-3C8BBA933B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768366">
            <a:off x="7407196" y="15352656"/>
            <a:ext cx="572729" cy="572729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61C7330F-F2C2-4AB7-B96A-1BFB175ED01F}"/>
              </a:ext>
            </a:extLst>
          </p:cNvPr>
          <p:cNvSpPr txBox="1"/>
          <p:nvPr/>
        </p:nvSpPr>
        <p:spPr>
          <a:xfrm>
            <a:off x="9939023" y="13903874"/>
            <a:ext cx="15268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nt</a:t>
            </a:r>
            <a:endParaRPr lang="en-GB" sz="2800" dirty="0"/>
          </a:p>
        </p:txBody>
      </p:sp>
      <p:pic>
        <p:nvPicPr>
          <p:cNvPr id="125" name="Graphic 124" descr="Line arrow Rotate left">
            <a:extLst>
              <a:ext uri="{FF2B5EF4-FFF2-40B4-BE49-F238E27FC236}">
                <a16:creationId xmlns:a16="http://schemas.microsoft.com/office/drawing/2014/main" id="{AAFB2818-F619-43FE-8E70-620769A49F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768366">
            <a:off x="10389175" y="14188333"/>
            <a:ext cx="572729" cy="572729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3ED91477-66BB-4412-9E6E-C722CB0CBBDF}"/>
              </a:ext>
            </a:extLst>
          </p:cNvPr>
          <p:cNvSpPr txBox="1"/>
          <p:nvPr/>
        </p:nvSpPr>
        <p:spPr>
          <a:xfrm>
            <a:off x="9692299" y="15205890"/>
            <a:ext cx="1862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nt</a:t>
            </a:r>
            <a:endParaRPr lang="en-GB" sz="2800" dirty="0"/>
          </a:p>
        </p:txBody>
      </p:sp>
      <p:pic>
        <p:nvPicPr>
          <p:cNvPr id="127" name="Graphic 126" descr="Line arrow Rotate left">
            <a:extLst>
              <a:ext uri="{FF2B5EF4-FFF2-40B4-BE49-F238E27FC236}">
                <a16:creationId xmlns:a16="http://schemas.microsoft.com/office/drawing/2014/main" id="{8C275B83-1EFD-460A-A846-DF5C0801A4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768366">
            <a:off x="10478429" y="15490349"/>
            <a:ext cx="572729" cy="572729"/>
          </a:xfrm>
          <a:prstGeom prst="rect">
            <a:avLst/>
          </a:prstGeom>
        </p:spPr>
      </p:pic>
      <p:pic>
        <p:nvPicPr>
          <p:cNvPr id="128" name="Picture 127" descr="A picture containing text&#10;&#10;Description automatically generated">
            <a:extLst>
              <a:ext uri="{FF2B5EF4-FFF2-40B4-BE49-F238E27FC236}">
                <a16:creationId xmlns:a16="http://schemas.microsoft.com/office/drawing/2014/main" id="{C7D5C14F-06B0-4C88-AD0D-66682C9C56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469" y="14706336"/>
            <a:ext cx="916645" cy="645611"/>
          </a:xfrm>
          <a:prstGeom prst="rect">
            <a:avLst/>
          </a:prstGeom>
        </p:spPr>
      </p:pic>
      <p:pic>
        <p:nvPicPr>
          <p:cNvPr id="10" name="Picture 9" descr="A picture containing graphics, graphic design, font, logo&#10;&#10;Description automatically generated">
            <a:extLst>
              <a:ext uri="{FF2B5EF4-FFF2-40B4-BE49-F238E27FC236}">
                <a16:creationId xmlns:a16="http://schemas.microsoft.com/office/drawing/2014/main" id="{8C4C9244-1AEC-48FD-8A32-F786771DF0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894" y="14632352"/>
            <a:ext cx="768522" cy="717940"/>
          </a:xfrm>
          <a:prstGeom prst="rect">
            <a:avLst/>
          </a:prstGeom>
        </p:spPr>
      </p:pic>
      <p:pic>
        <p:nvPicPr>
          <p:cNvPr id="129" name="Picture 128" descr="A picture containing text&#10;&#10;Description automatically generated">
            <a:extLst>
              <a:ext uri="{FF2B5EF4-FFF2-40B4-BE49-F238E27FC236}">
                <a16:creationId xmlns:a16="http://schemas.microsoft.com/office/drawing/2014/main" id="{D6CD26B5-C932-4229-91C1-95ED6921B04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301" y="13339486"/>
            <a:ext cx="890542" cy="564388"/>
          </a:xfrm>
          <a:prstGeom prst="rect">
            <a:avLst/>
          </a:prstGeom>
        </p:spPr>
      </p:pic>
      <p:pic>
        <p:nvPicPr>
          <p:cNvPr id="130" name="Picture 129" descr="Shape&#10;&#10;Description automatically generated">
            <a:extLst>
              <a:ext uri="{FF2B5EF4-FFF2-40B4-BE49-F238E27FC236}">
                <a16:creationId xmlns:a16="http://schemas.microsoft.com/office/drawing/2014/main" id="{9A6A5316-1379-4C37-B7D3-B180E4C3E2B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497" y="13307783"/>
            <a:ext cx="960022" cy="680564"/>
          </a:xfrm>
          <a:prstGeom prst="rect">
            <a:avLst/>
          </a:prstGeom>
        </p:spPr>
      </p:pic>
      <p:pic>
        <p:nvPicPr>
          <p:cNvPr id="131" name="Picture 130" descr="A picture containing graphics, graphic design, font, logo&#10;&#10;Description automatically generated">
            <a:extLst>
              <a:ext uri="{FF2B5EF4-FFF2-40B4-BE49-F238E27FC236}">
                <a16:creationId xmlns:a16="http://schemas.microsoft.com/office/drawing/2014/main" id="{3D41F579-28D4-44A7-AECF-D653C944C5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289" y="13282926"/>
            <a:ext cx="768522" cy="717940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736CC557-1FB1-4EF6-9C38-C2B437EF40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59467" y="13351120"/>
            <a:ext cx="1220959" cy="987984"/>
          </a:xfrm>
          <a:prstGeom prst="rect">
            <a:avLst/>
          </a:prstGeom>
        </p:spPr>
      </p:pic>
      <p:pic>
        <p:nvPicPr>
          <p:cNvPr id="133" name="Picture 132" descr="Shape, circle, rectangle&#10;&#10;Description automatically generated">
            <a:extLst>
              <a:ext uri="{FF2B5EF4-FFF2-40B4-BE49-F238E27FC236}">
                <a16:creationId xmlns:a16="http://schemas.microsoft.com/office/drawing/2014/main" id="{62EF4ADF-3B13-4113-A62C-3320D4B7512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205" y="13351822"/>
            <a:ext cx="1524883" cy="1072412"/>
          </a:xfrm>
          <a:prstGeom prst="rect">
            <a:avLst/>
          </a:prstGeom>
        </p:spPr>
      </p:pic>
      <p:pic>
        <p:nvPicPr>
          <p:cNvPr id="134" name="Picture 133" descr="A picture containing graphics, graphic design, font, logo&#10;&#10;Description automatically generated">
            <a:extLst>
              <a:ext uri="{FF2B5EF4-FFF2-40B4-BE49-F238E27FC236}">
                <a16:creationId xmlns:a16="http://schemas.microsoft.com/office/drawing/2014/main" id="{A0F688A8-AE05-4B54-9850-DE5D65ED43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737" y="13925910"/>
            <a:ext cx="1220204" cy="1139894"/>
          </a:xfrm>
          <a:prstGeom prst="rect">
            <a:avLst/>
          </a:prstGeom>
        </p:spPr>
      </p:pic>
      <p:pic>
        <p:nvPicPr>
          <p:cNvPr id="135" name="Picture 134" descr="A picture containing graphics, graphic design, font, logo&#10;&#10;Description automatically generated">
            <a:extLst>
              <a:ext uri="{FF2B5EF4-FFF2-40B4-BE49-F238E27FC236}">
                <a16:creationId xmlns:a16="http://schemas.microsoft.com/office/drawing/2014/main" id="{B24D6476-BED4-449A-889E-B18C89B953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981" y="13918081"/>
            <a:ext cx="1220204" cy="1139894"/>
          </a:xfrm>
          <a:prstGeom prst="rect">
            <a:avLst/>
          </a:prstGeom>
        </p:spPr>
      </p:pic>
      <p:graphicFrame>
        <p:nvGraphicFramePr>
          <p:cNvPr id="136" name="Table 107">
            <a:extLst>
              <a:ext uri="{FF2B5EF4-FFF2-40B4-BE49-F238E27FC236}">
                <a16:creationId xmlns:a16="http://schemas.microsoft.com/office/drawing/2014/main" id="{71F48C22-DBD7-4856-868A-7EF39322DA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157414"/>
              </p:ext>
            </p:extLst>
          </p:nvPr>
        </p:nvGraphicFramePr>
        <p:xfrm>
          <a:off x="313654" y="999896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37" name="Table 107">
            <a:extLst>
              <a:ext uri="{FF2B5EF4-FFF2-40B4-BE49-F238E27FC236}">
                <a16:creationId xmlns:a16="http://schemas.microsoft.com/office/drawing/2014/main" id="{D7ED3C8B-4757-448B-80E2-2AC5E3C128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473938"/>
              </p:ext>
            </p:extLst>
          </p:nvPr>
        </p:nvGraphicFramePr>
        <p:xfrm>
          <a:off x="6380002" y="4885398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38" name="Table 107">
            <a:extLst>
              <a:ext uri="{FF2B5EF4-FFF2-40B4-BE49-F238E27FC236}">
                <a16:creationId xmlns:a16="http://schemas.microsoft.com/office/drawing/2014/main" id="{CC042AAC-3D96-4035-82E9-E19FC27139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63105"/>
              </p:ext>
            </p:extLst>
          </p:nvPr>
        </p:nvGraphicFramePr>
        <p:xfrm>
          <a:off x="6454201" y="998381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am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endParaRPr lang="en-GB" sz="6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39" name="Table 107">
            <a:extLst>
              <a:ext uri="{FF2B5EF4-FFF2-40B4-BE49-F238E27FC236}">
                <a16:creationId xmlns:a16="http://schemas.microsoft.com/office/drawing/2014/main" id="{A5048F4E-72CF-4AEA-8D99-0F928F7BE6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852147"/>
              </p:ext>
            </p:extLst>
          </p:nvPr>
        </p:nvGraphicFramePr>
        <p:xfrm>
          <a:off x="9432943" y="999072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em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40" name="Table 107">
            <a:extLst>
              <a:ext uri="{FF2B5EF4-FFF2-40B4-BE49-F238E27FC236}">
                <a16:creationId xmlns:a16="http://schemas.microsoft.com/office/drawing/2014/main" id="{8C1B78F0-D891-40FE-B00E-617FD4C44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250861"/>
              </p:ext>
            </p:extLst>
          </p:nvPr>
        </p:nvGraphicFramePr>
        <p:xfrm>
          <a:off x="307627" y="4829870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on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41" name="Table 107">
            <a:extLst>
              <a:ext uri="{FF2B5EF4-FFF2-40B4-BE49-F238E27FC236}">
                <a16:creationId xmlns:a16="http://schemas.microsoft.com/office/drawing/2014/main" id="{4607F6A4-1744-4F18-AEA4-1A6DF22EE9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810677"/>
              </p:ext>
            </p:extLst>
          </p:nvPr>
        </p:nvGraphicFramePr>
        <p:xfrm>
          <a:off x="9432943" y="4887135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142" name="Picture 141">
            <a:extLst>
              <a:ext uri="{FF2B5EF4-FFF2-40B4-BE49-F238E27FC236}">
                <a16:creationId xmlns:a16="http://schemas.microsoft.com/office/drawing/2014/main" id="{03401C62-5D9E-4E38-B266-836BDBEA681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4407" y="1104173"/>
            <a:ext cx="1415423" cy="2385322"/>
          </a:xfrm>
          <a:prstGeom prst="rect">
            <a:avLst/>
          </a:prstGeom>
        </p:spPr>
      </p:pic>
      <p:sp>
        <p:nvSpPr>
          <p:cNvPr id="143" name="TextBox 142">
            <a:extLst>
              <a:ext uri="{FF2B5EF4-FFF2-40B4-BE49-F238E27FC236}">
                <a16:creationId xmlns:a16="http://schemas.microsoft.com/office/drawing/2014/main" id="{1FB1E52E-C4A5-4558-A31A-7C375C3B2D12}"/>
              </a:ext>
            </a:extLst>
          </p:cNvPr>
          <p:cNvSpPr txBox="1"/>
          <p:nvPr/>
        </p:nvSpPr>
        <p:spPr>
          <a:xfrm>
            <a:off x="691639" y="3655480"/>
            <a:ext cx="1698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1350B26-DAEE-4807-A3E6-B40CA8445866}"/>
              </a:ext>
            </a:extLst>
          </p:cNvPr>
          <p:cNvSpPr txBox="1"/>
          <p:nvPr/>
        </p:nvSpPr>
        <p:spPr>
          <a:xfrm>
            <a:off x="6625781" y="7565696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</a:t>
            </a:r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45" name="Picture 144" descr="Logo&#10;&#10;Description automatically generated">
            <a:extLst>
              <a:ext uri="{FF2B5EF4-FFF2-40B4-BE49-F238E27FC236}">
                <a16:creationId xmlns:a16="http://schemas.microsoft.com/office/drawing/2014/main" id="{3A90C6C4-C3DD-40F5-BBEC-66B60580C44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612" y="5746551"/>
            <a:ext cx="1540334" cy="1540334"/>
          </a:xfrm>
          <a:prstGeom prst="rect">
            <a:avLst/>
          </a:prstGeom>
        </p:spPr>
      </p:pic>
      <p:sp>
        <p:nvSpPr>
          <p:cNvPr id="146" name="TextBox 145">
            <a:extLst>
              <a:ext uri="{FF2B5EF4-FFF2-40B4-BE49-F238E27FC236}">
                <a16:creationId xmlns:a16="http://schemas.microsoft.com/office/drawing/2014/main" id="{4A002BEA-346F-4F61-8A1F-0B75B002455D}"/>
              </a:ext>
            </a:extLst>
          </p:cNvPr>
          <p:cNvSpPr txBox="1"/>
          <p:nvPr/>
        </p:nvSpPr>
        <p:spPr>
          <a:xfrm>
            <a:off x="318853" y="7525252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on </a:t>
            </a:r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!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C86E5921-3705-4440-A9A1-76DCDD9D368C}"/>
              </a:ext>
            </a:extLst>
          </p:cNvPr>
          <p:cNvSpPr txBox="1"/>
          <p:nvPr/>
        </p:nvSpPr>
        <p:spPr>
          <a:xfrm>
            <a:off x="9416501" y="7604115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ou</a:t>
            </a:r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D53EEE0A-61C3-4CC2-82A2-0EFE144C5B7A}"/>
              </a:ext>
            </a:extLst>
          </p:cNvPr>
          <p:cNvSpPr txBox="1"/>
          <p:nvPr/>
        </p:nvSpPr>
        <p:spPr>
          <a:xfrm>
            <a:off x="6454201" y="3675733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am</a:t>
            </a:r>
            <a:r>
              <a:rPr lang="en-GB" sz="40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p</a:t>
            </a:r>
          </a:p>
        </p:txBody>
      </p:sp>
      <p:pic>
        <p:nvPicPr>
          <p:cNvPr id="149" name="Picture 148" descr="A group of kids standing together&#10;&#10;Description automatically generated with low confidence">
            <a:extLst>
              <a:ext uri="{FF2B5EF4-FFF2-40B4-BE49-F238E27FC236}">
                <a16:creationId xmlns:a16="http://schemas.microsoft.com/office/drawing/2014/main" id="{36FBB40D-1B71-491A-B46D-2719093559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130" y="5425716"/>
            <a:ext cx="2694457" cy="1919480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965BB364-F379-4634-BF82-9127B54691DB}"/>
              </a:ext>
            </a:extLst>
          </p:cNvPr>
          <p:cNvSpPr txBox="1"/>
          <p:nvPr/>
        </p:nvSpPr>
        <p:spPr>
          <a:xfrm>
            <a:off x="8354785" y="7264581"/>
            <a:ext cx="4059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[we]</a:t>
            </a:r>
          </a:p>
        </p:txBody>
      </p:sp>
      <p:graphicFrame>
        <p:nvGraphicFramePr>
          <p:cNvPr id="151" name="Table 107">
            <a:extLst>
              <a:ext uri="{FF2B5EF4-FFF2-40B4-BE49-F238E27FC236}">
                <a16:creationId xmlns:a16="http://schemas.microsoft.com/office/drawing/2014/main" id="{AC6F1267-FF81-49AF-9AC6-A58F9135D2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570646"/>
              </p:ext>
            </p:extLst>
          </p:nvPr>
        </p:nvGraphicFramePr>
        <p:xfrm>
          <a:off x="3416863" y="973930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[(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152" name="Picture 2" descr="steam train">
            <a:extLst>
              <a:ext uri="{FF2B5EF4-FFF2-40B4-BE49-F238E27FC236}">
                <a16:creationId xmlns:a16="http://schemas.microsoft.com/office/drawing/2014/main" id="{C5BA81B4-4081-49A0-8BC4-C01355D5C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7346" y="1737820"/>
            <a:ext cx="1905077" cy="16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id="{492B57C7-FCCA-499A-AB81-896187507CDB}"/>
              </a:ext>
            </a:extLst>
          </p:cNvPr>
          <p:cNvSpPr txBox="1"/>
          <p:nvPr/>
        </p:nvSpPr>
        <p:spPr>
          <a:xfrm>
            <a:off x="3771319" y="3688776"/>
            <a:ext cx="1698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tr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ain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3F471F41-0F93-4027-80C8-699378E7FD9E}"/>
              </a:ext>
            </a:extLst>
          </p:cNvPr>
          <p:cNvSpPr txBox="1"/>
          <p:nvPr/>
        </p:nvSpPr>
        <p:spPr>
          <a:xfrm>
            <a:off x="9499529" y="3688381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em</a:t>
            </a:r>
            <a:r>
              <a:rPr lang="en-GB" sz="40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p</a:t>
            </a:r>
            <a:r>
              <a:rPr lang="en-GB" sz="4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s</a:t>
            </a:r>
          </a:p>
        </p:txBody>
      </p:sp>
      <p:pic>
        <p:nvPicPr>
          <p:cNvPr id="155" name="Picture 2" descr="tent">
            <a:extLst>
              <a:ext uri="{FF2B5EF4-FFF2-40B4-BE49-F238E27FC236}">
                <a16:creationId xmlns:a16="http://schemas.microsoft.com/office/drawing/2014/main" id="{E11E3E20-993F-43E9-899C-6F3D6A64E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9471" y="2030731"/>
            <a:ext cx="2437698" cy="121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clock face">
            <a:extLst>
              <a:ext uri="{FF2B5EF4-FFF2-40B4-BE49-F238E27FC236}">
                <a16:creationId xmlns:a16="http://schemas.microsoft.com/office/drawing/2014/main" id="{FD9317A7-5576-457D-8C4E-E699CEFC0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48988" y="1871449"/>
            <a:ext cx="1718562" cy="171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7" name="Table 107">
            <a:extLst>
              <a:ext uri="{FF2B5EF4-FFF2-40B4-BE49-F238E27FC236}">
                <a16:creationId xmlns:a16="http://schemas.microsoft.com/office/drawing/2014/main" id="{7760BB9C-00D9-40BD-BF87-F6C33BA4B0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770147"/>
              </p:ext>
            </p:extLst>
          </p:nvPr>
        </p:nvGraphicFramePr>
        <p:xfrm>
          <a:off x="3385781" y="4818766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om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58" name="TextBox 157">
            <a:extLst>
              <a:ext uri="{FF2B5EF4-FFF2-40B4-BE49-F238E27FC236}">
                <a16:creationId xmlns:a16="http://schemas.microsoft.com/office/drawing/2014/main" id="{79A6CF2D-A300-4EB6-BB5D-B2FA3D5972F4}"/>
              </a:ext>
            </a:extLst>
          </p:cNvPr>
          <p:cNvSpPr txBox="1"/>
          <p:nvPr/>
        </p:nvSpPr>
        <p:spPr>
          <a:xfrm>
            <a:off x="3397007" y="7514148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om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9" name="Picture 158">
            <a:extLst>
              <a:ext uri="{FF2B5EF4-FFF2-40B4-BE49-F238E27FC236}">
                <a16:creationId xmlns:a16="http://schemas.microsoft.com/office/drawing/2014/main" id="{E49FDE10-5C8F-47EF-B47E-C49F96F9F6F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80888" y="5278947"/>
            <a:ext cx="1744719" cy="2254238"/>
          </a:xfrm>
          <a:prstGeom prst="rect">
            <a:avLst/>
          </a:prstGeom>
        </p:spPr>
      </p:pic>
      <p:pic>
        <p:nvPicPr>
          <p:cNvPr id="160" name="Picture 2" descr="boy pointing to a girl">
            <a:extLst>
              <a:ext uri="{FF2B5EF4-FFF2-40B4-BE49-F238E27FC236}">
                <a16:creationId xmlns:a16="http://schemas.microsoft.com/office/drawing/2014/main" id="{FEFB6445-95CE-48B1-82E7-0369A9D3A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713" y="5748914"/>
            <a:ext cx="1764223" cy="1552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6005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9" y="149979"/>
            <a:ext cx="3789122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557748" y="138959"/>
            <a:ext cx="937707" cy="759021"/>
            <a:chOff x="3814354" y="2201705"/>
            <a:chExt cx="571415" cy="46252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40074" y="2238687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10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38" y="9442387"/>
            <a:ext cx="2377646" cy="853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476C58-4A31-4967-B998-E2C385A98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91" y="1933075"/>
            <a:ext cx="2392408" cy="22941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E96149-7E3E-446D-BFE7-8B1C344A8C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4659" y="2004515"/>
            <a:ext cx="2351268" cy="2212277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27E337C-B5AE-4214-8AD4-27C03DFDB70B}"/>
              </a:ext>
            </a:extLst>
          </p:cNvPr>
          <p:cNvSpPr/>
          <p:nvPr/>
        </p:nvSpPr>
        <p:spPr>
          <a:xfrm>
            <a:off x="361940" y="1173246"/>
            <a:ext cx="4545339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CA7D691-B678-4F20-BF77-628D5BC1884B}"/>
              </a:ext>
            </a:extLst>
          </p:cNvPr>
          <p:cNvGrpSpPr/>
          <p:nvPr/>
        </p:nvGrpSpPr>
        <p:grpSpPr>
          <a:xfrm>
            <a:off x="8918174" y="1024428"/>
            <a:ext cx="2991081" cy="2306627"/>
            <a:chOff x="4876029" y="582476"/>
            <a:chExt cx="1822690" cy="140560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E45B786-5FC8-4E82-80A0-5E3AC473EB68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05601"/>
              <a:chOff x="4310576" y="875609"/>
              <a:chExt cx="2558030" cy="1902363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1B5CAEE-3AE3-4E6E-BA4C-3F7BC5B77909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824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F5503F80-3DC1-4B2A-8196-23B272DD273F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1F565A7-E355-455D-A679-C16925C26996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C13C2E-55E3-46E4-B790-E8C493D8E309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Talking about different towns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C82002E-130A-40D7-9D59-7DC7D659DB72}"/>
                </a:ext>
              </a:extLst>
            </p:cNvPr>
            <p:cNvSpPr/>
            <p:nvPr/>
          </p:nvSpPr>
          <p:spPr>
            <a:xfrm>
              <a:off x="4961589" y="1435439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92601B9-A129-4283-914A-E51481FDD8CD}"/>
                </a:ext>
              </a:extLst>
            </p:cNvPr>
            <p:cNvSpPr txBox="1"/>
            <p:nvPr/>
          </p:nvSpPr>
          <p:spPr>
            <a:xfrm>
              <a:off x="5121241" y="1420222"/>
              <a:ext cx="1575350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Saying where things are in a town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FB4D3C7-9694-4A09-97A0-836D3BDD4C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691" y="1233876"/>
            <a:ext cx="2268011" cy="54712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BD5B7B-D248-4E0E-8468-3DDABB9019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938" y="4414337"/>
            <a:ext cx="2274005" cy="859611"/>
          </a:xfrm>
          <a:prstGeom prst="rect">
            <a:avLst/>
          </a:prstGeom>
        </p:spPr>
      </p:pic>
      <p:graphicFrame>
        <p:nvGraphicFramePr>
          <p:cNvPr id="32" name="Table 51">
            <a:extLst>
              <a:ext uri="{FF2B5EF4-FFF2-40B4-BE49-F238E27FC236}">
                <a16:creationId xmlns:a16="http://schemas.microsoft.com/office/drawing/2014/main" id="{DA1FD5A8-E26E-42C0-89EF-13C42016F9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747257"/>
              </p:ext>
            </p:extLst>
          </p:nvPr>
        </p:nvGraphicFramePr>
        <p:xfrm>
          <a:off x="374029" y="5284655"/>
          <a:ext cx="11562856" cy="9097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81649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869282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757535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018130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2018130">
                  <a:extLst>
                    <a:ext uri="{9D8B030D-6E8A-4147-A177-3AD203B41FA5}">
                      <a16:colId xmlns:a16="http://schemas.microsoft.com/office/drawing/2014/main" val="690295593"/>
                    </a:ext>
                  </a:extLst>
                </a:gridCol>
                <a:gridCol w="2018130">
                  <a:extLst>
                    <a:ext uri="{9D8B030D-6E8A-4147-A177-3AD203B41FA5}">
                      <a16:colId xmlns:a16="http://schemas.microsoft.com/office/drawing/2014/main" val="536334096"/>
                    </a:ext>
                  </a:extLst>
                </a:gridCol>
              </a:tblGrid>
              <a:tr h="448873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avons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bâtiment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devant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48873"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avez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derrière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entre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0795461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C277635C-172F-4507-8A31-AD9892835F82}"/>
              </a:ext>
            </a:extLst>
          </p:cNvPr>
          <p:cNvSpPr txBox="1"/>
          <p:nvPr/>
        </p:nvSpPr>
        <p:spPr>
          <a:xfrm>
            <a:off x="2536987" y="4579505"/>
            <a:ext cx="6702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5C8FEE60-FECE-4199-ABB4-0BC9B79331BC}"/>
              </a:ext>
            </a:extLst>
          </p:cNvPr>
          <p:cNvSpPr/>
          <p:nvPr/>
        </p:nvSpPr>
        <p:spPr>
          <a:xfrm>
            <a:off x="2792839" y="1009351"/>
            <a:ext cx="4593236" cy="748825"/>
          </a:xfrm>
          <a:prstGeom prst="wedgeRoundRectCallout">
            <a:avLst>
              <a:gd name="adj1" fmla="val -21026"/>
              <a:gd name="adj2" fmla="val 96417"/>
              <a:gd name="adj3" fmla="val 16667"/>
            </a:avLst>
          </a:prstGeom>
          <a:solidFill>
            <a:schemeClr val="bg1"/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US" sz="20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the ‘</a:t>
            </a:r>
            <a:r>
              <a:rPr lang="en-US" sz="20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US" sz="20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is followed by a </a:t>
            </a:r>
            <a:r>
              <a:rPr lang="en-US" sz="2000" u="sng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vowel</a:t>
            </a:r>
            <a:r>
              <a:rPr lang="en-US" sz="20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you usually pronounce it.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CEA99CF-0937-4B59-9798-BBA76C5DD3FE}"/>
              </a:ext>
            </a:extLst>
          </p:cNvPr>
          <p:cNvSpPr/>
          <p:nvPr/>
        </p:nvSpPr>
        <p:spPr>
          <a:xfrm>
            <a:off x="299849" y="6397364"/>
            <a:ext cx="11637036" cy="2942036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CustomShape 3">
            <a:extLst>
              <a:ext uri="{FF2B5EF4-FFF2-40B4-BE49-F238E27FC236}">
                <a16:creationId xmlns:a16="http://schemas.microsoft.com/office/drawing/2014/main" id="{2CB17ED4-33FB-4605-9A93-C7F127216EBE}"/>
              </a:ext>
            </a:extLst>
          </p:cNvPr>
          <p:cNvSpPr/>
          <p:nvPr/>
        </p:nvSpPr>
        <p:spPr>
          <a:xfrm>
            <a:off x="1281879" y="7245031"/>
            <a:ext cx="3672963" cy="18474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50000"/>
              </a:lnSpc>
            </a:pPr>
            <a:r>
              <a:rPr lang="en-GB" sz="20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_____ ai   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- I have</a:t>
            </a:r>
          </a:p>
          <a:p>
            <a:pPr>
              <a:lnSpc>
                <a:spcPct val="150000"/>
              </a:lnSpc>
            </a:pPr>
            <a:r>
              <a:rPr lang="en-GB" sz="20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_____ as  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- you have</a:t>
            </a:r>
          </a:p>
          <a:p>
            <a:pPr>
              <a:lnSpc>
                <a:spcPct val="150000"/>
              </a:lnSpc>
            </a:pP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_____ </a:t>
            </a:r>
            <a:r>
              <a:rPr lang="en-GB" sz="20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  - he has</a:t>
            </a:r>
          </a:p>
          <a:p>
            <a:pPr>
              <a:lnSpc>
                <a:spcPct val="150000"/>
              </a:lnSpc>
            </a:pP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_____ </a:t>
            </a:r>
            <a:r>
              <a:rPr lang="en-GB" sz="20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   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- she has </a:t>
            </a:r>
            <a:endParaRPr lang="en-GB" sz="20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96FD82B1-C74C-4DA5-8541-32C492F52AE6}"/>
              </a:ext>
            </a:extLst>
          </p:cNvPr>
          <p:cNvSpPr txBox="1">
            <a:spLocks/>
          </p:cNvSpPr>
          <p:nvPr/>
        </p:nvSpPr>
        <p:spPr>
          <a:xfrm>
            <a:off x="456691" y="6341600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Avoir</a:t>
            </a:r>
            <a:r>
              <a:rPr lang="en-GB" sz="2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[to have, having]</a:t>
            </a:r>
            <a:endParaRPr lang="en-GB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0" name="Google Shape;181;p8">
            <a:extLst>
              <a:ext uri="{FF2B5EF4-FFF2-40B4-BE49-F238E27FC236}">
                <a16:creationId xmlns:a16="http://schemas.microsoft.com/office/drawing/2014/main" id="{824491C3-0B09-411E-8D91-4A195C4B7092}"/>
              </a:ext>
            </a:extLst>
          </p:cNvPr>
          <p:cNvPicPr/>
          <p:nvPr/>
        </p:nvPicPr>
        <p:blipFill rotWithShape="1">
          <a:blip r:embed="rId8"/>
          <a:srcRect r="39765"/>
          <a:stretch/>
        </p:blipFill>
        <p:spPr>
          <a:xfrm>
            <a:off x="576310" y="7740845"/>
            <a:ext cx="341914" cy="400470"/>
          </a:xfrm>
          <a:prstGeom prst="rect">
            <a:avLst/>
          </a:prstGeom>
          <a:ln>
            <a:noFill/>
          </a:ln>
        </p:spPr>
      </p:pic>
      <p:pic>
        <p:nvPicPr>
          <p:cNvPr id="41" name="Google Shape;181;p8">
            <a:extLst>
              <a:ext uri="{FF2B5EF4-FFF2-40B4-BE49-F238E27FC236}">
                <a16:creationId xmlns:a16="http://schemas.microsoft.com/office/drawing/2014/main" id="{01219FC6-C0D4-4BAC-B843-DAEEF6C76C26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544412" y="8275237"/>
            <a:ext cx="489706" cy="317676"/>
          </a:xfrm>
          <a:prstGeom prst="rect">
            <a:avLst/>
          </a:prstGeom>
          <a:ln>
            <a:noFill/>
          </a:ln>
        </p:spPr>
      </p:pic>
      <p:pic>
        <p:nvPicPr>
          <p:cNvPr id="42" name="Google Shape;182;p8">
            <a:extLst>
              <a:ext uri="{FF2B5EF4-FFF2-40B4-BE49-F238E27FC236}">
                <a16:creationId xmlns:a16="http://schemas.microsoft.com/office/drawing/2014/main" id="{02BA4CD6-2672-4781-8192-5928E568A8AA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481691" y="8756846"/>
            <a:ext cx="618347" cy="380508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A cartoon of a child&#10;&#10;Description automatically generated">
            <a:extLst>
              <a:ext uri="{FF2B5EF4-FFF2-40B4-BE49-F238E27FC236}">
                <a16:creationId xmlns:a16="http://schemas.microsoft.com/office/drawing/2014/main" id="{904CEA41-E664-4141-AB2D-AEDBC37238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13" y="7137004"/>
            <a:ext cx="341914" cy="52477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A681A6D-26F7-4BAC-80ED-BFD325052954}"/>
              </a:ext>
            </a:extLst>
          </p:cNvPr>
          <p:cNvSpPr/>
          <p:nvPr/>
        </p:nvSpPr>
        <p:spPr>
          <a:xfrm>
            <a:off x="4843594" y="6509536"/>
            <a:ext cx="49427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To say ‘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we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’ and ‘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you (plural)’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+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avoir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74C7D97-4434-492C-ACAD-C73D15FAD0EA}"/>
              </a:ext>
            </a:extLst>
          </p:cNvPr>
          <p:cNvSpPr txBox="1"/>
          <p:nvPr/>
        </p:nvSpPr>
        <p:spPr>
          <a:xfrm>
            <a:off x="6220259" y="7037505"/>
            <a:ext cx="62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47" name="Picture 46" descr="Shape, circle, rectangle&#10;&#10;Description automatically generated">
            <a:extLst>
              <a:ext uri="{FF2B5EF4-FFF2-40B4-BE49-F238E27FC236}">
                <a16:creationId xmlns:a16="http://schemas.microsoft.com/office/drawing/2014/main" id="{711B96F0-6FC3-4664-B01F-589CDC40920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845" y="8278161"/>
            <a:ext cx="1177006" cy="8277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F052ADD-EB44-4D80-8207-37963971CE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06583" y="6970301"/>
            <a:ext cx="894856" cy="72410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33A47CC-3903-40F0-AA2F-56015668EFB1}"/>
              </a:ext>
            </a:extLst>
          </p:cNvPr>
          <p:cNvSpPr txBox="1"/>
          <p:nvPr/>
        </p:nvSpPr>
        <p:spPr>
          <a:xfrm>
            <a:off x="5829201" y="7753497"/>
            <a:ext cx="3443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  have some churches.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450EA52-CB6A-4F70-A96B-67AA5422B391}"/>
              </a:ext>
            </a:extLst>
          </p:cNvPr>
          <p:cNvSpPr/>
          <p:nvPr/>
        </p:nvSpPr>
        <p:spPr>
          <a:xfrm>
            <a:off x="5845095" y="8892452"/>
            <a:ext cx="37144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 (all) have some bridges.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F2D456F-B401-446C-9C18-0EDC25656070}"/>
              </a:ext>
            </a:extLst>
          </p:cNvPr>
          <p:cNvSpPr/>
          <p:nvPr/>
        </p:nvSpPr>
        <p:spPr>
          <a:xfrm>
            <a:off x="6055456" y="8377319"/>
            <a:ext cx="280076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Vou</a:t>
            </a:r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</a:t>
            </a:r>
            <a:r>
              <a:rPr lang="en-GB" sz="2000" b="1" dirty="0" err="1">
                <a:solidFill>
                  <a:srgbClr val="E7E6E6">
                    <a:lumMod val="50000"/>
                  </a:srgbClr>
                </a:solidFill>
                <a:latin typeface="Century Gothic" panose="020B0502020202020204" pitchFamily="34" charset="0"/>
              </a:rPr>
              <a:t>z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des 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ponts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4" name="Graphic 53" descr="Line arrow Rotate left">
            <a:extLst>
              <a:ext uri="{FF2B5EF4-FFF2-40B4-BE49-F238E27FC236}">
                <a16:creationId xmlns:a16="http://schemas.microsoft.com/office/drawing/2014/main" id="{6C30B192-7B47-4765-807C-2539C31306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9768366">
            <a:off x="6632151" y="8524110"/>
            <a:ext cx="474603" cy="474603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7A06883-65C8-44B8-B82E-49C74863B004}"/>
              </a:ext>
            </a:extLst>
          </p:cNvPr>
          <p:cNvSpPr txBox="1"/>
          <p:nvPr/>
        </p:nvSpPr>
        <p:spPr>
          <a:xfrm>
            <a:off x="5792631" y="7221585"/>
            <a:ext cx="5389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Nou</a:t>
            </a:r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von</a:t>
            </a:r>
            <a:r>
              <a:rPr lang="en-GB" sz="2000" b="1" dirty="0" err="1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de</a:t>
            </a:r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é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glis</a:t>
            </a:r>
            <a:r>
              <a:rPr lang="en-GB" sz="2000" b="1" dirty="0" err="1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es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56" name="Graphic 55" descr="Line arrow Rotate left">
            <a:extLst>
              <a:ext uri="{FF2B5EF4-FFF2-40B4-BE49-F238E27FC236}">
                <a16:creationId xmlns:a16="http://schemas.microsoft.com/office/drawing/2014/main" id="{E4890DA9-C484-4D47-879D-31B32C584D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9768366">
            <a:off x="6345157" y="7408087"/>
            <a:ext cx="474603" cy="47460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E7239E05-94EB-470D-92B6-967DB2CBD3C0}"/>
              </a:ext>
            </a:extLst>
          </p:cNvPr>
          <p:cNvSpPr txBox="1"/>
          <p:nvPr/>
        </p:nvSpPr>
        <p:spPr>
          <a:xfrm>
            <a:off x="7521653" y="7021530"/>
            <a:ext cx="62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z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811D0BC-8EDD-4563-9FCF-4C5EE423BB29}"/>
              </a:ext>
            </a:extLst>
          </p:cNvPr>
          <p:cNvSpPr txBox="1"/>
          <p:nvPr/>
        </p:nvSpPr>
        <p:spPr>
          <a:xfrm>
            <a:off x="6572608" y="8055736"/>
            <a:ext cx="62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z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60" name="Graphic 59" descr="Line arrow Rotate left">
            <a:extLst>
              <a:ext uri="{FF2B5EF4-FFF2-40B4-BE49-F238E27FC236}">
                <a16:creationId xmlns:a16="http://schemas.microsoft.com/office/drawing/2014/main" id="{FA929176-7946-401F-80C1-98167BD4A2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9768366">
            <a:off x="7649503" y="7380811"/>
            <a:ext cx="474603" cy="474603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30306B52-BDDC-4F2D-9AA2-54ED1711DA1D}"/>
              </a:ext>
            </a:extLst>
          </p:cNvPr>
          <p:cNvSpPr txBox="1">
            <a:spLocks/>
          </p:cNvSpPr>
          <p:nvPr/>
        </p:nvSpPr>
        <p:spPr>
          <a:xfrm>
            <a:off x="9797830" y="6923729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62" name="Google Shape;170;p8" descr="Jigsaw, Puzzle, Piece, Game, Concept, Solution">
            <a:extLst>
              <a:ext uri="{FF2B5EF4-FFF2-40B4-BE49-F238E27FC236}">
                <a16:creationId xmlns:a16="http://schemas.microsoft.com/office/drawing/2014/main" id="{EF3AE1E0-7248-432A-BBD7-BF21F4319868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579661" y="6839457"/>
            <a:ext cx="564673" cy="59335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58FA7CD5-2784-48EF-AF6F-5265C6A919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195623"/>
              </p:ext>
            </p:extLst>
          </p:nvPr>
        </p:nvGraphicFramePr>
        <p:xfrm>
          <a:off x="270728" y="10309330"/>
          <a:ext cx="5110331" cy="2377440"/>
        </p:xfrm>
        <a:graphic>
          <a:graphicData uri="http://schemas.openxmlformats.org/drawingml/2006/table">
            <a:tbl>
              <a:tblPr/>
              <a:tblGrid>
                <a:gridCol w="674536">
                  <a:extLst>
                    <a:ext uri="{9D8B030D-6E8A-4147-A177-3AD203B41FA5}">
                      <a16:colId xmlns:a16="http://schemas.microsoft.com/office/drawing/2014/main" val="2263784699"/>
                    </a:ext>
                  </a:extLst>
                </a:gridCol>
                <a:gridCol w="2044577">
                  <a:extLst>
                    <a:ext uri="{9D8B030D-6E8A-4147-A177-3AD203B41FA5}">
                      <a16:colId xmlns:a16="http://schemas.microsoft.com/office/drawing/2014/main" val="943075652"/>
                    </a:ext>
                  </a:extLst>
                </a:gridCol>
                <a:gridCol w="2391218">
                  <a:extLst>
                    <a:ext uri="{9D8B030D-6E8A-4147-A177-3AD203B41FA5}">
                      <a16:colId xmlns:a16="http://schemas.microsoft.com/office/drawing/2014/main" val="179145119"/>
                    </a:ext>
                  </a:extLst>
                </a:gridCol>
              </a:tblGrid>
              <a:tr h="38412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you (all) have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we have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899833"/>
                  </a:ext>
                </a:extLst>
              </a:tr>
              <a:tr h="21588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654109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3543569"/>
                  </a:ext>
                </a:extLst>
              </a:tr>
              <a:tr h="1884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708911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2701432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971633"/>
                  </a:ext>
                </a:extLst>
              </a:tr>
            </a:tbl>
          </a:graphicData>
        </a:graphic>
      </p:graphicFrame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15CBF3E3-F51D-478E-AC9F-367BB5D314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260896"/>
              </p:ext>
            </p:extLst>
          </p:nvPr>
        </p:nvGraphicFramePr>
        <p:xfrm>
          <a:off x="5670059" y="10295901"/>
          <a:ext cx="4127771" cy="2377440"/>
        </p:xfrm>
        <a:graphic>
          <a:graphicData uri="http://schemas.openxmlformats.org/drawingml/2006/table">
            <a:tbl>
              <a:tblPr/>
              <a:tblGrid>
                <a:gridCol w="4127771">
                  <a:extLst>
                    <a:ext uri="{9D8B030D-6E8A-4147-A177-3AD203B41FA5}">
                      <a16:colId xmlns:a16="http://schemas.microsoft.com/office/drawing/2014/main" val="54013314"/>
                    </a:ext>
                  </a:extLst>
                </a:gridCol>
              </a:tblGrid>
              <a:tr h="2346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place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4947214"/>
                  </a:ext>
                </a:extLst>
              </a:tr>
              <a:tr h="215885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market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746118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512761"/>
                  </a:ext>
                </a:extLst>
              </a:tr>
              <a:tr h="188496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7363966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8686850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3434812"/>
                  </a:ext>
                </a:extLst>
              </a:tr>
            </a:tbl>
          </a:graphicData>
        </a:graphic>
      </p:graphicFrame>
      <p:sp>
        <p:nvSpPr>
          <p:cNvPr id="73" name="TextBox 72">
            <a:extLst>
              <a:ext uri="{FF2B5EF4-FFF2-40B4-BE49-F238E27FC236}">
                <a16:creationId xmlns:a16="http://schemas.microsoft.com/office/drawing/2014/main" id="{F780ECDC-FBFF-4A5F-80FA-6AC249277E8F}"/>
              </a:ext>
            </a:extLst>
          </p:cNvPr>
          <p:cNvSpPr txBox="1"/>
          <p:nvPr/>
        </p:nvSpPr>
        <p:spPr>
          <a:xfrm>
            <a:off x="2651380" y="9610118"/>
            <a:ext cx="6753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Écris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1 – 6, ‘you’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ou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‘we’ et le lieu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anglais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5" name="CustomShape 14">
            <a:extLst>
              <a:ext uri="{FF2B5EF4-FFF2-40B4-BE49-F238E27FC236}">
                <a16:creationId xmlns:a16="http://schemas.microsoft.com/office/drawing/2014/main" id="{F08E14FB-BFEF-4B4D-B6A2-B8B9EFC3BF38}"/>
              </a:ext>
            </a:extLst>
          </p:cNvPr>
          <p:cNvSpPr/>
          <p:nvPr/>
        </p:nvSpPr>
        <p:spPr>
          <a:xfrm>
            <a:off x="9474860" y="9676712"/>
            <a:ext cx="1857271" cy="1097280"/>
          </a:xfrm>
          <a:prstGeom prst="wedgeEllipseCallout">
            <a:avLst>
              <a:gd name="adj1" fmla="val 37385"/>
              <a:gd name="adj2" fmla="val 70049"/>
            </a:avLst>
          </a:prstGeom>
          <a:solidFill>
            <a:schemeClr val="bg1">
              <a:lumMod val="95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Bonjour, Pierre !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Ça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va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?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76" name="Google Shape;248;p34">
            <a:extLst>
              <a:ext uri="{FF2B5EF4-FFF2-40B4-BE49-F238E27FC236}">
                <a16:creationId xmlns:a16="http://schemas.microsoft.com/office/drawing/2014/main" id="{FCA83B91-9EC4-472C-BB0A-908467AB6FC9}"/>
              </a:ext>
            </a:extLst>
          </p:cNvPr>
          <p:cNvPicPr/>
          <p:nvPr/>
        </p:nvPicPr>
        <p:blipFill>
          <a:blip r:embed="rId16"/>
          <a:stretch/>
        </p:blipFill>
        <p:spPr>
          <a:xfrm>
            <a:off x="1590696" y="10660369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913AFB-14B0-403F-994A-85AE2C37BA5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82990" y="1788712"/>
            <a:ext cx="3988541" cy="2641762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84185893-055E-4D2B-ABF6-76F943E0BD58}"/>
              </a:ext>
            </a:extLst>
          </p:cNvPr>
          <p:cNvGrpSpPr/>
          <p:nvPr/>
        </p:nvGrpSpPr>
        <p:grpSpPr>
          <a:xfrm>
            <a:off x="9875209" y="11120935"/>
            <a:ext cx="2089200" cy="1126878"/>
            <a:chOff x="-1650070" y="298713"/>
            <a:chExt cx="1685597" cy="952086"/>
          </a:xfrm>
        </p:grpSpPr>
        <p:pic>
          <p:nvPicPr>
            <p:cNvPr id="84" name="Picture 2" descr="Free vector graphics of Blank profile picture">
              <a:extLst>
                <a:ext uri="{FF2B5EF4-FFF2-40B4-BE49-F238E27FC236}">
                  <a16:creationId xmlns:a16="http://schemas.microsoft.com/office/drawing/2014/main" id="{1BE1540D-2A6C-4372-B963-418E14E3E5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1656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2" descr="Free vector graphics of Blank profile picture">
              <a:extLst>
                <a:ext uri="{FF2B5EF4-FFF2-40B4-BE49-F238E27FC236}">
                  <a16:creationId xmlns:a16="http://schemas.microsoft.com/office/drawing/2014/main" id="{C72DC6B2-06F8-452F-B1C7-B91A017134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5007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9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CEEFEB3-E38F-4525-9BA2-11416F1E2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7677" y="336177"/>
              <a:ext cx="807843" cy="820271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1125253" y="15452504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48548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38</a:t>
              </a:r>
            </a:p>
          </p:txBody>
        </p: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id="{C3D2EB82-7484-42E0-AAD4-49BC0D9949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419" y="12768991"/>
            <a:ext cx="2274005" cy="859611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8C7AF7EB-6988-410B-97A5-0F40BFE2BBE1}"/>
              </a:ext>
            </a:extLst>
          </p:cNvPr>
          <p:cNvSpPr txBox="1"/>
          <p:nvPr/>
        </p:nvSpPr>
        <p:spPr>
          <a:xfrm>
            <a:off x="2449825" y="12939760"/>
            <a:ext cx="86054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latin typeface="Century Gothic" panose="020B0502020202020204" pitchFamily="34" charset="0"/>
              </a:rPr>
              <a:t>Lis les phrases. C’est quelle image ? Écris 1-6 et la bonne lettre A-H.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A116785-186A-4714-90D6-E1993A58F2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391356"/>
              </p:ext>
            </p:extLst>
          </p:nvPr>
        </p:nvGraphicFramePr>
        <p:xfrm>
          <a:off x="317776" y="13638576"/>
          <a:ext cx="6591796" cy="2377440"/>
        </p:xfrm>
        <a:graphic>
          <a:graphicData uri="http://schemas.openxmlformats.org/drawingml/2006/table">
            <a:tbl>
              <a:tblPr/>
              <a:tblGrid>
                <a:gridCol w="556468">
                  <a:extLst>
                    <a:ext uri="{9D8B030D-6E8A-4147-A177-3AD203B41FA5}">
                      <a16:colId xmlns:a16="http://schemas.microsoft.com/office/drawing/2014/main" val="631566408"/>
                    </a:ext>
                  </a:extLst>
                </a:gridCol>
                <a:gridCol w="5438274">
                  <a:extLst>
                    <a:ext uri="{9D8B030D-6E8A-4147-A177-3AD203B41FA5}">
                      <a16:colId xmlns:a16="http://schemas.microsoft.com/office/drawing/2014/main" val="3497194060"/>
                    </a:ext>
                  </a:extLst>
                </a:gridCol>
                <a:gridCol w="597054">
                  <a:extLst>
                    <a:ext uri="{9D8B030D-6E8A-4147-A177-3AD203B41FA5}">
                      <a16:colId xmlns:a16="http://schemas.microsoft.com/office/drawing/2014/main" val="279709792"/>
                    </a:ext>
                  </a:extLst>
                </a:gridCol>
              </a:tblGrid>
              <a:tr h="21588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marché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devant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l’église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770577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bâtiment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derrière la parc.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2814019"/>
                  </a:ext>
                </a:extLst>
              </a:tr>
              <a:tr h="1884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musée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entre la poste et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l’école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2621254"/>
                  </a:ext>
                </a:extLst>
              </a:tr>
              <a:tr h="1884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marché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derrière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l’école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6163983"/>
                  </a:ext>
                </a:extLst>
              </a:tr>
              <a:tr h="1884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bâtiment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devant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la poste et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l’école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7689499"/>
                  </a:ext>
                </a:extLst>
              </a:tr>
              <a:tr h="1884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musée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derrière la poste et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l’école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80645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3CD3E5E8-B52F-499B-998C-310F24D95BC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331574" y="13365288"/>
            <a:ext cx="3882544" cy="283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458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3815859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493736" y="228117"/>
            <a:ext cx="915509" cy="764241"/>
            <a:chOff x="3814354" y="2201705"/>
            <a:chExt cx="557888" cy="46571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26547" y="2241868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10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9343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39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483791" y="1064837"/>
            <a:ext cx="8140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Lis 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texte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ACC988D-31DE-4CA7-897A-8F0EB6710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786" y="937128"/>
            <a:ext cx="2274005" cy="859611"/>
          </a:xfrm>
          <a:prstGeom prst="rect">
            <a:avLst/>
          </a:prstGeom>
        </p:spPr>
      </p:pic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568E76C3-3C7F-44B6-93C2-FF65140B92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4895"/>
              </p:ext>
            </p:extLst>
          </p:nvPr>
        </p:nvGraphicFramePr>
        <p:xfrm>
          <a:off x="329352" y="12562996"/>
          <a:ext cx="5084859" cy="3430735"/>
        </p:xfrm>
        <a:graphic>
          <a:graphicData uri="http://schemas.openxmlformats.org/drawingml/2006/table">
            <a:tbl>
              <a:tblPr/>
              <a:tblGrid>
                <a:gridCol w="671174">
                  <a:extLst>
                    <a:ext uri="{9D8B030D-6E8A-4147-A177-3AD203B41FA5}">
                      <a16:colId xmlns:a16="http://schemas.microsoft.com/office/drawing/2014/main" val="2263784699"/>
                    </a:ext>
                  </a:extLst>
                </a:gridCol>
                <a:gridCol w="2034386">
                  <a:extLst>
                    <a:ext uri="{9D8B030D-6E8A-4147-A177-3AD203B41FA5}">
                      <a16:colId xmlns:a16="http://schemas.microsoft.com/office/drawing/2014/main" val="943075652"/>
                    </a:ext>
                  </a:extLst>
                </a:gridCol>
                <a:gridCol w="2379299">
                  <a:extLst>
                    <a:ext uri="{9D8B030D-6E8A-4147-A177-3AD203B41FA5}">
                      <a16:colId xmlns:a16="http://schemas.microsoft.com/office/drawing/2014/main" val="179145119"/>
                    </a:ext>
                  </a:extLst>
                </a:gridCol>
              </a:tblGrid>
              <a:tr h="49010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anglais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français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899833"/>
                  </a:ext>
                </a:extLst>
              </a:tr>
              <a:tr h="490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we have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654109"/>
                  </a:ext>
                </a:extLst>
              </a:tr>
              <a:tr h="490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3543569"/>
                  </a:ext>
                </a:extLst>
              </a:tr>
              <a:tr h="490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708911"/>
                  </a:ext>
                </a:extLst>
              </a:tr>
              <a:tr h="490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2701432"/>
                  </a:ext>
                </a:extLst>
              </a:tr>
              <a:tr h="490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971633"/>
                  </a:ext>
                </a:extLst>
              </a:tr>
              <a:tr h="490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71573"/>
                  </a:ext>
                </a:extLst>
              </a:tr>
            </a:tbl>
          </a:graphicData>
        </a:graphic>
      </p:graphicFrame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7DE9499D-4F08-4E50-A7E7-E6CE5525AA55}"/>
              </a:ext>
            </a:extLst>
          </p:cNvPr>
          <p:cNvSpPr/>
          <p:nvPr/>
        </p:nvSpPr>
        <p:spPr>
          <a:xfrm>
            <a:off x="6858001" y="952595"/>
            <a:ext cx="4884079" cy="4879532"/>
          </a:xfrm>
          <a:prstGeom prst="roundRect">
            <a:avLst>
              <a:gd name="adj" fmla="val 9000"/>
            </a:avLst>
          </a:prstGeom>
          <a:solidFill>
            <a:srgbClr val="F2F7FC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52" name="Picture 51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5EEE0869-F081-4C74-BB5F-E44428A9F1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782" y="2005463"/>
            <a:ext cx="2361406" cy="183378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4B244CFD-BD1C-418F-8376-8A1B43B810A0}"/>
              </a:ext>
            </a:extLst>
          </p:cNvPr>
          <p:cNvSpPr txBox="1"/>
          <p:nvPr/>
        </p:nvSpPr>
        <p:spPr>
          <a:xfrm>
            <a:off x="6916219" y="1064837"/>
            <a:ext cx="4556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If you have a French partner school, and/or a French penfriend, write the names, here: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C090A642-D92D-403D-8B75-067303D3ED57}"/>
              </a:ext>
            </a:extLst>
          </p:cNvPr>
          <p:cNvSpPr/>
          <p:nvPr/>
        </p:nvSpPr>
        <p:spPr>
          <a:xfrm>
            <a:off x="6916220" y="6366982"/>
            <a:ext cx="5063348" cy="1217225"/>
          </a:xfrm>
          <a:prstGeom prst="roundRect">
            <a:avLst>
              <a:gd name="adj" fmla="val 9000"/>
            </a:avLst>
          </a:prstGeom>
          <a:solidFill>
            <a:srgbClr val="F2F7FC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7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00ACF26A-E935-41C0-88CA-39821E77CE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03" y="4028725"/>
            <a:ext cx="2247185" cy="1745089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16EC7A93-A28B-4F9B-9F62-9CDB202916D9}"/>
              </a:ext>
            </a:extLst>
          </p:cNvPr>
          <p:cNvSpPr txBox="1"/>
          <p:nvPr/>
        </p:nvSpPr>
        <p:spPr>
          <a:xfrm>
            <a:off x="6926149" y="6358789"/>
            <a:ext cx="4884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If not, write your favourite French name(s), here, plus any names of French-speaking places you have heard of.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1" name="Picture 60" descr="A red heart in a pink circle&#10;&#10;Description automatically generated with medium confidence">
            <a:extLst>
              <a:ext uri="{FF2B5EF4-FFF2-40B4-BE49-F238E27FC236}">
                <a16:creationId xmlns:a16="http://schemas.microsoft.com/office/drawing/2014/main" id="{8C9CF567-29DE-430A-A79C-5BEEB7D2A9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786" y="916131"/>
            <a:ext cx="770782" cy="732099"/>
          </a:xfrm>
          <a:prstGeom prst="rect">
            <a:avLst/>
          </a:prstGeom>
        </p:spPr>
      </p:pic>
      <p:pic>
        <p:nvPicPr>
          <p:cNvPr id="62" name="Picture 61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42125A5C-A456-4059-9CB7-141A0C1640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4" y="2957404"/>
            <a:ext cx="2361406" cy="1833789"/>
          </a:xfrm>
          <a:prstGeom prst="rect">
            <a:avLst/>
          </a:prstGeom>
        </p:spPr>
      </p:pic>
      <p:sp>
        <p:nvSpPr>
          <p:cNvPr id="63" name="Google Shape;433;p6">
            <a:extLst>
              <a:ext uri="{FF2B5EF4-FFF2-40B4-BE49-F238E27FC236}">
                <a16:creationId xmlns:a16="http://schemas.microsoft.com/office/drawing/2014/main" id="{28FC5FAA-B41B-49A0-9D5F-5F77BB063062}"/>
              </a:ext>
            </a:extLst>
          </p:cNvPr>
          <p:cNvSpPr txBox="1"/>
          <p:nvPr/>
        </p:nvSpPr>
        <p:spPr>
          <a:xfrm rot="16200000">
            <a:off x="8370259" y="5331486"/>
            <a:ext cx="15255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40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40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2A51615-6CED-4364-90CD-09C232FF99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879" y="1803958"/>
            <a:ext cx="6583122" cy="323517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023E40C-24C3-42C8-946D-954F2E695D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785" y="5150136"/>
            <a:ext cx="6648216" cy="3678356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750A2A96-A000-4FC3-9588-142E682AFED7}"/>
              </a:ext>
            </a:extLst>
          </p:cNvPr>
          <p:cNvSpPr/>
          <p:nvPr/>
        </p:nvSpPr>
        <p:spPr>
          <a:xfrm>
            <a:off x="154298" y="8961981"/>
            <a:ext cx="7576172" cy="254107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7" name="Google Shape;170;p8" descr="Jigsaw, Puzzle, Piece, Game, Concept, Solution">
            <a:extLst>
              <a:ext uri="{FF2B5EF4-FFF2-40B4-BE49-F238E27FC236}">
                <a16:creationId xmlns:a16="http://schemas.microsoft.com/office/drawing/2014/main" id="{B0109766-2061-4AC3-B1D4-DEDDD4C01C6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000894" y="9033441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Title 1">
            <a:extLst>
              <a:ext uri="{FF2B5EF4-FFF2-40B4-BE49-F238E27FC236}">
                <a16:creationId xmlns:a16="http://schemas.microsoft.com/office/drawing/2014/main" id="{F3ED243D-A9F1-4AFD-B03F-9B22039D5032}"/>
              </a:ext>
            </a:extLst>
          </p:cNvPr>
          <p:cNvSpPr txBox="1">
            <a:spLocks/>
          </p:cNvSpPr>
          <p:nvPr/>
        </p:nvSpPr>
        <p:spPr>
          <a:xfrm>
            <a:off x="219390" y="8949201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derrière, </a:t>
            </a:r>
            <a:r>
              <a:rPr lang="en-GB" sz="22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devant</a:t>
            </a:r>
            <a:r>
              <a:rPr lang="en-GB" sz="2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, entre</a:t>
            </a:r>
            <a:endParaRPr lang="en-GB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09EB8B2-0AC8-406D-A7E3-77765F03942D}"/>
              </a:ext>
            </a:extLst>
          </p:cNvPr>
          <p:cNvSpPr/>
          <p:nvPr/>
        </p:nvSpPr>
        <p:spPr>
          <a:xfrm>
            <a:off x="190279" y="9330120"/>
            <a:ext cx="6357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say something is </a:t>
            </a:r>
            <a:r>
              <a:rPr lang="en-GB" sz="2000" b="1" i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behind</a:t>
            </a: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use </a:t>
            </a:r>
            <a:r>
              <a:rPr lang="en-GB" sz="2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derrière:</a:t>
            </a:r>
            <a:br>
              <a:rPr lang="en-GB" sz="2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Nous </a:t>
            </a:r>
            <a:r>
              <a:rPr lang="en-GB" sz="2000" spc="-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avons</a:t>
            </a: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un parc </a:t>
            </a:r>
            <a:r>
              <a:rPr lang="en-GB" sz="2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derrière </a:t>
            </a:r>
            <a:r>
              <a:rPr lang="en-GB" sz="2000" spc="-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l’église</a:t>
            </a: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81691E6-C05F-4091-8A61-8BA8C7B671CC}"/>
              </a:ext>
            </a:extLst>
          </p:cNvPr>
          <p:cNvSpPr/>
          <p:nvPr/>
        </p:nvSpPr>
        <p:spPr>
          <a:xfrm>
            <a:off x="193140" y="10021926"/>
            <a:ext cx="635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say something is </a:t>
            </a:r>
            <a:r>
              <a:rPr lang="en-GB" sz="2000" b="1" i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 front of</a:t>
            </a: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use </a:t>
            </a:r>
            <a:r>
              <a:rPr lang="en-GB" sz="2000" b="1" spc="-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devant</a:t>
            </a:r>
            <a:r>
              <a:rPr lang="en-GB" sz="2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:</a:t>
            </a:r>
            <a:br>
              <a:rPr lang="en-GB" sz="2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Nous </a:t>
            </a:r>
            <a:r>
              <a:rPr lang="en-GB" sz="2000" spc="-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avons</a:t>
            </a: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un </a:t>
            </a:r>
            <a:r>
              <a:rPr lang="en-GB" sz="2000" spc="-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musée</a:t>
            </a: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spc="-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devant</a:t>
            </a:r>
            <a:r>
              <a:rPr lang="en-GB" sz="2000" spc="-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l’école</a:t>
            </a: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4C171B6-B544-406B-B2C7-B690EE1BF0B4}"/>
              </a:ext>
            </a:extLst>
          </p:cNvPr>
          <p:cNvSpPr/>
          <p:nvPr/>
        </p:nvSpPr>
        <p:spPr>
          <a:xfrm>
            <a:off x="193140" y="10750195"/>
            <a:ext cx="6502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say something is </a:t>
            </a:r>
            <a:r>
              <a:rPr lang="en-GB" sz="2000" b="1" i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between</a:t>
            </a: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use </a:t>
            </a:r>
            <a:r>
              <a:rPr lang="en-GB" sz="2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entre:</a:t>
            </a:r>
            <a:br>
              <a:rPr lang="en-GB" sz="2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Nous </a:t>
            </a:r>
            <a:r>
              <a:rPr lang="en-GB" sz="2000" spc="-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avons</a:t>
            </a: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un </a:t>
            </a:r>
            <a:r>
              <a:rPr lang="en-GB" sz="2000" spc="-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cinéma</a:t>
            </a: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entre </a:t>
            </a: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 </a:t>
            </a:r>
            <a:r>
              <a:rPr lang="en-GB" sz="2000" spc="-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musée</a:t>
            </a: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et la poste.</a:t>
            </a:r>
            <a:endParaRPr lang="en-GB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B56CEA-C720-4735-9D70-B73EABEF32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15550" y="7671334"/>
            <a:ext cx="3821686" cy="387230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9D850885-F709-4D91-8F7E-9B86778F6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78" y="11651030"/>
            <a:ext cx="2274005" cy="859611"/>
          </a:xfrm>
          <a:prstGeom prst="rect">
            <a:avLst/>
          </a:prstGeom>
        </p:spPr>
      </p:pic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2EB94EE2-A604-4414-B838-C33098D093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587376"/>
              </p:ext>
            </p:extLst>
          </p:nvPr>
        </p:nvGraphicFramePr>
        <p:xfrm>
          <a:off x="5554522" y="12565504"/>
          <a:ext cx="5084859" cy="3430735"/>
        </p:xfrm>
        <a:graphic>
          <a:graphicData uri="http://schemas.openxmlformats.org/drawingml/2006/table">
            <a:tbl>
              <a:tblPr/>
              <a:tblGrid>
                <a:gridCol w="671174">
                  <a:extLst>
                    <a:ext uri="{9D8B030D-6E8A-4147-A177-3AD203B41FA5}">
                      <a16:colId xmlns:a16="http://schemas.microsoft.com/office/drawing/2014/main" val="2263784699"/>
                    </a:ext>
                  </a:extLst>
                </a:gridCol>
                <a:gridCol w="2034386">
                  <a:extLst>
                    <a:ext uri="{9D8B030D-6E8A-4147-A177-3AD203B41FA5}">
                      <a16:colId xmlns:a16="http://schemas.microsoft.com/office/drawing/2014/main" val="943075652"/>
                    </a:ext>
                  </a:extLst>
                </a:gridCol>
                <a:gridCol w="2379299">
                  <a:extLst>
                    <a:ext uri="{9D8B030D-6E8A-4147-A177-3AD203B41FA5}">
                      <a16:colId xmlns:a16="http://schemas.microsoft.com/office/drawing/2014/main" val="179145119"/>
                    </a:ext>
                  </a:extLst>
                </a:gridCol>
              </a:tblGrid>
              <a:tr h="49010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anglais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français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899833"/>
                  </a:ext>
                </a:extLst>
              </a:tr>
              <a:tr h="490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654109"/>
                  </a:ext>
                </a:extLst>
              </a:tr>
              <a:tr h="490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3543569"/>
                  </a:ext>
                </a:extLst>
              </a:tr>
              <a:tr h="490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708911"/>
                  </a:ext>
                </a:extLst>
              </a:tr>
              <a:tr h="490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2701432"/>
                  </a:ext>
                </a:extLst>
              </a:tr>
              <a:tr h="490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971633"/>
                  </a:ext>
                </a:extLst>
              </a:tr>
              <a:tr h="490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7157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1B455163-B224-4C62-9E1C-E329FE1BDE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51996" y="11627758"/>
            <a:ext cx="2458655" cy="1390053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75AA476-1202-4D43-9561-36B993CB71A4}"/>
              </a:ext>
            </a:extLst>
          </p:cNvPr>
          <p:cNvSpPr/>
          <p:nvPr/>
        </p:nvSpPr>
        <p:spPr>
          <a:xfrm>
            <a:off x="2548883" y="11786766"/>
            <a:ext cx="7557370" cy="46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90026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9" y="149979"/>
            <a:ext cx="4017374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619089" y="284643"/>
            <a:ext cx="898861" cy="748824"/>
            <a:chOff x="3814354" y="2201705"/>
            <a:chExt cx="547743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16402" y="2216035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10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64152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40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172DD38-B1D2-4E71-A7CE-923D8AC320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960" y="9217568"/>
            <a:ext cx="2903975" cy="982021"/>
          </a:xfrm>
          <a:prstGeom prst="rect">
            <a:avLst/>
          </a:prstGeom>
        </p:spPr>
      </p:pic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4179D7CE-3461-476F-92AC-52C5FDB5A3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2025877"/>
              </p:ext>
            </p:extLst>
          </p:nvPr>
        </p:nvGraphicFramePr>
        <p:xfrm>
          <a:off x="585217" y="10195460"/>
          <a:ext cx="10039526" cy="5180411"/>
        </p:xfrm>
        <a:graphic>
          <a:graphicData uri="http://schemas.openxmlformats.org/drawingml/2006/table">
            <a:tbl>
              <a:tblPr firstRow="1" bandRow="1"/>
              <a:tblGrid>
                <a:gridCol w="171906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8268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6876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6901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20189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creative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under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72018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who ?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positive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negative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720189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activity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ruler, rule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show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72018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between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where ?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on (top of)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720189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market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behind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in front of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72018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We have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You (all) have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building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59277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creative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under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2A481883-80B9-480F-B546-67CD11CC1F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509" y="11953449"/>
            <a:ext cx="1019171" cy="862105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727BB283-0E3C-402F-8301-D89A69A0DE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2" y="10463514"/>
            <a:ext cx="1019171" cy="9464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514C509-B0FE-43BF-BB37-481F703E8B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833" y="13563726"/>
            <a:ext cx="998847" cy="87876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42919BB-7364-4B21-801D-3D99DA8BC950}"/>
              </a:ext>
            </a:extLst>
          </p:cNvPr>
          <p:cNvSpPr txBox="1"/>
          <p:nvPr/>
        </p:nvSpPr>
        <p:spPr>
          <a:xfrm>
            <a:off x="1643522" y="10759204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51FBF9-EA47-40F4-B14A-D098056A21D6}"/>
              </a:ext>
            </a:extLst>
          </p:cNvPr>
          <p:cNvSpPr txBox="1"/>
          <p:nvPr/>
        </p:nvSpPr>
        <p:spPr>
          <a:xfrm>
            <a:off x="1699235" y="12144854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FD8B10-EED8-4290-A0E7-08B616FBB4B5}"/>
              </a:ext>
            </a:extLst>
          </p:cNvPr>
          <p:cNvSpPr txBox="1"/>
          <p:nvPr/>
        </p:nvSpPr>
        <p:spPr>
          <a:xfrm>
            <a:off x="1732952" y="13735808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E3CD147-1259-47C2-AF8F-B4D7B3DDF589}"/>
              </a:ext>
            </a:extLst>
          </p:cNvPr>
          <p:cNvSpPr/>
          <p:nvPr/>
        </p:nvSpPr>
        <p:spPr>
          <a:xfrm>
            <a:off x="3372055" y="9425349"/>
            <a:ext cx="7557370" cy="46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3C90C12E-E27F-40A9-A57B-BBBA5098D7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583826"/>
              </p:ext>
            </p:extLst>
          </p:nvPr>
        </p:nvGraphicFramePr>
        <p:xfrm>
          <a:off x="682488" y="5448892"/>
          <a:ext cx="3979798" cy="3382830"/>
        </p:xfrm>
        <a:graphic>
          <a:graphicData uri="http://schemas.openxmlformats.org/drawingml/2006/table">
            <a:tbl>
              <a:tblPr/>
              <a:tblGrid>
                <a:gridCol w="613600">
                  <a:extLst>
                    <a:ext uri="{9D8B030D-6E8A-4147-A177-3AD203B41FA5}">
                      <a16:colId xmlns:a16="http://schemas.microsoft.com/office/drawing/2014/main" val="2263784699"/>
                    </a:ext>
                  </a:extLst>
                </a:gridCol>
                <a:gridCol w="3366198">
                  <a:extLst>
                    <a:ext uri="{9D8B030D-6E8A-4147-A177-3AD203B41FA5}">
                      <a16:colId xmlns:a16="http://schemas.microsoft.com/office/drawing/2014/main" val="943075652"/>
                    </a:ext>
                  </a:extLst>
                </a:gridCol>
              </a:tblGrid>
              <a:tr h="5638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654109"/>
                  </a:ext>
                </a:extLst>
              </a:tr>
              <a:tr h="5638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3543569"/>
                  </a:ext>
                </a:extLst>
              </a:tr>
              <a:tr h="5638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 you have…?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708911"/>
                  </a:ext>
                </a:extLst>
              </a:tr>
              <a:tr h="5638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Does he have…?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2701432"/>
                  </a:ext>
                </a:extLst>
              </a:tr>
              <a:tr h="5638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We have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971633"/>
                  </a:ext>
                </a:extLst>
              </a:tr>
              <a:tr h="5638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 you (all) have?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71573"/>
                  </a:ext>
                </a:extLst>
              </a:tr>
            </a:tbl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FC616241-A9BF-4246-BD4C-2589B085D416}"/>
              </a:ext>
            </a:extLst>
          </p:cNvPr>
          <p:cNvSpPr/>
          <p:nvPr/>
        </p:nvSpPr>
        <p:spPr>
          <a:xfrm>
            <a:off x="2094833" y="4613733"/>
            <a:ext cx="3048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Parle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19C3671-E9AE-497C-B300-1A3217A191DA}"/>
              </a:ext>
            </a:extLst>
          </p:cNvPr>
          <p:cNvSpPr/>
          <p:nvPr/>
        </p:nvSpPr>
        <p:spPr>
          <a:xfrm>
            <a:off x="274878" y="1453191"/>
            <a:ext cx="11637036" cy="254107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Google Shape;170;p8" descr="Jigsaw, Puzzle, Piece, Game, Concept, Solution">
            <a:extLst>
              <a:ext uri="{FF2B5EF4-FFF2-40B4-BE49-F238E27FC236}">
                <a16:creationId xmlns:a16="http://schemas.microsoft.com/office/drawing/2014/main" id="{D886F9FE-F1DB-4C94-A833-0C234485E11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292399" y="1565975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E14993E2-0E38-4BBC-82F8-A2D004503E04}"/>
              </a:ext>
            </a:extLst>
          </p:cNvPr>
          <p:cNvSpPr txBox="1">
            <a:spLocks/>
          </p:cNvSpPr>
          <p:nvPr/>
        </p:nvSpPr>
        <p:spPr>
          <a:xfrm>
            <a:off x="274878" y="1440411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Asking questions</a:t>
            </a:r>
            <a:endParaRPr lang="en-GB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57FDAB7-DA26-4301-87FD-A11F193B726D}"/>
              </a:ext>
            </a:extLst>
          </p:cNvPr>
          <p:cNvSpPr/>
          <p:nvPr/>
        </p:nvSpPr>
        <p:spPr>
          <a:xfrm>
            <a:off x="274878" y="1878992"/>
            <a:ext cx="111057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change a statement to a question, raise your voice at the end:</a:t>
            </a:r>
            <a:endParaRPr lang="en-GB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FBA4F93-89F6-4D7D-9A10-76DEF05D1074}"/>
              </a:ext>
            </a:extLst>
          </p:cNvPr>
          <p:cNvSpPr txBox="1"/>
          <p:nvPr/>
        </p:nvSpPr>
        <p:spPr>
          <a:xfrm>
            <a:off x="685495" y="2274359"/>
            <a:ext cx="3021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Tu as un parc.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9B5A5E4-62A8-41E5-BF74-3D7036783C32}"/>
              </a:ext>
            </a:extLst>
          </p:cNvPr>
          <p:cNvSpPr txBox="1"/>
          <p:nvPr/>
        </p:nvSpPr>
        <p:spPr>
          <a:xfrm>
            <a:off x="6211751" y="2240509"/>
            <a:ext cx="3021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Tu as un parc 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3883AC3-8958-4709-9BF9-ECFB42AC503C}"/>
              </a:ext>
            </a:extLst>
          </p:cNvPr>
          <p:cNvSpPr txBox="1"/>
          <p:nvPr/>
        </p:nvSpPr>
        <p:spPr>
          <a:xfrm>
            <a:off x="668127" y="2636028"/>
            <a:ext cx="348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You have a park.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CEA4FA4-E4F3-47C8-BA38-9B1F57F66B23}"/>
              </a:ext>
            </a:extLst>
          </p:cNvPr>
          <p:cNvSpPr txBox="1"/>
          <p:nvPr/>
        </p:nvSpPr>
        <p:spPr>
          <a:xfrm>
            <a:off x="6232007" y="2598039"/>
            <a:ext cx="4527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Do you have a park?</a:t>
            </a:r>
          </a:p>
        </p:txBody>
      </p:sp>
      <p:pic>
        <p:nvPicPr>
          <p:cNvPr id="49" name="Picture 48" descr="A picture containing clipart&#10;&#10;Description automatically generated">
            <a:extLst>
              <a:ext uri="{FF2B5EF4-FFF2-40B4-BE49-F238E27FC236}">
                <a16:creationId xmlns:a16="http://schemas.microsoft.com/office/drawing/2014/main" id="{C8A3B5B0-70B7-4DA1-A9E3-72AAADDB101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701" y="2147740"/>
            <a:ext cx="1182467" cy="846982"/>
          </a:xfrm>
          <a:prstGeom prst="rect">
            <a:avLst/>
          </a:prstGeom>
        </p:spPr>
      </p:pic>
      <p:pic>
        <p:nvPicPr>
          <p:cNvPr id="51" name="Picture 50" descr="A picture containing clipart&#10;&#10;Description automatically generated">
            <a:extLst>
              <a:ext uri="{FF2B5EF4-FFF2-40B4-BE49-F238E27FC236}">
                <a16:creationId xmlns:a16="http://schemas.microsoft.com/office/drawing/2014/main" id="{61D7347D-AC7D-4B12-9BD6-C3425D4AC89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495" y="2033769"/>
            <a:ext cx="1215831" cy="825047"/>
          </a:xfrm>
          <a:prstGeom prst="rect">
            <a:avLst/>
          </a:prstGeom>
        </p:spPr>
      </p:pic>
      <p:pic>
        <p:nvPicPr>
          <p:cNvPr id="52" name="Graphic 51" descr="Question mark">
            <a:extLst>
              <a:ext uri="{FF2B5EF4-FFF2-40B4-BE49-F238E27FC236}">
                <a16:creationId xmlns:a16="http://schemas.microsoft.com/office/drawing/2014/main" id="{A9617358-9C06-497A-BDDB-898AE5871F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53482" y="1788367"/>
            <a:ext cx="538239" cy="519655"/>
          </a:xfrm>
          <a:prstGeom prst="rect">
            <a:avLst/>
          </a:prstGeom>
        </p:spPr>
      </p:pic>
      <p:sp>
        <p:nvSpPr>
          <p:cNvPr id="53" name="Speech Bubble: Rectangle with Corners Rounded 52">
            <a:extLst>
              <a:ext uri="{FF2B5EF4-FFF2-40B4-BE49-F238E27FC236}">
                <a16:creationId xmlns:a16="http://schemas.microsoft.com/office/drawing/2014/main" id="{41DAAAA6-0D40-41D8-AC7F-DCD04FE8DE3E}"/>
              </a:ext>
            </a:extLst>
          </p:cNvPr>
          <p:cNvSpPr/>
          <p:nvPr/>
        </p:nvSpPr>
        <p:spPr>
          <a:xfrm>
            <a:off x="10153749" y="1632774"/>
            <a:ext cx="1073706" cy="770039"/>
          </a:xfrm>
          <a:prstGeom prst="wedgeRoundRectCallout">
            <a:avLst>
              <a:gd name="adj1" fmla="val -44982"/>
              <a:gd name="adj2" fmla="val 82245"/>
              <a:gd name="adj3" fmla="val 16667"/>
            </a:avLst>
          </a:prstGeom>
          <a:noFill/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5C397F5-A700-4FA3-9768-63D1FE646DDB}"/>
              </a:ext>
            </a:extLst>
          </p:cNvPr>
          <p:cNvSpPr txBox="1"/>
          <p:nvPr/>
        </p:nvSpPr>
        <p:spPr>
          <a:xfrm>
            <a:off x="664280" y="3138011"/>
            <a:ext cx="8947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Vous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avez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des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magasins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2F59362-0701-4334-88CF-B3EF653D439B}"/>
              </a:ext>
            </a:extLst>
          </p:cNvPr>
          <p:cNvSpPr txBox="1"/>
          <p:nvPr/>
        </p:nvSpPr>
        <p:spPr>
          <a:xfrm>
            <a:off x="6154410" y="3144931"/>
            <a:ext cx="5886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Vous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avez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des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magasins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26D85D7-BAF5-4BBC-97A8-A5A58F0E9D30}"/>
              </a:ext>
            </a:extLst>
          </p:cNvPr>
          <p:cNvSpPr txBox="1"/>
          <p:nvPr/>
        </p:nvSpPr>
        <p:spPr>
          <a:xfrm>
            <a:off x="720568" y="3562110"/>
            <a:ext cx="9686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You (all) have (some) shops.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D8619A9-C313-421C-B687-62A10EC8F041}"/>
              </a:ext>
            </a:extLst>
          </p:cNvPr>
          <p:cNvSpPr txBox="1"/>
          <p:nvPr/>
        </p:nvSpPr>
        <p:spPr>
          <a:xfrm>
            <a:off x="6232559" y="3561351"/>
            <a:ext cx="494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Do you (all) have (some) shops?</a:t>
            </a:r>
          </a:p>
        </p:txBody>
      </p:sp>
      <p:pic>
        <p:nvPicPr>
          <p:cNvPr id="64" name="Picture 63" descr="Shape, circle, rectangle&#10;&#10;Description automatically generated">
            <a:extLst>
              <a:ext uri="{FF2B5EF4-FFF2-40B4-BE49-F238E27FC236}">
                <a16:creationId xmlns:a16="http://schemas.microsoft.com/office/drawing/2014/main" id="{5065E84D-14C9-4007-904C-42506E076CF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2" y="3157805"/>
            <a:ext cx="966568" cy="679764"/>
          </a:xfrm>
          <a:prstGeom prst="rect">
            <a:avLst/>
          </a:prstGeom>
        </p:spPr>
      </p:pic>
      <p:pic>
        <p:nvPicPr>
          <p:cNvPr id="68" name="Graphic 67" descr="Question mark">
            <a:extLst>
              <a:ext uri="{FF2B5EF4-FFF2-40B4-BE49-F238E27FC236}">
                <a16:creationId xmlns:a16="http://schemas.microsoft.com/office/drawing/2014/main" id="{81BC9B0E-314B-413F-8B39-827909979D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49944" y="3053613"/>
            <a:ext cx="652564" cy="519656"/>
          </a:xfrm>
          <a:prstGeom prst="rect">
            <a:avLst/>
          </a:prstGeom>
        </p:spPr>
      </p:pic>
      <p:sp>
        <p:nvSpPr>
          <p:cNvPr id="69" name="Speech Bubble: Rectangle with Corners Rounded 68">
            <a:extLst>
              <a:ext uri="{FF2B5EF4-FFF2-40B4-BE49-F238E27FC236}">
                <a16:creationId xmlns:a16="http://schemas.microsoft.com/office/drawing/2014/main" id="{0E7B0080-E79D-4FC7-B0D6-0F480B1E1B9D}"/>
              </a:ext>
            </a:extLst>
          </p:cNvPr>
          <p:cNvSpPr/>
          <p:nvPr/>
        </p:nvSpPr>
        <p:spPr>
          <a:xfrm>
            <a:off x="10651940" y="2824944"/>
            <a:ext cx="1132708" cy="765180"/>
          </a:xfrm>
          <a:prstGeom prst="wedgeRoundRectCallout">
            <a:avLst>
              <a:gd name="adj1" fmla="val -44982"/>
              <a:gd name="adj2" fmla="val 82245"/>
              <a:gd name="adj3" fmla="val 16667"/>
            </a:avLst>
          </a:prstGeom>
          <a:noFill/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0" name="Picture 69" descr="Shape, circle, rectangle&#10;&#10;Description automatically generated">
            <a:extLst>
              <a:ext uri="{FF2B5EF4-FFF2-40B4-BE49-F238E27FC236}">
                <a16:creationId xmlns:a16="http://schemas.microsoft.com/office/drawing/2014/main" id="{4209130C-A4B5-413E-A58D-361719A65E8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379" y="2874074"/>
            <a:ext cx="885125" cy="702460"/>
          </a:xfrm>
          <a:prstGeom prst="rect">
            <a:avLst/>
          </a:prstGeom>
        </p:spPr>
      </p:pic>
      <p:pic>
        <p:nvPicPr>
          <p:cNvPr id="56" name="Graphic 55" descr="Rainy scene with solid fill">
            <a:extLst>
              <a:ext uri="{FF2B5EF4-FFF2-40B4-BE49-F238E27FC236}">
                <a16:creationId xmlns:a16="http://schemas.microsoft.com/office/drawing/2014/main" id="{06B9ADFF-AC82-4855-ABE6-2F7B85C58D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916777" y="2319069"/>
            <a:ext cx="648311" cy="648311"/>
          </a:xfrm>
          <a:prstGeom prst="rect">
            <a:avLst/>
          </a:prstGeom>
        </p:spPr>
      </p:pic>
      <p:pic>
        <p:nvPicPr>
          <p:cNvPr id="59" name="Graphic 58" descr="Rainy scene with solid fill">
            <a:extLst>
              <a:ext uri="{FF2B5EF4-FFF2-40B4-BE49-F238E27FC236}">
                <a16:creationId xmlns:a16="http://schemas.microsoft.com/office/drawing/2014/main" id="{F5DD7FC9-87D5-42E1-961C-92515121EC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179226" y="1707383"/>
            <a:ext cx="648311" cy="648311"/>
          </a:xfrm>
          <a:prstGeom prst="rect">
            <a:avLst/>
          </a:prstGeom>
        </p:spPr>
      </p:pic>
      <p:pic>
        <p:nvPicPr>
          <p:cNvPr id="62" name="Graphic 61" descr="Store with solid fill">
            <a:extLst>
              <a:ext uri="{FF2B5EF4-FFF2-40B4-BE49-F238E27FC236}">
                <a16:creationId xmlns:a16="http://schemas.microsoft.com/office/drawing/2014/main" id="{9262F024-D4F5-478D-81DF-028820B8A67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121259" y="3274844"/>
            <a:ext cx="502777" cy="502777"/>
          </a:xfrm>
          <a:prstGeom prst="rect">
            <a:avLst/>
          </a:prstGeom>
        </p:spPr>
      </p:pic>
      <p:pic>
        <p:nvPicPr>
          <p:cNvPr id="63" name="Graphic 62" descr="Store with solid fill">
            <a:extLst>
              <a:ext uri="{FF2B5EF4-FFF2-40B4-BE49-F238E27FC236}">
                <a16:creationId xmlns:a16="http://schemas.microsoft.com/office/drawing/2014/main" id="{152E7E2A-965E-4132-8C3B-E71F053C3E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611922" y="3274036"/>
            <a:ext cx="502777" cy="502777"/>
          </a:xfrm>
          <a:prstGeom prst="rect">
            <a:avLst/>
          </a:prstGeom>
        </p:spPr>
      </p:pic>
      <p:pic>
        <p:nvPicPr>
          <p:cNvPr id="73" name="Graphic 72" descr="Store with solid fill">
            <a:extLst>
              <a:ext uri="{FF2B5EF4-FFF2-40B4-BE49-F238E27FC236}">
                <a16:creationId xmlns:a16="http://schemas.microsoft.com/office/drawing/2014/main" id="{C58C4C17-F5A3-44E2-A780-97431EEED89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928769" y="2810664"/>
            <a:ext cx="502777" cy="502777"/>
          </a:xfrm>
          <a:prstGeom prst="rect">
            <a:avLst/>
          </a:prstGeom>
        </p:spPr>
      </p:pic>
      <p:pic>
        <p:nvPicPr>
          <p:cNvPr id="74" name="Graphic 73" descr="Store with solid fill">
            <a:extLst>
              <a:ext uri="{FF2B5EF4-FFF2-40B4-BE49-F238E27FC236}">
                <a16:creationId xmlns:a16="http://schemas.microsoft.com/office/drawing/2014/main" id="{A5C83363-E6A7-40DC-80F2-1F81BF7936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651940" y="3101627"/>
            <a:ext cx="502777" cy="502777"/>
          </a:xfrm>
          <a:prstGeom prst="rect">
            <a:avLst/>
          </a:prstGeom>
        </p:spPr>
      </p:pic>
      <p:graphicFrame>
        <p:nvGraphicFramePr>
          <p:cNvPr id="75" name="Table 74">
            <a:extLst>
              <a:ext uri="{FF2B5EF4-FFF2-40B4-BE49-F238E27FC236}">
                <a16:creationId xmlns:a16="http://schemas.microsoft.com/office/drawing/2014/main" id="{8228CB13-BCBE-4589-900E-2EB24AD318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475111"/>
              </p:ext>
            </p:extLst>
          </p:nvPr>
        </p:nvGraphicFramePr>
        <p:xfrm>
          <a:off x="5137952" y="5445143"/>
          <a:ext cx="3979798" cy="3382830"/>
        </p:xfrm>
        <a:graphic>
          <a:graphicData uri="http://schemas.openxmlformats.org/drawingml/2006/table">
            <a:tbl>
              <a:tblPr/>
              <a:tblGrid>
                <a:gridCol w="613600">
                  <a:extLst>
                    <a:ext uri="{9D8B030D-6E8A-4147-A177-3AD203B41FA5}">
                      <a16:colId xmlns:a16="http://schemas.microsoft.com/office/drawing/2014/main" val="2263784699"/>
                    </a:ext>
                  </a:extLst>
                </a:gridCol>
                <a:gridCol w="3366198">
                  <a:extLst>
                    <a:ext uri="{9D8B030D-6E8A-4147-A177-3AD203B41FA5}">
                      <a16:colId xmlns:a16="http://schemas.microsoft.com/office/drawing/2014/main" val="943075652"/>
                    </a:ext>
                  </a:extLst>
                </a:gridCol>
              </a:tblGrid>
              <a:tr h="5638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some green parks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654109"/>
                  </a:ext>
                </a:extLst>
              </a:tr>
              <a:tr h="5638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some modern buildings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3543569"/>
                  </a:ext>
                </a:extLst>
              </a:tr>
              <a:tr h="5638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an interesting idea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708911"/>
                  </a:ext>
                </a:extLst>
              </a:tr>
              <a:tr h="5638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market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2701432"/>
                  </a:ext>
                </a:extLst>
              </a:tr>
              <a:tr h="5638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modern cinema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971633"/>
                  </a:ext>
                </a:extLst>
              </a:tr>
              <a:tr h="5638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some creative activities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71573"/>
                  </a:ext>
                </a:extLst>
              </a:tr>
            </a:tbl>
          </a:graphicData>
        </a:graphic>
      </p:graphicFrame>
      <p:pic>
        <p:nvPicPr>
          <p:cNvPr id="76" name="Picture 75">
            <a:extLst>
              <a:ext uri="{FF2B5EF4-FFF2-40B4-BE49-F238E27FC236}">
                <a16:creationId xmlns:a16="http://schemas.microsoft.com/office/drawing/2014/main" id="{D82FB52E-7B17-4391-A8FF-574A12AFA6A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4878" y="4521989"/>
            <a:ext cx="1750931" cy="690508"/>
          </a:xfrm>
          <a:prstGeom prst="rect">
            <a:avLst/>
          </a:prstGeom>
        </p:spPr>
      </p:pic>
      <p:pic>
        <p:nvPicPr>
          <p:cNvPr id="77" name="Picture 16" descr="Free Dice Face, Download Free Clip Art, Free Clip Art on Clipart ...">
            <a:extLst>
              <a:ext uri="{FF2B5EF4-FFF2-40B4-BE49-F238E27FC236}">
                <a16:creationId xmlns:a16="http://schemas.microsoft.com/office/drawing/2014/main" id="{AD222EAB-74CF-48D4-A1DB-5B01B6315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186" y="4869407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4" descr="number 5 on dice - Clip Art Library">
            <a:extLst>
              <a:ext uri="{FF2B5EF4-FFF2-40B4-BE49-F238E27FC236}">
                <a16:creationId xmlns:a16="http://schemas.microsoft.com/office/drawing/2014/main" id="{F8E65A8F-02DE-44F1-BF95-B69CE46B4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314" y="5212497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7915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4039605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728486" y="186449"/>
            <a:ext cx="938076" cy="748824"/>
            <a:chOff x="3814354" y="2201705"/>
            <a:chExt cx="571640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40299" y="2228597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11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51262"/>
            <a:chOff x="10804163" y="15567396"/>
            <a:chExt cx="912053" cy="651262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0921482" y="15722240"/>
              <a:ext cx="583814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41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ACC988D-31DE-4CA7-897A-8F0EB6710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78" y="4487545"/>
            <a:ext cx="2274005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4ACBB1-8518-4EAF-82B2-943EAA194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367" y="1750982"/>
            <a:ext cx="1752891" cy="250473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F84DF69-F6E3-45D2-B34C-DDDBD6A3CF12}"/>
              </a:ext>
            </a:extLst>
          </p:cNvPr>
          <p:cNvSpPr/>
          <p:nvPr/>
        </p:nvSpPr>
        <p:spPr>
          <a:xfrm>
            <a:off x="361941" y="1173246"/>
            <a:ext cx="2681488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E38878E-E518-4833-951C-AE1D4AED3799}"/>
              </a:ext>
            </a:extLst>
          </p:cNvPr>
          <p:cNvGrpSpPr/>
          <p:nvPr/>
        </p:nvGrpSpPr>
        <p:grpSpPr>
          <a:xfrm>
            <a:off x="8755614" y="1024428"/>
            <a:ext cx="2991081" cy="2306627"/>
            <a:chOff x="4876029" y="582476"/>
            <a:chExt cx="1822690" cy="140560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B1BFEA7-F619-4761-AED0-660ED48A4140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05601"/>
              <a:chOff x="4310576" y="875609"/>
              <a:chExt cx="2558030" cy="1902363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BFEB232-5528-47E4-BE1E-69969BFA437D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824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9831ACF7-775D-44F0-8D61-864729F6208F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A74B13F-6E81-43FB-BCCB-BC7A61135C90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E369491-7352-482E-92C2-94DB576E2F0E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Talking about where we live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6318CF4-995C-43F4-8C23-00B9DA6F57BE}"/>
                </a:ext>
              </a:extLst>
            </p:cNvPr>
            <p:cNvSpPr/>
            <p:nvPr/>
          </p:nvSpPr>
          <p:spPr>
            <a:xfrm>
              <a:off x="4961589" y="1435439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1E9F8F-BA14-4C75-9C5C-278CE01C9C9C}"/>
                </a:ext>
              </a:extLst>
            </p:cNvPr>
            <p:cNvSpPr txBox="1"/>
            <p:nvPr/>
          </p:nvSpPr>
          <p:spPr>
            <a:xfrm>
              <a:off x="5121241" y="1420222"/>
              <a:ext cx="1575350" cy="562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Comparing what we have with what others (they) have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444CB54-4DD6-4210-A18A-180C5C0015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691" y="1233876"/>
            <a:ext cx="2268011" cy="547129"/>
          </a:xfrm>
          <a:prstGeom prst="rect">
            <a:avLst/>
          </a:prstGeom>
        </p:spPr>
      </p:pic>
      <p:graphicFrame>
        <p:nvGraphicFramePr>
          <p:cNvPr id="43" name="Table 51">
            <a:extLst>
              <a:ext uri="{FF2B5EF4-FFF2-40B4-BE49-F238E27FC236}">
                <a16:creationId xmlns:a16="http://schemas.microsoft.com/office/drawing/2014/main" id="{D190339A-BF47-4570-B4EF-D968160797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447631"/>
              </p:ext>
            </p:extLst>
          </p:nvPr>
        </p:nvGraphicFramePr>
        <p:xfrm>
          <a:off x="374029" y="5302069"/>
          <a:ext cx="8692467" cy="27291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73117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317069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871542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330739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48873"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latin typeface="Century Gothic" panose="020B0502020202020204" pitchFamily="34" charset="0"/>
                        </a:rPr>
                        <a:t>ils</a:t>
                      </a:r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dirty="0" err="1">
                          <a:latin typeface="Century Gothic" panose="020B0502020202020204" pitchFamily="34" charset="0"/>
                        </a:rPr>
                        <a:t>ont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latin typeface="Century Gothic" panose="020B0502020202020204" pitchFamily="34" charset="0"/>
                        </a:rPr>
                        <a:t>mauvais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48873"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latin typeface="Century Gothic" panose="020B0502020202020204" pitchFamily="34" charset="0"/>
                        </a:rPr>
                        <a:t>elles</a:t>
                      </a:r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dirty="0" err="1">
                          <a:latin typeface="Century Gothic" panose="020B0502020202020204" pitchFamily="34" charset="0"/>
                        </a:rPr>
                        <a:t>ont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nouveau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0795461"/>
                  </a:ext>
                </a:extLst>
              </a:tr>
              <a:tr h="448873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beau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nouvelle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8615051"/>
                  </a:ext>
                </a:extLst>
              </a:tr>
              <a:tr h="448873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belle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latin typeface="Century Gothic" panose="020B0502020202020204" pitchFamily="34" charset="0"/>
                        </a:rPr>
                        <a:t>vieux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4584592"/>
                  </a:ext>
                </a:extLst>
              </a:tr>
              <a:tr h="448873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bon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latin typeface="Century Gothic" panose="020B0502020202020204" pitchFamily="34" charset="0"/>
                        </a:rPr>
                        <a:t>vieille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5509596"/>
                  </a:ext>
                </a:extLst>
              </a:tr>
              <a:tr h="448873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bonne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0896751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DB6949E4-7B7C-4D38-B02D-3B59D67691AF}"/>
              </a:ext>
            </a:extLst>
          </p:cNvPr>
          <p:cNvSpPr txBox="1"/>
          <p:nvPr/>
        </p:nvSpPr>
        <p:spPr>
          <a:xfrm>
            <a:off x="2534258" y="4698513"/>
            <a:ext cx="6702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" name="CustomShape 14">
            <a:extLst>
              <a:ext uri="{FF2B5EF4-FFF2-40B4-BE49-F238E27FC236}">
                <a16:creationId xmlns:a16="http://schemas.microsoft.com/office/drawing/2014/main" id="{4C1CA5DD-2412-4149-B2E6-3449632A76C6}"/>
              </a:ext>
            </a:extLst>
          </p:cNvPr>
          <p:cNvSpPr/>
          <p:nvPr/>
        </p:nvSpPr>
        <p:spPr>
          <a:xfrm>
            <a:off x="8990361" y="4427516"/>
            <a:ext cx="2847183" cy="1733007"/>
          </a:xfrm>
          <a:prstGeom prst="wedgeEllipseCallout">
            <a:avLst>
              <a:gd name="adj1" fmla="val 49045"/>
              <a:gd name="adj2" fmla="val 39704"/>
            </a:avLst>
          </a:prstGeom>
          <a:solidFill>
            <a:schemeClr val="bg1">
              <a:lumMod val="95000"/>
            </a:schemeClr>
          </a:solidFill>
          <a:ln w="12600">
            <a:solidFill>
              <a:srgbClr val="FF0066"/>
            </a:solidFill>
            <a:miter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000" i="0" u="none" strike="noStrike" kern="0" cap="none" spc="-1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E753B9AF-97BE-4836-9057-8EE289CC6F89}"/>
              </a:ext>
            </a:extLst>
          </p:cNvPr>
          <p:cNvSpPr/>
          <p:nvPr/>
        </p:nvSpPr>
        <p:spPr>
          <a:xfrm>
            <a:off x="220958" y="8385909"/>
            <a:ext cx="11637036" cy="2942036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546F70D2-A2F8-410B-A988-A0EF162EA076}"/>
              </a:ext>
            </a:extLst>
          </p:cNvPr>
          <p:cNvSpPr txBox="1">
            <a:spLocks/>
          </p:cNvSpPr>
          <p:nvPr/>
        </p:nvSpPr>
        <p:spPr>
          <a:xfrm>
            <a:off x="377800" y="8330145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Avoir</a:t>
            </a:r>
            <a:r>
              <a:rPr lang="en-GB" sz="2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[to have, having]</a:t>
            </a:r>
            <a:endParaRPr lang="en-GB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A4BA502-5D7D-4B85-810F-BD5796D517E6}"/>
              </a:ext>
            </a:extLst>
          </p:cNvPr>
          <p:cNvSpPr/>
          <p:nvPr/>
        </p:nvSpPr>
        <p:spPr>
          <a:xfrm>
            <a:off x="352092" y="8815447"/>
            <a:ext cx="49427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To say ‘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we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’ and ‘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you (plural)’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+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avoir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46DA0BA-26A7-42F7-8CB3-FA3C414D6AA0}"/>
              </a:ext>
            </a:extLst>
          </p:cNvPr>
          <p:cNvSpPr txBox="1"/>
          <p:nvPr/>
        </p:nvSpPr>
        <p:spPr>
          <a:xfrm>
            <a:off x="1768239" y="9113656"/>
            <a:ext cx="62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55" name="Picture 54" descr="Shape, circle, rectangle&#10;&#10;Description automatically generated">
            <a:extLst>
              <a:ext uri="{FF2B5EF4-FFF2-40B4-BE49-F238E27FC236}">
                <a16:creationId xmlns:a16="http://schemas.microsoft.com/office/drawing/2014/main" id="{572F8643-C1D4-4AA4-8C98-148E4498AE1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42" y="10313544"/>
            <a:ext cx="1177006" cy="82776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D172551-7DA9-4604-BF8E-96C3CC46B4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599" y="9180625"/>
            <a:ext cx="894856" cy="724106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C523D01D-98B9-42BE-9B70-50CAAF38C562}"/>
              </a:ext>
            </a:extLst>
          </p:cNvPr>
          <p:cNvSpPr txBox="1"/>
          <p:nvPr/>
        </p:nvSpPr>
        <p:spPr>
          <a:xfrm>
            <a:off x="1289455" y="9805458"/>
            <a:ext cx="3443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  have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C26A87E-4E80-4B64-8423-A18737BECA0D}"/>
              </a:ext>
            </a:extLst>
          </p:cNvPr>
          <p:cNvSpPr/>
          <p:nvPr/>
        </p:nvSpPr>
        <p:spPr>
          <a:xfrm>
            <a:off x="1487292" y="10927835"/>
            <a:ext cx="19094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 (all) have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30C631C-F4F6-425F-95B5-A84355C3028B}"/>
              </a:ext>
            </a:extLst>
          </p:cNvPr>
          <p:cNvSpPr/>
          <p:nvPr/>
        </p:nvSpPr>
        <p:spPr>
          <a:xfrm>
            <a:off x="1515319" y="10366009"/>
            <a:ext cx="146226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Vou</a:t>
            </a:r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</a:t>
            </a:r>
            <a:r>
              <a:rPr lang="en-GB" sz="2000" b="1" dirty="0" err="1">
                <a:solidFill>
                  <a:srgbClr val="E7E6E6">
                    <a:lumMod val="50000"/>
                  </a:srgbClr>
                </a:solidFill>
                <a:latin typeface="Century Gothic" panose="020B0502020202020204" pitchFamily="34" charset="0"/>
              </a:rPr>
              <a:t>z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3" name="Graphic 62" descr="Line arrow Rotate left">
            <a:extLst>
              <a:ext uri="{FF2B5EF4-FFF2-40B4-BE49-F238E27FC236}">
                <a16:creationId xmlns:a16="http://schemas.microsoft.com/office/drawing/2014/main" id="{169777B8-E8CD-4FBA-A8B8-75BAF9A976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9768366">
            <a:off x="2087776" y="10559745"/>
            <a:ext cx="474603" cy="474603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0739E376-AF5D-49E3-BE35-A892C1F4A041}"/>
              </a:ext>
            </a:extLst>
          </p:cNvPr>
          <p:cNvSpPr txBox="1"/>
          <p:nvPr/>
        </p:nvSpPr>
        <p:spPr>
          <a:xfrm>
            <a:off x="1208920" y="9328670"/>
            <a:ext cx="5389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Nou</a:t>
            </a:r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von</a:t>
            </a:r>
            <a:r>
              <a:rPr lang="en-GB" sz="2000" b="1" dirty="0" err="1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s</a:t>
            </a:r>
            <a:endParaRPr lang="en-GB" sz="20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5" name="Graphic 64" descr="Line arrow Rotate left">
            <a:extLst>
              <a:ext uri="{FF2B5EF4-FFF2-40B4-BE49-F238E27FC236}">
                <a16:creationId xmlns:a16="http://schemas.microsoft.com/office/drawing/2014/main" id="{B08AA110-13A9-46EB-B15F-3A01DAFD13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9768366">
            <a:off x="1751392" y="9505974"/>
            <a:ext cx="474603" cy="474603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9E9C0FE1-6624-4D79-84B0-6E1DEBFA031B}"/>
              </a:ext>
            </a:extLst>
          </p:cNvPr>
          <p:cNvSpPr txBox="1"/>
          <p:nvPr/>
        </p:nvSpPr>
        <p:spPr>
          <a:xfrm>
            <a:off x="1987776" y="10091643"/>
            <a:ext cx="62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z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1ECACAD1-5741-41F3-9017-A4008CA5673C}"/>
              </a:ext>
            </a:extLst>
          </p:cNvPr>
          <p:cNvSpPr txBox="1">
            <a:spLocks/>
          </p:cNvSpPr>
          <p:nvPr/>
        </p:nvSpPr>
        <p:spPr>
          <a:xfrm>
            <a:off x="9739721" y="8704454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70" name="Google Shape;170;p8" descr="Jigsaw, Puzzle, Piece, Game, Concept, Solution">
            <a:extLst>
              <a:ext uri="{FF2B5EF4-FFF2-40B4-BE49-F238E27FC236}">
                <a16:creationId xmlns:a16="http://schemas.microsoft.com/office/drawing/2014/main" id="{6148663D-BB28-4254-B23C-2C5A7E9012C6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21552" y="8620182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2B17BE28-6DB4-4CBA-B9C5-530D1209E0C0}"/>
              </a:ext>
            </a:extLst>
          </p:cNvPr>
          <p:cNvSpPr/>
          <p:nvPr/>
        </p:nvSpPr>
        <p:spPr>
          <a:xfrm>
            <a:off x="5349498" y="8800673"/>
            <a:ext cx="30937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To say ‘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they’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+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avoir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A989C02-EAE2-4A40-AF91-3C1A38BC8F45}"/>
              </a:ext>
            </a:extLst>
          </p:cNvPr>
          <p:cNvSpPr/>
          <p:nvPr/>
        </p:nvSpPr>
        <p:spPr>
          <a:xfrm>
            <a:off x="6351183" y="9371000"/>
            <a:ext cx="21066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they have</a:t>
            </a:r>
            <a:b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mpl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mixed pl)</a:t>
            </a:r>
          </a:p>
        </p:txBody>
      </p:sp>
      <p:pic>
        <p:nvPicPr>
          <p:cNvPr id="73" name="Picture 72" descr="A picture containing text&#10;&#10;Description automatically generated">
            <a:extLst>
              <a:ext uri="{FF2B5EF4-FFF2-40B4-BE49-F238E27FC236}">
                <a16:creationId xmlns:a16="http://schemas.microsoft.com/office/drawing/2014/main" id="{26AD1ADD-0451-47FC-83D4-0D975804DF39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64" y="10252375"/>
            <a:ext cx="910510" cy="641289"/>
          </a:xfrm>
          <a:prstGeom prst="rect">
            <a:avLst/>
          </a:prstGeom>
        </p:spPr>
      </p:pic>
      <p:pic>
        <p:nvPicPr>
          <p:cNvPr id="74" name="Picture 73" descr="A picture containing text&#10;&#10;Description automatically generated">
            <a:extLst>
              <a:ext uri="{FF2B5EF4-FFF2-40B4-BE49-F238E27FC236}">
                <a16:creationId xmlns:a16="http://schemas.microsoft.com/office/drawing/2014/main" id="{38D3D880-45B1-4278-8779-BCFC89E6F7E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478" y="9322544"/>
            <a:ext cx="1157054" cy="733292"/>
          </a:xfrm>
          <a:prstGeom prst="rect">
            <a:avLst/>
          </a:prstGeom>
        </p:spPr>
      </p:pic>
      <p:pic>
        <p:nvPicPr>
          <p:cNvPr id="75" name="Picture 74" descr="Shape&#10;&#10;Description automatically generated">
            <a:extLst>
              <a:ext uri="{FF2B5EF4-FFF2-40B4-BE49-F238E27FC236}">
                <a16:creationId xmlns:a16="http://schemas.microsoft.com/office/drawing/2014/main" id="{A948D659-10DB-4CB0-B059-F07ADC1482AB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24" y="9323605"/>
            <a:ext cx="1034402" cy="733292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117595C7-92B8-4EC7-AA2F-85DE80B4B5C2}"/>
              </a:ext>
            </a:extLst>
          </p:cNvPr>
          <p:cNvSpPr txBox="1"/>
          <p:nvPr/>
        </p:nvSpPr>
        <p:spPr>
          <a:xfrm>
            <a:off x="5386428" y="9322544"/>
            <a:ext cx="2745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Il</a:t>
            </a:r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</a:t>
            </a:r>
            <a:r>
              <a:rPr lang="en-GB" sz="2000" b="1" dirty="0" err="1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t</a:t>
            </a:r>
            <a:endParaRPr lang="en-GB" sz="2000" dirty="0">
              <a:solidFill>
                <a:prstClr val="white">
                  <a:lumMod val="50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4AD43DE-7032-4B70-AC1A-5787731B58B4}"/>
              </a:ext>
            </a:extLst>
          </p:cNvPr>
          <p:cNvSpPr txBox="1"/>
          <p:nvPr/>
        </p:nvSpPr>
        <p:spPr>
          <a:xfrm>
            <a:off x="5302400" y="10372965"/>
            <a:ext cx="2745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eIle</a:t>
            </a:r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</a:t>
            </a:r>
            <a:r>
              <a:rPr lang="en-GB" sz="2000" b="1" dirty="0" err="1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t</a:t>
            </a:r>
            <a:endParaRPr lang="en-GB" sz="2000" dirty="0">
              <a:solidFill>
                <a:prstClr val="white">
                  <a:lumMod val="50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80" name="Graphic 79" descr="Line arrow Rotate left">
            <a:extLst>
              <a:ext uri="{FF2B5EF4-FFF2-40B4-BE49-F238E27FC236}">
                <a16:creationId xmlns:a16="http://schemas.microsoft.com/office/drawing/2014/main" id="{B9DCD8ED-32EB-4023-95E6-8EBD569E59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9768366">
            <a:off x="5568383" y="9545175"/>
            <a:ext cx="474603" cy="474603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ED92A797-6F0D-4B4E-9CD5-5FA33EAAA78F}"/>
              </a:ext>
            </a:extLst>
          </p:cNvPr>
          <p:cNvSpPr txBox="1"/>
          <p:nvPr/>
        </p:nvSpPr>
        <p:spPr>
          <a:xfrm>
            <a:off x="5527737" y="9160828"/>
            <a:ext cx="62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83" name="Graphic 82" descr="Line arrow Rotate left">
            <a:extLst>
              <a:ext uri="{FF2B5EF4-FFF2-40B4-BE49-F238E27FC236}">
                <a16:creationId xmlns:a16="http://schemas.microsoft.com/office/drawing/2014/main" id="{3010CFD5-99CE-4546-8C7B-D47949030F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9768366">
            <a:off x="5787683" y="10580677"/>
            <a:ext cx="474603" cy="474603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0932B751-8CBC-4AEA-B860-F363FBE9D487}"/>
              </a:ext>
            </a:extLst>
          </p:cNvPr>
          <p:cNvSpPr txBox="1"/>
          <p:nvPr/>
        </p:nvSpPr>
        <p:spPr>
          <a:xfrm>
            <a:off x="5746378" y="10166105"/>
            <a:ext cx="62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z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BF13DD0-78CB-4182-B6DB-2E51C2C3C62D}"/>
              </a:ext>
            </a:extLst>
          </p:cNvPr>
          <p:cNvSpPr/>
          <p:nvPr/>
        </p:nvSpPr>
        <p:spPr>
          <a:xfrm>
            <a:off x="6444400" y="10419132"/>
            <a:ext cx="14446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they have</a:t>
            </a:r>
            <a:b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fpl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4CC72567-35D7-4896-BEEB-BBB2345EB2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6211" y="11793209"/>
            <a:ext cx="2377646" cy="853514"/>
          </a:xfrm>
          <a:prstGeom prst="rect">
            <a:avLst/>
          </a:prstGeom>
        </p:spPr>
      </p:pic>
      <p:graphicFrame>
        <p:nvGraphicFramePr>
          <p:cNvPr id="89" name="Table 88">
            <a:extLst>
              <a:ext uri="{FF2B5EF4-FFF2-40B4-BE49-F238E27FC236}">
                <a16:creationId xmlns:a16="http://schemas.microsoft.com/office/drawing/2014/main" id="{63EFC589-970B-4D79-B315-17C33F1C87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037334"/>
              </p:ext>
            </p:extLst>
          </p:nvPr>
        </p:nvGraphicFramePr>
        <p:xfrm>
          <a:off x="441203" y="12711696"/>
          <a:ext cx="5110331" cy="2773680"/>
        </p:xfrm>
        <a:graphic>
          <a:graphicData uri="http://schemas.openxmlformats.org/drawingml/2006/table">
            <a:tbl>
              <a:tblPr/>
              <a:tblGrid>
                <a:gridCol w="674536">
                  <a:extLst>
                    <a:ext uri="{9D8B030D-6E8A-4147-A177-3AD203B41FA5}">
                      <a16:colId xmlns:a16="http://schemas.microsoft.com/office/drawing/2014/main" val="2263784699"/>
                    </a:ext>
                  </a:extLst>
                </a:gridCol>
                <a:gridCol w="2044577">
                  <a:extLst>
                    <a:ext uri="{9D8B030D-6E8A-4147-A177-3AD203B41FA5}">
                      <a16:colId xmlns:a16="http://schemas.microsoft.com/office/drawing/2014/main" val="943075652"/>
                    </a:ext>
                  </a:extLst>
                </a:gridCol>
                <a:gridCol w="2391218">
                  <a:extLst>
                    <a:ext uri="{9D8B030D-6E8A-4147-A177-3AD203B41FA5}">
                      <a16:colId xmlns:a16="http://schemas.microsoft.com/office/drawing/2014/main" val="179145119"/>
                    </a:ext>
                  </a:extLst>
                </a:gridCol>
              </a:tblGrid>
              <a:tr h="38412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we have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they have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899833"/>
                  </a:ext>
                </a:extLst>
              </a:tr>
              <a:tr h="21588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654109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3543569"/>
                  </a:ext>
                </a:extLst>
              </a:tr>
              <a:tr h="1884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708911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2701432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971633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71573"/>
                  </a:ext>
                </a:extLst>
              </a:tr>
            </a:tbl>
          </a:graphicData>
        </a:graphic>
      </p:graphicFrame>
      <p:graphicFrame>
        <p:nvGraphicFramePr>
          <p:cNvPr id="90" name="Table 89">
            <a:extLst>
              <a:ext uri="{FF2B5EF4-FFF2-40B4-BE49-F238E27FC236}">
                <a16:creationId xmlns:a16="http://schemas.microsoft.com/office/drawing/2014/main" id="{DAA0116C-68CE-46C8-A741-932A9C2790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40478"/>
              </p:ext>
            </p:extLst>
          </p:nvPr>
        </p:nvGraphicFramePr>
        <p:xfrm>
          <a:off x="5916558" y="12678245"/>
          <a:ext cx="4127771" cy="2773680"/>
        </p:xfrm>
        <a:graphic>
          <a:graphicData uri="http://schemas.openxmlformats.org/drawingml/2006/table">
            <a:tbl>
              <a:tblPr/>
              <a:tblGrid>
                <a:gridCol w="4127771">
                  <a:extLst>
                    <a:ext uri="{9D8B030D-6E8A-4147-A177-3AD203B41FA5}">
                      <a16:colId xmlns:a16="http://schemas.microsoft.com/office/drawing/2014/main" val="54013314"/>
                    </a:ext>
                  </a:extLst>
                </a:gridCol>
              </a:tblGrid>
              <a:tr h="2346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le lieu </a:t>
                      </a:r>
                      <a:r>
                        <a:rPr lang="en-GB" sz="2000" b="1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GB" sz="2000" b="1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4947214"/>
                  </a:ext>
                </a:extLst>
              </a:tr>
              <a:tr h="21588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museum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746118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512761"/>
                  </a:ext>
                </a:extLst>
              </a:tr>
              <a:tr h="188496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7363966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8686850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3434812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984773"/>
                  </a:ext>
                </a:extLst>
              </a:tr>
            </a:tbl>
          </a:graphicData>
        </a:graphic>
      </p:graphicFrame>
      <p:pic>
        <p:nvPicPr>
          <p:cNvPr id="96" name="Google Shape;248;p34">
            <a:extLst>
              <a:ext uri="{FF2B5EF4-FFF2-40B4-BE49-F238E27FC236}">
                <a16:creationId xmlns:a16="http://schemas.microsoft.com/office/drawing/2014/main" id="{1AAE53EA-9858-491C-8439-6B11651EBCFC}"/>
              </a:ext>
            </a:extLst>
          </p:cNvPr>
          <p:cNvPicPr/>
          <p:nvPr/>
        </p:nvPicPr>
        <p:blipFill>
          <a:blip r:embed="rId17"/>
          <a:stretch/>
        </p:blipFill>
        <p:spPr>
          <a:xfrm>
            <a:off x="1837195" y="13042713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198894A2-6C6D-4ACB-8ABD-391F2EA42D47}"/>
              </a:ext>
            </a:extLst>
          </p:cNvPr>
          <p:cNvSpPr txBox="1"/>
          <p:nvPr/>
        </p:nvSpPr>
        <p:spPr>
          <a:xfrm>
            <a:off x="4275039" y="11967922"/>
            <a:ext cx="84044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‘we have’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‘they have’ ?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 lieu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8" name="Picture 77" descr="Chart&#10;&#10;Description automatically generated">
            <a:extLst>
              <a:ext uri="{FF2B5EF4-FFF2-40B4-BE49-F238E27FC236}">
                <a16:creationId xmlns:a16="http://schemas.microsoft.com/office/drawing/2014/main" id="{BC8DF7C7-B2E4-47CA-84E5-B4BAFE7D500B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rgbClr val="1D9A78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406" y="1156135"/>
            <a:ext cx="5847805" cy="312949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1926A37-5224-488F-A6AF-3CA709D2D66D}"/>
              </a:ext>
            </a:extLst>
          </p:cNvPr>
          <p:cNvSpPr txBox="1"/>
          <p:nvPr/>
        </p:nvSpPr>
        <p:spPr>
          <a:xfrm>
            <a:off x="4941651" y="689105"/>
            <a:ext cx="2014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En</a:t>
            </a:r>
            <a:r>
              <a:rPr lang="en-GB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2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ville</a:t>
            </a:r>
            <a:endParaRPr lang="en-GB" sz="2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1541AA0-FF9A-4643-8F65-F1E6ADC30CD3}"/>
              </a:ext>
            </a:extLst>
          </p:cNvPr>
          <p:cNvSpPr txBox="1"/>
          <p:nvPr/>
        </p:nvSpPr>
        <p:spPr>
          <a:xfrm>
            <a:off x="9048130" y="4603163"/>
            <a:ext cx="26950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These new adjectives don’t follow the patterns you know for m/f.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E395600-C442-42B7-94FD-AAF592129A24}"/>
              </a:ext>
            </a:extLst>
          </p:cNvPr>
          <p:cNvGrpSpPr/>
          <p:nvPr/>
        </p:nvGrpSpPr>
        <p:grpSpPr>
          <a:xfrm>
            <a:off x="2688252" y="11647719"/>
            <a:ext cx="1560461" cy="964258"/>
            <a:chOff x="-1650070" y="298713"/>
            <a:chExt cx="1685597" cy="952086"/>
          </a:xfrm>
        </p:grpSpPr>
        <p:pic>
          <p:nvPicPr>
            <p:cNvPr id="85" name="Picture 2" descr="Free vector graphics of Blank profile picture">
              <a:extLst>
                <a:ext uri="{FF2B5EF4-FFF2-40B4-BE49-F238E27FC236}">
                  <a16:creationId xmlns:a16="http://schemas.microsoft.com/office/drawing/2014/main" id="{372C7266-9D95-4298-97F7-D8AE28C96E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1656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2" descr="Free vector graphics of Blank profile picture">
              <a:extLst>
                <a:ext uri="{FF2B5EF4-FFF2-40B4-BE49-F238E27FC236}">
                  <a16:creationId xmlns:a16="http://schemas.microsoft.com/office/drawing/2014/main" id="{8DC5D415-173C-4F2E-8D29-CB538DBE74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5007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9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91329DE-5D65-4EE4-8F6B-B95BEAE8F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7677" y="336177"/>
              <a:ext cx="807843" cy="820271"/>
            </a:xfrm>
            <a:prstGeom prst="rect">
              <a:avLst/>
            </a:prstGeom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08F75B40-3DAC-4E63-9FA6-B4EC68EB5BCB}"/>
              </a:ext>
            </a:extLst>
          </p:cNvPr>
          <p:cNvGrpSpPr/>
          <p:nvPr/>
        </p:nvGrpSpPr>
        <p:grpSpPr>
          <a:xfrm>
            <a:off x="10267512" y="14326638"/>
            <a:ext cx="1681122" cy="1020279"/>
            <a:chOff x="3141053" y="1732934"/>
            <a:chExt cx="916802" cy="494507"/>
          </a:xfrm>
        </p:grpSpPr>
        <p:pic>
          <p:nvPicPr>
            <p:cNvPr id="100" name="Picture 2" descr="Free vector graphics of Blank profile picture">
              <a:extLst>
                <a:ext uri="{FF2B5EF4-FFF2-40B4-BE49-F238E27FC236}">
                  <a16:creationId xmlns:a16="http://schemas.microsoft.com/office/drawing/2014/main" id="{45797318-54C5-4CA6-BA4E-10059492FE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0012" y="1732934"/>
              <a:ext cx="517843" cy="494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2" descr="Free vector graphics of Blank profile picture">
              <a:extLst>
                <a:ext uri="{FF2B5EF4-FFF2-40B4-BE49-F238E27FC236}">
                  <a16:creationId xmlns:a16="http://schemas.microsoft.com/office/drawing/2014/main" id="{895DD808-9A66-4958-9C9E-A5B7679DB7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053" y="1732934"/>
              <a:ext cx="517843" cy="494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101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0A441A43-7DB2-4574-AB3C-2AF6B52CC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66189"/>
            <a:stretch/>
          </p:blipFill>
          <p:spPr>
            <a:xfrm>
              <a:off x="3346554" y="1741987"/>
              <a:ext cx="511821" cy="479592"/>
            </a:xfrm>
            <a:prstGeom prst="rect">
              <a:avLst/>
            </a:prstGeom>
          </p:spPr>
        </p:pic>
      </p:grpSp>
      <p:sp>
        <p:nvSpPr>
          <p:cNvPr id="103" name="CustomShape 14">
            <a:extLst>
              <a:ext uri="{FF2B5EF4-FFF2-40B4-BE49-F238E27FC236}">
                <a16:creationId xmlns:a16="http://schemas.microsoft.com/office/drawing/2014/main" id="{106F3022-40CE-4CC5-9967-13BDB0434F61}"/>
              </a:ext>
            </a:extLst>
          </p:cNvPr>
          <p:cNvSpPr/>
          <p:nvPr/>
        </p:nvSpPr>
        <p:spPr>
          <a:xfrm>
            <a:off x="9739721" y="12430590"/>
            <a:ext cx="2208913" cy="1733007"/>
          </a:xfrm>
          <a:prstGeom prst="wedgeEllipseCallout">
            <a:avLst>
              <a:gd name="adj1" fmla="val 22000"/>
              <a:gd name="adj2" fmla="val 64697"/>
            </a:avLst>
          </a:prstGeom>
          <a:solidFill>
            <a:schemeClr val="bg1">
              <a:lumMod val="95000"/>
            </a:schemeClr>
          </a:solidFill>
          <a:ln w="12600">
            <a:solidFill>
              <a:srgbClr val="FF0066"/>
            </a:solidFill>
            <a:miter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000" i="0" u="none" strike="noStrike" kern="0" cap="none" spc="-1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A199FDB-DBEC-4644-817D-AABEDC8C781D}"/>
              </a:ext>
            </a:extLst>
          </p:cNvPr>
          <p:cNvSpPr txBox="1"/>
          <p:nvPr/>
        </p:nvSpPr>
        <p:spPr>
          <a:xfrm>
            <a:off x="9550532" y="12793805"/>
            <a:ext cx="26950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DejaVu Sans"/>
                <a:sym typeface="Arial"/>
              </a:rPr>
              <a:t>Bonjour, </a:t>
            </a:r>
            <a:br>
              <a:rPr kumimoji="0" lang="en-GB" sz="2000" b="1" i="0" u="none" strike="noStrike" kern="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DejaVu Sans"/>
                <a:sym typeface="Arial"/>
              </a:rPr>
            </a:b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DejaVu Sans"/>
                <a:sym typeface="Arial"/>
              </a:rPr>
              <a:t>Jean-Michel !</a:t>
            </a:r>
            <a:br>
              <a:rPr kumimoji="0" lang="en-GB" sz="2000" b="1" i="0" u="none" strike="noStrike" kern="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DejaVu Sans"/>
                <a:sym typeface="Arial"/>
              </a:rPr>
            </a:b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DejaVu Sans"/>
                <a:sym typeface="Arial"/>
              </a:rPr>
              <a:t>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DejaVu Sans"/>
                <a:sym typeface="Arial"/>
              </a:rPr>
              <a:t>Ça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DejaVu Sans"/>
                <a:sym typeface="Arial"/>
              </a:rPr>
              <a:t>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DejaVu Sans"/>
                <a:sym typeface="Arial"/>
              </a:rPr>
              <a:t>va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DejaVu Sans"/>
                <a:sym typeface="Arial"/>
              </a:rPr>
              <a:t> ?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effectLst/>
              <a:uLnTx/>
              <a:uFillTx/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92587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3912111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509749" y="163640"/>
            <a:ext cx="936731" cy="748824"/>
            <a:chOff x="3814354" y="2201705"/>
            <a:chExt cx="570820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39479" y="2231656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11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51262"/>
            <a:chOff x="10804163" y="15567396"/>
            <a:chExt cx="912053" cy="651262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0939428" y="15686382"/>
              <a:ext cx="607859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42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5671565" y="6544203"/>
            <a:ext cx="6520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B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32C5A9EC-111F-4F44-9A75-8D128F390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78" y="6260275"/>
            <a:ext cx="2903975" cy="98202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1387" y="6324528"/>
            <a:ext cx="2377646" cy="85351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FD70E1E-6CB4-46AE-A77E-07DA2B1C5A74}"/>
              </a:ext>
            </a:extLst>
          </p:cNvPr>
          <p:cNvSpPr/>
          <p:nvPr/>
        </p:nvSpPr>
        <p:spPr>
          <a:xfrm>
            <a:off x="277482" y="1213142"/>
            <a:ext cx="11576093" cy="4963282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B22B52A-84A8-449E-8851-62414D02A7B9}"/>
              </a:ext>
            </a:extLst>
          </p:cNvPr>
          <p:cNvSpPr txBox="1">
            <a:spLocks/>
          </p:cNvSpPr>
          <p:nvPr/>
        </p:nvSpPr>
        <p:spPr>
          <a:xfrm>
            <a:off x="434324" y="1157378"/>
            <a:ext cx="5995326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Adjectives – after and before the noun</a:t>
            </a:r>
            <a:endParaRPr lang="en-GB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5468E6-4FBF-47B5-B526-360F5C3F596C}"/>
              </a:ext>
            </a:extLst>
          </p:cNvPr>
          <p:cNvSpPr/>
          <p:nvPr/>
        </p:nvSpPr>
        <p:spPr>
          <a:xfrm>
            <a:off x="408616" y="1642680"/>
            <a:ext cx="49427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Most adjectives go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after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 noun: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5363D902-C591-418B-9766-6B5BBE0F5EA7}"/>
              </a:ext>
            </a:extLst>
          </p:cNvPr>
          <p:cNvSpPr txBox="1">
            <a:spLocks/>
          </p:cNvSpPr>
          <p:nvPr/>
        </p:nvSpPr>
        <p:spPr>
          <a:xfrm>
            <a:off x="9734627" y="1611722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4" name="Google Shape;170;p8" descr="Jigsaw, Puzzle, Piece, Game, Concept, Solution">
            <a:extLst>
              <a:ext uri="{FF2B5EF4-FFF2-40B4-BE49-F238E27FC236}">
                <a16:creationId xmlns:a16="http://schemas.microsoft.com/office/drawing/2014/main" id="{FB396DCE-40A5-4A6C-8371-21324D1A28D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16458" y="1527450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82B8911-10A3-40E3-999F-F33E045D5BB7}"/>
              </a:ext>
            </a:extLst>
          </p:cNvPr>
          <p:cNvSpPr txBox="1"/>
          <p:nvPr/>
        </p:nvSpPr>
        <p:spPr>
          <a:xfrm>
            <a:off x="434324" y="2003351"/>
            <a:ext cx="4101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un café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indépendant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7B33291-586F-4B05-A3DD-E57262D39715}"/>
              </a:ext>
            </a:extLst>
          </p:cNvPr>
          <p:cNvSpPr txBox="1"/>
          <p:nvPr/>
        </p:nvSpPr>
        <p:spPr>
          <a:xfrm>
            <a:off x="3410120" y="2002851"/>
            <a:ext cx="4101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independent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café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ACC1828-D3EB-486E-9B3F-FF0F2B27EA20}"/>
              </a:ext>
            </a:extLst>
          </p:cNvPr>
          <p:cNvSpPr/>
          <p:nvPr/>
        </p:nvSpPr>
        <p:spPr>
          <a:xfrm>
            <a:off x="408616" y="2498483"/>
            <a:ext cx="10580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However, some adjectives go </a:t>
            </a:r>
            <a:r>
              <a:rPr lang="en-GB" sz="2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before</a:t>
            </a: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the noun:</a:t>
            </a:r>
            <a:endParaRPr lang="en-GB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BBC1EA1-8E25-484A-AD19-9CCDEE353638}"/>
              </a:ext>
            </a:extLst>
          </p:cNvPr>
          <p:cNvSpPr/>
          <p:nvPr/>
        </p:nvSpPr>
        <p:spPr>
          <a:xfrm>
            <a:off x="408616" y="2898593"/>
            <a:ext cx="124345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These are adjectives that refer to </a:t>
            </a:r>
            <a:r>
              <a:rPr lang="en-GB" sz="2000" b="1" spc="-1" dirty="0">
                <a:solidFill>
                  <a:srgbClr val="FF3888"/>
                </a:solidFill>
                <a:latin typeface="Century Gothic" panose="020B0502020202020204" pitchFamily="34" charset="0"/>
              </a:rPr>
              <a:t>b</a:t>
            </a: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eauty, </a:t>
            </a:r>
            <a:r>
              <a:rPr lang="en-GB" sz="2000" b="1" spc="-1" dirty="0">
                <a:solidFill>
                  <a:srgbClr val="FF3888"/>
                </a:solidFill>
                <a:latin typeface="Century Gothic" panose="020B0502020202020204" pitchFamily="34" charset="0"/>
              </a:rPr>
              <a:t>a</a:t>
            </a: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ge, </a:t>
            </a:r>
            <a:r>
              <a:rPr lang="en-GB" sz="2000" b="1" spc="-1" dirty="0">
                <a:solidFill>
                  <a:srgbClr val="FF3888"/>
                </a:solidFill>
                <a:latin typeface="Century Gothic" panose="020B0502020202020204" pitchFamily="34" charset="0"/>
              </a:rPr>
              <a:t>g</a:t>
            </a: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ood/bad or </a:t>
            </a:r>
            <a:r>
              <a:rPr lang="en-GB" sz="2000" b="1" spc="-1" dirty="0">
                <a:solidFill>
                  <a:srgbClr val="FF3888"/>
                </a:solidFill>
                <a:latin typeface="Century Gothic" panose="020B0502020202020204" pitchFamily="34" charset="0"/>
              </a:rPr>
              <a:t>s</a:t>
            </a: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ize:</a:t>
            </a:r>
            <a:endParaRPr lang="en-GB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1" name="Picture 2" descr="Plastic bag Shopping Bags &amp; Trolleys Clip art - shopping bag png ...">
            <a:extLst>
              <a:ext uri="{FF2B5EF4-FFF2-40B4-BE49-F238E27FC236}">
                <a16:creationId xmlns:a16="http://schemas.microsoft.com/office/drawing/2014/main" id="{935DDC83-3F35-4986-977B-33C14B2F6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936" y="3035496"/>
            <a:ext cx="2520204" cy="202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199B8C54-5772-48BF-9058-0B98B387D025}"/>
              </a:ext>
            </a:extLst>
          </p:cNvPr>
          <p:cNvSpPr txBox="1"/>
          <p:nvPr/>
        </p:nvSpPr>
        <p:spPr>
          <a:xfrm>
            <a:off x="1265040" y="5401759"/>
            <a:ext cx="10216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grand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magasin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			a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big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shop</a:t>
            </a:r>
          </a:p>
          <a:p>
            <a:pPr defTabSz="914400">
              <a:defRPr/>
            </a:pP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petite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poste			a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small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post office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57B7EF1-5872-462A-8002-4982AB8AAC2D}"/>
              </a:ext>
            </a:extLst>
          </p:cNvPr>
          <p:cNvSpPr txBox="1"/>
          <p:nvPr/>
        </p:nvSpPr>
        <p:spPr>
          <a:xfrm>
            <a:off x="1265040" y="4684124"/>
            <a:ext cx="10216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bonne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école	 		a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good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school</a:t>
            </a:r>
          </a:p>
          <a:p>
            <a:pPr defTabSz="914400">
              <a:defRPr/>
            </a:pP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mauvaise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université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		a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bad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university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ECD7ECD-A094-48D5-A05F-AFFA8542A0B3}"/>
              </a:ext>
            </a:extLst>
          </p:cNvPr>
          <p:cNvSpPr txBox="1"/>
          <p:nvPr/>
        </p:nvSpPr>
        <p:spPr>
          <a:xfrm>
            <a:off x="1250014" y="3991367"/>
            <a:ext cx="10216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vieux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musée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			an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old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museum</a:t>
            </a:r>
          </a:p>
          <a:p>
            <a:pPr defTabSz="914400">
              <a:defRPr/>
            </a:pP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jeune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fille				a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young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girl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5E0F444-DCC8-4848-851F-5FBE8ECB0500}"/>
              </a:ext>
            </a:extLst>
          </p:cNvPr>
          <p:cNvSpPr txBox="1"/>
          <p:nvPr/>
        </p:nvSpPr>
        <p:spPr>
          <a:xfrm>
            <a:off x="1285183" y="3301885"/>
            <a:ext cx="10216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beau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parc				a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beautiful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park</a:t>
            </a:r>
          </a:p>
          <a:p>
            <a:pPr defTabSz="914400">
              <a:defRPr/>
            </a:pP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belle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église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			a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beautiful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church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4EF2069-8741-4356-BC71-D5B52CFDCE55}"/>
              </a:ext>
            </a:extLst>
          </p:cNvPr>
          <p:cNvSpPr txBox="1"/>
          <p:nvPr/>
        </p:nvSpPr>
        <p:spPr>
          <a:xfrm>
            <a:off x="378685" y="3348365"/>
            <a:ext cx="947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538A66C-1C47-43A2-80CE-55E936321718}"/>
              </a:ext>
            </a:extLst>
          </p:cNvPr>
          <p:cNvSpPr txBox="1"/>
          <p:nvPr/>
        </p:nvSpPr>
        <p:spPr>
          <a:xfrm>
            <a:off x="440303" y="3991367"/>
            <a:ext cx="947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6250F4A-022D-4160-A1BF-BC212107BCD0}"/>
              </a:ext>
            </a:extLst>
          </p:cNvPr>
          <p:cNvSpPr txBox="1"/>
          <p:nvPr/>
        </p:nvSpPr>
        <p:spPr>
          <a:xfrm>
            <a:off x="440303" y="4727546"/>
            <a:ext cx="947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5DA2932-41EF-4404-B608-D4D12A5DB74E}"/>
              </a:ext>
            </a:extLst>
          </p:cNvPr>
          <p:cNvSpPr txBox="1"/>
          <p:nvPr/>
        </p:nvSpPr>
        <p:spPr>
          <a:xfrm>
            <a:off x="440303" y="5430381"/>
            <a:ext cx="947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A0F436A-21F2-4D18-90E6-E5A1C45DE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252233"/>
              </p:ext>
            </p:extLst>
          </p:nvPr>
        </p:nvGraphicFramePr>
        <p:xfrm>
          <a:off x="354949" y="7185267"/>
          <a:ext cx="2719113" cy="1981200"/>
        </p:xfrm>
        <a:graphic>
          <a:graphicData uri="http://schemas.openxmlformats.org/drawingml/2006/table">
            <a:tbl>
              <a:tblPr/>
              <a:tblGrid>
                <a:gridCol w="674536">
                  <a:extLst>
                    <a:ext uri="{9D8B030D-6E8A-4147-A177-3AD203B41FA5}">
                      <a16:colId xmlns:a16="http://schemas.microsoft.com/office/drawing/2014/main" val="1978532243"/>
                    </a:ext>
                  </a:extLst>
                </a:gridCol>
                <a:gridCol w="2044577">
                  <a:extLst>
                    <a:ext uri="{9D8B030D-6E8A-4147-A177-3AD203B41FA5}">
                      <a16:colId xmlns:a16="http://schemas.microsoft.com/office/drawing/2014/main" val="764654062"/>
                    </a:ext>
                  </a:extLst>
                </a:gridCol>
              </a:tblGrid>
              <a:tr h="28799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A | B ?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1095142"/>
                  </a:ext>
                </a:extLst>
              </a:tr>
              <a:tr h="28799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7187400"/>
                  </a:ext>
                </a:extLst>
              </a:tr>
              <a:tr h="28799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9272575"/>
                  </a:ext>
                </a:extLst>
              </a:tr>
              <a:tr h="28799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9386"/>
                  </a:ext>
                </a:extLst>
              </a:tr>
              <a:tr h="28799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7623939"/>
                  </a:ext>
                </a:extLst>
              </a:tr>
            </a:tbl>
          </a:graphicData>
        </a:graphic>
      </p:graphicFrame>
      <p:graphicFrame>
        <p:nvGraphicFramePr>
          <p:cNvPr id="61" name="Table 60">
            <a:extLst>
              <a:ext uri="{FF2B5EF4-FFF2-40B4-BE49-F238E27FC236}">
                <a16:creationId xmlns:a16="http://schemas.microsoft.com/office/drawing/2014/main" id="{9EFFEE60-CAF6-430D-9B84-CA46468B9C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0346"/>
              </p:ext>
            </p:extLst>
          </p:nvPr>
        </p:nvGraphicFramePr>
        <p:xfrm>
          <a:off x="3527790" y="7168259"/>
          <a:ext cx="2719113" cy="1981200"/>
        </p:xfrm>
        <a:graphic>
          <a:graphicData uri="http://schemas.openxmlformats.org/drawingml/2006/table">
            <a:tbl>
              <a:tblPr/>
              <a:tblGrid>
                <a:gridCol w="674536">
                  <a:extLst>
                    <a:ext uri="{9D8B030D-6E8A-4147-A177-3AD203B41FA5}">
                      <a16:colId xmlns:a16="http://schemas.microsoft.com/office/drawing/2014/main" val="1978532243"/>
                    </a:ext>
                  </a:extLst>
                </a:gridCol>
                <a:gridCol w="2044577">
                  <a:extLst>
                    <a:ext uri="{9D8B030D-6E8A-4147-A177-3AD203B41FA5}">
                      <a16:colId xmlns:a16="http://schemas.microsoft.com/office/drawing/2014/main" val="764654062"/>
                    </a:ext>
                  </a:extLst>
                </a:gridCol>
              </a:tblGrid>
              <a:tr h="38412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A | B ?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1095142"/>
                  </a:ext>
                </a:extLst>
              </a:tr>
              <a:tr h="21588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7187400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9272575"/>
                  </a:ext>
                </a:extLst>
              </a:tr>
              <a:tr h="1884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9386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7623939"/>
                  </a:ext>
                </a:extLst>
              </a:tr>
            </a:tbl>
          </a:graphicData>
        </a:graphic>
      </p:graphicFrame>
      <p:pic>
        <p:nvPicPr>
          <p:cNvPr id="62" name="Picture 61">
            <a:extLst>
              <a:ext uri="{FF2B5EF4-FFF2-40B4-BE49-F238E27FC236}">
                <a16:creationId xmlns:a16="http://schemas.microsoft.com/office/drawing/2014/main" id="{767EFAD5-0BC4-4A0B-A5D8-D95DA41719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310" y="9228650"/>
            <a:ext cx="2377646" cy="853514"/>
          </a:xfrm>
          <a:prstGeom prst="rect">
            <a:avLst/>
          </a:prstGeom>
        </p:spPr>
      </p:pic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840A5729-587C-4DBA-9E0B-89EA8E5C1C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591838"/>
              </p:ext>
            </p:extLst>
          </p:nvPr>
        </p:nvGraphicFramePr>
        <p:xfrm>
          <a:off x="434324" y="10074153"/>
          <a:ext cx="5110331" cy="2773680"/>
        </p:xfrm>
        <a:graphic>
          <a:graphicData uri="http://schemas.openxmlformats.org/drawingml/2006/table">
            <a:tbl>
              <a:tblPr/>
              <a:tblGrid>
                <a:gridCol w="674536">
                  <a:extLst>
                    <a:ext uri="{9D8B030D-6E8A-4147-A177-3AD203B41FA5}">
                      <a16:colId xmlns:a16="http://schemas.microsoft.com/office/drawing/2014/main" val="2263784699"/>
                    </a:ext>
                  </a:extLst>
                </a:gridCol>
                <a:gridCol w="2044577">
                  <a:extLst>
                    <a:ext uri="{9D8B030D-6E8A-4147-A177-3AD203B41FA5}">
                      <a16:colId xmlns:a16="http://schemas.microsoft.com/office/drawing/2014/main" val="943075652"/>
                    </a:ext>
                  </a:extLst>
                </a:gridCol>
                <a:gridCol w="2391218">
                  <a:extLst>
                    <a:ext uri="{9D8B030D-6E8A-4147-A177-3AD203B41FA5}">
                      <a16:colId xmlns:a16="http://schemas.microsoft.com/office/drawing/2014/main" val="179145119"/>
                    </a:ext>
                  </a:extLst>
                </a:gridCol>
              </a:tblGrid>
              <a:tr h="38412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A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B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899833"/>
                  </a:ext>
                </a:extLst>
              </a:tr>
              <a:tr h="21588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la poste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le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pont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654109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l’hôtel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l’université</a:t>
                      </a: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 (f)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3543569"/>
                  </a:ext>
                </a:extLst>
              </a:tr>
              <a:tr h="1884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le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magasin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l’école</a:t>
                      </a: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 (f)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708911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l’église</a:t>
                      </a: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 (f)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le cinema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2701432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le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musée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la poste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971633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la 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le parc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71573"/>
                  </a:ext>
                </a:extLst>
              </a:tr>
            </a:tbl>
          </a:graphicData>
        </a:graphic>
      </p:graphicFrame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28B7DCE8-06BC-494F-BC21-E798990E41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492618"/>
              </p:ext>
            </p:extLst>
          </p:nvPr>
        </p:nvGraphicFramePr>
        <p:xfrm>
          <a:off x="5863629" y="10060724"/>
          <a:ext cx="4127771" cy="2773680"/>
        </p:xfrm>
        <a:graphic>
          <a:graphicData uri="http://schemas.openxmlformats.org/drawingml/2006/table">
            <a:tbl>
              <a:tblPr/>
              <a:tblGrid>
                <a:gridCol w="4127771">
                  <a:extLst>
                    <a:ext uri="{9D8B030D-6E8A-4147-A177-3AD203B41FA5}">
                      <a16:colId xmlns:a16="http://schemas.microsoft.com/office/drawing/2014/main" val="54013314"/>
                    </a:ext>
                  </a:extLst>
                </a:gridCol>
              </a:tblGrid>
              <a:tr h="2346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place &amp; description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4947214"/>
                  </a:ext>
                </a:extLst>
              </a:tr>
              <a:tr h="21588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small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746118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512761"/>
                  </a:ext>
                </a:extLst>
              </a:tr>
              <a:tr h="188496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7363966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8686850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3434812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984773"/>
                  </a:ext>
                </a:extLst>
              </a:tr>
            </a:tbl>
          </a:graphicData>
        </a:graphic>
      </p:graphicFrame>
      <p:pic>
        <p:nvPicPr>
          <p:cNvPr id="65" name="Google Shape;248;p34">
            <a:extLst>
              <a:ext uri="{FF2B5EF4-FFF2-40B4-BE49-F238E27FC236}">
                <a16:creationId xmlns:a16="http://schemas.microsoft.com/office/drawing/2014/main" id="{CCC1D600-CCBB-4FCA-9597-3DA4EA4B5EEF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3162347" y="10361200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D738B2A6-4744-4076-8BF6-1CEA0630F4AB}"/>
              </a:ext>
            </a:extLst>
          </p:cNvPr>
          <p:cNvSpPr txBox="1"/>
          <p:nvPr/>
        </p:nvSpPr>
        <p:spPr>
          <a:xfrm>
            <a:off x="2666452" y="9376135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B ?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 lieu et la description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12F748D-3EB5-470F-B329-6DBD586F516B}"/>
              </a:ext>
            </a:extLst>
          </p:cNvPr>
          <p:cNvSpPr txBox="1"/>
          <p:nvPr/>
        </p:nvSpPr>
        <p:spPr>
          <a:xfrm>
            <a:off x="2126949" y="12984586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</a:t>
            </a:r>
            <a:r>
              <a:rPr lang="en-GB" sz="2626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A.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B on next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EE9933A-407D-463E-90C8-6135D8F22F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776" y="12887541"/>
            <a:ext cx="1750931" cy="69050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AC8BA86-9175-48B0-A29C-A2A250282E9E}"/>
              </a:ext>
            </a:extLst>
          </p:cNvPr>
          <p:cNvSpPr txBox="1"/>
          <p:nvPr/>
        </p:nvSpPr>
        <p:spPr>
          <a:xfrm>
            <a:off x="655204" y="13578049"/>
            <a:ext cx="4929809" cy="255454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1)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Ils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ont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un beau…</a:t>
            </a:r>
          </a:p>
          <a:p>
            <a:pPr defTabSz="914400"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……………………………….</a:t>
            </a:r>
          </a:p>
          <a:p>
            <a:pPr defTabSz="914400"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2) Nous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avons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vieille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</a:t>
            </a:r>
          </a:p>
          <a:p>
            <a:pPr defTabSz="914400"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……………………………….</a:t>
            </a:r>
          </a:p>
          <a:p>
            <a:pPr defTabSz="914400"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3) Nous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avons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un bon …</a:t>
            </a:r>
          </a:p>
          <a:p>
            <a:pPr defTabSz="914400"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……………………………….</a:t>
            </a:r>
          </a:p>
          <a:p>
            <a:pPr defTabSz="914400"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4)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Ils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ont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un nouveau …</a:t>
            </a:r>
          </a:p>
          <a:p>
            <a:pPr defTabSz="914400"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……………………………….</a:t>
            </a:r>
          </a:p>
          <a:p>
            <a:pPr defTabSz="914400"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5)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Ils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ont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grande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</a:t>
            </a:r>
          </a:p>
          <a:p>
            <a:pPr defTabSz="914400"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………………………………..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21276BB-8C62-409E-8566-754D5EF03609}"/>
              </a:ext>
            </a:extLst>
          </p:cNvPr>
          <p:cNvSpPr txBox="1"/>
          <p:nvPr/>
        </p:nvSpPr>
        <p:spPr>
          <a:xfrm rot="16200000">
            <a:off x="-823836" y="14700085"/>
            <a:ext cx="2464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Round 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5FF8BFC-7D3B-4EE3-A41A-302CC8218BAA}"/>
              </a:ext>
            </a:extLst>
          </p:cNvPr>
          <p:cNvSpPr txBox="1"/>
          <p:nvPr/>
        </p:nvSpPr>
        <p:spPr>
          <a:xfrm rot="16200000">
            <a:off x="4848362" y="14700084"/>
            <a:ext cx="2464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Round 2</a:t>
            </a:r>
          </a:p>
        </p:txBody>
      </p:sp>
      <p:graphicFrame>
        <p:nvGraphicFramePr>
          <p:cNvPr id="69" name="Table 19">
            <a:extLst>
              <a:ext uri="{FF2B5EF4-FFF2-40B4-BE49-F238E27FC236}">
                <a16:creationId xmlns:a16="http://schemas.microsoft.com/office/drawing/2014/main" id="{091226CD-E5D1-401A-ADA9-796138D8A4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653390"/>
              </p:ext>
            </p:extLst>
          </p:nvPr>
        </p:nvGraphicFramePr>
        <p:xfrm>
          <a:off x="6096000" y="13651382"/>
          <a:ext cx="4746388" cy="2286000"/>
        </p:xfrm>
        <a:graphic>
          <a:graphicData uri="http://schemas.openxmlformats.org/drawingml/2006/table">
            <a:tbl>
              <a:tblPr firstRow="1" bandRow="1"/>
              <a:tblGrid>
                <a:gridCol w="2373194">
                  <a:extLst>
                    <a:ext uri="{9D8B030D-6E8A-4147-A177-3AD203B41FA5}">
                      <a16:colId xmlns:a16="http://schemas.microsoft.com/office/drawing/2014/main" val="1481879680"/>
                    </a:ext>
                  </a:extLst>
                </a:gridCol>
                <a:gridCol w="2373194">
                  <a:extLst>
                    <a:ext uri="{9D8B030D-6E8A-4147-A177-3AD203B41FA5}">
                      <a16:colId xmlns:a16="http://schemas.microsoft.com/office/drawing/2014/main" val="1896653279"/>
                    </a:ext>
                  </a:extLst>
                </a:gridCol>
              </a:tblGrid>
              <a:tr h="36341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centre commercial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rue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7146705"/>
                  </a:ext>
                </a:extLst>
              </a:tr>
              <a:tr h="36341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pont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église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5389894"/>
                  </a:ext>
                </a:extLst>
              </a:tr>
              <a:tr h="36341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cinéma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poste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2575828"/>
                  </a:ext>
                </a:extLst>
              </a:tr>
              <a:tr h="36341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école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hôtel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6822648"/>
                  </a:ext>
                </a:extLst>
              </a:tr>
              <a:tr h="36341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université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musée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445377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14E9AAE-2952-4317-AC00-77B8ECAD24E4}"/>
              </a:ext>
            </a:extLst>
          </p:cNvPr>
          <p:cNvSpPr/>
          <p:nvPr/>
        </p:nvSpPr>
        <p:spPr>
          <a:xfrm>
            <a:off x="6300546" y="13631186"/>
            <a:ext cx="4330358" cy="2408557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8759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3936175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473733" y="160989"/>
            <a:ext cx="946985" cy="748824"/>
            <a:chOff x="3814354" y="2201705"/>
            <a:chExt cx="577069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45728" y="2230961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11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51262"/>
            <a:chOff x="10804163" y="15567396"/>
            <a:chExt cx="912053" cy="651262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0939428" y="15686382"/>
              <a:ext cx="631904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43</a:t>
              </a:r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95C397BB-3596-4810-93A7-73AF811C1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3998" y="4147990"/>
            <a:ext cx="2048434" cy="8474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CC988D-31DE-4CA7-897A-8F0EB6710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878" y="4194400"/>
            <a:ext cx="2274005" cy="8596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1E988C-4C34-48AE-82CD-F323FF73D3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543" y="9687972"/>
            <a:ext cx="2903975" cy="982021"/>
          </a:xfrm>
          <a:prstGeom prst="rect">
            <a:avLst/>
          </a:prstGeom>
        </p:spPr>
      </p:pic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AB7E29BF-C315-4DC5-A83F-1D67E67D08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690357"/>
              </p:ext>
            </p:extLst>
          </p:nvPr>
        </p:nvGraphicFramePr>
        <p:xfrm>
          <a:off x="622768" y="10759204"/>
          <a:ext cx="10039526" cy="5180411"/>
        </p:xfrm>
        <a:graphic>
          <a:graphicData uri="http://schemas.openxmlformats.org/drawingml/2006/table">
            <a:tbl>
              <a:tblPr firstRow="1" bandRow="1"/>
              <a:tblGrid>
                <a:gridCol w="171906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8268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6876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6901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20189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Spanish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easy (m/f)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alone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72018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useful (m/f)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German (f)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we are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720189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</a:t>
                      </a:r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post office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hotel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cinema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72018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good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good (f)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café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720189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bad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new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new (f)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72018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beautiful (f)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they have </a:t>
                      </a:r>
                      <a:r>
                        <a:rPr lang="en-GB" sz="2000" b="1" baseline="-25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(m, m/f pl)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old (f)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59277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they (f) have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old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beautiful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3AF5FD4A-4EA0-49F5-82F0-A0A47506A3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361" y="12818969"/>
            <a:ext cx="1019171" cy="862105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351AB23B-3597-443F-B507-49BB050BF8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04" y="11329034"/>
            <a:ext cx="1019171" cy="9464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EA8027-2155-458C-891E-E79551F59E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8685" y="14429246"/>
            <a:ext cx="998847" cy="87876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133C0B3-5821-468B-9ABF-2C0DD6A99479}"/>
              </a:ext>
            </a:extLst>
          </p:cNvPr>
          <p:cNvSpPr txBox="1"/>
          <p:nvPr/>
        </p:nvSpPr>
        <p:spPr>
          <a:xfrm>
            <a:off x="1792374" y="11624724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84016A-FC52-4F24-84B6-C8EA703AB88A}"/>
              </a:ext>
            </a:extLst>
          </p:cNvPr>
          <p:cNvSpPr txBox="1"/>
          <p:nvPr/>
        </p:nvSpPr>
        <p:spPr>
          <a:xfrm>
            <a:off x="1848087" y="13010374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C965A7-1095-44DA-B20F-259F631B6E6B}"/>
              </a:ext>
            </a:extLst>
          </p:cNvPr>
          <p:cNvSpPr txBox="1"/>
          <p:nvPr/>
        </p:nvSpPr>
        <p:spPr>
          <a:xfrm>
            <a:off x="1881804" y="14601328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0D59C05-BBF0-48E9-B709-531373020919}"/>
              </a:ext>
            </a:extLst>
          </p:cNvPr>
          <p:cNvSpPr/>
          <p:nvPr/>
        </p:nvSpPr>
        <p:spPr>
          <a:xfrm>
            <a:off x="3202638" y="9895753"/>
            <a:ext cx="7557370" cy="46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50AD5C-43F4-4F2F-BBAA-FB4130F70165}"/>
              </a:ext>
            </a:extLst>
          </p:cNvPr>
          <p:cNvSpPr txBox="1"/>
          <p:nvPr/>
        </p:nvSpPr>
        <p:spPr>
          <a:xfrm>
            <a:off x="2051094" y="1029513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</a:t>
            </a:r>
            <a:r>
              <a:rPr lang="en-GB" sz="2626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B.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A on previous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087F6BF-88A1-4151-A636-F40ECF2545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878" y="961389"/>
            <a:ext cx="1750931" cy="69050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E93AA7B-441F-4D02-AC4C-8A7F1E30B931}"/>
              </a:ext>
            </a:extLst>
          </p:cNvPr>
          <p:cNvSpPr txBox="1"/>
          <p:nvPr/>
        </p:nvSpPr>
        <p:spPr>
          <a:xfrm>
            <a:off x="6414013" y="1574650"/>
            <a:ext cx="4929809" cy="255454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1) Nous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avons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belle…</a:t>
            </a:r>
          </a:p>
          <a:p>
            <a:pPr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……………………………….</a:t>
            </a:r>
          </a:p>
          <a:p>
            <a:pPr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2)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Ils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ont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un beau…</a:t>
            </a:r>
          </a:p>
          <a:p>
            <a:pPr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……………………………….</a:t>
            </a:r>
          </a:p>
          <a:p>
            <a:pPr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3)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Ils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ont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nouvelle…</a:t>
            </a:r>
          </a:p>
          <a:p>
            <a:pPr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……………………………….</a:t>
            </a:r>
          </a:p>
          <a:p>
            <a:pPr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4)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Ils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ont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mauvaise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</a:t>
            </a:r>
          </a:p>
          <a:p>
            <a:pPr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……………………………….</a:t>
            </a:r>
          </a:p>
          <a:p>
            <a:pPr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5) Nous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avons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un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vieux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</a:t>
            </a:r>
          </a:p>
          <a:p>
            <a:pPr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………………………………..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37A284-569D-4E31-99B5-32137DEC7F69}"/>
              </a:ext>
            </a:extLst>
          </p:cNvPr>
          <p:cNvSpPr txBox="1"/>
          <p:nvPr/>
        </p:nvSpPr>
        <p:spPr>
          <a:xfrm rot="16200000">
            <a:off x="-702998" y="2608010"/>
            <a:ext cx="2464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Round 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C49D158-70B0-4FF0-9F85-0EF54E2B60C7}"/>
              </a:ext>
            </a:extLst>
          </p:cNvPr>
          <p:cNvSpPr txBox="1"/>
          <p:nvPr/>
        </p:nvSpPr>
        <p:spPr>
          <a:xfrm rot="16200000">
            <a:off x="4972510" y="2539944"/>
            <a:ext cx="2464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Round 2</a:t>
            </a:r>
          </a:p>
        </p:txBody>
      </p:sp>
      <p:graphicFrame>
        <p:nvGraphicFramePr>
          <p:cNvPr id="40" name="Table 19">
            <a:extLst>
              <a:ext uri="{FF2B5EF4-FFF2-40B4-BE49-F238E27FC236}">
                <a16:creationId xmlns:a16="http://schemas.microsoft.com/office/drawing/2014/main" id="{D2FB0E16-9BB2-4859-8C0B-CE8AD8A0A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875989"/>
              </p:ext>
            </p:extLst>
          </p:nvPr>
        </p:nvGraphicFramePr>
        <p:xfrm>
          <a:off x="529454" y="1936557"/>
          <a:ext cx="4746388" cy="1981200"/>
        </p:xfrm>
        <a:graphic>
          <a:graphicData uri="http://schemas.openxmlformats.org/drawingml/2006/table">
            <a:tbl>
              <a:tblPr firstRow="1" bandRow="1"/>
              <a:tblGrid>
                <a:gridCol w="2373194">
                  <a:extLst>
                    <a:ext uri="{9D8B030D-6E8A-4147-A177-3AD203B41FA5}">
                      <a16:colId xmlns:a16="http://schemas.microsoft.com/office/drawing/2014/main" val="1481879680"/>
                    </a:ext>
                  </a:extLst>
                </a:gridCol>
                <a:gridCol w="2373194">
                  <a:extLst>
                    <a:ext uri="{9D8B030D-6E8A-4147-A177-3AD203B41FA5}">
                      <a16:colId xmlns:a16="http://schemas.microsoft.com/office/drawing/2014/main" val="1896653279"/>
                    </a:ext>
                  </a:extLst>
                </a:gridCol>
              </a:tblGrid>
              <a:tr h="36341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bâtiment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poste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7146705"/>
                  </a:ext>
                </a:extLst>
              </a:tr>
              <a:tr h="36341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université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cinéma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5389894"/>
                  </a:ext>
                </a:extLst>
              </a:tr>
              <a:tr h="36341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école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parc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2575828"/>
                  </a:ext>
                </a:extLst>
              </a:tr>
              <a:tr h="37918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rue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café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6822648"/>
                  </a:ext>
                </a:extLst>
              </a:tr>
              <a:tr h="36341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magasin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église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4453771"/>
                  </a:ext>
                </a:extLst>
              </a:tr>
            </a:tbl>
          </a:graphicData>
        </a:graphic>
      </p:graphicFrame>
      <p:sp>
        <p:nvSpPr>
          <p:cNvPr id="41" name="Rectangle 40">
            <a:extLst>
              <a:ext uri="{FF2B5EF4-FFF2-40B4-BE49-F238E27FC236}">
                <a16:creationId xmlns:a16="http://schemas.microsoft.com/office/drawing/2014/main" id="{10F61D8C-DAF6-4A32-B0B1-94ECFA293AD5}"/>
              </a:ext>
            </a:extLst>
          </p:cNvPr>
          <p:cNvSpPr/>
          <p:nvPr/>
        </p:nvSpPr>
        <p:spPr>
          <a:xfrm>
            <a:off x="749833" y="1722879"/>
            <a:ext cx="4330358" cy="2408557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B9672C6-C324-470B-8978-B5A41E39D4EF}"/>
              </a:ext>
            </a:extLst>
          </p:cNvPr>
          <p:cNvSpPr/>
          <p:nvPr/>
        </p:nvSpPr>
        <p:spPr>
          <a:xfrm>
            <a:off x="2635328" y="4307723"/>
            <a:ext cx="7557370" cy="46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deux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listes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D6A090D9-4762-4065-9691-8D132E0099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188939"/>
              </p:ext>
            </p:extLst>
          </p:nvPr>
        </p:nvGraphicFramePr>
        <p:xfrm>
          <a:off x="455728" y="5829071"/>
          <a:ext cx="5432646" cy="3200470"/>
        </p:xfrm>
        <a:graphic>
          <a:graphicData uri="http://schemas.openxmlformats.org/drawingml/2006/table">
            <a:tbl>
              <a:tblPr firstRow="1" bandRow="1">
                <a:noFill/>
                <a:effectLst/>
              </a:tblPr>
              <a:tblGrid>
                <a:gridCol w="2501365">
                  <a:extLst>
                    <a:ext uri="{9D8B030D-6E8A-4147-A177-3AD203B41FA5}">
                      <a16:colId xmlns:a16="http://schemas.microsoft.com/office/drawing/2014/main" val="208742029"/>
                    </a:ext>
                  </a:extLst>
                </a:gridCol>
                <a:gridCol w="2931281">
                  <a:extLst>
                    <a:ext uri="{9D8B030D-6E8A-4147-A177-3AD203B41FA5}">
                      <a16:colId xmlns:a16="http://schemas.microsoft.com/office/drawing/2014/main" val="3703077831"/>
                    </a:ext>
                  </a:extLst>
                </a:gridCol>
              </a:tblGrid>
              <a:tr h="19252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we have</a:t>
                      </a:r>
                      <a:endParaRPr sz="2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they have</a:t>
                      </a:r>
                      <a:endParaRPr sz="2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875024"/>
                  </a:ext>
                </a:extLst>
              </a:tr>
              <a:tr h="19252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lots of things</a:t>
                      </a:r>
                      <a:endParaRPr sz="2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pretty beach</a:t>
                      </a:r>
                      <a:endParaRPr sz="2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206393"/>
                  </a:ext>
                </a:extLst>
              </a:tr>
              <a:tr h="19252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942613"/>
                  </a:ext>
                </a:extLst>
              </a:tr>
              <a:tr h="19252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64205"/>
                  </a:ext>
                </a:extLst>
              </a:tr>
              <a:tr h="19252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766266"/>
                  </a:ext>
                </a:extLst>
              </a:tr>
              <a:tr h="192524"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602053"/>
                  </a:ext>
                </a:extLst>
              </a:tr>
              <a:tr h="192524"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66950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FB85ED5-61EA-4AE7-A6D1-9E5B435459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7725" y="4808916"/>
            <a:ext cx="1128516" cy="1263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E0AA00-457D-42AE-9DD0-8E441A056A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1178" y="4681493"/>
            <a:ext cx="2154505" cy="1117337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64FF68A2-55FA-48B6-8FD3-CF070D9C7B31}"/>
              </a:ext>
            </a:extLst>
          </p:cNvPr>
          <p:cNvSpPr txBox="1"/>
          <p:nvPr/>
        </p:nvSpPr>
        <p:spPr>
          <a:xfrm>
            <a:off x="8982433" y="4347251"/>
            <a:ext cx="3209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62" name="Google Shape;397;p9">
            <a:extLst>
              <a:ext uri="{FF2B5EF4-FFF2-40B4-BE49-F238E27FC236}">
                <a16:creationId xmlns:a16="http://schemas.microsoft.com/office/drawing/2014/main" id="{9C2AD95F-6D06-4920-B282-2711CC451A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8116831"/>
              </p:ext>
            </p:extLst>
          </p:nvPr>
        </p:nvGraphicFramePr>
        <p:xfrm>
          <a:off x="6096000" y="5190946"/>
          <a:ext cx="5843451" cy="42673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8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4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338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We have a small café.</a:t>
                      </a:r>
                      <a:endParaRPr sz="2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338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They (m, mixed) have an important street.</a:t>
                      </a:r>
                      <a:endParaRPr sz="2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338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They (f) have a good university.</a:t>
                      </a:r>
                      <a:endParaRPr sz="2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338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We have a different school.</a:t>
                      </a:r>
                      <a:endParaRPr sz="2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8338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They (f) have a new post office.</a:t>
                      </a:r>
                      <a:endParaRPr sz="2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8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43937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4077817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676108" y="187450"/>
            <a:ext cx="938583" cy="771071"/>
            <a:chOff x="3814354" y="2201705"/>
            <a:chExt cx="571949" cy="46987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40608" y="2246030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51262"/>
            <a:chOff x="10804163" y="15567396"/>
            <a:chExt cx="912053" cy="651262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0939428" y="15686382"/>
              <a:ext cx="662361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44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BFE6DFD-FC09-4114-98EB-D39322E5B489}"/>
              </a:ext>
            </a:extLst>
          </p:cNvPr>
          <p:cNvSpPr/>
          <p:nvPr/>
        </p:nvSpPr>
        <p:spPr>
          <a:xfrm>
            <a:off x="361941" y="1173246"/>
            <a:ext cx="2681488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EC857C-0F73-4286-B44D-D96E98A9C97F}"/>
              </a:ext>
            </a:extLst>
          </p:cNvPr>
          <p:cNvGrpSpPr/>
          <p:nvPr/>
        </p:nvGrpSpPr>
        <p:grpSpPr>
          <a:xfrm>
            <a:off x="8755614" y="1024428"/>
            <a:ext cx="2991081" cy="2306627"/>
            <a:chOff x="4876029" y="582476"/>
            <a:chExt cx="1822690" cy="140560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6A3C3C2-9FB8-4899-A97C-AD0274896DF1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05601"/>
              <a:chOff x="4310576" y="875609"/>
              <a:chExt cx="2558030" cy="1902363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31A0ECD-29BD-458C-ACFA-CAA678D45BE2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824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998EB736-E722-4CCF-B966-8E2817C39AA8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A5BF009-6170-4B00-9F09-8D523844AD4F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116F9B1-8DE4-4B43-945E-66798C363B89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Talking about what people look like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EB60225-DEB4-452C-A149-94CEBA3DBA71}"/>
                </a:ext>
              </a:extLst>
            </p:cNvPr>
            <p:cNvSpPr/>
            <p:nvPr/>
          </p:nvSpPr>
          <p:spPr>
            <a:xfrm>
              <a:off x="4961589" y="1435439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EBF0706-6BCA-4D29-84C4-57220707D98D}"/>
                </a:ext>
              </a:extLst>
            </p:cNvPr>
            <p:cNvSpPr txBox="1"/>
            <p:nvPr/>
          </p:nvSpPr>
          <p:spPr>
            <a:xfrm>
              <a:off x="5121241" y="1420222"/>
              <a:ext cx="1575350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Using singular and plural adjectives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4FFF78C-316B-48D4-93E5-DA1D602C6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691" y="1233876"/>
            <a:ext cx="2268011" cy="5471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5D859E-237D-44B1-9FCE-6A208CF5CB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816" y="1790551"/>
            <a:ext cx="2007825" cy="26641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D77D179-BFC7-4A8B-AF0A-AE5F072121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878" y="4532800"/>
            <a:ext cx="2274005" cy="859611"/>
          </a:xfrm>
          <a:prstGeom prst="rect">
            <a:avLst/>
          </a:prstGeom>
        </p:spPr>
      </p:pic>
      <p:graphicFrame>
        <p:nvGraphicFramePr>
          <p:cNvPr id="30" name="Table 51">
            <a:extLst>
              <a:ext uri="{FF2B5EF4-FFF2-40B4-BE49-F238E27FC236}">
                <a16:creationId xmlns:a16="http://schemas.microsoft.com/office/drawing/2014/main" id="{FDAC37AE-C6A5-4CA9-8983-DEEC4FDAE9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542872"/>
              </p:ext>
            </p:extLst>
          </p:nvPr>
        </p:nvGraphicFramePr>
        <p:xfrm>
          <a:off x="326734" y="5390804"/>
          <a:ext cx="8692467" cy="36682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73117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317069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871542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330739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48873"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latin typeface="Century Gothic" panose="020B0502020202020204" pitchFamily="34" charset="0"/>
                        </a:rPr>
                        <a:t>l’acteur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blond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8031183"/>
                  </a:ext>
                </a:extLst>
              </a:tr>
              <a:tr h="448873"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latin typeface="Century Gothic" panose="020B0502020202020204" pitchFamily="34" charset="0"/>
                        </a:rPr>
                        <a:t>l’actrice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latin typeface="Century Gothic" panose="020B0502020202020204" pitchFamily="34" charset="0"/>
                        </a:rPr>
                        <a:t>brun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48873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la bouche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latin typeface="Century Gothic" panose="020B0502020202020204" pitchFamily="34" charset="0"/>
                        </a:rPr>
                        <a:t>crépu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0795461"/>
                  </a:ext>
                </a:extLst>
              </a:tr>
              <a:tr h="448873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000" b="1" dirty="0" err="1">
                          <a:latin typeface="Century Gothic" panose="020B0502020202020204" pitchFamily="34" charset="0"/>
                        </a:rPr>
                        <a:t>cheveu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long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9058654"/>
                  </a:ext>
                </a:extLst>
              </a:tr>
              <a:tr h="448873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000" b="1" dirty="0" err="1">
                          <a:latin typeface="Century Gothic" panose="020B0502020202020204" pitchFamily="34" charset="0"/>
                        </a:rPr>
                        <a:t>nez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marron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4090319"/>
                  </a:ext>
                </a:extLst>
              </a:tr>
              <a:tr h="448873">
                <a:tc>
                  <a:txBody>
                    <a:bodyPr/>
                    <a:lstStyle/>
                    <a:p>
                      <a:r>
                        <a:rPr lang="en-GB" sz="2000" b="0" dirty="0" err="1">
                          <a:latin typeface="Century Gothic" panose="020B0502020202020204" pitchFamily="34" charset="0"/>
                        </a:rPr>
                        <a:t>l’œil</a:t>
                      </a:r>
                      <a:endParaRPr lang="en-GB" sz="2000" b="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latin typeface="Century Gothic" panose="020B0502020202020204" pitchFamily="34" charset="0"/>
                        </a:rPr>
                        <a:t>ovale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1296506"/>
                  </a:ext>
                </a:extLst>
              </a:tr>
              <a:tr h="448873">
                <a:tc>
                  <a:txBody>
                    <a:bodyPr/>
                    <a:lstStyle/>
                    <a:p>
                      <a:r>
                        <a:rPr lang="en-GB" sz="2000" b="0" dirty="0"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2000" b="0" dirty="0" err="1">
                          <a:latin typeface="Century Gothic" panose="020B0502020202020204" pitchFamily="34" charset="0"/>
                        </a:rPr>
                        <a:t>yeux</a:t>
                      </a:r>
                      <a:endParaRPr lang="en-GB" sz="2000" b="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latin typeface="Century Gothic" panose="020B0502020202020204" pitchFamily="34" charset="0"/>
                        </a:rPr>
                        <a:t>rond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8615051"/>
                  </a:ext>
                </a:extLst>
              </a:tr>
              <a:tr h="484241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le visage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roux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4584592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DBE13958-A8C1-4809-9810-510815CBFEA4}"/>
              </a:ext>
            </a:extLst>
          </p:cNvPr>
          <p:cNvSpPr txBox="1"/>
          <p:nvPr/>
        </p:nvSpPr>
        <p:spPr>
          <a:xfrm>
            <a:off x="2548883" y="4694766"/>
            <a:ext cx="6702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5A4D6E4-412B-4B7C-AD35-F6105A536F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9859" y="6684674"/>
            <a:ext cx="2274005" cy="1954538"/>
          </a:xfrm>
          <a:prstGeom prst="rect">
            <a:avLst/>
          </a:prstGeom>
        </p:spPr>
      </p:pic>
      <p:sp>
        <p:nvSpPr>
          <p:cNvPr id="45" name="CustomShape 14">
            <a:extLst>
              <a:ext uri="{FF2B5EF4-FFF2-40B4-BE49-F238E27FC236}">
                <a16:creationId xmlns:a16="http://schemas.microsoft.com/office/drawing/2014/main" id="{E1C31B8C-114B-4B2C-98F2-11A49B50B39D}"/>
              </a:ext>
            </a:extLst>
          </p:cNvPr>
          <p:cNvSpPr/>
          <p:nvPr/>
        </p:nvSpPr>
        <p:spPr>
          <a:xfrm>
            <a:off x="9410517" y="4762245"/>
            <a:ext cx="2429856" cy="1438204"/>
          </a:xfrm>
          <a:prstGeom prst="wedgeEllipseCallout">
            <a:avLst>
              <a:gd name="adj1" fmla="val -2803"/>
              <a:gd name="adj2" fmla="val 80677"/>
            </a:avLst>
          </a:prstGeom>
          <a:solidFill>
            <a:schemeClr val="bg1">
              <a:lumMod val="95000"/>
            </a:schemeClr>
          </a:solidFill>
          <a:ln w="12600">
            <a:solidFill>
              <a:srgbClr val="FF0066"/>
            </a:solidFill>
            <a:miter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The words in 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bold</a:t>
            </a:r>
            <a:r>
              <a:rPr kumimoji="0" lang="en-GB" sz="2000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may be new to you.</a:t>
            </a:r>
            <a:endParaRPr kumimoji="0" lang="en-GB" sz="2000" i="0" u="none" strike="noStrike" kern="0" cap="none" spc="-1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2822BBDC-16E7-4C0B-AD01-662C78C70A01}"/>
              </a:ext>
            </a:extLst>
          </p:cNvPr>
          <p:cNvSpPr/>
          <p:nvPr/>
        </p:nvSpPr>
        <p:spPr>
          <a:xfrm>
            <a:off x="203337" y="9212556"/>
            <a:ext cx="11637036" cy="254107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Google Shape;170;p8" descr="Jigsaw, Puzzle, Piece, Game, Concept, Solution">
            <a:extLst>
              <a:ext uri="{FF2B5EF4-FFF2-40B4-BE49-F238E27FC236}">
                <a16:creationId xmlns:a16="http://schemas.microsoft.com/office/drawing/2014/main" id="{1D38B15E-5D8E-40AF-A78D-F802CCA6CF2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220858" y="9325340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56FFF299-AF60-425A-AF70-24D042D567FF}"/>
              </a:ext>
            </a:extLst>
          </p:cNvPr>
          <p:cNvSpPr txBox="1">
            <a:spLocks/>
          </p:cNvSpPr>
          <p:nvPr/>
        </p:nvSpPr>
        <p:spPr>
          <a:xfrm>
            <a:off x="203337" y="9199776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entury Gothic"/>
              </a:rPr>
              <a:t>Definite articles</a:t>
            </a:r>
            <a:endParaRPr lang="en-GB" sz="2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AB66006-7D77-4520-BA3C-1572709CF70D}"/>
              </a:ext>
            </a:extLst>
          </p:cNvPr>
          <p:cNvSpPr/>
          <p:nvPr/>
        </p:nvSpPr>
        <p:spPr>
          <a:xfrm>
            <a:off x="203337" y="9638357"/>
            <a:ext cx="111057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000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Remember! In French, </a:t>
            </a:r>
            <a:r>
              <a:rPr lang="en-GB" sz="2000" b="1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things</a:t>
            </a:r>
            <a:r>
              <a:rPr lang="en-GB" sz="2000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, as well as people and animals, are either </a:t>
            </a:r>
            <a:r>
              <a:rPr lang="en-GB" sz="2000" b="1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masculine</a:t>
            </a:r>
            <a:r>
              <a:rPr lang="en-GB" sz="2000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or </a:t>
            </a:r>
            <a:r>
              <a:rPr lang="en-GB" sz="2000" b="1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feminine</a:t>
            </a:r>
            <a:r>
              <a:rPr lang="en-GB" sz="2000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. We say that they have </a:t>
            </a:r>
            <a:r>
              <a:rPr lang="en-GB" sz="2000" b="1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gender</a:t>
            </a:r>
            <a:r>
              <a:rPr lang="en-GB" sz="2000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 defTabSz="914400">
              <a:defRPr/>
            </a:pPr>
            <a:r>
              <a:rPr lang="en-GB" sz="2000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2000" b="1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the </a:t>
            </a:r>
            <a:r>
              <a:rPr lang="en-GB" sz="2000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before a singular noun, use </a:t>
            </a:r>
            <a:r>
              <a:rPr lang="en-GB" sz="2000" b="1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le </a:t>
            </a:r>
            <a:r>
              <a:rPr lang="en-GB" sz="2000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(m) or </a:t>
            </a:r>
            <a:r>
              <a:rPr lang="en-GB" sz="2000" b="1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la </a:t>
            </a:r>
            <a:r>
              <a:rPr lang="en-GB" sz="2000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(f).</a:t>
            </a:r>
            <a:br>
              <a:rPr lang="en-GB" sz="2000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2000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2000" b="1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the </a:t>
            </a:r>
            <a:r>
              <a:rPr lang="en-GB" sz="2000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before all plural nouns, use </a:t>
            </a:r>
            <a:r>
              <a:rPr lang="en-GB" sz="2000" b="1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les.</a:t>
            </a:r>
            <a:endParaRPr lang="en-GB" sz="20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Google Shape;433;p6">
            <a:extLst>
              <a:ext uri="{FF2B5EF4-FFF2-40B4-BE49-F238E27FC236}">
                <a16:creationId xmlns:a16="http://schemas.microsoft.com/office/drawing/2014/main" id="{1DF043F0-2ED0-401F-91BB-DC908254A92E}"/>
              </a:ext>
            </a:extLst>
          </p:cNvPr>
          <p:cNvSpPr txBox="1"/>
          <p:nvPr/>
        </p:nvSpPr>
        <p:spPr>
          <a:xfrm>
            <a:off x="2021010" y="11024583"/>
            <a:ext cx="84416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i="0" u="none" strike="noStrike" cap="none" dirty="0">
                <a:solidFill>
                  <a:schemeClr val="bg2">
                    <a:lumMod val="10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i="0" u="none" strike="noStrike" cap="none" dirty="0">
              <a:solidFill>
                <a:schemeClr val="bg2">
                  <a:lumMod val="1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D79FD6E-4B91-4473-BD43-1DB5A2F63FF2}"/>
              </a:ext>
            </a:extLst>
          </p:cNvPr>
          <p:cNvSpPr txBox="1"/>
          <p:nvPr/>
        </p:nvSpPr>
        <p:spPr>
          <a:xfrm>
            <a:off x="406293" y="11039899"/>
            <a:ext cx="1966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le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médecin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C81DACC-F0AF-4458-B291-BA54A2CC77D0}"/>
              </a:ext>
            </a:extLst>
          </p:cNvPr>
          <p:cNvSpPr txBox="1"/>
          <p:nvPr/>
        </p:nvSpPr>
        <p:spPr>
          <a:xfrm>
            <a:off x="2650557" y="11054438"/>
            <a:ext cx="1966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les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médecins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" name="Google Shape;433;p6">
            <a:extLst>
              <a:ext uri="{FF2B5EF4-FFF2-40B4-BE49-F238E27FC236}">
                <a16:creationId xmlns:a16="http://schemas.microsoft.com/office/drawing/2014/main" id="{B6D6B6F5-1706-4126-8941-47850600C792}"/>
              </a:ext>
            </a:extLst>
          </p:cNvPr>
          <p:cNvSpPr txBox="1"/>
          <p:nvPr/>
        </p:nvSpPr>
        <p:spPr>
          <a:xfrm>
            <a:off x="2055111" y="11342866"/>
            <a:ext cx="84416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chemeClr val="bg2">
                    <a:lumMod val="10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chemeClr val="bg2">
                  <a:lumMod val="1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60521E9-BDCB-4B53-80F2-4F215194E727}"/>
              </a:ext>
            </a:extLst>
          </p:cNvPr>
          <p:cNvSpPr txBox="1"/>
          <p:nvPr/>
        </p:nvSpPr>
        <p:spPr>
          <a:xfrm>
            <a:off x="440394" y="11358182"/>
            <a:ext cx="1966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l’</a:t>
            </a:r>
            <a:r>
              <a:rPr lang="en-GB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œil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E31A4BA-BBD5-4CFE-9185-E4BFEC4B5060}"/>
              </a:ext>
            </a:extLst>
          </p:cNvPr>
          <p:cNvSpPr txBox="1"/>
          <p:nvPr/>
        </p:nvSpPr>
        <p:spPr>
          <a:xfrm>
            <a:off x="2684658" y="11372721"/>
            <a:ext cx="1966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les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yeux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" name="Speech Bubble: Rectangle with Corners Rounded 81">
            <a:extLst>
              <a:ext uri="{FF2B5EF4-FFF2-40B4-BE49-F238E27FC236}">
                <a16:creationId xmlns:a16="http://schemas.microsoft.com/office/drawing/2014/main" id="{EC557BC6-BC10-4887-A569-0CE1C8B67DDD}"/>
              </a:ext>
            </a:extLst>
          </p:cNvPr>
          <p:cNvSpPr/>
          <p:nvPr/>
        </p:nvSpPr>
        <p:spPr>
          <a:xfrm>
            <a:off x="115621" y="12326971"/>
            <a:ext cx="1475075" cy="2995719"/>
          </a:xfrm>
          <a:prstGeom prst="wedgeRoundRectCallout">
            <a:avLst>
              <a:gd name="adj1" fmla="val 2259"/>
              <a:gd name="adj2" fmla="val -70739"/>
              <a:gd name="adj3" fmla="val 16667"/>
            </a:avLst>
          </a:prstGeom>
          <a:solidFill>
            <a:schemeClr val="bg1"/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Note that the plural of eye is irregular: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1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l’œil</a:t>
            </a:r>
            <a:r>
              <a:rPr kumimoji="0" lang="en-GB" sz="2000" b="1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(eye) </a:t>
            </a:r>
            <a:r>
              <a:rPr kumimoji="0" lang="en-GB" sz="200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GB" sz="2000" b="1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les </a:t>
            </a:r>
            <a:r>
              <a:rPr kumimoji="0" lang="en-GB" sz="2000" b="1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yeux</a:t>
            </a:r>
            <a:r>
              <a:rPr kumimoji="0" lang="en-GB" sz="200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.</a:t>
            </a:r>
            <a:endParaRPr kumimoji="0" lang="en-GB" sz="2000" b="1" i="1" u="sng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Google Shape;433;p6">
            <a:extLst>
              <a:ext uri="{FF2B5EF4-FFF2-40B4-BE49-F238E27FC236}">
                <a16:creationId xmlns:a16="http://schemas.microsoft.com/office/drawing/2014/main" id="{BEBD5E66-1D99-4288-8350-E21B55790834}"/>
              </a:ext>
            </a:extLst>
          </p:cNvPr>
          <p:cNvSpPr txBox="1"/>
          <p:nvPr/>
        </p:nvSpPr>
        <p:spPr>
          <a:xfrm>
            <a:off x="7954525" y="11065410"/>
            <a:ext cx="84416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i="0" u="none" strike="noStrike" cap="none" dirty="0">
                <a:solidFill>
                  <a:schemeClr val="bg2">
                    <a:lumMod val="10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i="0" u="none" strike="noStrike" cap="none" dirty="0">
              <a:solidFill>
                <a:schemeClr val="bg2">
                  <a:lumMod val="1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E4A5776-3677-4279-8CF5-18CDE361CD99}"/>
              </a:ext>
            </a:extLst>
          </p:cNvPr>
          <p:cNvSpPr txBox="1"/>
          <p:nvPr/>
        </p:nvSpPr>
        <p:spPr>
          <a:xfrm>
            <a:off x="6339808" y="11080726"/>
            <a:ext cx="1966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la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médecin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5AB4B5A-6A05-480E-B314-3D94F3E86C14}"/>
              </a:ext>
            </a:extLst>
          </p:cNvPr>
          <p:cNvSpPr txBox="1"/>
          <p:nvPr/>
        </p:nvSpPr>
        <p:spPr>
          <a:xfrm>
            <a:off x="8584072" y="11095265"/>
            <a:ext cx="1966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les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médecins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20361D0-2E93-4B52-A465-8B16B45BF20B}"/>
              </a:ext>
            </a:extLst>
          </p:cNvPr>
          <p:cNvSpPr txBox="1"/>
          <p:nvPr/>
        </p:nvSpPr>
        <p:spPr>
          <a:xfrm>
            <a:off x="6373909" y="11399009"/>
            <a:ext cx="1966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la bouche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375BD2E-A337-4819-9A3D-0CCABBD8472A}"/>
              </a:ext>
            </a:extLst>
          </p:cNvPr>
          <p:cNvSpPr txBox="1"/>
          <p:nvPr/>
        </p:nvSpPr>
        <p:spPr>
          <a:xfrm>
            <a:off x="8618173" y="11413548"/>
            <a:ext cx="1966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les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bouches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" name="Google Shape;433;p6">
            <a:extLst>
              <a:ext uri="{FF2B5EF4-FFF2-40B4-BE49-F238E27FC236}">
                <a16:creationId xmlns:a16="http://schemas.microsoft.com/office/drawing/2014/main" id="{B3915352-5D61-4ADA-B6FA-F8CAF34A1BD4}"/>
              </a:ext>
            </a:extLst>
          </p:cNvPr>
          <p:cNvSpPr txBox="1"/>
          <p:nvPr/>
        </p:nvSpPr>
        <p:spPr>
          <a:xfrm>
            <a:off x="7957008" y="11363916"/>
            <a:ext cx="84416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i="0" u="none" strike="noStrike" cap="none" dirty="0">
                <a:solidFill>
                  <a:schemeClr val="bg2">
                    <a:lumMod val="10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i="0" u="none" strike="noStrike" cap="none" dirty="0">
              <a:solidFill>
                <a:schemeClr val="bg2">
                  <a:lumMod val="1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6" name="Picture 2" descr="Hospital, Salud, Profesional, Médico, Diagnóstico">
            <a:extLst>
              <a:ext uri="{FF2B5EF4-FFF2-40B4-BE49-F238E27FC236}">
                <a16:creationId xmlns:a16="http://schemas.microsoft.com/office/drawing/2014/main" id="{35DD3297-8340-453C-A614-4B4BDA361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397" y="10760506"/>
            <a:ext cx="489232" cy="83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Médico, Abrigo Blanco, Estetoscopio, Salud, Healthcare">
            <a:extLst>
              <a:ext uri="{FF2B5EF4-FFF2-40B4-BE49-F238E27FC236}">
                <a16:creationId xmlns:a16="http://schemas.microsoft.com/office/drawing/2014/main" id="{F669DA04-FC46-4D4A-A22D-EE5A0D21F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361" y="10778676"/>
            <a:ext cx="431588" cy="86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2D2544-EC24-4E30-890E-8E0531121F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08983" y="1145724"/>
            <a:ext cx="3862522" cy="33797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C42035-02A4-479B-A04D-0EB94D808B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7301" y="11799961"/>
            <a:ext cx="9199344" cy="445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807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3907905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467361" y="162916"/>
            <a:ext cx="954002" cy="764927"/>
            <a:chOff x="3814354" y="2201705"/>
            <a:chExt cx="581345" cy="46612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50004" y="2242286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51262"/>
            <a:chOff x="10804163" y="15567396"/>
            <a:chExt cx="912053" cy="651262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0939428" y="15686382"/>
              <a:ext cx="617477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45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652524" y="1092954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le/la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?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Clémentine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décrit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quoi ?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78" y="911279"/>
            <a:ext cx="2377646" cy="8535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CC988D-31DE-4CA7-897A-8F0EB6710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878" y="5713213"/>
            <a:ext cx="2274005" cy="859611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20F29CEE-2DBD-45C0-9F9D-3ADEE577EA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544103"/>
              </p:ext>
            </p:extLst>
          </p:nvPr>
        </p:nvGraphicFramePr>
        <p:xfrm>
          <a:off x="334298" y="1873249"/>
          <a:ext cx="11623379" cy="3629790"/>
        </p:xfrm>
        <a:graphic>
          <a:graphicData uri="http://schemas.openxmlformats.org/drawingml/2006/table">
            <a:tbl>
              <a:tblPr firstRow="1" bandRow="1"/>
              <a:tblGrid>
                <a:gridCol w="603719">
                  <a:extLst>
                    <a:ext uri="{9D8B030D-6E8A-4147-A177-3AD203B41FA5}">
                      <a16:colId xmlns:a16="http://schemas.microsoft.com/office/drawing/2014/main" val="3798252510"/>
                    </a:ext>
                  </a:extLst>
                </a:gridCol>
                <a:gridCol w="1892362">
                  <a:extLst>
                    <a:ext uri="{9D8B030D-6E8A-4147-A177-3AD203B41FA5}">
                      <a16:colId xmlns:a16="http://schemas.microsoft.com/office/drawing/2014/main" val="2138714969"/>
                    </a:ext>
                  </a:extLst>
                </a:gridCol>
                <a:gridCol w="2035722">
                  <a:extLst>
                    <a:ext uri="{9D8B030D-6E8A-4147-A177-3AD203B41FA5}">
                      <a16:colId xmlns:a16="http://schemas.microsoft.com/office/drawing/2014/main" val="833131367"/>
                    </a:ext>
                  </a:extLst>
                </a:gridCol>
                <a:gridCol w="1806344">
                  <a:extLst>
                    <a:ext uri="{9D8B030D-6E8A-4147-A177-3AD203B41FA5}">
                      <a16:colId xmlns:a16="http://schemas.microsoft.com/office/drawing/2014/main" val="4140372380"/>
                    </a:ext>
                  </a:extLst>
                </a:gridCol>
                <a:gridCol w="5285232">
                  <a:extLst>
                    <a:ext uri="{9D8B030D-6E8A-4147-A177-3AD203B41FA5}">
                      <a16:colId xmlns:a16="http://schemas.microsoft.com/office/drawing/2014/main" val="2195971386"/>
                    </a:ext>
                  </a:extLst>
                </a:gridCol>
              </a:tblGrid>
              <a:tr h="5132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le    |    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visage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yeux</a:t>
                      </a:r>
                      <a:endParaRPr lang="en-GB" sz="20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763796"/>
                  </a:ext>
                </a:extLst>
              </a:tr>
              <a:tr h="5132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le    |    la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nez</a:t>
                      </a:r>
                      <a:endParaRPr lang="en-GB" sz="20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tête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104720"/>
                  </a:ext>
                </a:extLst>
              </a:tr>
              <a:tr h="5132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la   |    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tête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cheveux</a:t>
                      </a:r>
                      <a:endParaRPr lang="en-GB" sz="20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029676"/>
                  </a:ext>
                </a:extLst>
              </a:tr>
              <a:tr h="5132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 le   |    la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visage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bouche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733658"/>
                  </a:ext>
                </a:extLst>
              </a:tr>
              <a:tr h="5132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les |    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yeux</a:t>
                      </a:r>
                      <a:endParaRPr lang="en-GB" sz="20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nez</a:t>
                      </a:r>
                      <a:endParaRPr lang="en-GB" sz="20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9462487"/>
                  </a:ext>
                </a:extLst>
              </a:tr>
              <a:tr h="51326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les |    la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bouche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cheveux</a:t>
                      </a:r>
                      <a:endParaRPr lang="en-GB" sz="20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386500"/>
                  </a:ext>
                </a:extLst>
              </a:tr>
            </a:tbl>
          </a:graphicData>
        </a:graphic>
      </p:graphicFrame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9B60F1-38D5-4508-8DA1-C481F6D248CA}"/>
              </a:ext>
            </a:extLst>
          </p:cNvPr>
          <p:cNvSpPr/>
          <p:nvPr/>
        </p:nvSpPr>
        <p:spPr>
          <a:xfrm>
            <a:off x="2095599" y="2096232"/>
            <a:ext cx="556925" cy="336287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10E3FE-48C0-45D1-86D8-27B995A3A5CB}"/>
              </a:ext>
            </a:extLst>
          </p:cNvPr>
          <p:cNvSpPr/>
          <p:nvPr/>
        </p:nvSpPr>
        <p:spPr>
          <a:xfrm>
            <a:off x="5298521" y="2101063"/>
            <a:ext cx="1084469" cy="336288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012A9-6F45-4F1F-9798-3FB63AE298FF}"/>
              </a:ext>
            </a:extLst>
          </p:cNvPr>
          <p:cNvSpPr txBox="1"/>
          <p:nvPr/>
        </p:nvSpPr>
        <p:spPr>
          <a:xfrm>
            <a:off x="2552079" y="5887986"/>
            <a:ext cx="3220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433;p6">
            <a:extLst>
              <a:ext uri="{FF2B5EF4-FFF2-40B4-BE49-F238E27FC236}">
                <a16:creationId xmlns:a16="http://schemas.microsoft.com/office/drawing/2014/main" id="{824AFE13-6911-4F65-997E-6A9D943D900C}"/>
              </a:ext>
            </a:extLst>
          </p:cNvPr>
          <p:cNvSpPr txBox="1"/>
          <p:nvPr/>
        </p:nvSpPr>
        <p:spPr>
          <a:xfrm rot="20047879">
            <a:off x="5089726" y="5615102"/>
            <a:ext cx="84416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4000" b="0" i="0" u="none" strike="noStrike" cap="none" dirty="0">
                <a:solidFill>
                  <a:schemeClr val="bg2">
                    <a:lumMod val="10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4000" b="0" i="0" u="none" strike="noStrike" cap="none" dirty="0">
              <a:solidFill>
                <a:schemeClr val="bg2">
                  <a:lumMod val="1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3" name="Table 5">
            <a:extLst>
              <a:ext uri="{FF2B5EF4-FFF2-40B4-BE49-F238E27FC236}">
                <a16:creationId xmlns:a16="http://schemas.microsoft.com/office/drawing/2014/main" id="{262D69D4-12B1-44D7-AD23-44A9245221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337995"/>
              </p:ext>
            </p:extLst>
          </p:nvPr>
        </p:nvGraphicFramePr>
        <p:xfrm>
          <a:off x="381831" y="10182396"/>
          <a:ext cx="11285620" cy="2377440"/>
        </p:xfrm>
        <a:graphic>
          <a:graphicData uri="http://schemas.openxmlformats.org/drawingml/2006/table">
            <a:tbl>
              <a:tblPr/>
              <a:tblGrid>
                <a:gridCol w="489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6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82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796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71750">
                  <a:extLst>
                    <a:ext uri="{9D8B030D-6E8A-4147-A177-3AD203B41FA5}">
                      <a16:colId xmlns:a16="http://schemas.microsoft.com/office/drawing/2014/main" val="1639558980"/>
                    </a:ext>
                  </a:extLst>
                </a:gridCol>
              </a:tblGrid>
              <a:tr h="3139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Omar Sy a 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visage  | 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cheveux</a:t>
                      </a: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crépus</a:t>
                      </a: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  | 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ovale</a:t>
                      </a: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9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Jean-Pierre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Léaud</a:t>
                      </a: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yeux</a:t>
                      </a: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  |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nez</a:t>
                      </a: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ronds</a:t>
                      </a: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 |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rond</a:t>
                      </a: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9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Garcelle</a:t>
                      </a: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 Beauvais a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visage |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yeux</a:t>
                      </a: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ovales</a:t>
                      </a: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  |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ovale</a:t>
                      </a: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9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Sophie Marceau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la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cheveux</a:t>
                      </a: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  |   bouche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roux  |  rouge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9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Alain Delon a 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visage |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cheveux</a:t>
                      </a: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ovale</a:t>
                      </a: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 |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fris</a:t>
                      </a: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9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Catherine Deneuve a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cheveux</a:t>
                      </a: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 |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nez</a:t>
                      </a: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blonds | long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DC5272E-6748-4F87-8791-257FE8BE4BEB}"/>
              </a:ext>
            </a:extLst>
          </p:cNvPr>
          <p:cNvSpPr/>
          <p:nvPr/>
        </p:nvSpPr>
        <p:spPr>
          <a:xfrm>
            <a:off x="6382990" y="10207930"/>
            <a:ext cx="1532107" cy="332028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6F37752-EADE-4FD9-AC4C-80D69F959DC4}"/>
              </a:ext>
            </a:extLst>
          </p:cNvPr>
          <p:cNvSpPr/>
          <p:nvPr/>
        </p:nvSpPr>
        <p:spPr>
          <a:xfrm>
            <a:off x="8891438" y="10182396"/>
            <a:ext cx="1025285" cy="357562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BB5E979-FA5D-482C-9CA7-A40960E22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324" y="9314708"/>
            <a:ext cx="2274005" cy="85961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78070C7-85EC-4625-852A-5AA53B3CC954}"/>
              </a:ext>
            </a:extLst>
          </p:cNvPr>
          <p:cNvSpPr txBox="1"/>
          <p:nvPr/>
        </p:nvSpPr>
        <p:spPr>
          <a:xfrm>
            <a:off x="2511525" y="9489481"/>
            <a:ext cx="4541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Complète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phrases.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4CF4BF0-DBA9-4027-8EC8-7DB07A736C54}"/>
              </a:ext>
            </a:extLst>
          </p:cNvPr>
          <p:cNvSpPr/>
          <p:nvPr/>
        </p:nvSpPr>
        <p:spPr>
          <a:xfrm>
            <a:off x="287892" y="6541656"/>
            <a:ext cx="11637036" cy="254107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Google Shape;170;p8" descr="Jigsaw, Puzzle, Piece, Game, Concept, Solution">
            <a:extLst>
              <a:ext uri="{FF2B5EF4-FFF2-40B4-BE49-F238E27FC236}">
                <a16:creationId xmlns:a16="http://schemas.microsoft.com/office/drawing/2014/main" id="{915B5D8D-4D3A-41C8-AE90-67A02BB5203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305413" y="6654440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28FF71E0-1CE5-4141-BBEE-299B43CBB634}"/>
              </a:ext>
            </a:extLst>
          </p:cNvPr>
          <p:cNvSpPr txBox="1">
            <a:spLocks/>
          </p:cNvSpPr>
          <p:nvPr/>
        </p:nvSpPr>
        <p:spPr>
          <a:xfrm>
            <a:off x="287892" y="6527889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Adjectives after the noun</a:t>
            </a:r>
            <a:endParaRPr lang="en-GB" sz="2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E60C035-48D5-4138-B1EF-B462623F5355}"/>
              </a:ext>
            </a:extLst>
          </p:cNvPr>
          <p:cNvSpPr/>
          <p:nvPr/>
        </p:nvSpPr>
        <p:spPr>
          <a:xfrm>
            <a:off x="287892" y="6965279"/>
            <a:ext cx="111057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000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We know that many adjectives follow the noun in French:</a:t>
            </a:r>
            <a:endParaRPr lang="en-GB" sz="20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Google Shape;433;p6">
            <a:extLst>
              <a:ext uri="{FF2B5EF4-FFF2-40B4-BE49-F238E27FC236}">
                <a16:creationId xmlns:a16="http://schemas.microsoft.com/office/drawing/2014/main" id="{E150297F-06A1-485E-8CFE-AEC24EA10F29}"/>
              </a:ext>
            </a:extLst>
          </p:cNvPr>
          <p:cNvSpPr txBox="1"/>
          <p:nvPr/>
        </p:nvSpPr>
        <p:spPr>
          <a:xfrm>
            <a:off x="3066051" y="7548467"/>
            <a:ext cx="84416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chemeClr val="bg2">
                    <a:lumMod val="10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chemeClr val="bg2">
                  <a:lumMod val="1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9BFCEE3-EF4E-47CA-856F-5E0ED487DFD5}"/>
              </a:ext>
            </a:extLst>
          </p:cNvPr>
          <p:cNvSpPr txBox="1"/>
          <p:nvPr/>
        </p:nvSpPr>
        <p:spPr>
          <a:xfrm>
            <a:off x="603419" y="7600723"/>
            <a:ext cx="2449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Il a le visage </a:t>
            </a:r>
            <a:r>
              <a:rPr lang="en-GB" sz="20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rond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47ADE1B-10A4-47B0-B5F9-596B653C9F85}"/>
              </a:ext>
            </a:extLst>
          </p:cNvPr>
          <p:cNvSpPr txBox="1"/>
          <p:nvPr/>
        </p:nvSpPr>
        <p:spPr>
          <a:xfrm>
            <a:off x="3564551" y="7645662"/>
            <a:ext cx="4910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He has a </a:t>
            </a:r>
            <a:r>
              <a:rPr lang="en-GB" sz="2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round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face. 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7C46E50-F8AB-4B7D-BED1-62245F396111}"/>
              </a:ext>
            </a:extLst>
          </p:cNvPr>
          <p:cNvSpPr/>
          <p:nvPr/>
        </p:nvSpPr>
        <p:spPr>
          <a:xfrm>
            <a:off x="1075180" y="7600723"/>
            <a:ext cx="329374" cy="394306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A429960-4500-4AC6-96A0-E3CFEC643F73}"/>
              </a:ext>
            </a:extLst>
          </p:cNvPr>
          <p:cNvCxnSpPr>
            <a:cxnSpLocks/>
          </p:cNvCxnSpPr>
          <p:nvPr/>
        </p:nvCxnSpPr>
        <p:spPr>
          <a:xfrm>
            <a:off x="588494" y="7350977"/>
            <a:ext cx="467636" cy="250217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Speech Bubble: Rectangle with Corners Rounded 62">
            <a:extLst>
              <a:ext uri="{FF2B5EF4-FFF2-40B4-BE49-F238E27FC236}">
                <a16:creationId xmlns:a16="http://schemas.microsoft.com/office/drawing/2014/main" id="{6FDA15B0-6AA2-4077-BC14-271DD841D6F9}"/>
              </a:ext>
            </a:extLst>
          </p:cNvPr>
          <p:cNvSpPr/>
          <p:nvPr/>
        </p:nvSpPr>
        <p:spPr>
          <a:xfrm>
            <a:off x="7497643" y="6647056"/>
            <a:ext cx="3600362" cy="1565043"/>
          </a:xfrm>
          <a:prstGeom prst="wedgeRoundRectCallout">
            <a:avLst>
              <a:gd name="adj1" fmla="val -17660"/>
              <a:gd name="adj2" fmla="val 55246"/>
              <a:gd name="adj3" fmla="val 16667"/>
            </a:avLst>
          </a:prstGeom>
          <a:solidFill>
            <a:schemeClr val="bg1"/>
          </a:solidFill>
          <a:ln w="12700" cap="flat" cmpd="sng" algn="ctr">
            <a:solidFill>
              <a:srgbClr val="FF388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Note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in French we often use the definite article ‘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in descriptions.  In English, we leave it out or use ‘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’, e.g., </a:t>
            </a:r>
            <a:r>
              <a:rPr kumimoji="0" lang="en-GB" b="0" i="1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 </a:t>
            </a:r>
            <a:r>
              <a:rPr kumimoji="0" lang="en-GB" b="1" i="1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b="0" i="1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round face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b="1" i="0" u="sng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Google Shape;433;p6">
            <a:extLst>
              <a:ext uri="{FF2B5EF4-FFF2-40B4-BE49-F238E27FC236}">
                <a16:creationId xmlns:a16="http://schemas.microsoft.com/office/drawing/2014/main" id="{876622C4-F5C1-491D-9C86-2BBE59E43ED1}"/>
              </a:ext>
            </a:extLst>
          </p:cNvPr>
          <p:cNvSpPr txBox="1"/>
          <p:nvPr/>
        </p:nvSpPr>
        <p:spPr>
          <a:xfrm>
            <a:off x="3129456" y="8232083"/>
            <a:ext cx="84416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chemeClr val="bg2">
                    <a:lumMod val="10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chemeClr val="bg2">
                  <a:lumMod val="1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6A8D6EF-008C-4264-A44B-4B8F71C59E67}"/>
              </a:ext>
            </a:extLst>
          </p:cNvPr>
          <p:cNvSpPr txBox="1"/>
          <p:nvPr/>
        </p:nvSpPr>
        <p:spPr>
          <a:xfrm>
            <a:off x="666824" y="8284339"/>
            <a:ext cx="2449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Il a les </a:t>
            </a:r>
            <a:r>
              <a:rPr lang="en-GB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yeux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ronds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46B13F6D-E337-4BA7-935C-D631E5C773C5}"/>
              </a:ext>
            </a:extLst>
          </p:cNvPr>
          <p:cNvSpPr/>
          <p:nvPr/>
        </p:nvSpPr>
        <p:spPr>
          <a:xfrm>
            <a:off x="1154167" y="8269637"/>
            <a:ext cx="425367" cy="414812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246E7F4-0CD3-48D3-A938-2B4DE90A24F0}"/>
              </a:ext>
            </a:extLst>
          </p:cNvPr>
          <p:cNvCxnSpPr>
            <a:cxnSpLocks/>
          </p:cNvCxnSpPr>
          <p:nvPr/>
        </p:nvCxnSpPr>
        <p:spPr>
          <a:xfrm>
            <a:off x="651899" y="8034593"/>
            <a:ext cx="467636" cy="250217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Google Shape;433;p6">
            <a:extLst>
              <a:ext uri="{FF2B5EF4-FFF2-40B4-BE49-F238E27FC236}">
                <a16:creationId xmlns:a16="http://schemas.microsoft.com/office/drawing/2014/main" id="{89475571-3F3B-4FED-8797-A58BEDC40695}"/>
              </a:ext>
            </a:extLst>
          </p:cNvPr>
          <p:cNvSpPr txBox="1"/>
          <p:nvPr/>
        </p:nvSpPr>
        <p:spPr>
          <a:xfrm>
            <a:off x="8559920" y="8234453"/>
            <a:ext cx="84416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chemeClr val="bg2">
                    <a:lumMod val="10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chemeClr val="bg2">
                  <a:lumMod val="1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67A0015-E53F-4EB9-990E-08F0D5962FF8}"/>
              </a:ext>
            </a:extLst>
          </p:cNvPr>
          <p:cNvSpPr txBox="1"/>
          <p:nvPr/>
        </p:nvSpPr>
        <p:spPr>
          <a:xfrm>
            <a:off x="6414668" y="8287332"/>
            <a:ext cx="24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Il a les </a:t>
            </a:r>
            <a:r>
              <a:rPr lang="en-GB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cheveux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longs 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et </a:t>
            </a:r>
            <a:r>
              <a:rPr lang="en-GB" sz="20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bruns</a:t>
            </a:r>
            <a:r>
              <a:rPr lang="en-GB" sz="2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8C11BF9-1748-42C6-80E2-2F8A64C6FF86}"/>
              </a:ext>
            </a:extLst>
          </p:cNvPr>
          <p:cNvSpPr/>
          <p:nvPr/>
        </p:nvSpPr>
        <p:spPr>
          <a:xfrm>
            <a:off x="7080352" y="8289458"/>
            <a:ext cx="394697" cy="366334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9AE357F-BF76-48A8-B5D2-DC772C4964A9}"/>
              </a:ext>
            </a:extLst>
          </p:cNvPr>
          <p:cNvCxnSpPr>
            <a:cxnSpLocks/>
          </p:cNvCxnSpPr>
          <p:nvPr/>
        </p:nvCxnSpPr>
        <p:spPr>
          <a:xfrm>
            <a:off x="6399743" y="8037586"/>
            <a:ext cx="467636" cy="250217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FD14AC6E-E09A-4A6B-9CB5-E450940B9B98}"/>
              </a:ext>
            </a:extLst>
          </p:cNvPr>
          <p:cNvSpPr txBox="1"/>
          <p:nvPr/>
        </p:nvSpPr>
        <p:spPr>
          <a:xfrm>
            <a:off x="3589456" y="8255682"/>
            <a:ext cx="2825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He has </a:t>
            </a:r>
            <a:r>
              <a:rPr lang="en-GB" sz="2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round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eyes. 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1C8D724-D8F8-403F-A486-1ED7892CED6A}"/>
              </a:ext>
            </a:extLst>
          </p:cNvPr>
          <p:cNvSpPr txBox="1"/>
          <p:nvPr/>
        </p:nvSpPr>
        <p:spPr>
          <a:xfrm>
            <a:off x="8982001" y="8293618"/>
            <a:ext cx="2825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He has </a:t>
            </a:r>
            <a:r>
              <a:rPr lang="en-GB" sz="2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long, brown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hair. 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7ADF163-588D-4EED-9905-13FF2BF1EF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894379"/>
              </p:ext>
            </p:extLst>
          </p:nvPr>
        </p:nvGraphicFramePr>
        <p:xfrm>
          <a:off x="381831" y="12611288"/>
          <a:ext cx="11285620" cy="2377440"/>
        </p:xfrm>
        <a:graphic>
          <a:graphicData uri="http://schemas.openxmlformats.org/drawingml/2006/table">
            <a:tbl>
              <a:tblPr/>
              <a:tblGrid>
                <a:gridCol w="522840">
                  <a:extLst>
                    <a:ext uri="{9D8B030D-6E8A-4147-A177-3AD203B41FA5}">
                      <a16:colId xmlns:a16="http://schemas.microsoft.com/office/drawing/2014/main" val="852323067"/>
                    </a:ext>
                  </a:extLst>
                </a:gridCol>
                <a:gridCol w="10762780">
                  <a:extLst>
                    <a:ext uri="{9D8B030D-6E8A-4147-A177-3AD203B41FA5}">
                      <a16:colId xmlns:a16="http://schemas.microsoft.com/office/drawing/2014/main" val="4095338098"/>
                    </a:ext>
                  </a:extLst>
                </a:gridCol>
              </a:tblGrid>
              <a:tr h="3139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Omar Sy has frizzy hair.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8757792"/>
                  </a:ext>
                </a:extLst>
              </a:tr>
              <a:tr h="3139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784295"/>
                  </a:ext>
                </a:extLst>
              </a:tr>
              <a:tr h="3139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7172274"/>
                  </a:ext>
                </a:extLst>
              </a:tr>
              <a:tr h="3139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142823"/>
                  </a:ext>
                </a:extLst>
              </a:tr>
              <a:tr h="3139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1963230"/>
                  </a:ext>
                </a:extLst>
              </a:tr>
              <a:tr h="3139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329183"/>
                  </a:ext>
                </a:extLst>
              </a:tr>
            </a:tbl>
          </a:graphicData>
        </a:graphic>
      </p:graphicFrame>
      <p:pic>
        <p:nvPicPr>
          <p:cNvPr id="45" name="Picture 4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CAFA995C-78BE-4E9C-BC24-66134166D7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545" y="368489"/>
            <a:ext cx="896407" cy="1478389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291A8A-B699-43EB-9241-D5706888D3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2524" y="15028167"/>
            <a:ext cx="5857551" cy="119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999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4078461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589641" y="142005"/>
            <a:ext cx="793151" cy="808159"/>
            <a:chOff x="3814354" y="2201705"/>
            <a:chExt cx="483326" cy="49247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21373" y="2268630"/>
              <a:ext cx="469287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51262"/>
            <a:chOff x="10804163" y="15567396"/>
            <a:chExt cx="912053" cy="651262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0939428" y="15686382"/>
              <a:ext cx="623889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46</a:t>
              </a: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057" y="9889115"/>
            <a:ext cx="2377646" cy="8535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CC988D-31DE-4CA7-897A-8F0EB6710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878" y="4021894"/>
            <a:ext cx="2274005" cy="8596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F2DCF0B-87F5-4851-99C9-AFFAA29CA5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691" y="1233876"/>
            <a:ext cx="2268011" cy="547129"/>
          </a:xfrm>
          <a:prstGeom prst="rect">
            <a:avLst/>
          </a:prstGeom>
        </p:spPr>
      </p:pic>
      <p:pic>
        <p:nvPicPr>
          <p:cNvPr id="29" name="Picture 28" descr="A picture containing logo&#10;&#10;Description automatically generated">
            <a:extLst>
              <a:ext uri="{FF2B5EF4-FFF2-40B4-BE49-F238E27FC236}">
                <a16:creationId xmlns:a16="http://schemas.microsoft.com/office/drawing/2014/main" id="{6876FE37-A766-4BF2-83A0-91FC384CCF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3" y="500163"/>
            <a:ext cx="1606650" cy="144574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69D293A-A031-4A88-97C5-25F4673672C3}"/>
              </a:ext>
            </a:extLst>
          </p:cNvPr>
          <p:cNvSpPr txBox="1"/>
          <p:nvPr/>
        </p:nvSpPr>
        <p:spPr>
          <a:xfrm>
            <a:off x="2724702" y="1267676"/>
            <a:ext cx="9872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Prononce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virelangue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62A660-9BEC-4D1F-A000-9300A9FDC7AB}"/>
              </a:ext>
            </a:extLst>
          </p:cNvPr>
          <p:cNvSpPr txBox="1"/>
          <p:nvPr/>
        </p:nvSpPr>
        <p:spPr>
          <a:xfrm>
            <a:off x="1726305" y="1965413"/>
            <a:ext cx="8319259" cy="400110"/>
          </a:xfrm>
          <a:prstGeom prst="rect">
            <a:avLst/>
          </a:prstGeom>
          <a:solidFill>
            <a:schemeClr val="accent6">
              <a:lumMod val="20000"/>
              <a:lumOff val="80000"/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sym typeface="Arial"/>
              </a:rPr>
              <a:t>Cinq </a:t>
            </a:r>
            <a:r>
              <a:rPr lang="en-GB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sym typeface="Arial"/>
              </a:rPr>
              <a:t>chiens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sym typeface="Arial"/>
              </a:rPr>
              <a:t> </a:t>
            </a:r>
            <a:r>
              <a:rPr lang="en-GB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sym typeface="Arial"/>
              </a:rPr>
              <a:t>chassent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sym typeface="Arial"/>
              </a:rPr>
              <a:t> six chats.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4AB46D-20FE-48BC-BF67-723D56B2A9BD}"/>
              </a:ext>
            </a:extLst>
          </p:cNvPr>
          <p:cNvSpPr txBox="1"/>
          <p:nvPr/>
        </p:nvSpPr>
        <p:spPr>
          <a:xfrm>
            <a:off x="1719974" y="2534547"/>
            <a:ext cx="8325591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Five dogs chase six cats.</a:t>
            </a:r>
          </a:p>
        </p:txBody>
      </p:sp>
      <p:graphicFrame>
        <p:nvGraphicFramePr>
          <p:cNvPr id="34" name="Table 5">
            <a:extLst>
              <a:ext uri="{FF2B5EF4-FFF2-40B4-BE49-F238E27FC236}">
                <a16:creationId xmlns:a16="http://schemas.microsoft.com/office/drawing/2014/main" id="{43FEE6B4-8B52-4484-8FEE-CE494D956C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6572051"/>
              </p:ext>
            </p:extLst>
          </p:nvPr>
        </p:nvGraphicFramePr>
        <p:xfrm>
          <a:off x="497748" y="4929957"/>
          <a:ext cx="11039048" cy="4070724"/>
        </p:xfrm>
        <a:graphic>
          <a:graphicData uri="http://schemas.openxmlformats.org/drawingml/2006/table">
            <a:tbl>
              <a:tblPr/>
              <a:tblGrid>
                <a:gridCol w="637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01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845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/>
                          </a:solidFill>
                          <a:latin typeface="Century gothic"/>
                        </a:rPr>
                        <a:t>Omar Sy a les </a:t>
                      </a:r>
                      <a:r>
                        <a:rPr lang="en-GB" sz="2000" b="0" strike="noStrike" spc="-1" dirty="0" err="1">
                          <a:solidFill>
                            <a:schemeClr val="tx1"/>
                          </a:solidFill>
                          <a:latin typeface="Century gothic"/>
                        </a:rPr>
                        <a:t>cheveux</a:t>
                      </a:r>
                      <a:r>
                        <a:rPr lang="en-GB" sz="2000" b="0" strike="noStrike" spc="-1" dirty="0">
                          <a:solidFill>
                            <a:schemeClr val="tx1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000" b="0" strike="noStrike" spc="-1" dirty="0" err="1">
                          <a:solidFill>
                            <a:schemeClr val="tx1"/>
                          </a:solidFill>
                          <a:latin typeface="Century gothic"/>
                        </a:rPr>
                        <a:t>crépus</a:t>
                      </a:r>
                      <a:r>
                        <a:rPr lang="en-GB" sz="2000" b="0" strike="noStrike" spc="-1" dirty="0">
                          <a:solidFill>
                            <a:schemeClr val="tx1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845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/>
                          </a:solidFill>
                          <a:latin typeface="Century gothic"/>
                        </a:rPr>
                        <a:t>Jean-Pierre </a:t>
                      </a:r>
                      <a:r>
                        <a:rPr lang="en-GB" sz="2000" b="0" strike="noStrike" spc="-1" dirty="0" err="1">
                          <a:solidFill>
                            <a:schemeClr val="tx1"/>
                          </a:solidFill>
                          <a:latin typeface="Century gothic"/>
                        </a:rPr>
                        <a:t>Léaud</a:t>
                      </a:r>
                      <a:r>
                        <a:rPr lang="en-GB" sz="2000" b="0" strike="noStrike" spc="-1" dirty="0">
                          <a:solidFill>
                            <a:schemeClr val="tx1"/>
                          </a:solidFill>
                          <a:latin typeface="Century gothic"/>
                        </a:rPr>
                        <a:t> a les </a:t>
                      </a:r>
                      <a:r>
                        <a:rPr lang="en-GB" sz="2000" b="0" strike="noStrike" spc="-1" dirty="0" err="1">
                          <a:solidFill>
                            <a:schemeClr val="tx1"/>
                          </a:solidFill>
                          <a:latin typeface="Century gothic"/>
                        </a:rPr>
                        <a:t>yeux</a:t>
                      </a:r>
                      <a:r>
                        <a:rPr lang="en-GB" sz="2000" b="0" strike="noStrike" spc="-1" dirty="0">
                          <a:solidFill>
                            <a:schemeClr val="tx1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000" b="0" strike="noStrike" spc="-1" dirty="0" err="1">
                          <a:solidFill>
                            <a:schemeClr val="tx1"/>
                          </a:solidFill>
                          <a:latin typeface="Century gothic"/>
                        </a:rPr>
                        <a:t>ronds</a:t>
                      </a:r>
                      <a:r>
                        <a:rPr lang="en-GB" sz="2000" b="0" strike="noStrike" spc="-1" dirty="0">
                          <a:solidFill>
                            <a:schemeClr val="tx1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845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tx1"/>
                          </a:solidFill>
                          <a:latin typeface="Century gothic"/>
                        </a:rPr>
                        <a:t>Garcelle</a:t>
                      </a:r>
                      <a:r>
                        <a:rPr lang="en-GB" sz="2000" b="0" strike="noStrike" spc="-1" dirty="0">
                          <a:solidFill>
                            <a:schemeClr val="tx1"/>
                          </a:solidFill>
                          <a:latin typeface="Century gothic"/>
                        </a:rPr>
                        <a:t> Beauvais a le visage </a:t>
                      </a:r>
                      <a:r>
                        <a:rPr lang="en-GB" sz="2000" b="0" strike="noStrike" spc="-1" dirty="0" err="1">
                          <a:solidFill>
                            <a:schemeClr val="tx1"/>
                          </a:solidFill>
                          <a:latin typeface="Century gothic"/>
                        </a:rPr>
                        <a:t>ovale</a:t>
                      </a:r>
                      <a:r>
                        <a:rPr lang="en-GB" sz="2000" b="0" strike="noStrike" spc="-1" dirty="0">
                          <a:solidFill>
                            <a:schemeClr val="tx1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845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/>
                          </a:solidFill>
                          <a:latin typeface="Century gothic"/>
                        </a:rPr>
                        <a:t>Sophie Marceau a la bouche rouge.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845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/>
                          </a:solidFill>
                          <a:latin typeface="Century gothic"/>
                        </a:rPr>
                        <a:t>Alain Delon a les </a:t>
                      </a:r>
                      <a:r>
                        <a:rPr lang="en-GB" sz="2000" b="0" strike="noStrike" spc="-1" dirty="0" err="1">
                          <a:solidFill>
                            <a:schemeClr val="tx1"/>
                          </a:solidFill>
                          <a:latin typeface="Century gothic"/>
                        </a:rPr>
                        <a:t>cheveux</a:t>
                      </a:r>
                      <a:r>
                        <a:rPr lang="en-GB" sz="2000" b="0" strike="noStrike" spc="-1" dirty="0">
                          <a:solidFill>
                            <a:schemeClr val="tx1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000" b="0" strike="noStrike" spc="-1" dirty="0" err="1">
                          <a:solidFill>
                            <a:schemeClr val="tx1"/>
                          </a:solidFill>
                          <a:latin typeface="Century gothic"/>
                        </a:rPr>
                        <a:t>gris</a:t>
                      </a:r>
                      <a:r>
                        <a:rPr lang="en-GB" sz="2000" b="0" strike="noStrike" spc="-1" dirty="0">
                          <a:solidFill>
                            <a:schemeClr val="tx1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845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/>
                          </a:solidFill>
                          <a:latin typeface="Century gothic"/>
                        </a:rPr>
                        <a:t>Catherine Deneuve a les </a:t>
                      </a:r>
                      <a:r>
                        <a:rPr lang="en-GB" sz="2000" b="0" strike="noStrike" spc="-1" dirty="0" err="1">
                          <a:solidFill>
                            <a:schemeClr val="tx1"/>
                          </a:solidFill>
                          <a:latin typeface="Century gothic"/>
                        </a:rPr>
                        <a:t>cheveux</a:t>
                      </a:r>
                      <a:r>
                        <a:rPr lang="en-GB" sz="2000" b="0" strike="noStrike" spc="-1" dirty="0">
                          <a:solidFill>
                            <a:schemeClr val="tx1"/>
                          </a:solidFill>
                          <a:latin typeface="Century gothic"/>
                        </a:rPr>
                        <a:t> blonds.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8C63E447-8864-4E09-A3A2-1FEE131425CB}"/>
              </a:ext>
            </a:extLst>
          </p:cNvPr>
          <p:cNvSpPr txBox="1"/>
          <p:nvPr/>
        </p:nvSpPr>
        <p:spPr>
          <a:xfrm>
            <a:off x="2554208" y="4215062"/>
            <a:ext cx="9872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Les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acteurs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sont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comment ?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descriptions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0E3A9A-ECB4-419D-B285-799A2DF55E25}"/>
              </a:ext>
            </a:extLst>
          </p:cNvPr>
          <p:cNvSpPr txBox="1"/>
          <p:nvPr/>
        </p:nvSpPr>
        <p:spPr>
          <a:xfrm>
            <a:off x="2584455" y="10053488"/>
            <a:ext cx="5179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Adèle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décrit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personne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la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famille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description an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anglais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413608-0BDE-460E-BD97-27AF635CD822}"/>
              </a:ext>
            </a:extLst>
          </p:cNvPr>
          <p:cNvSpPr txBox="1"/>
          <p:nvPr/>
        </p:nvSpPr>
        <p:spPr>
          <a:xfrm>
            <a:off x="834836" y="11116982"/>
            <a:ext cx="8376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Today is </a:t>
            </a:r>
            <a:r>
              <a:rPr lang="en-GB" sz="2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_____________________________.</a:t>
            </a:r>
            <a:endParaRPr lang="en-GB" sz="20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60F8DA-3849-4FD5-B0A6-1D58991596B1}"/>
              </a:ext>
            </a:extLst>
          </p:cNvPr>
          <p:cNvSpPr txBox="1"/>
          <p:nvPr/>
        </p:nvSpPr>
        <p:spPr>
          <a:xfrm>
            <a:off x="834836" y="11759110"/>
            <a:ext cx="8376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Whose _____________ is it 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D555C7-91D0-4418-B893-B473D3D8EABA}"/>
              </a:ext>
            </a:extLst>
          </p:cNvPr>
          <p:cNvSpPr txBox="1"/>
          <p:nvPr/>
        </p:nvSpPr>
        <p:spPr>
          <a:xfrm>
            <a:off x="846028" y="12378423"/>
            <a:ext cx="8376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She </a:t>
            </a:r>
            <a:r>
              <a:rPr lang="en-GB" sz="2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____________________________.</a:t>
            </a:r>
            <a:endParaRPr lang="en-GB" sz="20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172F563-F8A0-41A6-ACCF-4C1A31DD2692}"/>
              </a:ext>
            </a:extLst>
          </p:cNvPr>
          <p:cNvSpPr/>
          <p:nvPr/>
        </p:nvSpPr>
        <p:spPr>
          <a:xfrm>
            <a:off x="418663" y="12976756"/>
            <a:ext cx="4797505" cy="43088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B44F0F82-7A03-488A-B21E-2AA29D607660}"/>
              </a:ext>
            </a:extLst>
          </p:cNvPr>
          <p:cNvSpPr/>
          <p:nvPr/>
        </p:nvSpPr>
        <p:spPr>
          <a:xfrm>
            <a:off x="418662" y="13626768"/>
            <a:ext cx="4797505" cy="43088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_____________________________.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D0464B5-B061-4BC4-AB1B-B7E37A50C287}"/>
              </a:ext>
            </a:extLst>
          </p:cNvPr>
          <p:cNvSpPr/>
          <p:nvPr/>
        </p:nvSpPr>
        <p:spPr>
          <a:xfrm>
            <a:off x="361625" y="14190972"/>
            <a:ext cx="10002100" cy="56077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_____________________________________________________________________.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0CF284F-22A2-45C4-AA9D-301B6F27CC68}"/>
              </a:ext>
            </a:extLst>
          </p:cNvPr>
          <p:cNvSpPr/>
          <p:nvPr/>
        </p:nvSpPr>
        <p:spPr>
          <a:xfrm>
            <a:off x="268533" y="14897632"/>
            <a:ext cx="6374123" cy="43088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_______________________________________.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CD9148D-BBB5-45E9-A98D-D6A7F7CBF151}"/>
              </a:ext>
            </a:extLst>
          </p:cNvPr>
          <p:cNvSpPr/>
          <p:nvPr/>
        </p:nvSpPr>
        <p:spPr>
          <a:xfrm>
            <a:off x="180804" y="11660501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437AFCC-00BA-4CF9-AACA-8DE455CEEFC6}"/>
              </a:ext>
            </a:extLst>
          </p:cNvPr>
          <p:cNvSpPr/>
          <p:nvPr/>
        </p:nvSpPr>
        <p:spPr>
          <a:xfrm>
            <a:off x="180804" y="12352404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C3BA055-68DF-4C14-B434-0FD047D5D98A}"/>
              </a:ext>
            </a:extLst>
          </p:cNvPr>
          <p:cNvSpPr/>
          <p:nvPr/>
        </p:nvSpPr>
        <p:spPr>
          <a:xfrm>
            <a:off x="180804" y="12958741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A4A8FC4-41CE-4257-9D52-D65DF9060B37}"/>
              </a:ext>
            </a:extLst>
          </p:cNvPr>
          <p:cNvSpPr/>
          <p:nvPr/>
        </p:nvSpPr>
        <p:spPr>
          <a:xfrm>
            <a:off x="184373" y="13619801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AC358A0-994C-47E9-94A3-810A633FC19F}"/>
              </a:ext>
            </a:extLst>
          </p:cNvPr>
          <p:cNvSpPr/>
          <p:nvPr/>
        </p:nvSpPr>
        <p:spPr>
          <a:xfrm>
            <a:off x="180804" y="14277312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218DBBE-9E7F-4922-B751-748B622A11D3}"/>
              </a:ext>
            </a:extLst>
          </p:cNvPr>
          <p:cNvSpPr/>
          <p:nvPr/>
        </p:nvSpPr>
        <p:spPr>
          <a:xfrm>
            <a:off x="180804" y="14897632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51BE52-DC8B-4E05-9DBE-B1AABB977B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79333">
            <a:off x="3649870" y="2143261"/>
            <a:ext cx="6335495" cy="1588346"/>
          </a:xfrm>
          <a:prstGeom prst="rect">
            <a:avLst/>
          </a:prstGeom>
        </p:spPr>
      </p:pic>
      <p:pic>
        <p:nvPicPr>
          <p:cNvPr id="44" name="Picture 4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6E6F170D-621D-42F8-BCCE-64526777FB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018" y="11508979"/>
            <a:ext cx="1421842" cy="359503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9A4F27F-3273-4ED6-939A-873CE2169B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496" y="9889115"/>
            <a:ext cx="1859757" cy="1503187"/>
          </a:xfrm>
          <a:prstGeom prst="rect">
            <a:avLst/>
          </a:prstGeom>
        </p:spPr>
      </p:pic>
      <p:sp>
        <p:nvSpPr>
          <p:cNvPr id="54" name="TextBox 53">
            <a:hlinkClick r:id="" action="ppaction://noaction">
              <a:snd r:embed="rId12" name="T1_W12F_6.4.wav"/>
            </a:hlinkClick>
            <a:extLst>
              <a:ext uri="{FF2B5EF4-FFF2-40B4-BE49-F238E27FC236}">
                <a16:creationId xmlns:a16="http://schemas.microsoft.com/office/drawing/2014/main" id="{1C3C980B-C61D-4431-937E-9886C9A4F8B8}"/>
              </a:ext>
            </a:extLst>
          </p:cNvPr>
          <p:cNvSpPr txBox="1"/>
          <p:nvPr/>
        </p:nvSpPr>
        <p:spPr>
          <a:xfrm>
            <a:off x="9034466" y="11405378"/>
            <a:ext cx="1896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000" dirty="0">
                <a:latin typeface="Century Gothic" panose="020B0502020202020204" pitchFamily="34" charset="0"/>
              </a:rPr>
              <a:t>Marie-Ange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DE2162F-2231-4CAA-8554-457B5ADADD03}"/>
              </a:ext>
            </a:extLst>
          </p:cNvPr>
          <p:cNvSpPr/>
          <p:nvPr/>
        </p:nvSpPr>
        <p:spPr>
          <a:xfrm>
            <a:off x="248063" y="15543440"/>
            <a:ext cx="6374123" cy="43088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_______________________________________.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CBEDCD7-6055-4B3C-A07A-68BECFB8513A}"/>
              </a:ext>
            </a:extLst>
          </p:cNvPr>
          <p:cNvSpPr/>
          <p:nvPr/>
        </p:nvSpPr>
        <p:spPr>
          <a:xfrm>
            <a:off x="177886" y="15543325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86605C4-7ED2-4CD0-8F0A-153F7BF6BE2E}"/>
              </a:ext>
            </a:extLst>
          </p:cNvPr>
          <p:cNvSpPr/>
          <p:nvPr/>
        </p:nvSpPr>
        <p:spPr>
          <a:xfrm>
            <a:off x="184373" y="11055893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6039500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9" y="149979"/>
            <a:ext cx="3839922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473113" y="242829"/>
            <a:ext cx="950633" cy="779500"/>
            <a:chOff x="3814354" y="2201705"/>
            <a:chExt cx="579292" cy="47500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47951" y="2251166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51262"/>
            <a:chOff x="10804163" y="15567396"/>
            <a:chExt cx="912053" cy="651262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0939428" y="15686382"/>
              <a:ext cx="617477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47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5EAA638-8EE8-4A27-B7EF-08E804412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215" y="5648790"/>
            <a:ext cx="2903975" cy="982021"/>
          </a:xfrm>
          <a:prstGeom prst="rect">
            <a:avLst/>
          </a:prstGeom>
        </p:spPr>
      </p:pic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B30B407E-5882-4A27-ABE7-192128C602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130087"/>
              </p:ext>
            </p:extLst>
          </p:nvPr>
        </p:nvGraphicFramePr>
        <p:xfrm>
          <a:off x="272513" y="6509709"/>
          <a:ext cx="10039526" cy="5180411"/>
        </p:xfrm>
        <a:graphic>
          <a:graphicData uri="http://schemas.openxmlformats.org/drawingml/2006/table">
            <a:tbl>
              <a:tblPr firstRow="1" bandRow="1"/>
              <a:tblGrid>
                <a:gridCol w="171906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8268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6876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6901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20189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treize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vingt-et-un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quinze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72018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seize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trente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quatorze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720189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excellent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centre commercial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magasin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72018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l’église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pont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rue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720189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rond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roux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crépu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72018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yeux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visage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ovale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59277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cheveux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l’acteur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nez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4DD653DB-CDAB-4288-A8D3-058DB85EB4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106" y="8569474"/>
            <a:ext cx="1019171" cy="862105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1A49A64A-80E4-45DE-BF36-E244BC2B3C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49" y="7079539"/>
            <a:ext cx="1019171" cy="9464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3125448-0883-45CE-95A5-A2CEECA337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430" y="10179751"/>
            <a:ext cx="998847" cy="87876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F2E4685-5A9A-4670-ACEF-321064EB6237}"/>
              </a:ext>
            </a:extLst>
          </p:cNvPr>
          <p:cNvSpPr txBox="1"/>
          <p:nvPr/>
        </p:nvSpPr>
        <p:spPr>
          <a:xfrm>
            <a:off x="1442119" y="7375229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6FD654-F2C4-4757-B9C9-3E36F07BBB75}"/>
              </a:ext>
            </a:extLst>
          </p:cNvPr>
          <p:cNvSpPr txBox="1"/>
          <p:nvPr/>
        </p:nvSpPr>
        <p:spPr>
          <a:xfrm>
            <a:off x="1497832" y="8760879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239E34-7DF9-48EE-9897-5044955FABBC}"/>
              </a:ext>
            </a:extLst>
          </p:cNvPr>
          <p:cNvSpPr txBox="1"/>
          <p:nvPr/>
        </p:nvSpPr>
        <p:spPr>
          <a:xfrm>
            <a:off x="1531549" y="10351833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E1B1248-B81E-4E81-8336-4FCDC04A20A0}"/>
              </a:ext>
            </a:extLst>
          </p:cNvPr>
          <p:cNvSpPr/>
          <p:nvPr/>
        </p:nvSpPr>
        <p:spPr>
          <a:xfrm>
            <a:off x="3080310" y="5856571"/>
            <a:ext cx="7557370" cy="46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4B0AF9-B203-4932-85D7-D761ACBAF342}"/>
              </a:ext>
            </a:extLst>
          </p:cNvPr>
          <p:cNvSpPr txBox="1"/>
          <p:nvPr/>
        </p:nvSpPr>
        <p:spPr>
          <a:xfrm>
            <a:off x="898685" y="2031019"/>
            <a:ext cx="4029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The actor has long, black hair.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9F1578-F44E-4446-BEF5-2D6D7D2D77DD}"/>
              </a:ext>
            </a:extLst>
          </p:cNvPr>
          <p:cNvSpPr txBox="1"/>
          <p:nvPr/>
        </p:nvSpPr>
        <p:spPr>
          <a:xfrm>
            <a:off x="909877" y="2650332"/>
            <a:ext cx="8376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The actress has long, blond hair.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E375D9-ED7B-4F17-873F-1FB275B554E1}"/>
              </a:ext>
            </a:extLst>
          </p:cNvPr>
          <p:cNvSpPr txBox="1"/>
          <p:nvPr/>
        </p:nvSpPr>
        <p:spPr>
          <a:xfrm>
            <a:off x="898685" y="3219403"/>
            <a:ext cx="8376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We have green ayes.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8F222E-9173-4B27-AD83-6124ABEF317F}"/>
              </a:ext>
            </a:extLst>
          </p:cNvPr>
          <p:cNvSpPr txBox="1"/>
          <p:nvPr/>
        </p:nvSpPr>
        <p:spPr>
          <a:xfrm>
            <a:off x="909877" y="3852257"/>
            <a:ext cx="8376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She has a round nose.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0BA81C-8CA0-4C25-A6CB-3AEE448F86FC}"/>
              </a:ext>
            </a:extLst>
          </p:cNvPr>
          <p:cNvSpPr txBox="1"/>
          <p:nvPr/>
        </p:nvSpPr>
        <p:spPr>
          <a:xfrm>
            <a:off x="912257" y="4419858"/>
            <a:ext cx="11428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She has an oval face.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724F9F-2317-4962-A736-EB68C99AB4C2}"/>
              </a:ext>
            </a:extLst>
          </p:cNvPr>
          <p:cNvSpPr txBox="1"/>
          <p:nvPr/>
        </p:nvSpPr>
        <p:spPr>
          <a:xfrm>
            <a:off x="912258" y="5056893"/>
            <a:ext cx="5364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The actresses have long, red hair.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2562E29-B95D-4C13-BA5E-0E1C9F73A0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513" y="1070886"/>
            <a:ext cx="2377646" cy="85351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9AC05FB-8197-4224-B990-6C5EAE8E99E8}"/>
              </a:ext>
            </a:extLst>
          </p:cNvPr>
          <p:cNvSpPr txBox="1"/>
          <p:nvPr/>
        </p:nvSpPr>
        <p:spPr>
          <a:xfrm>
            <a:off x="2617476" y="1301947"/>
            <a:ext cx="4831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comment ?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vrai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faux ?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47FB855-6519-45EE-A124-1C6BDB16BE94}"/>
              </a:ext>
            </a:extLst>
          </p:cNvPr>
          <p:cNvSpPr/>
          <p:nvPr/>
        </p:nvSpPr>
        <p:spPr>
          <a:xfrm>
            <a:off x="243428" y="2044337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830D9A7-C2FF-4FBE-8CA5-FEFFE091A761}"/>
              </a:ext>
            </a:extLst>
          </p:cNvPr>
          <p:cNvSpPr/>
          <p:nvPr/>
        </p:nvSpPr>
        <p:spPr>
          <a:xfrm>
            <a:off x="250215" y="2620810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1EF764D-01F4-4668-A75D-931DBFCBA490}"/>
              </a:ext>
            </a:extLst>
          </p:cNvPr>
          <p:cNvSpPr/>
          <p:nvPr/>
        </p:nvSpPr>
        <p:spPr>
          <a:xfrm>
            <a:off x="249606" y="3180923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83D1FC2-CE9B-4D4B-818D-A33A16A2CEF1}"/>
              </a:ext>
            </a:extLst>
          </p:cNvPr>
          <p:cNvSpPr/>
          <p:nvPr/>
        </p:nvSpPr>
        <p:spPr>
          <a:xfrm>
            <a:off x="234470" y="3838842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318DF0C-FC94-471B-916F-C60726846729}"/>
              </a:ext>
            </a:extLst>
          </p:cNvPr>
          <p:cNvSpPr/>
          <p:nvPr/>
        </p:nvSpPr>
        <p:spPr>
          <a:xfrm>
            <a:off x="230260" y="4400967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E29FA40-9488-4A29-82A5-EB629BE1DDF7}"/>
              </a:ext>
            </a:extLst>
          </p:cNvPr>
          <p:cNvSpPr/>
          <p:nvPr/>
        </p:nvSpPr>
        <p:spPr>
          <a:xfrm>
            <a:off x="250215" y="5021141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45" name="Picture 2" descr="Navidad, El Árbol De Navidad, Bell, Calcetín, Un Regalo">
            <a:extLst>
              <a:ext uri="{FF2B5EF4-FFF2-40B4-BE49-F238E27FC236}">
                <a16:creationId xmlns:a16="http://schemas.microsoft.com/office/drawing/2014/main" id="{BDBDFB27-5EBB-4D57-8BC9-E5BE1C05FE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3" r="27968" b="37333"/>
          <a:stretch/>
        </p:blipFill>
        <p:spPr bwMode="auto">
          <a:xfrm>
            <a:off x="548430" y="12479067"/>
            <a:ext cx="2033793" cy="323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Navidad, Decoraciones, Decoración, Verde, Antecedentes">
            <a:extLst>
              <a:ext uri="{FF2B5EF4-FFF2-40B4-BE49-F238E27FC236}">
                <a16:creationId xmlns:a16="http://schemas.microsoft.com/office/drawing/2014/main" id="{3FC3034E-D180-492F-955D-E67AAA7E3A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1" t="50000" r="24666"/>
          <a:stretch/>
        </p:blipFill>
        <p:spPr bwMode="auto">
          <a:xfrm>
            <a:off x="959808" y="12138848"/>
            <a:ext cx="878562" cy="84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Navidad, Decoraciones, Decoración, Verde, Antecedentes">
            <a:extLst>
              <a:ext uri="{FF2B5EF4-FFF2-40B4-BE49-F238E27FC236}">
                <a16:creationId xmlns:a16="http://schemas.microsoft.com/office/drawing/2014/main" id="{E4CD39E2-0047-4A80-A775-9E30A0F141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04" b="57634"/>
          <a:stretch/>
        </p:blipFill>
        <p:spPr bwMode="auto">
          <a:xfrm rot="2115972">
            <a:off x="10249821" y="730611"/>
            <a:ext cx="1769340" cy="116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Navidad, Decoraciones, Decoración, Verde, Antecedentes">
            <a:extLst>
              <a:ext uri="{FF2B5EF4-FFF2-40B4-BE49-F238E27FC236}">
                <a16:creationId xmlns:a16="http://schemas.microsoft.com/office/drawing/2014/main" id="{2D143C25-BCD4-4322-A2D2-0C347A324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04" b="57634"/>
          <a:stretch/>
        </p:blipFill>
        <p:spPr bwMode="auto">
          <a:xfrm rot="19834045">
            <a:off x="9875338" y="14022430"/>
            <a:ext cx="1769340" cy="116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C37075-368E-4EBD-82C0-B970BD4A332F}"/>
              </a:ext>
            </a:extLst>
          </p:cNvPr>
          <p:cNvSpPr txBox="1"/>
          <p:nvPr/>
        </p:nvSpPr>
        <p:spPr>
          <a:xfrm>
            <a:off x="2652998" y="12957515"/>
            <a:ext cx="8582033" cy="1015663"/>
          </a:xfrm>
          <a:prstGeom prst="rect">
            <a:avLst/>
          </a:prstGeom>
          <a:solidFill>
            <a:srgbClr val="FFFAEB"/>
          </a:solidFill>
        </p:spPr>
        <p:txBody>
          <a:bodyPr wrap="square" rtlCol="0">
            <a:spAutoFit/>
          </a:bodyPr>
          <a:lstStyle/>
          <a:p>
            <a:r>
              <a:rPr lang="en-GB" sz="6000" dirty="0">
                <a:latin typeface="Cavolini" panose="03000502040302020204" pitchFamily="66" charset="0"/>
                <a:cs typeface="Cavolini" panose="03000502040302020204" pitchFamily="66" charset="0"/>
              </a:rPr>
              <a:t>J _ y _ _ _   N _ _ _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4B521CD-C4C7-421C-9EE4-45CBD99CFFE6}"/>
              </a:ext>
            </a:extLst>
          </p:cNvPr>
          <p:cNvSpPr/>
          <p:nvPr/>
        </p:nvSpPr>
        <p:spPr>
          <a:xfrm>
            <a:off x="2754669" y="11974415"/>
            <a:ext cx="75573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still remember how to wish people ‘Happy Christmas’ in French? Write it here.</a:t>
            </a:r>
            <a:endParaRPr kumimoji="0" lang="en-GB" sz="28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CFC81E3-F202-4B39-A346-FDCBA3A830F1}"/>
              </a:ext>
            </a:extLst>
          </p:cNvPr>
          <p:cNvGrpSpPr/>
          <p:nvPr/>
        </p:nvGrpSpPr>
        <p:grpSpPr>
          <a:xfrm>
            <a:off x="6218821" y="1808373"/>
            <a:ext cx="4350984" cy="3806205"/>
            <a:chOff x="7841018" y="1099372"/>
            <a:chExt cx="7233936" cy="5497038"/>
          </a:xfrm>
        </p:grpSpPr>
        <p:pic>
          <p:nvPicPr>
            <p:cNvPr id="42" name="Picture 4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95AE7D2-2C0E-4EA5-9B66-22C94CCB1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018F69"/>
                </a:clrFrom>
                <a:clrTo>
                  <a:srgbClr val="018F69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47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1018" y="1099372"/>
              <a:ext cx="7233936" cy="5497038"/>
            </a:xfrm>
            <a:prstGeom prst="rect">
              <a:avLst/>
            </a:prstGeom>
          </p:spPr>
        </p:pic>
        <p:pic>
          <p:nvPicPr>
            <p:cNvPr id="43" name="Picture 42" descr="A person in a suit&#10;&#10;Description automatically generated with medium confidence">
              <a:extLst>
                <a:ext uri="{FF2B5EF4-FFF2-40B4-BE49-F238E27FC236}">
                  <a16:creationId xmlns:a16="http://schemas.microsoft.com/office/drawing/2014/main" id="{06800905-BD50-47AD-977F-318F8981E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EFECC"/>
                </a:clrFrom>
                <a:clrTo>
                  <a:srgbClr val="FEFECC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4500" y="1675402"/>
              <a:ext cx="2857500" cy="4286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3704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37915-E707-4DB1-83A9-8F95E7B9B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50" y="236878"/>
            <a:ext cx="10515600" cy="304488"/>
          </a:xfrm>
        </p:spPr>
        <p:txBody>
          <a:bodyPr>
            <a:norm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Term overview</a:t>
            </a:r>
          </a:p>
        </p:txBody>
      </p:sp>
      <p:sp>
        <p:nvSpPr>
          <p:cNvPr id="6" name="CustomShape 5">
            <a:extLst>
              <a:ext uri="{FF2B5EF4-FFF2-40B4-BE49-F238E27FC236}">
                <a16:creationId xmlns:a16="http://schemas.microsoft.com/office/drawing/2014/main" id="{21412631-4548-4EE1-8A69-5BA3F5F58E70}"/>
              </a:ext>
            </a:extLst>
          </p:cNvPr>
          <p:cNvSpPr/>
          <p:nvPr/>
        </p:nvSpPr>
        <p:spPr>
          <a:xfrm rot="21362400">
            <a:off x="5004845" y="2241413"/>
            <a:ext cx="534850" cy="10643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D575BBB-8743-423A-A360-DB512B0D7B7A}"/>
              </a:ext>
            </a:extLst>
          </p:cNvPr>
          <p:cNvSpPr/>
          <p:nvPr/>
        </p:nvSpPr>
        <p:spPr>
          <a:xfrm>
            <a:off x="195057" y="166953"/>
            <a:ext cx="4130531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learning</a:t>
            </a:r>
            <a:endParaRPr lang="en-GB" sz="3938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6462308-1E0C-477D-823F-D9A1B0BE57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012449"/>
              </p:ext>
            </p:extLst>
          </p:nvPr>
        </p:nvGraphicFramePr>
        <p:xfrm>
          <a:off x="248650" y="1217326"/>
          <a:ext cx="11586298" cy="14801795"/>
        </p:xfrm>
        <a:graphic>
          <a:graphicData uri="http://schemas.openxmlformats.org/drawingml/2006/table">
            <a:tbl>
              <a:tblPr firstRow="1"/>
              <a:tblGrid>
                <a:gridCol w="1218643">
                  <a:extLst>
                    <a:ext uri="{9D8B030D-6E8A-4147-A177-3AD203B41FA5}">
                      <a16:colId xmlns:a16="http://schemas.microsoft.com/office/drawing/2014/main" val="1208012294"/>
                    </a:ext>
                  </a:extLst>
                </a:gridCol>
                <a:gridCol w="2381693">
                  <a:extLst>
                    <a:ext uri="{9D8B030D-6E8A-4147-A177-3AD203B41FA5}">
                      <a16:colId xmlns:a16="http://schemas.microsoft.com/office/drawing/2014/main" val="1681355047"/>
                    </a:ext>
                  </a:extLst>
                </a:gridCol>
                <a:gridCol w="3636335">
                  <a:extLst>
                    <a:ext uri="{9D8B030D-6E8A-4147-A177-3AD203B41FA5}">
                      <a16:colId xmlns:a16="http://schemas.microsoft.com/office/drawing/2014/main" val="3512386996"/>
                    </a:ext>
                  </a:extLst>
                </a:gridCol>
                <a:gridCol w="2351465">
                  <a:extLst>
                    <a:ext uri="{9D8B030D-6E8A-4147-A177-3AD203B41FA5}">
                      <a16:colId xmlns:a16="http://schemas.microsoft.com/office/drawing/2014/main" val="2121314180"/>
                    </a:ext>
                  </a:extLst>
                </a:gridCol>
                <a:gridCol w="1998162">
                  <a:extLst>
                    <a:ext uri="{9D8B030D-6E8A-4147-A177-3AD203B41FA5}">
                      <a16:colId xmlns:a16="http://schemas.microsoft.com/office/drawing/2014/main" val="2337718963"/>
                    </a:ext>
                  </a:extLst>
                </a:gridCol>
              </a:tblGrid>
              <a:tr h="114913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UNIT</a:t>
                      </a:r>
                      <a:endParaRPr lang="en-GB" sz="23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Context </a:t>
                      </a: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Communication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Culture</a:t>
                      </a:r>
                      <a:endParaRPr lang="en-GB" sz="23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Key ideas </a:t>
                      </a:r>
                      <a:b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(GRAMMAR)</a:t>
                      </a:r>
                      <a:endParaRPr lang="en-GB" sz="23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PHONICS </a:t>
                      </a:r>
                      <a:endParaRPr lang="en-GB" sz="23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VOCABULARY</a:t>
                      </a:r>
                      <a:endParaRPr lang="en-GB" sz="23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993797"/>
                  </a:ext>
                </a:extLst>
              </a:tr>
              <a:tr h="592366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Unit 1 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(W1-7)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2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Interactions</a:t>
                      </a:r>
                    </a:p>
                    <a:p>
                      <a:pPr marL="180975" lvl="0" indent="-952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back to school (Haiti)</a:t>
                      </a:r>
                    </a:p>
                    <a:p>
                      <a:pPr marL="180975" lvl="0" indent="-952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online exchange</a:t>
                      </a:r>
                    </a:p>
                    <a:p>
                      <a:pPr marL="180975" lvl="0" indent="-952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dates, festivals and concerts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2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0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Talking about being (we, you (all), they)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Essential verb: </a:t>
                      </a:r>
                      <a:b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to be, being – </a:t>
                      </a:r>
                      <a:r>
                        <a:rPr lang="en-GB" sz="20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ÊTRE</a:t>
                      </a:r>
                    </a:p>
                    <a:p>
                      <a:pPr marL="361950" marR="0" lvl="1" indent="-169863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we are – </a:t>
                      </a:r>
                      <a:r>
                        <a:rPr lang="en-GB" sz="20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0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sommes</a:t>
                      </a:r>
                      <a:endParaRPr lang="en-GB" sz="20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61950" marR="0" lvl="1" indent="-169863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you (all) are – </a:t>
                      </a:r>
                      <a:r>
                        <a:rPr lang="en-GB" sz="20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0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êtes</a:t>
                      </a:r>
                      <a:endParaRPr lang="en-GB" sz="20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61950" marR="0" lvl="1" indent="-169863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they are (m) – </a:t>
                      </a:r>
                      <a:r>
                        <a:rPr lang="en-GB" sz="20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ils</a:t>
                      </a:r>
                      <a:r>
                        <a:rPr lang="en-GB" sz="20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sont</a:t>
                      </a:r>
                      <a:endParaRPr lang="en-GB" sz="20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61950" marR="0" lvl="1" indent="-169863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they are (f) – </a:t>
                      </a:r>
                      <a:r>
                        <a:rPr lang="en-GB" sz="20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elles</a:t>
                      </a:r>
                      <a:r>
                        <a:rPr lang="en-GB" sz="20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sont</a:t>
                      </a:r>
                      <a:endParaRPr lang="en-GB" sz="20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92087" marR="0" lvl="1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20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Adjective agreement for m/f plural (as complement to verb)</a:t>
                      </a:r>
                    </a:p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raised intonation + </a:t>
                      </a:r>
                      <a:r>
                        <a:rPr lang="en-GB" sz="2000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WH-word</a:t>
                      </a: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questions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Silent final consonants [SFC] 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– t, s, d, x</a:t>
                      </a:r>
                    </a:p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Liaison (t), (s)</a:t>
                      </a:r>
                    </a:p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SSC [a] vs [an/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/am/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em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SSC [i] vs [(a)in/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im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SSC [u] vs [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SSC [on/om]</a:t>
                      </a:r>
                    </a:p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SSC closed [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[ vs open [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Simple greetings</a:t>
                      </a: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Verb </a:t>
                      </a:r>
                      <a:r>
                        <a:rPr lang="en-GB" sz="20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être</a:t>
                      </a:r>
                      <a:endParaRPr lang="en-GB" sz="20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Range of adjectives</a:t>
                      </a: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Numbers 16-31</a:t>
                      </a: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Time adverbs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1524304"/>
                  </a:ext>
                </a:extLst>
              </a:tr>
              <a:tr h="657866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Unit 2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(W8-12)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5725" lv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Interactions</a:t>
                      </a:r>
                    </a:p>
                    <a:p>
                      <a:pPr marL="180975" lvl="0" indent="-90488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describing town/village</a:t>
                      </a:r>
                    </a:p>
                    <a:p>
                      <a:pPr marL="180975" lvl="0" indent="-90488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comparing</a:t>
                      </a:r>
                    </a:p>
                    <a:p>
                      <a:pPr marL="180975" lvl="0" indent="-90488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physical description (celebrities)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7462" marR="0" lvl="1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0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Talking about having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Essential verb: </a:t>
                      </a:r>
                      <a:b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to have, having – </a:t>
                      </a:r>
                      <a:r>
                        <a:rPr lang="en-GB" sz="20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AVOIR</a:t>
                      </a:r>
                    </a:p>
                    <a:p>
                      <a:pPr marL="361950" marR="0" lvl="1" indent="-19208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we have – </a:t>
                      </a:r>
                      <a:r>
                        <a:rPr lang="en-GB" sz="20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0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avons</a:t>
                      </a:r>
                      <a:endParaRPr lang="en-GB" sz="20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61950" marR="0" lvl="1" indent="-19208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you (all) have – </a:t>
                      </a:r>
                      <a:r>
                        <a:rPr lang="en-GB" sz="20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0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avez</a:t>
                      </a:r>
                      <a:endParaRPr lang="en-GB" sz="20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61950" marR="0" lvl="1" indent="-19208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they have (m) – </a:t>
                      </a:r>
                      <a:r>
                        <a:rPr lang="en-GB" sz="20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ils</a:t>
                      </a:r>
                      <a:r>
                        <a:rPr lang="en-GB" sz="20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ont</a:t>
                      </a:r>
                      <a:endParaRPr lang="en-GB" sz="20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61950" marR="0" lvl="1" indent="-19208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they have (f) – </a:t>
                      </a:r>
                      <a:r>
                        <a:rPr lang="en-GB" sz="20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elles</a:t>
                      </a:r>
                      <a:r>
                        <a:rPr lang="en-GB" sz="20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ont</a:t>
                      </a:r>
                      <a:endParaRPr lang="en-GB" sz="20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69862" marR="0" lvl="1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20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Pre- and postnominal adjectives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marR="0" lvl="0" indent="-95250" algn="l" defTabSz="6858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SFe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SSC [(e)au/o]</a:t>
                      </a:r>
                    </a:p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Liaison</a:t>
                      </a:r>
                    </a:p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SSC [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Verb </a:t>
                      </a:r>
                      <a:r>
                        <a:rPr lang="en-GB" sz="2000" b="1" u="none" strike="noStrike" kern="1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avoir</a:t>
                      </a:r>
                      <a:endParaRPr lang="en-GB" sz="2000" b="1" u="none" strike="noStrike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Range of singular and plural  m/f nouns</a:t>
                      </a:r>
                    </a:p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Places in town </a:t>
                      </a:r>
                    </a:p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Place prepositions</a:t>
                      </a:r>
                    </a:p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Adjectives for face and hair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3155864"/>
                  </a:ext>
                </a:extLst>
              </a:tr>
              <a:tr h="1150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Unit 3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(W13-14)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Revision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Canada (V)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Revisit key ideas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952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Revisit SSC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lvl="0" indent="-84138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Revisit vocabulary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0731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15036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3992409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541532" y="199501"/>
            <a:ext cx="915123" cy="748824"/>
            <a:chOff x="3814354" y="2201705"/>
            <a:chExt cx="557653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26312" y="2227050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13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51262"/>
            <a:chOff x="10804163" y="15567396"/>
            <a:chExt cx="912053" cy="651262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0939428" y="15686382"/>
              <a:ext cx="579005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48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6B00A0B-EAEB-4A44-BD6C-91F18B9AD693}"/>
              </a:ext>
            </a:extLst>
          </p:cNvPr>
          <p:cNvSpPr txBox="1"/>
          <p:nvPr/>
        </p:nvSpPr>
        <p:spPr>
          <a:xfrm>
            <a:off x="274878" y="1808373"/>
            <a:ext cx="81921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People think the words for this song were written around 1965.  It is sung as a round.</a:t>
            </a:r>
            <a:endParaRPr lang="en-GB" sz="2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51DD5CB-33D1-4886-A261-0C5F3266FF49}"/>
              </a:ext>
            </a:extLst>
          </p:cNvPr>
          <p:cNvSpPr/>
          <p:nvPr/>
        </p:nvSpPr>
        <p:spPr>
          <a:xfrm>
            <a:off x="274878" y="2631654"/>
            <a:ext cx="81921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  <a:ea typeface="Times New Roman" panose="02020603050405020304" pitchFamily="18" charset="0"/>
              </a:rPr>
              <a:t>Look at the words. Which word means ‘wind’ do you think?</a:t>
            </a:r>
            <a:endParaRPr lang="en-GB" sz="2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B1A51C-30AA-4556-B521-6AA75106C22A}"/>
              </a:ext>
            </a:extLst>
          </p:cNvPr>
          <p:cNvSpPr txBox="1"/>
          <p:nvPr/>
        </p:nvSpPr>
        <p:spPr>
          <a:xfrm>
            <a:off x="229007" y="1178294"/>
            <a:ext cx="10957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Modern Love" panose="04090805081005020601" pitchFamily="82" charset="0"/>
                <a:ea typeface="MS PGothic" panose="020B0600070205080204" pitchFamily="34" charset="-128"/>
                <a:cs typeface="+mn-cs"/>
              </a:rPr>
              <a:t>Une chanson : 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Vent frais, vent du matin</a:t>
            </a:r>
          </a:p>
        </p:txBody>
      </p:sp>
      <p:pic>
        <p:nvPicPr>
          <p:cNvPr id="34" name="Picture 33" descr="A logo with a circle and text&#10;&#10;Description automatically generated">
            <a:extLst>
              <a:ext uri="{FF2B5EF4-FFF2-40B4-BE49-F238E27FC236}">
                <a16:creationId xmlns:a16="http://schemas.microsoft.com/office/drawing/2014/main" id="{03AB6A51-BDD5-40F5-8620-3393F613D2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769" y="583429"/>
            <a:ext cx="1087018" cy="992277"/>
          </a:xfrm>
          <a:prstGeom prst="rect">
            <a:avLst/>
          </a:prstGeom>
        </p:spPr>
      </p:pic>
      <p:sp>
        <p:nvSpPr>
          <p:cNvPr id="35" name="TextBox 5">
            <a:extLst>
              <a:ext uri="{FF2B5EF4-FFF2-40B4-BE49-F238E27FC236}">
                <a16:creationId xmlns:a16="http://schemas.microsoft.com/office/drawing/2014/main" id="{4BC14733-588E-4DCE-A2E8-5009A011E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78" y="3707254"/>
            <a:ext cx="4618572" cy="3346109"/>
          </a:xfrm>
          <a:prstGeom prst="rect">
            <a:avLst/>
          </a:prstGeom>
          <a:solidFill>
            <a:srgbClr val="DEEAF6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GB" sz="2400" dirty="0">
                <a:latin typeface="Century Gothic" panose="020B0502020202020204" pitchFamily="34" charset="0"/>
                <a:ea typeface="DengXian" panose="02010600030101010101" pitchFamily="2" charset="-122"/>
              </a:rPr>
              <a:t>Vent frais, vent du matin </a:t>
            </a:r>
            <a:br>
              <a:rPr lang="en-GB" sz="2400" dirty="0">
                <a:latin typeface="Century Gothic" panose="020B0502020202020204" pitchFamily="34" charset="0"/>
                <a:ea typeface="DengXian" panose="02010600030101010101" pitchFamily="2" charset="-122"/>
              </a:rPr>
            </a:br>
            <a:r>
              <a:rPr lang="en-GB" sz="2400" dirty="0">
                <a:latin typeface="Century Gothic" panose="020B0502020202020204" pitchFamily="34" charset="0"/>
                <a:ea typeface="DengXian" panose="02010600030101010101" pitchFamily="2" charset="-122"/>
              </a:rPr>
              <a:t>Vent qui souffle… </a:t>
            </a:r>
            <a:br>
              <a:rPr lang="en-GB" sz="2400" dirty="0">
                <a:latin typeface="Century Gothic" panose="020B0502020202020204" pitchFamily="34" charset="0"/>
                <a:ea typeface="DengXian" panose="02010600030101010101" pitchFamily="2" charset="-122"/>
              </a:rPr>
            </a:br>
            <a:r>
              <a:rPr lang="en-GB" sz="2400" dirty="0">
                <a:latin typeface="Century Gothic" panose="020B0502020202020204" pitchFamily="34" charset="0"/>
                <a:ea typeface="DengXian" panose="02010600030101010101" pitchFamily="2" charset="-122"/>
              </a:rPr>
              <a:t>aux </a:t>
            </a:r>
            <a:r>
              <a:rPr lang="en-GB" sz="2400" dirty="0" err="1">
                <a:latin typeface="Century Gothic" panose="020B0502020202020204" pitchFamily="34" charset="0"/>
                <a:ea typeface="DengXian" panose="02010600030101010101" pitchFamily="2" charset="-122"/>
              </a:rPr>
              <a:t>sommets</a:t>
            </a:r>
            <a:r>
              <a:rPr lang="en-GB" sz="2400" dirty="0">
                <a:latin typeface="Century Gothic" panose="020B0502020202020204" pitchFamily="34" charset="0"/>
                <a:ea typeface="DengXian" panose="02010600030101010101" pitchFamily="2" charset="-122"/>
              </a:rPr>
              <a:t> des grands pins </a:t>
            </a:r>
            <a:br>
              <a:rPr lang="en-GB" sz="2400" dirty="0">
                <a:latin typeface="Century Gothic" panose="020B0502020202020204" pitchFamily="34" charset="0"/>
                <a:ea typeface="DengXian" panose="02010600030101010101" pitchFamily="2" charset="-122"/>
              </a:rPr>
            </a:br>
            <a:r>
              <a:rPr lang="en-GB" sz="2400" dirty="0">
                <a:latin typeface="Century Gothic" panose="020B0502020202020204" pitchFamily="34" charset="0"/>
                <a:ea typeface="DengXian" panose="02010600030101010101" pitchFamily="2" charset="-122"/>
              </a:rPr>
              <a:t>Joie du vent qui souffle </a:t>
            </a:r>
            <a:br>
              <a:rPr lang="en-GB" sz="2400" dirty="0">
                <a:latin typeface="Century Gothic" panose="020B0502020202020204" pitchFamily="34" charset="0"/>
                <a:ea typeface="DengXian" panose="02010600030101010101" pitchFamily="2" charset="-122"/>
              </a:rPr>
            </a:br>
            <a:r>
              <a:rPr lang="en-GB" sz="2400" dirty="0">
                <a:latin typeface="Century Gothic" panose="020B0502020202020204" pitchFamily="34" charset="0"/>
                <a:ea typeface="DengXian" panose="02010600030101010101" pitchFamily="2" charset="-122"/>
              </a:rPr>
              <a:t>Allons dans le grand </a:t>
            </a:r>
            <a:br>
              <a:rPr lang="en-GB" sz="2400" dirty="0">
                <a:latin typeface="Century Gothic" panose="020B0502020202020204" pitchFamily="34" charset="0"/>
                <a:ea typeface="DengXian" panose="02010600030101010101" pitchFamily="2" charset="-122"/>
              </a:rPr>
            </a:br>
            <a:r>
              <a:rPr lang="en-GB" sz="2400" dirty="0">
                <a:latin typeface="Century Gothic" panose="020B0502020202020204" pitchFamily="34" charset="0"/>
                <a:ea typeface="DengXian" panose="02010600030101010101" pitchFamily="2" charset="-122"/>
              </a:rPr>
              <a:t>Vent frais, vent du matin</a:t>
            </a:r>
          </a:p>
        </p:txBody>
      </p:sp>
      <p:sp>
        <p:nvSpPr>
          <p:cNvPr id="36" name="TextBox 5">
            <a:extLst>
              <a:ext uri="{FF2B5EF4-FFF2-40B4-BE49-F238E27FC236}">
                <a16:creationId xmlns:a16="http://schemas.microsoft.com/office/drawing/2014/main" id="{44A99996-59D2-4F64-8D3B-63E1B786C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3450" y="3707253"/>
            <a:ext cx="4302781" cy="3346109"/>
          </a:xfrm>
          <a:prstGeom prst="rect">
            <a:avLst/>
          </a:prstGeom>
          <a:solidFill>
            <a:srgbClr val="FFFFF3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fr-FR" altLang="en-US" sz="2400" dirty="0">
                <a:latin typeface="Century Gothic" panose="020B0502020202020204" pitchFamily="34" charset="0"/>
              </a:rPr>
              <a:t>Cool wind, morning wind</a:t>
            </a:r>
            <a:br>
              <a:rPr lang="fr-FR" altLang="en-US" sz="2400" dirty="0">
                <a:latin typeface="Century Gothic" panose="020B0502020202020204" pitchFamily="34" charset="0"/>
              </a:rPr>
            </a:br>
            <a:r>
              <a:rPr lang="fr-FR" altLang="en-US" sz="2400" dirty="0">
                <a:latin typeface="Century Gothic" panose="020B0502020202020204" pitchFamily="34" charset="0"/>
              </a:rPr>
              <a:t>Wind that blows...</a:t>
            </a:r>
          </a:p>
          <a:p>
            <a:pPr lvl="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en-US" sz="2400" dirty="0">
                <a:latin typeface="Century Gothic" panose="020B0502020202020204" pitchFamily="34" charset="0"/>
              </a:rPr>
              <a:t>on the tops of the tall pines </a:t>
            </a:r>
          </a:p>
          <a:p>
            <a:pPr lvl="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en-US" sz="2400" dirty="0">
                <a:latin typeface="Century Gothic" panose="020B0502020202020204" pitchFamily="34" charset="0"/>
              </a:rPr>
              <a:t>Joy of the blowing wind </a:t>
            </a:r>
          </a:p>
          <a:p>
            <a:pPr lvl="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en-US" sz="2400" dirty="0">
                <a:latin typeface="Century Gothic" panose="020B0502020202020204" pitchFamily="34" charset="0"/>
              </a:rPr>
              <a:t>Let's go into the big </a:t>
            </a:r>
          </a:p>
          <a:p>
            <a:pPr lvl="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en-US" sz="2400" dirty="0">
                <a:latin typeface="Century Gothic" panose="020B0502020202020204" pitchFamily="34" charset="0"/>
              </a:rPr>
              <a:t>Cool wind, morning wind…</a:t>
            </a:r>
            <a:endParaRPr kumimoji="0" lang="fr-FR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7" name="Picture 3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1CAE9F8-9061-4314-9721-343D134989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40" y="7592294"/>
            <a:ext cx="8448261" cy="5494670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DECCB54-C7FD-4C45-840E-5A799948AE10}"/>
              </a:ext>
            </a:extLst>
          </p:cNvPr>
          <p:cNvSpPr/>
          <p:nvPr/>
        </p:nvSpPr>
        <p:spPr>
          <a:xfrm>
            <a:off x="893804" y="13899412"/>
            <a:ext cx="6954301" cy="1178294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may have heard this tune.  It was written in 1609 by Thomas Ravenscroft and is also sung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with the words: ‘Hey </a:t>
            </a:r>
            <a:r>
              <a:rPr kumimoji="0" lang="en-GB" sz="2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ho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2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noboby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at home…’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1034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4038705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Interactions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480491" y="242746"/>
            <a:ext cx="924681" cy="760849"/>
            <a:chOff x="3814354" y="2201705"/>
            <a:chExt cx="563477" cy="46364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32136" y="2239801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Vert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B9D829D-5A7F-4A8E-B710-061EDFD06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71" y="960136"/>
            <a:ext cx="2274005" cy="85961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DBA70E7-2FFF-403E-904D-FF51C72A33AD}"/>
              </a:ext>
            </a:extLst>
          </p:cNvPr>
          <p:cNvSpPr txBox="1"/>
          <p:nvPr/>
        </p:nvSpPr>
        <p:spPr>
          <a:xfrm>
            <a:off x="2380576" y="1116711"/>
            <a:ext cx="8527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spc="-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</a:rPr>
              <a:t>Noël au Canada. 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Lis le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texte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910866AB-3AE4-4D5B-AA09-F9A39187A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20" y="7167022"/>
            <a:ext cx="2274005" cy="859611"/>
          </a:xfrm>
          <a:prstGeom prst="rect">
            <a:avLst/>
          </a:prstGeom>
        </p:spPr>
      </p:pic>
      <p:pic>
        <p:nvPicPr>
          <p:cNvPr id="59" name="Picture 58" descr="A logo with a circle and text&#10;&#10;Description automatically generated">
            <a:extLst>
              <a:ext uri="{FF2B5EF4-FFF2-40B4-BE49-F238E27FC236}">
                <a16:creationId xmlns:a16="http://schemas.microsoft.com/office/drawing/2014/main" id="{5AA4052F-1C14-474C-AAEE-AB427AF1C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380" y="898804"/>
            <a:ext cx="1485603" cy="13561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8C3F34-D0C0-4EB8-8879-8CAA3552E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16" y="2018494"/>
            <a:ext cx="3572566" cy="476138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2FF1DC8-B252-40DB-9EE8-30F24BDB0F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3320" y="4004284"/>
            <a:ext cx="4415837" cy="284073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79023F26-458F-427A-BF6C-624030900CC8}"/>
              </a:ext>
            </a:extLst>
          </p:cNvPr>
          <p:cNvSpPr txBox="1"/>
          <p:nvPr/>
        </p:nvSpPr>
        <p:spPr>
          <a:xfrm>
            <a:off x="4111795" y="2032454"/>
            <a:ext cx="6096000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2000" dirty="0">
                <a:latin typeface="Century Gothic" panose="020B0502020202020204" pitchFamily="34" charset="0"/>
              </a:rPr>
              <a:t>Chaque décembre, le père Noël reçoit* plus de 1,6 million de lettres.</a:t>
            </a:r>
          </a:p>
          <a:p>
            <a:endParaRPr lang="fr-FR" sz="2000" dirty="0">
              <a:latin typeface="Century Gothic" panose="020B0502020202020204" pitchFamily="34" charset="0"/>
            </a:endParaRPr>
          </a:p>
          <a:p>
            <a:r>
              <a:rPr lang="fr-FR" sz="2000" dirty="0">
                <a:latin typeface="Century Gothic" panose="020B0502020202020204" pitchFamily="34" charset="0"/>
              </a:rPr>
              <a:t>Comme le Canada est multiculturel, le père Noël répond dans 39 langues, et aussi en braille.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90AF808-05CA-4337-BBAD-170D53970CCD}"/>
              </a:ext>
            </a:extLst>
          </p:cNvPr>
          <p:cNvSpPr txBox="1"/>
          <p:nvPr/>
        </p:nvSpPr>
        <p:spPr>
          <a:xfrm>
            <a:off x="7159795" y="4451523"/>
            <a:ext cx="4415837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2000" dirty="0">
                <a:latin typeface="Century Gothic" panose="020B0502020202020204" pitchFamily="34" charset="0"/>
              </a:rPr>
              <a:t>Les enfants ont jusqu’au* 10 décembre pour écrire une lettre à l’adresse de Père Noël : </a:t>
            </a:r>
            <a:br>
              <a:rPr lang="fr-FR" sz="2000" dirty="0">
                <a:latin typeface="Century Gothic" panose="020B0502020202020204" pitchFamily="34" charset="0"/>
              </a:rPr>
            </a:br>
            <a:r>
              <a:rPr lang="fr-FR" sz="2000" dirty="0">
                <a:latin typeface="Century Gothic" panose="020B0502020202020204" pitchFamily="34" charset="0"/>
              </a:rPr>
              <a:t>Père Noël, Pôle Nord, H0H 0H0, Canada.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CB90484-5B1D-4363-8225-CB297B9A9020}"/>
              </a:ext>
            </a:extLst>
          </p:cNvPr>
          <p:cNvSpPr txBox="1"/>
          <p:nvPr/>
        </p:nvSpPr>
        <p:spPr>
          <a:xfrm>
            <a:off x="7729729" y="6498336"/>
            <a:ext cx="4462272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FR" sz="1800" dirty="0">
                <a:latin typeface="Century Gothic" panose="020B0502020202020204" pitchFamily="34" charset="0"/>
              </a:rPr>
              <a:t>reçoit = receives | jusqu’au = until the</a:t>
            </a:r>
            <a:endParaRPr lang="en-GB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B01B8C0-774C-48F6-875D-068DCED27A03}"/>
              </a:ext>
            </a:extLst>
          </p:cNvPr>
          <p:cNvGrpSpPr/>
          <p:nvPr/>
        </p:nvGrpSpPr>
        <p:grpSpPr>
          <a:xfrm>
            <a:off x="508123" y="9499149"/>
            <a:ext cx="4427580" cy="5505133"/>
            <a:chOff x="134331" y="936020"/>
            <a:chExt cx="3625446" cy="6039260"/>
          </a:xfrm>
        </p:grpSpPr>
        <p:pic>
          <p:nvPicPr>
            <p:cNvPr id="64" name="Picture 63" descr="Ilustraciones gratis de Correo aéreo envolvente">
              <a:extLst>
                <a:ext uri="{FF2B5EF4-FFF2-40B4-BE49-F238E27FC236}">
                  <a16:creationId xmlns:a16="http://schemas.microsoft.com/office/drawing/2014/main" id="{FAD1ACF5-8A87-42F3-A78A-9F81FD9188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7" b="11636"/>
            <a:stretch/>
          </p:blipFill>
          <p:spPr bwMode="auto">
            <a:xfrm rot="5400000">
              <a:off x="-1072576" y="2142927"/>
              <a:ext cx="6039260" cy="3625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4" descr="Ilustraciones gratis de Papel">
              <a:extLst>
                <a:ext uri="{FF2B5EF4-FFF2-40B4-BE49-F238E27FC236}">
                  <a16:creationId xmlns:a16="http://schemas.microsoft.com/office/drawing/2014/main" id="{C71D2792-DE71-4787-BCE1-9713AD12C2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33" y="1253887"/>
              <a:ext cx="3277519" cy="5512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DAB933C9-02B5-4716-B368-EEFB64FD9CA9}"/>
              </a:ext>
            </a:extLst>
          </p:cNvPr>
          <p:cNvSpPr txBox="1"/>
          <p:nvPr/>
        </p:nvSpPr>
        <p:spPr>
          <a:xfrm>
            <a:off x="753032" y="10017433"/>
            <a:ext cx="4029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dirty="0">
                <a:solidFill>
                  <a:prstClr val="black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Dear Santa Claus, </a:t>
            </a:r>
          </a:p>
          <a:p>
            <a:pPr defTabSz="914400"/>
            <a:r>
              <a:rPr lang="en-GB" dirty="0">
                <a:solidFill>
                  <a:prstClr val="black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How are you?  I’m very well.  I’m not at school – hurrah! </a:t>
            </a:r>
            <a:br>
              <a:rPr lang="en-GB" dirty="0">
                <a:solidFill>
                  <a:prstClr val="black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br>
              <a:rPr lang="en-GB" dirty="0">
                <a:solidFill>
                  <a:prstClr val="black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GB" dirty="0">
                <a:solidFill>
                  <a:prstClr val="black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Christmas is great.  I’m playing with Pierre, I’m talking with friends and I’m listening to the radio. </a:t>
            </a:r>
          </a:p>
          <a:p>
            <a:pPr defTabSz="914400"/>
            <a:br>
              <a:rPr lang="en-GB" dirty="0">
                <a:solidFill>
                  <a:prstClr val="black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GB" dirty="0">
                <a:solidFill>
                  <a:prstClr val="black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For me, a dog. Please!  I love dogs! For my brother, a game.</a:t>
            </a:r>
          </a:p>
          <a:p>
            <a:pPr defTabSz="914400"/>
            <a:r>
              <a:rPr lang="en-GB" dirty="0">
                <a:solidFill>
                  <a:prstClr val="black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For my mum, a bag and for my dad, a guitar.</a:t>
            </a:r>
          </a:p>
          <a:p>
            <a:pPr defTabSz="914400"/>
            <a:endParaRPr lang="en-GB" dirty="0">
              <a:solidFill>
                <a:prstClr val="black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defTabSz="914400"/>
            <a:r>
              <a:rPr lang="en-GB" dirty="0">
                <a:solidFill>
                  <a:prstClr val="black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Thank you !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A6EA529-5718-447C-821B-EF53F8304343}"/>
              </a:ext>
            </a:extLst>
          </p:cNvPr>
          <p:cNvSpPr txBox="1"/>
          <p:nvPr/>
        </p:nvSpPr>
        <p:spPr>
          <a:xfrm>
            <a:off x="753032" y="14216281"/>
            <a:ext cx="1891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400" dirty="0">
                <a:solidFill>
                  <a:prstClr val="black"/>
                </a:solidFill>
                <a:latin typeface="Lucida Handwriting" panose="03010101010101010101" pitchFamily="66" charset="0"/>
              </a:rPr>
              <a:t>Adèle</a:t>
            </a:r>
          </a:p>
        </p:txBody>
      </p:sp>
      <p:pic>
        <p:nvPicPr>
          <p:cNvPr id="68" name="Picture 4" descr="Navidad, Decoraciones, Decoración, Verde, Antecedentes">
            <a:extLst>
              <a:ext uri="{FF2B5EF4-FFF2-40B4-BE49-F238E27FC236}">
                <a16:creationId xmlns:a16="http://schemas.microsoft.com/office/drawing/2014/main" id="{D2E0B20B-25A8-4F97-B91B-BBFD64FDD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04" b="57634"/>
          <a:stretch/>
        </p:blipFill>
        <p:spPr bwMode="auto">
          <a:xfrm rot="20576986">
            <a:off x="3341109" y="9916487"/>
            <a:ext cx="557095" cy="36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 descr="A cartoon of a child with her hands on her hips&#10;&#10;Description automatically generated">
            <a:extLst>
              <a:ext uri="{FF2B5EF4-FFF2-40B4-BE49-F238E27FC236}">
                <a16:creationId xmlns:a16="http://schemas.microsoft.com/office/drawing/2014/main" id="{283E9405-642E-4900-A2E7-F50FFE06F07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78"/>
          <a:stretch/>
        </p:blipFill>
        <p:spPr>
          <a:xfrm>
            <a:off x="97734" y="8317115"/>
            <a:ext cx="2294263" cy="1546397"/>
          </a:xfrm>
          <a:prstGeom prst="ellipse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BAAFAFC8-64F5-4018-B006-AFE1B5EFB701}"/>
              </a:ext>
            </a:extLst>
          </p:cNvPr>
          <p:cNvGrpSpPr/>
          <p:nvPr/>
        </p:nvGrpSpPr>
        <p:grpSpPr>
          <a:xfrm>
            <a:off x="5191618" y="7474783"/>
            <a:ext cx="6593370" cy="8376303"/>
            <a:chOff x="160590" y="548394"/>
            <a:chExt cx="3625446" cy="603926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4171A4C3-E4D0-4DF0-BC4F-2364ED87E181}"/>
                </a:ext>
              </a:extLst>
            </p:cNvPr>
            <p:cNvGrpSpPr/>
            <p:nvPr/>
          </p:nvGrpSpPr>
          <p:grpSpPr>
            <a:xfrm>
              <a:off x="160590" y="548394"/>
              <a:ext cx="3625446" cy="6039260"/>
              <a:chOff x="134331" y="936020"/>
              <a:chExt cx="3625446" cy="6039260"/>
            </a:xfrm>
          </p:grpSpPr>
          <p:pic>
            <p:nvPicPr>
              <p:cNvPr id="73" name="Picture 2" descr="Ilustraciones gratis de Correo aéreo envolvente">
                <a:extLst>
                  <a:ext uri="{FF2B5EF4-FFF2-40B4-BE49-F238E27FC236}">
                    <a16:creationId xmlns:a16="http://schemas.microsoft.com/office/drawing/2014/main" id="{624BD64F-D57F-4632-AB3D-F930702673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797" b="11636"/>
              <a:stretch/>
            </p:blipFill>
            <p:spPr bwMode="auto">
              <a:xfrm rot="5400000">
                <a:off x="-1072576" y="2142927"/>
                <a:ext cx="6039260" cy="36254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4" descr="Ilustraciones gratis de Papel">
                <a:extLst>
                  <a:ext uri="{FF2B5EF4-FFF2-40B4-BE49-F238E27FC236}">
                    <a16:creationId xmlns:a16="http://schemas.microsoft.com/office/drawing/2014/main" id="{679280FD-98DD-4C77-981C-48CD136E0A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233" y="1253887"/>
                <a:ext cx="3277519" cy="5512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62A906B-0416-4418-A25C-C4624D714415}"/>
                </a:ext>
              </a:extLst>
            </p:cNvPr>
            <p:cNvSpPr txBox="1"/>
            <p:nvPr/>
          </p:nvSpPr>
          <p:spPr>
            <a:xfrm>
              <a:off x="466386" y="1059954"/>
              <a:ext cx="1559191" cy="371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GB" sz="2000" dirty="0">
                  <a:solidFill>
                    <a:srgbClr val="002060"/>
                  </a:solidFill>
                  <a:latin typeface="Segoe Print" panose="02000600000000000000" pitchFamily="2" charset="0"/>
                  <a:cs typeface="Kigelia Arabic Light" panose="020B0604020202020204" pitchFamily="34" charset="-78"/>
                </a:rPr>
                <a:t>Cher</a:t>
              </a:r>
              <a:r>
                <a:rPr lang="en-GB" sz="20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 ________, 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51262"/>
            <a:chOff x="10804163" y="15567396"/>
            <a:chExt cx="912053" cy="651262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0939428" y="15686382"/>
              <a:ext cx="623889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49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E536F942-46D7-47D9-8197-B67726A917B4}"/>
              </a:ext>
            </a:extLst>
          </p:cNvPr>
          <p:cNvSpPr txBox="1"/>
          <p:nvPr/>
        </p:nvSpPr>
        <p:spPr>
          <a:xfrm>
            <a:off x="2387225" y="7345763"/>
            <a:ext cx="652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une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lettre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à </a:t>
            </a:r>
            <a:r>
              <a:rPr lang="fr-FR" sz="2000" b="1" dirty="0">
                <a:latin typeface="Century Gothic" panose="020B0502020202020204" pitchFamily="34" charset="0"/>
              </a:rPr>
              <a:t>Père Noël.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00675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Rectangle: Rounded Corners 177">
            <a:extLst>
              <a:ext uri="{FF2B5EF4-FFF2-40B4-BE49-F238E27FC236}">
                <a16:creationId xmlns:a16="http://schemas.microsoft.com/office/drawing/2014/main" id="{C253B464-1559-44BD-A014-1E7E2ACF75D8}"/>
              </a:ext>
            </a:extLst>
          </p:cNvPr>
          <p:cNvSpPr/>
          <p:nvPr/>
        </p:nvSpPr>
        <p:spPr>
          <a:xfrm>
            <a:off x="6505727" y="12582689"/>
            <a:ext cx="5581065" cy="3558112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708913" y="1302530"/>
            <a:ext cx="11018614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54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02362" y="210726"/>
            <a:ext cx="3348021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Interactions</a:t>
            </a:r>
            <a:endParaRPr lang="en-GB" sz="3938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457779" y="326370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938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</a:t>
              </a:r>
              <a:endParaRPr lang="en-GB" sz="3938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8808463" y="1498245"/>
            <a:ext cx="2957045" cy="672351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2626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626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prononcer</a:t>
              </a:r>
              <a:endParaRPr lang="en-GB" sz="2626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3058885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Vert term 1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242771" y="1177584"/>
            <a:ext cx="2996736" cy="3046921"/>
            <a:chOff x="4876029" y="658369"/>
            <a:chExt cx="1826136" cy="14211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658369"/>
              <a:ext cx="1822690" cy="1421167"/>
              <a:chOff x="4310576" y="978323"/>
              <a:chExt cx="2558030" cy="1923428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1036029"/>
                <a:ext cx="2539805" cy="186572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954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978323"/>
                <a:ext cx="2558030" cy="433528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954" dirty="0"/>
                  <a:t>🎯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47640"/>
              <a:ext cx="184359" cy="14694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954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255136" y="992503"/>
              <a:ext cx="1447029" cy="3257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969" dirty="0">
                  <a:latin typeface="Century Gothic" panose="020B0502020202020204" pitchFamily="34" charset="0"/>
                </a:rPr>
                <a:t>Silent Final Consonants</a:t>
              </a:r>
              <a:endParaRPr lang="en-GB" sz="1969" dirty="0"/>
            </a:p>
          </p:txBody>
        </p: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516FD499-1603-48C6-BDAF-38898A013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016" y="2312401"/>
            <a:ext cx="1426588" cy="2115495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9080B703-5D5B-4EA5-AD02-2CA32E43E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8138" y="2268442"/>
            <a:ext cx="1420491" cy="213988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4FBD8885-646B-4BD7-B5C2-15DAD49EC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7201" y="2243150"/>
            <a:ext cx="1420491" cy="212159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739B1BE6-969C-4FC3-8DD6-1EC19246D4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6802" y="2309155"/>
            <a:ext cx="1420491" cy="2139881"/>
          </a:xfrm>
          <a:prstGeom prst="rect">
            <a:avLst/>
          </a:prstGeom>
        </p:spPr>
      </p:pic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4487DD4-85CC-46C5-977F-7FE73D2D0841}"/>
              </a:ext>
            </a:extLst>
          </p:cNvPr>
          <p:cNvGrpSpPr/>
          <p:nvPr/>
        </p:nvGrpSpPr>
        <p:grpSpPr>
          <a:xfrm>
            <a:off x="197344" y="4511270"/>
            <a:ext cx="2268556" cy="862054"/>
            <a:chOff x="314909" y="12083263"/>
            <a:chExt cx="2268556" cy="862054"/>
          </a:xfrm>
        </p:grpSpPr>
        <p:sp>
          <p:nvSpPr>
            <p:cNvPr id="109" name="Title 1">
              <a:extLst>
                <a:ext uri="{FF2B5EF4-FFF2-40B4-BE49-F238E27FC236}">
                  <a16:creationId xmlns:a16="http://schemas.microsoft.com/office/drawing/2014/main" id="{84C21A58-88DB-44C8-B954-0BA7D4FED693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10" name="Picture 109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74B2EE02-C1D5-4B80-8E0A-E1977B87D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115" name="Table 51">
            <a:extLst>
              <a:ext uri="{FF2B5EF4-FFF2-40B4-BE49-F238E27FC236}">
                <a16:creationId xmlns:a16="http://schemas.microsoft.com/office/drawing/2014/main" id="{639B4F38-1EDC-459D-BD15-E6F038663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780718"/>
              </p:ext>
            </p:extLst>
          </p:nvPr>
        </p:nvGraphicFramePr>
        <p:xfrm>
          <a:off x="384780" y="5464411"/>
          <a:ext cx="11532344" cy="18379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5446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967693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735521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833124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2075280">
                  <a:extLst>
                    <a:ext uri="{9D8B030D-6E8A-4147-A177-3AD203B41FA5}">
                      <a16:colId xmlns:a16="http://schemas.microsoft.com/office/drawing/2014/main" val="1678253473"/>
                    </a:ext>
                  </a:extLst>
                </a:gridCol>
                <a:gridCol w="2075280">
                  <a:extLst>
                    <a:ext uri="{9D8B030D-6E8A-4147-A177-3AD203B41FA5}">
                      <a16:colId xmlns:a16="http://schemas.microsoft.com/office/drawing/2014/main" val="686591650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qui ?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positif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négative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créatif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positive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créative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négatif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</a:tbl>
          </a:graphicData>
        </a:graphic>
      </p:graphicFrame>
      <p:sp>
        <p:nvSpPr>
          <p:cNvPr id="116" name="TextBox 115">
            <a:extLst>
              <a:ext uri="{FF2B5EF4-FFF2-40B4-BE49-F238E27FC236}">
                <a16:creationId xmlns:a16="http://schemas.microsoft.com/office/drawing/2014/main" id="{9791D863-0C8C-4646-B826-2CF777F7043E}"/>
              </a:ext>
            </a:extLst>
          </p:cNvPr>
          <p:cNvSpPr txBox="1"/>
          <p:nvPr/>
        </p:nvSpPr>
        <p:spPr>
          <a:xfrm>
            <a:off x="2474621" y="4668671"/>
            <a:ext cx="730680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4E4F1703-9825-4ECD-8651-A7FF05038C59}"/>
              </a:ext>
            </a:extLst>
          </p:cNvPr>
          <p:cNvSpPr/>
          <p:nvPr/>
        </p:nvSpPr>
        <p:spPr>
          <a:xfrm>
            <a:off x="274878" y="7494013"/>
            <a:ext cx="7221138" cy="4955895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Title 1">
            <a:extLst>
              <a:ext uri="{FF2B5EF4-FFF2-40B4-BE49-F238E27FC236}">
                <a16:creationId xmlns:a16="http://schemas.microsoft.com/office/drawing/2014/main" id="{7CDFEB5D-1C55-415A-8B35-A40DC72480C9}"/>
              </a:ext>
            </a:extLst>
          </p:cNvPr>
          <p:cNvSpPr txBox="1">
            <a:spLocks/>
          </p:cNvSpPr>
          <p:nvPr/>
        </p:nvSpPr>
        <p:spPr>
          <a:xfrm>
            <a:off x="5377068" y="7920545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23" name="Google Shape;170;p8" descr="Jigsaw, Puzzle, Piece, Game, Concept, Solution">
            <a:extLst>
              <a:ext uri="{FF2B5EF4-FFF2-40B4-BE49-F238E27FC236}">
                <a16:creationId xmlns:a16="http://schemas.microsoft.com/office/drawing/2014/main" id="{1B2E7466-0546-4DC3-9A09-BBF8A6E49C3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94731" y="7761610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CustomShape 2">
            <a:extLst>
              <a:ext uri="{FF2B5EF4-FFF2-40B4-BE49-F238E27FC236}">
                <a16:creationId xmlns:a16="http://schemas.microsoft.com/office/drawing/2014/main" id="{63EDF105-2B08-4288-A267-DB39CF1D6C10}"/>
              </a:ext>
            </a:extLst>
          </p:cNvPr>
          <p:cNvSpPr/>
          <p:nvPr/>
        </p:nvSpPr>
        <p:spPr>
          <a:xfrm>
            <a:off x="1331622" y="7578317"/>
            <a:ext cx="28246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[to be | being]</a:t>
            </a:r>
            <a:endParaRPr lang="en-GB" sz="28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2" name="CustomShape 3">
            <a:extLst>
              <a:ext uri="{FF2B5EF4-FFF2-40B4-BE49-F238E27FC236}">
                <a16:creationId xmlns:a16="http://schemas.microsoft.com/office/drawing/2014/main" id="{56FF206B-A6FE-4D3B-AA20-2BAB2142115C}"/>
              </a:ext>
            </a:extLst>
          </p:cNvPr>
          <p:cNvSpPr/>
          <p:nvPr/>
        </p:nvSpPr>
        <p:spPr>
          <a:xfrm>
            <a:off x="342743" y="8080326"/>
            <a:ext cx="7073554" cy="5492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800" b="0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Complète</a:t>
            </a:r>
            <a:r>
              <a:rPr lang="en-GB" sz="28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le </a:t>
            </a:r>
            <a:r>
              <a:rPr lang="en-GB" sz="2800" b="0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verbe</a:t>
            </a:r>
            <a:r>
              <a:rPr lang="en-GB" sz="28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être</a:t>
            </a:r>
            <a:r>
              <a:rPr lang="en-GB" sz="28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: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8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en-GB" sz="28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3" name="Title 1">
            <a:extLst>
              <a:ext uri="{FF2B5EF4-FFF2-40B4-BE49-F238E27FC236}">
                <a16:creationId xmlns:a16="http://schemas.microsoft.com/office/drawing/2014/main" id="{9CC26023-F540-45F9-AB96-185F5A569B25}"/>
              </a:ext>
            </a:extLst>
          </p:cNvPr>
          <p:cNvSpPr txBox="1">
            <a:spLocks/>
          </p:cNvSpPr>
          <p:nvPr/>
        </p:nvSpPr>
        <p:spPr>
          <a:xfrm>
            <a:off x="337400" y="7554306"/>
            <a:ext cx="2278800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être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6" name="CustomShape 5">
            <a:extLst>
              <a:ext uri="{FF2B5EF4-FFF2-40B4-BE49-F238E27FC236}">
                <a16:creationId xmlns:a16="http://schemas.microsoft.com/office/drawing/2014/main" id="{C53A845D-27BF-4DCE-BDE4-B996C878F7C9}"/>
              </a:ext>
            </a:extLst>
          </p:cNvPr>
          <p:cNvSpPr/>
          <p:nvPr/>
        </p:nvSpPr>
        <p:spPr>
          <a:xfrm>
            <a:off x="1953000" y="8789392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 am</a:t>
            </a:r>
            <a:endParaRPr lang="en-GB" sz="28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9" name="Google Shape;180;p8">
            <a:extLst>
              <a:ext uri="{FF2B5EF4-FFF2-40B4-BE49-F238E27FC236}">
                <a16:creationId xmlns:a16="http://schemas.microsoft.com/office/drawing/2014/main" id="{75D87F9C-F02A-4B34-9AB5-9A6C088FC427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3056320" y="8682670"/>
            <a:ext cx="401459" cy="688410"/>
          </a:xfrm>
          <a:prstGeom prst="rect">
            <a:avLst/>
          </a:prstGeom>
          <a:ln>
            <a:noFill/>
          </a:ln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C8863F15-CBC1-41BA-90EC-FDAD0EBA61E9}"/>
              </a:ext>
            </a:extLst>
          </p:cNvPr>
          <p:cNvSpPr txBox="1"/>
          <p:nvPr/>
        </p:nvSpPr>
        <p:spPr>
          <a:xfrm>
            <a:off x="255218" y="8846182"/>
            <a:ext cx="1717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__________</a:t>
            </a:r>
          </a:p>
        </p:txBody>
      </p:sp>
      <p:sp>
        <p:nvSpPr>
          <p:cNvPr id="145" name="CustomShape 5">
            <a:extLst>
              <a:ext uri="{FF2B5EF4-FFF2-40B4-BE49-F238E27FC236}">
                <a16:creationId xmlns:a16="http://schemas.microsoft.com/office/drawing/2014/main" id="{3BEE3201-4DBE-4861-9EEC-2BCEBB01369F}"/>
              </a:ext>
            </a:extLst>
          </p:cNvPr>
          <p:cNvSpPr/>
          <p:nvPr/>
        </p:nvSpPr>
        <p:spPr>
          <a:xfrm>
            <a:off x="1945228" y="9600785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you are</a:t>
            </a:r>
            <a:endParaRPr lang="en-GB" sz="28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FF4CF616-98AA-4181-82BF-7309CD745347}"/>
              </a:ext>
            </a:extLst>
          </p:cNvPr>
          <p:cNvSpPr txBox="1"/>
          <p:nvPr/>
        </p:nvSpPr>
        <p:spPr>
          <a:xfrm>
            <a:off x="247446" y="9657575"/>
            <a:ext cx="1717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__________</a:t>
            </a:r>
          </a:p>
        </p:txBody>
      </p:sp>
      <p:sp>
        <p:nvSpPr>
          <p:cNvPr id="147" name="CustomShape 5">
            <a:extLst>
              <a:ext uri="{FF2B5EF4-FFF2-40B4-BE49-F238E27FC236}">
                <a16:creationId xmlns:a16="http://schemas.microsoft.com/office/drawing/2014/main" id="{902DAE2C-DA0D-4BC5-96ED-73D0A0145887}"/>
              </a:ext>
            </a:extLst>
          </p:cNvPr>
          <p:cNvSpPr/>
          <p:nvPr/>
        </p:nvSpPr>
        <p:spPr>
          <a:xfrm>
            <a:off x="1985743" y="10468968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he is</a:t>
            </a:r>
            <a:endParaRPr lang="en-GB" sz="28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31E27E78-6FC7-437F-972C-5470A50C37C1}"/>
              </a:ext>
            </a:extLst>
          </p:cNvPr>
          <p:cNvSpPr txBox="1"/>
          <p:nvPr/>
        </p:nvSpPr>
        <p:spPr>
          <a:xfrm>
            <a:off x="287961" y="10525758"/>
            <a:ext cx="1717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__________</a:t>
            </a:r>
          </a:p>
        </p:txBody>
      </p:sp>
      <p:sp>
        <p:nvSpPr>
          <p:cNvPr id="149" name="CustomShape 5">
            <a:extLst>
              <a:ext uri="{FF2B5EF4-FFF2-40B4-BE49-F238E27FC236}">
                <a16:creationId xmlns:a16="http://schemas.microsoft.com/office/drawing/2014/main" id="{3E5D21E4-2866-4FAE-B5A4-B142DFCB5644}"/>
              </a:ext>
            </a:extLst>
          </p:cNvPr>
          <p:cNvSpPr/>
          <p:nvPr/>
        </p:nvSpPr>
        <p:spPr>
          <a:xfrm>
            <a:off x="1964888" y="11428868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she is</a:t>
            </a:r>
            <a:endParaRPr lang="en-GB" sz="28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94C82160-F173-4F1D-B76E-203841655BD2}"/>
              </a:ext>
            </a:extLst>
          </p:cNvPr>
          <p:cNvSpPr txBox="1"/>
          <p:nvPr/>
        </p:nvSpPr>
        <p:spPr>
          <a:xfrm>
            <a:off x="267106" y="11485658"/>
            <a:ext cx="1717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__________</a:t>
            </a:r>
          </a:p>
        </p:txBody>
      </p:sp>
      <p:pic>
        <p:nvPicPr>
          <p:cNvPr id="151" name="Picture 2" descr="boy pointing to a girl">
            <a:extLst>
              <a:ext uri="{FF2B5EF4-FFF2-40B4-BE49-F238E27FC236}">
                <a16:creationId xmlns:a16="http://schemas.microsoft.com/office/drawing/2014/main" id="{BE7C6B41-301E-4D79-BB4B-6FF73521A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126" y="9423075"/>
            <a:ext cx="770876" cy="67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 group of kids standing in front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DF8910-18A2-46A5-827D-B838BE2A3E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979" y="10373761"/>
            <a:ext cx="1098023" cy="813958"/>
          </a:xfrm>
          <a:prstGeom prst="rect">
            <a:avLst/>
          </a:prstGeom>
        </p:spPr>
      </p:pic>
      <p:pic>
        <p:nvPicPr>
          <p:cNvPr id="16" name="Picture 15" descr="A picture containing animated cartoon, animation, illustration, clipart&#10;&#10;Description automatically generated">
            <a:extLst>
              <a:ext uri="{FF2B5EF4-FFF2-40B4-BE49-F238E27FC236}">
                <a16:creationId xmlns:a16="http://schemas.microsoft.com/office/drawing/2014/main" id="{044D8B7D-8B8C-4AE7-9096-35CCC4FEB2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979" y="11486847"/>
            <a:ext cx="1098023" cy="819651"/>
          </a:xfrm>
          <a:prstGeom prst="rect">
            <a:avLst/>
          </a:prstGeom>
        </p:spPr>
      </p:pic>
      <p:grpSp>
        <p:nvGrpSpPr>
          <p:cNvPr id="152" name="Group 151">
            <a:extLst>
              <a:ext uri="{FF2B5EF4-FFF2-40B4-BE49-F238E27FC236}">
                <a16:creationId xmlns:a16="http://schemas.microsoft.com/office/drawing/2014/main" id="{902C099B-9192-4CE9-A0BC-B6D224D660AA}"/>
              </a:ext>
            </a:extLst>
          </p:cNvPr>
          <p:cNvGrpSpPr/>
          <p:nvPr/>
        </p:nvGrpSpPr>
        <p:grpSpPr>
          <a:xfrm>
            <a:off x="8209310" y="5921162"/>
            <a:ext cx="3813511" cy="2507941"/>
            <a:chOff x="7820810" y="2983326"/>
            <a:chExt cx="2317628" cy="1575885"/>
          </a:xfrm>
          <a:solidFill>
            <a:schemeClr val="bg1">
              <a:lumMod val="95000"/>
            </a:schemeClr>
          </a:solidFill>
        </p:grpSpPr>
        <p:sp>
          <p:nvSpPr>
            <p:cNvPr id="153" name="Oval Callout 13">
              <a:extLst>
                <a:ext uri="{FF2B5EF4-FFF2-40B4-BE49-F238E27FC236}">
                  <a16:creationId xmlns:a16="http://schemas.microsoft.com/office/drawing/2014/main" id="{3C9B612D-7042-458E-AAD3-253BFC3763B6}"/>
                </a:ext>
              </a:extLst>
            </p:cNvPr>
            <p:cNvSpPr/>
            <p:nvPr/>
          </p:nvSpPr>
          <p:spPr>
            <a:xfrm>
              <a:off x="7820810" y="2983326"/>
              <a:ext cx="2317628" cy="1575885"/>
            </a:xfrm>
            <a:prstGeom prst="wedgeEllipseCallout">
              <a:avLst>
                <a:gd name="adj1" fmla="val -48455"/>
                <a:gd name="adj2" fmla="val 45289"/>
              </a:avLst>
            </a:prstGeom>
            <a:grpFill/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54" name="CustomShape 3">
              <a:extLst>
                <a:ext uri="{FF2B5EF4-FFF2-40B4-BE49-F238E27FC236}">
                  <a16:creationId xmlns:a16="http://schemas.microsoft.com/office/drawing/2014/main" id="{73E29007-E12B-400D-B9DB-FB227102BC51}"/>
                </a:ext>
              </a:extLst>
            </p:cNvPr>
            <p:cNvSpPr/>
            <p:nvPr/>
          </p:nvSpPr>
          <p:spPr>
            <a:xfrm>
              <a:off x="7986565" y="3233110"/>
              <a:ext cx="1986117" cy="125076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90000" tIns="45000" rIns="90000" bIns="4500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-1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Liaison between </a:t>
              </a:r>
              <a:r>
                <a:rPr kumimoji="0" lang="en-GB" sz="2000" b="1" i="0" u="none" strike="noStrike" kern="0" cap="none" spc="-1" normalizeH="0" baseline="0" noProof="0" dirty="0" err="1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être</a:t>
              </a:r>
              <a:r>
                <a:rPr kumimoji="0" lang="en-GB" sz="2000" b="0" i="0" u="none" strike="noStrike" kern="0" cap="none" spc="-1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and adjectives starting with a vowel is </a:t>
              </a:r>
              <a:r>
                <a:rPr kumimoji="0" lang="en-GB" sz="2000" b="0" i="0" u="sng" strike="noStrike" kern="0" cap="none" spc="-1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optiona</a:t>
              </a:r>
              <a:r>
                <a:rPr kumimoji="0" lang="en-GB" sz="2000" b="0" i="0" u="none" strike="noStrike" kern="0" cap="none" spc="-1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l, but </a:t>
              </a:r>
              <a:r>
                <a:rPr kumimoji="0" lang="en-GB" sz="2000" b="0" i="0" u="sng" strike="noStrike" kern="0" cap="none" spc="-1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common</a:t>
              </a:r>
              <a:r>
                <a:rPr kumimoji="0" lang="en-GB" sz="2000" b="0" i="0" u="none" strike="noStrike" kern="0" cap="none" spc="-1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because it makes sentences flow better.</a:t>
              </a:r>
            </a:p>
          </p:txBody>
        </p:sp>
      </p:grpSp>
      <p:pic>
        <p:nvPicPr>
          <p:cNvPr id="155" name="Picture 154" descr="Shape, circle&#10;&#10;Description automatically generated">
            <a:extLst>
              <a:ext uri="{FF2B5EF4-FFF2-40B4-BE49-F238E27FC236}">
                <a16:creationId xmlns:a16="http://schemas.microsoft.com/office/drawing/2014/main" id="{4608DED6-75A6-4E7A-85AB-99CB3ADC3A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96" y="8456607"/>
            <a:ext cx="518288" cy="622336"/>
          </a:xfrm>
          <a:prstGeom prst="rect">
            <a:avLst/>
          </a:prstGeom>
        </p:spPr>
      </p:pic>
      <p:pic>
        <p:nvPicPr>
          <p:cNvPr id="156" name="Google Shape;180;p8">
            <a:extLst>
              <a:ext uri="{FF2B5EF4-FFF2-40B4-BE49-F238E27FC236}">
                <a16:creationId xmlns:a16="http://schemas.microsoft.com/office/drawing/2014/main" id="{9A5C23F4-F15D-4D1E-9B98-E28D999BCC77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7720142" y="8523402"/>
            <a:ext cx="421124" cy="986103"/>
          </a:xfrm>
          <a:prstGeom prst="rect">
            <a:avLst/>
          </a:prstGeom>
          <a:ln>
            <a:noFill/>
          </a:ln>
        </p:spPr>
      </p:pic>
      <p:sp>
        <p:nvSpPr>
          <p:cNvPr id="157" name="Rectangle 156">
            <a:extLst>
              <a:ext uri="{FF2B5EF4-FFF2-40B4-BE49-F238E27FC236}">
                <a16:creationId xmlns:a16="http://schemas.microsoft.com/office/drawing/2014/main" id="{86523259-5700-4EEF-9276-06271BFEF3EA}"/>
              </a:ext>
            </a:extLst>
          </p:cNvPr>
          <p:cNvSpPr/>
          <p:nvPr/>
        </p:nvSpPr>
        <p:spPr>
          <a:xfrm>
            <a:off x="8141266" y="8941251"/>
            <a:ext cx="3065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sui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8" name="Picture 157" descr="Logo&#10;&#10;Description automatically generated">
            <a:extLst>
              <a:ext uri="{FF2B5EF4-FFF2-40B4-BE49-F238E27FC236}">
                <a16:creationId xmlns:a16="http://schemas.microsoft.com/office/drawing/2014/main" id="{ACB61E09-3B37-44A4-B4B6-B23A5AD82B7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484" y="8668006"/>
            <a:ext cx="1034308" cy="880189"/>
          </a:xfrm>
          <a:prstGeom prst="rect">
            <a:avLst/>
          </a:prstGeom>
        </p:spPr>
      </p:pic>
      <p:pic>
        <p:nvPicPr>
          <p:cNvPr id="159" name="Picture 158" descr="Shape, circle&#10;&#10;Description automatically generated">
            <a:extLst>
              <a:ext uri="{FF2B5EF4-FFF2-40B4-BE49-F238E27FC236}">
                <a16:creationId xmlns:a16="http://schemas.microsoft.com/office/drawing/2014/main" id="{A06028E7-2F80-4774-8154-4840EB61F0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353" y="8448384"/>
            <a:ext cx="518288" cy="622336"/>
          </a:xfrm>
          <a:prstGeom prst="rect">
            <a:avLst/>
          </a:prstGeom>
        </p:spPr>
      </p:pic>
      <p:sp>
        <p:nvSpPr>
          <p:cNvPr id="160" name="Rectangle 159">
            <a:extLst>
              <a:ext uri="{FF2B5EF4-FFF2-40B4-BE49-F238E27FC236}">
                <a16:creationId xmlns:a16="http://schemas.microsoft.com/office/drawing/2014/main" id="{9EBAAF60-55AA-4224-B0FD-3C4F1E6B69C6}"/>
              </a:ext>
            </a:extLst>
          </p:cNvPr>
          <p:cNvSpPr/>
          <p:nvPr/>
        </p:nvSpPr>
        <p:spPr>
          <a:xfrm>
            <a:off x="8129710" y="9685776"/>
            <a:ext cx="3065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sui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nglai</a:t>
            </a:r>
            <a:r>
              <a:rPr lang="en-GB" sz="2800" b="1" dirty="0" err="1">
                <a:solidFill>
                  <a:srgbClr val="E7E6E6">
                    <a:lumMod val="50000"/>
                  </a:srgbClr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1" name="Graphic 160" descr="Line arrow Rotate left">
            <a:extLst>
              <a:ext uri="{FF2B5EF4-FFF2-40B4-BE49-F238E27FC236}">
                <a16:creationId xmlns:a16="http://schemas.microsoft.com/office/drawing/2014/main" id="{4A5FB7FD-2EFE-41F9-AA49-5FFAF66522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9768366">
            <a:off x="9332167" y="9991422"/>
            <a:ext cx="474603" cy="474603"/>
          </a:xfrm>
          <a:prstGeom prst="rect">
            <a:avLst/>
          </a:prstGeom>
        </p:spPr>
      </p:pic>
      <p:pic>
        <p:nvPicPr>
          <p:cNvPr id="162" name="Picture 161" descr="Logo&#10;&#10;Description automatically generated">
            <a:extLst>
              <a:ext uri="{FF2B5EF4-FFF2-40B4-BE49-F238E27FC236}">
                <a16:creationId xmlns:a16="http://schemas.microsoft.com/office/drawing/2014/main" id="{662D7068-561E-42E5-B363-3D47361C82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959" y="9471554"/>
            <a:ext cx="1087422" cy="925390"/>
          </a:xfrm>
          <a:prstGeom prst="rect">
            <a:avLst/>
          </a:prstGeom>
        </p:spPr>
      </p:pic>
      <p:sp>
        <p:nvSpPr>
          <p:cNvPr id="163" name="TextBox 162">
            <a:extLst>
              <a:ext uri="{FF2B5EF4-FFF2-40B4-BE49-F238E27FC236}">
                <a16:creationId xmlns:a16="http://schemas.microsoft.com/office/drawing/2014/main" id="{735B8B27-405C-49B4-9997-8C14C0283EF1}"/>
              </a:ext>
            </a:extLst>
          </p:cNvPr>
          <p:cNvSpPr txBox="1"/>
          <p:nvPr/>
        </p:nvSpPr>
        <p:spPr>
          <a:xfrm>
            <a:off x="9259205" y="9470214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164" name="Google Shape;180;p8">
            <a:extLst>
              <a:ext uri="{FF2B5EF4-FFF2-40B4-BE49-F238E27FC236}">
                <a16:creationId xmlns:a16="http://schemas.microsoft.com/office/drawing/2014/main" id="{8A68C5ED-8EB0-4BC4-997F-18004D7B7FB7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7756472" y="9494565"/>
            <a:ext cx="421124" cy="986103"/>
          </a:xfrm>
          <a:prstGeom prst="rect">
            <a:avLst/>
          </a:prstGeom>
          <a:ln>
            <a:noFill/>
          </a:ln>
        </p:spPr>
      </p:pic>
      <p:pic>
        <p:nvPicPr>
          <p:cNvPr id="165" name="Google Shape;181;p8">
            <a:extLst>
              <a:ext uri="{FF2B5EF4-FFF2-40B4-BE49-F238E27FC236}">
                <a16:creationId xmlns:a16="http://schemas.microsoft.com/office/drawing/2014/main" id="{3C2E9782-8DE6-41B9-A354-232D399AC354}"/>
              </a:ext>
            </a:extLst>
          </p:cNvPr>
          <p:cNvPicPr/>
          <p:nvPr/>
        </p:nvPicPr>
        <p:blipFill>
          <a:blip r:embed="rId19"/>
          <a:stretch/>
        </p:blipFill>
        <p:spPr>
          <a:xfrm>
            <a:off x="7637502" y="10557418"/>
            <a:ext cx="984416" cy="723404"/>
          </a:xfrm>
          <a:prstGeom prst="rect">
            <a:avLst/>
          </a:prstGeom>
          <a:ln>
            <a:noFill/>
          </a:ln>
        </p:spPr>
      </p:pic>
      <p:sp>
        <p:nvSpPr>
          <p:cNvPr id="166" name="Rectangle 165">
            <a:extLst>
              <a:ext uri="{FF2B5EF4-FFF2-40B4-BE49-F238E27FC236}">
                <a16:creationId xmlns:a16="http://schemas.microsoft.com/office/drawing/2014/main" id="{E0ED3994-7D41-4F2A-8CBE-CD6980842F33}"/>
              </a:ext>
            </a:extLst>
          </p:cNvPr>
          <p:cNvSpPr/>
          <p:nvPr/>
        </p:nvSpPr>
        <p:spPr>
          <a:xfrm>
            <a:off x="8239629" y="10757602"/>
            <a:ext cx="3065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t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8" name="Picture 167" descr="Logo&#10;&#10;Description automatically generated">
            <a:extLst>
              <a:ext uri="{FF2B5EF4-FFF2-40B4-BE49-F238E27FC236}">
                <a16:creationId xmlns:a16="http://schemas.microsoft.com/office/drawing/2014/main" id="{4EE022A4-BCE3-440E-BF8D-1CA2F66DB2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073" y="10480668"/>
            <a:ext cx="1034308" cy="880189"/>
          </a:xfrm>
          <a:prstGeom prst="rect">
            <a:avLst/>
          </a:prstGeom>
        </p:spPr>
      </p:pic>
      <p:pic>
        <p:nvPicPr>
          <p:cNvPr id="169" name="Google Shape;181;p8">
            <a:extLst>
              <a:ext uri="{FF2B5EF4-FFF2-40B4-BE49-F238E27FC236}">
                <a16:creationId xmlns:a16="http://schemas.microsoft.com/office/drawing/2014/main" id="{914E570E-1C80-4414-B63A-C4B0A2EC45B3}"/>
              </a:ext>
            </a:extLst>
          </p:cNvPr>
          <p:cNvPicPr/>
          <p:nvPr/>
        </p:nvPicPr>
        <p:blipFill>
          <a:blip r:embed="rId19"/>
          <a:stretch/>
        </p:blipFill>
        <p:spPr>
          <a:xfrm>
            <a:off x="7689340" y="11508173"/>
            <a:ext cx="984416" cy="723404"/>
          </a:xfrm>
          <a:prstGeom prst="rect">
            <a:avLst/>
          </a:prstGeom>
          <a:ln>
            <a:noFill/>
          </a:ln>
        </p:spPr>
      </p:pic>
      <p:sp>
        <p:nvSpPr>
          <p:cNvPr id="170" name="Rectangle 169">
            <a:extLst>
              <a:ext uri="{FF2B5EF4-FFF2-40B4-BE49-F238E27FC236}">
                <a16:creationId xmlns:a16="http://schemas.microsoft.com/office/drawing/2014/main" id="{AABB40C1-8601-4CE8-BBA9-BAF7A7FD1B7D}"/>
              </a:ext>
            </a:extLst>
          </p:cNvPr>
          <p:cNvSpPr/>
          <p:nvPr/>
        </p:nvSpPr>
        <p:spPr>
          <a:xfrm>
            <a:off x="8333447" y="11764838"/>
            <a:ext cx="3065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t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nglai</a:t>
            </a:r>
            <a:r>
              <a:rPr lang="en-GB" sz="2800" b="1" dirty="0" err="1">
                <a:solidFill>
                  <a:srgbClr val="E7E6E6">
                    <a:lumMod val="50000"/>
                  </a:srgbClr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E920DCC3-85E7-40CD-8F6B-3666D57CADCA}"/>
              </a:ext>
            </a:extLst>
          </p:cNvPr>
          <p:cNvSpPr txBox="1"/>
          <p:nvPr/>
        </p:nvSpPr>
        <p:spPr>
          <a:xfrm>
            <a:off x="9368852" y="11484738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172" name="Picture 171" descr="Logo&#10;&#10;Description automatically generated">
            <a:extLst>
              <a:ext uri="{FF2B5EF4-FFF2-40B4-BE49-F238E27FC236}">
                <a16:creationId xmlns:a16="http://schemas.microsoft.com/office/drawing/2014/main" id="{D9D581E3-843D-4905-AF76-DB15A344BC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419" y="11415865"/>
            <a:ext cx="1104191" cy="939660"/>
          </a:xfrm>
          <a:prstGeom prst="rect">
            <a:avLst/>
          </a:prstGeom>
        </p:spPr>
      </p:pic>
      <p:pic>
        <p:nvPicPr>
          <p:cNvPr id="173" name="Graphic 172" descr="Line arrow Rotate left">
            <a:extLst>
              <a:ext uri="{FF2B5EF4-FFF2-40B4-BE49-F238E27FC236}">
                <a16:creationId xmlns:a16="http://schemas.microsoft.com/office/drawing/2014/main" id="{06E574F0-7000-4C60-B74C-7DC6D06176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9768366">
            <a:off x="9394339" y="12089499"/>
            <a:ext cx="474603" cy="47460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FA26125-BA92-48B6-903A-56A91F664651}"/>
              </a:ext>
            </a:extLst>
          </p:cNvPr>
          <p:cNvGrpSpPr/>
          <p:nvPr/>
        </p:nvGrpSpPr>
        <p:grpSpPr>
          <a:xfrm>
            <a:off x="10921391" y="15392037"/>
            <a:ext cx="912053" cy="651262"/>
            <a:chOff x="10782402" y="15614226"/>
            <a:chExt cx="912053" cy="651262"/>
          </a:xfrm>
        </p:grpSpPr>
        <p:pic>
          <p:nvPicPr>
            <p:cNvPr id="2079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3A7B6A95-6AB8-3394-AD68-713D43E5E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2402" y="1561422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89" name="TextBox 2088">
              <a:extLst>
                <a:ext uri="{FF2B5EF4-FFF2-40B4-BE49-F238E27FC236}">
                  <a16:creationId xmlns:a16="http://schemas.microsoft.com/office/drawing/2014/main" id="{B2AFFFD7-5E0E-9D9C-D583-13787BA98ED2}"/>
                </a:ext>
              </a:extLst>
            </p:cNvPr>
            <p:cNvSpPr txBox="1"/>
            <p:nvPr/>
          </p:nvSpPr>
          <p:spPr>
            <a:xfrm>
              <a:off x="11011479" y="15735057"/>
              <a:ext cx="423514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4</a:t>
              </a:r>
            </a:p>
          </p:txBody>
        </p:sp>
      </p:grpSp>
      <p:sp>
        <p:nvSpPr>
          <p:cNvPr id="174" name="Rectangle 173">
            <a:extLst>
              <a:ext uri="{FF2B5EF4-FFF2-40B4-BE49-F238E27FC236}">
                <a16:creationId xmlns:a16="http://schemas.microsoft.com/office/drawing/2014/main" id="{98CED984-25D9-4615-9CC0-835302DAA171}"/>
              </a:ext>
            </a:extLst>
          </p:cNvPr>
          <p:cNvSpPr/>
          <p:nvPr/>
        </p:nvSpPr>
        <p:spPr>
          <a:xfrm>
            <a:off x="340923" y="2708445"/>
            <a:ext cx="302538" cy="3150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54"/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10A0B1AA-D6B3-4000-827B-DD4A72E61EE5}"/>
              </a:ext>
            </a:extLst>
          </p:cNvPr>
          <p:cNvSpPr/>
          <p:nvPr/>
        </p:nvSpPr>
        <p:spPr>
          <a:xfrm>
            <a:off x="419193" y="3689433"/>
            <a:ext cx="302538" cy="3150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54"/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3166564E-89CA-462F-8D1C-19AD0A5DCAE9}"/>
              </a:ext>
            </a:extLst>
          </p:cNvPr>
          <p:cNvSpPr txBox="1"/>
          <p:nvPr/>
        </p:nvSpPr>
        <p:spPr>
          <a:xfrm>
            <a:off x="877611" y="2609184"/>
            <a:ext cx="2374612" cy="100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969" dirty="0">
                <a:latin typeface="Century Gothic" panose="020B0502020202020204" pitchFamily="34" charset="0"/>
              </a:rPr>
              <a:t>Asking questions with </a:t>
            </a:r>
            <a:r>
              <a:rPr lang="en-GB" sz="1969" b="1" dirty="0">
                <a:latin typeface="Century Gothic" panose="020B0502020202020204" pitchFamily="34" charset="0"/>
              </a:rPr>
              <a:t>qui </a:t>
            </a:r>
            <a:r>
              <a:rPr lang="en-GB" sz="1969" dirty="0">
                <a:latin typeface="Century Gothic" panose="020B0502020202020204" pitchFamily="34" charset="0"/>
              </a:rPr>
              <a:t>? and </a:t>
            </a:r>
            <a:r>
              <a:rPr lang="en-GB" sz="1969" b="1" dirty="0">
                <a:latin typeface="Century Gothic" panose="020B0502020202020204" pitchFamily="34" charset="0"/>
              </a:rPr>
              <a:t>comment</a:t>
            </a:r>
            <a:r>
              <a:rPr lang="en-GB" sz="1969" dirty="0">
                <a:latin typeface="Century Gothic" panose="020B0502020202020204" pitchFamily="34" charset="0"/>
              </a:rPr>
              <a:t> ?</a:t>
            </a:r>
            <a:endParaRPr lang="en-GB" sz="1969" dirty="0"/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7F459A5A-B534-4938-B5D5-8484668656DC}"/>
              </a:ext>
            </a:extLst>
          </p:cNvPr>
          <p:cNvSpPr txBox="1"/>
          <p:nvPr/>
        </p:nvSpPr>
        <p:spPr>
          <a:xfrm>
            <a:off x="848896" y="3569817"/>
            <a:ext cx="2374612" cy="698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969" dirty="0">
                <a:latin typeface="Century Gothic" panose="020B0502020202020204" pitchFamily="34" charset="0"/>
              </a:rPr>
              <a:t>Regular adjective agreement</a:t>
            </a:r>
            <a:endParaRPr lang="en-GB" sz="1969" dirty="0"/>
          </a:p>
        </p:txBody>
      </p:sp>
      <p:pic>
        <p:nvPicPr>
          <p:cNvPr id="181" name="Picture 180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6C06C308-C3FA-4A54-AA86-39EA20AC822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526" y="13780600"/>
            <a:ext cx="3052965" cy="2370831"/>
          </a:xfrm>
          <a:prstGeom prst="rect">
            <a:avLst/>
          </a:prstGeom>
        </p:spPr>
      </p:pic>
      <p:sp>
        <p:nvSpPr>
          <p:cNvPr id="182" name="TextBox 181">
            <a:extLst>
              <a:ext uri="{FF2B5EF4-FFF2-40B4-BE49-F238E27FC236}">
                <a16:creationId xmlns:a16="http://schemas.microsoft.com/office/drawing/2014/main" id="{CAAE55BA-3A41-406C-8593-99AB784673A6}"/>
              </a:ext>
            </a:extLst>
          </p:cNvPr>
          <p:cNvSpPr txBox="1"/>
          <p:nvPr/>
        </p:nvSpPr>
        <p:spPr>
          <a:xfrm>
            <a:off x="6543456" y="12676057"/>
            <a:ext cx="5289822" cy="1304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an adjective in French to describe how you’re feeling about the ‘</a:t>
            </a:r>
            <a:r>
              <a:rPr kumimoji="0" lang="en-GB" sz="2626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rentrée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’ this year.</a:t>
            </a:r>
            <a:endParaRPr kumimoji="0" lang="en-GB" sz="2626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" name="Picture 38" descr="A picture containing smile, clipart, graphics, illustration&#10;&#10;Description automatically generated">
            <a:extLst>
              <a:ext uri="{FF2B5EF4-FFF2-40B4-BE49-F238E27FC236}">
                <a16:creationId xmlns:a16="http://schemas.microsoft.com/office/drawing/2014/main" id="{A18A727D-624C-4C59-98D1-961743B65C3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491" y="14083011"/>
            <a:ext cx="848959" cy="545538"/>
          </a:xfrm>
          <a:prstGeom prst="rect">
            <a:avLst/>
          </a:prstGeom>
        </p:spPr>
      </p:pic>
      <p:pic>
        <p:nvPicPr>
          <p:cNvPr id="41" name="Picture 40" descr="A cartoon of a purple ball&#10;&#10;Description automatically generated with low confidence">
            <a:extLst>
              <a:ext uri="{FF2B5EF4-FFF2-40B4-BE49-F238E27FC236}">
                <a16:creationId xmlns:a16="http://schemas.microsoft.com/office/drawing/2014/main" id="{61887AC7-10DA-453C-A421-222A4930310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531" y="14744774"/>
            <a:ext cx="603897" cy="621782"/>
          </a:xfrm>
          <a:prstGeom prst="rect">
            <a:avLst/>
          </a:prstGeom>
        </p:spPr>
      </p:pic>
      <p:pic>
        <p:nvPicPr>
          <p:cNvPr id="47" name="Picture 46" descr="A purple ball with a smiling face&#10;&#10;Description automatically generated with low confidence">
            <a:extLst>
              <a:ext uri="{FF2B5EF4-FFF2-40B4-BE49-F238E27FC236}">
                <a16:creationId xmlns:a16="http://schemas.microsoft.com/office/drawing/2014/main" id="{48ECD588-4A3F-4C98-9624-B142A0F7983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704" y="14060469"/>
            <a:ext cx="603897" cy="513912"/>
          </a:xfrm>
          <a:prstGeom prst="rect">
            <a:avLst/>
          </a:prstGeom>
        </p:spPr>
      </p:pic>
      <p:pic>
        <p:nvPicPr>
          <p:cNvPr id="49" name="Picture 48" descr="A cartoon of a sad face&#10;&#10;Description automatically generated with low confidence">
            <a:extLst>
              <a:ext uri="{FF2B5EF4-FFF2-40B4-BE49-F238E27FC236}">
                <a16:creationId xmlns:a16="http://schemas.microsoft.com/office/drawing/2014/main" id="{23F379DE-D123-4A06-A5BE-6612EA16953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418" y="14712590"/>
            <a:ext cx="603897" cy="530251"/>
          </a:xfrm>
          <a:prstGeom prst="rect">
            <a:avLst/>
          </a:prstGeom>
        </p:spPr>
      </p:pic>
      <p:pic>
        <p:nvPicPr>
          <p:cNvPr id="83" name="Picture 82" descr="A chalkboard with a book and a book&#10;&#10;Description automatically generated">
            <a:extLst>
              <a:ext uri="{FF2B5EF4-FFF2-40B4-BE49-F238E27FC236}">
                <a16:creationId xmlns:a16="http://schemas.microsoft.com/office/drawing/2014/main" id="{E8517018-6ADB-464F-A427-3F00BD19C19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64" y="13116070"/>
            <a:ext cx="4350240" cy="2899027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1B3FDEB3-0A63-4B6E-A275-ADE8A2059EF1}"/>
              </a:ext>
            </a:extLst>
          </p:cNvPr>
          <p:cNvSpPr txBox="1"/>
          <p:nvPr/>
        </p:nvSpPr>
        <p:spPr>
          <a:xfrm rot="21122429">
            <a:off x="980826" y="13352338"/>
            <a:ext cx="4752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900" b="1" dirty="0">
                <a:solidFill>
                  <a:schemeClr val="bg1"/>
                </a:solidFill>
                <a:latin typeface="Segoe Print" panose="02000600000000000000" pitchFamily="2" charset="0"/>
              </a:rPr>
              <a:t>la </a:t>
            </a:r>
            <a:r>
              <a:rPr lang="en-GB" sz="39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rentrée</a:t>
            </a:r>
            <a:r>
              <a:rPr lang="en-GB" sz="3900" b="1" dirty="0">
                <a:solidFill>
                  <a:schemeClr val="bg1"/>
                </a:solidFill>
                <a:latin typeface="Segoe Print" panose="02000600000000000000" pitchFamily="2" charset="0"/>
              </a:rPr>
              <a:t> à </a:t>
            </a:r>
            <a:r>
              <a:rPr lang="en-GB" sz="39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Haïti</a:t>
            </a:r>
            <a:endParaRPr lang="en-GB" sz="39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37" name="Picture 36" descr="A picture containing graphics, logo, font, circle&#10;&#10;Description automatically generated">
            <a:extLst>
              <a:ext uri="{FF2B5EF4-FFF2-40B4-BE49-F238E27FC236}">
                <a16:creationId xmlns:a16="http://schemas.microsoft.com/office/drawing/2014/main" id="{62CB8FB0-3B65-42BC-B94D-B5BC1E96E01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14" y="12562893"/>
            <a:ext cx="1500653" cy="1369862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50D27573-A72C-437F-AA5E-DD7477B201AD}"/>
              </a:ext>
            </a:extLst>
          </p:cNvPr>
          <p:cNvSpPr txBox="1"/>
          <p:nvPr/>
        </p:nvSpPr>
        <p:spPr>
          <a:xfrm>
            <a:off x="1195107" y="14504177"/>
            <a:ext cx="435024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In Haiti the school year runs from October to July. Not all children go to school, nearly 33% do not attend primary school. Only 21.5% children go to secondary school.</a:t>
            </a:r>
          </a:p>
        </p:txBody>
      </p:sp>
    </p:spTree>
    <p:extLst>
      <p:ext uri="{BB962C8B-B14F-4D97-AF65-F5344CB8AC3E}">
        <p14:creationId xmlns:p14="http://schemas.microsoft.com/office/powerpoint/2010/main" val="25916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02362" y="210726"/>
            <a:ext cx="3700677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Interactions</a:t>
            </a:r>
            <a:endParaRPr lang="en-GB" sz="3938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589748" y="322485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938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</a:t>
              </a:r>
              <a:endParaRPr lang="en-GB" sz="3938" dirty="0">
                <a:solidFill>
                  <a:srgbClr val="00B05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2008" y="187830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Vert term 1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E03DB28-C520-4E99-82CF-1BB8AF6B639B}"/>
              </a:ext>
            </a:extLst>
          </p:cNvPr>
          <p:cNvGrpSpPr/>
          <p:nvPr/>
        </p:nvGrpSpPr>
        <p:grpSpPr>
          <a:xfrm>
            <a:off x="221372" y="993524"/>
            <a:ext cx="2268556" cy="862054"/>
            <a:chOff x="314909" y="12083263"/>
            <a:chExt cx="2268556" cy="862054"/>
          </a:xfrm>
        </p:grpSpPr>
        <p:sp>
          <p:nvSpPr>
            <p:cNvPr id="65" name="Title 1">
              <a:extLst>
                <a:ext uri="{FF2B5EF4-FFF2-40B4-BE49-F238E27FC236}">
                  <a16:creationId xmlns:a16="http://schemas.microsoft.com/office/drawing/2014/main" id="{24DBFF3A-266D-4F3D-9FD8-7FCF0F083E6E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66" name="Picture 65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C297FD59-42E6-4B98-BADB-39FD4A173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1FD24F79-F137-4DE8-8D11-52A01CB49401}"/>
              </a:ext>
            </a:extLst>
          </p:cNvPr>
          <p:cNvSpPr txBox="1"/>
          <p:nvPr/>
        </p:nvSpPr>
        <p:spPr>
          <a:xfrm>
            <a:off x="2498649" y="1150925"/>
            <a:ext cx="4166525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Demain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,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la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rentrée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9A84152-9F59-4005-BB7D-5C3E8A7659ED}"/>
              </a:ext>
            </a:extLst>
          </p:cNvPr>
          <p:cNvSpPr txBox="1"/>
          <p:nvPr/>
        </p:nvSpPr>
        <p:spPr>
          <a:xfrm>
            <a:off x="171074" y="1767114"/>
            <a:ext cx="11799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l-GR" sz="2000" b="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ϊ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e ! Jean-Michel keeps mistyping.  Is he talking to a friend (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you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) or </a:t>
            </a:r>
            <a:r>
              <a:rPr kumimoji="0" lang="en-GB" sz="2000" b="0" i="1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about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his new teacher (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he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), who he saw </a:t>
            </a:r>
            <a:r>
              <a:rPr lang="en-GB" sz="20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 church on Sunday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02E5218B-384E-4DF2-AA49-3F4E2A8D938D}"/>
              </a:ext>
            </a:extLst>
          </p:cNvPr>
          <p:cNvSpPr/>
          <p:nvPr/>
        </p:nvSpPr>
        <p:spPr>
          <a:xfrm>
            <a:off x="707104" y="2517231"/>
            <a:ext cx="3434384" cy="1219393"/>
          </a:xfrm>
          <a:prstGeom prst="roundRect">
            <a:avLst/>
          </a:prstGeom>
          <a:solidFill>
            <a:srgbClr val="DEEBF7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72" name="Picture 71" descr="Icon&#10;&#10;Description automatically generated">
            <a:hlinkClick r:id="" action="ppaction://noaction">
              <a:snd r:embed="rId4" name="elle_est_calme.wav"/>
            </a:hlinkClick>
            <a:extLst>
              <a:ext uri="{FF2B5EF4-FFF2-40B4-BE49-F238E27FC236}">
                <a16:creationId xmlns:a16="http://schemas.microsoft.com/office/drawing/2014/main" id="{2C43AB10-F4FF-4189-9B44-30F3795C6B2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00" y="2478609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BEE13228-2BD7-4883-A17C-DC0DD41A7772}"/>
              </a:ext>
            </a:extLst>
          </p:cNvPr>
          <p:cNvSpPr txBox="1"/>
          <p:nvPr/>
        </p:nvSpPr>
        <p:spPr>
          <a:xfrm>
            <a:off x="339327" y="2462960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graphicFrame>
        <p:nvGraphicFramePr>
          <p:cNvPr id="74" name="Table 7">
            <a:extLst>
              <a:ext uri="{FF2B5EF4-FFF2-40B4-BE49-F238E27FC236}">
                <a16:creationId xmlns:a16="http://schemas.microsoft.com/office/drawing/2014/main" id="{BE3216AE-FCC7-4F5E-AB0C-B88F035446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556858"/>
              </p:ext>
            </p:extLst>
          </p:nvPr>
        </p:nvGraphicFramePr>
        <p:xfrm>
          <a:off x="4221987" y="2703920"/>
          <a:ext cx="770431" cy="914400"/>
        </p:xfrm>
        <a:graphic>
          <a:graphicData uri="http://schemas.openxmlformats.org/drawingml/2006/table">
            <a:tbl>
              <a:tblPr firstRow="1" bandRow="1"/>
              <a:tblGrid>
                <a:gridCol w="77043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you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</a:tbl>
          </a:graphicData>
        </a:graphic>
      </p:graphicFrame>
      <p:sp>
        <p:nvSpPr>
          <p:cNvPr id="75" name="TextBox 74">
            <a:extLst>
              <a:ext uri="{FF2B5EF4-FFF2-40B4-BE49-F238E27FC236}">
                <a16:creationId xmlns:a16="http://schemas.microsoft.com/office/drawing/2014/main" id="{F966CACA-8B11-474B-9525-318B9FCDB4F4}"/>
              </a:ext>
            </a:extLst>
          </p:cNvPr>
          <p:cNvSpPr txBox="1"/>
          <p:nvPr/>
        </p:nvSpPr>
        <p:spPr>
          <a:xfrm>
            <a:off x="1482458" y="2915910"/>
            <a:ext cx="257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Elle  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sportif.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E9C5F92D-CC13-44D5-BC73-F09B2C713AC6}"/>
              </a:ext>
            </a:extLst>
          </p:cNvPr>
          <p:cNvSpPr/>
          <p:nvPr/>
        </p:nvSpPr>
        <p:spPr>
          <a:xfrm>
            <a:off x="623849" y="3997087"/>
            <a:ext cx="3434384" cy="1219393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5FA43C-5B8C-494B-8C9A-671E58C606A9}"/>
              </a:ext>
            </a:extLst>
          </p:cNvPr>
          <p:cNvSpPr txBox="1"/>
          <p:nvPr/>
        </p:nvSpPr>
        <p:spPr>
          <a:xfrm>
            <a:off x="256072" y="3942816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graphicFrame>
        <p:nvGraphicFramePr>
          <p:cNvPr id="80" name="Table 7">
            <a:extLst>
              <a:ext uri="{FF2B5EF4-FFF2-40B4-BE49-F238E27FC236}">
                <a16:creationId xmlns:a16="http://schemas.microsoft.com/office/drawing/2014/main" id="{AE3C3301-6273-4B6F-8442-F250569B65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442694"/>
              </p:ext>
            </p:extLst>
          </p:nvPr>
        </p:nvGraphicFramePr>
        <p:xfrm>
          <a:off x="4138732" y="4183776"/>
          <a:ext cx="770431" cy="914400"/>
        </p:xfrm>
        <a:graphic>
          <a:graphicData uri="http://schemas.openxmlformats.org/drawingml/2006/table">
            <a:tbl>
              <a:tblPr firstRow="1" bandRow="1"/>
              <a:tblGrid>
                <a:gridCol w="77043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you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</a:tbl>
          </a:graphicData>
        </a:graphic>
      </p:graphicFrame>
      <p:sp>
        <p:nvSpPr>
          <p:cNvPr id="82" name="TextBox 81">
            <a:extLst>
              <a:ext uri="{FF2B5EF4-FFF2-40B4-BE49-F238E27FC236}">
                <a16:creationId xmlns:a16="http://schemas.microsoft.com/office/drawing/2014/main" id="{870AF7AB-FC28-4B85-A106-935A577A9809}"/>
              </a:ext>
            </a:extLst>
          </p:cNvPr>
          <p:cNvSpPr txBox="1"/>
          <p:nvPr/>
        </p:nvSpPr>
        <p:spPr>
          <a:xfrm>
            <a:off x="1462362" y="4477399"/>
            <a:ext cx="2739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Tu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 intelligent.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E841A9C0-B582-4D71-9781-4F11B87462A3}"/>
              </a:ext>
            </a:extLst>
          </p:cNvPr>
          <p:cNvSpPr/>
          <p:nvPr/>
        </p:nvSpPr>
        <p:spPr>
          <a:xfrm>
            <a:off x="623849" y="5567716"/>
            <a:ext cx="3434384" cy="1219393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A76310C-2D34-48D8-87F8-693097672375}"/>
              </a:ext>
            </a:extLst>
          </p:cNvPr>
          <p:cNvSpPr txBox="1"/>
          <p:nvPr/>
        </p:nvSpPr>
        <p:spPr>
          <a:xfrm>
            <a:off x="256072" y="5513445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graphicFrame>
        <p:nvGraphicFramePr>
          <p:cNvPr id="87" name="Table 7">
            <a:extLst>
              <a:ext uri="{FF2B5EF4-FFF2-40B4-BE49-F238E27FC236}">
                <a16:creationId xmlns:a16="http://schemas.microsoft.com/office/drawing/2014/main" id="{CA22DC44-4D15-4B1E-8AE0-B028747927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648189"/>
              </p:ext>
            </p:extLst>
          </p:nvPr>
        </p:nvGraphicFramePr>
        <p:xfrm>
          <a:off x="4138732" y="5754405"/>
          <a:ext cx="770431" cy="914400"/>
        </p:xfrm>
        <a:graphic>
          <a:graphicData uri="http://schemas.openxmlformats.org/drawingml/2006/table">
            <a:tbl>
              <a:tblPr firstRow="1" bandRow="1"/>
              <a:tblGrid>
                <a:gridCol w="77043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</a:tbl>
          </a:graphicData>
        </a:graphic>
      </p:graphicFrame>
      <p:sp>
        <p:nvSpPr>
          <p:cNvPr id="88" name="TextBox 87">
            <a:extLst>
              <a:ext uri="{FF2B5EF4-FFF2-40B4-BE49-F238E27FC236}">
                <a16:creationId xmlns:a16="http://schemas.microsoft.com/office/drawing/2014/main" id="{7ADC40FB-F21F-4571-9F25-3762DB58D613}"/>
              </a:ext>
            </a:extLst>
          </p:cNvPr>
          <p:cNvSpPr txBox="1"/>
          <p:nvPr/>
        </p:nvSpPr>
        <p:spPr>
          <a:xfrm>
            <a:off x="1399203" y="5966395"/>
            <a:ext cx="257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Tu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actif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EA4BD2F0-4B47-4609-B7A1-7F4168F713FE}"/>
              </a:ext>
            </a:extLst>
          </p:cNvPr>
          <p:cNvSpPr/>
          <p:nvPr/>
        </p:nvSpPr>
        <p:spPr>
          <a:xfrm>
            <a:off x="6357038" y="2541728"/>
            <a:ext cx="3434384" cy="1219393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2192898-7451-4E2A-9D18-CC6DD09AF17F}"/>
              </a:ext>
            </a:extLst>
          </p:cNvPr>
          <p:cNvSpPr txBox="1"/>
          <p:nvPr/>
        </p:nvSpPr>
        <p:spPr>
          <a:xfrm>
            <a:off x="5989261" y="2487457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graphicFrame>
        <p:nvGraphicFramePr>
          <p:cNvPr id="92" name="Table 7">
            <a:extLst>
              <a:ext uri="{FF2B5EF4-FFF2-40B4-BE49-F238E27FC236}">
                <a16:creationId xmlns:a16="http://schemas.microsoft.com/office/drawing/2014/main" id="{B1CA537D-8B19-47ED-BFAD-2396818816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924385"/>
              </p:ext>
            </p:extLst>
          </p:nvPr>
        </p:nvGraphicFramePr>
        <p:xfrm>
          <a:off x="9871921" y="2728417"/>
          <a:ext cx="770431" cy="914400"/>
        </p:xfrm>
        <a:graphic>
          <a:graphicData uri="http://schemas.openxmlformats.org/drawingml/2006/table">
            <a:tbl>
              <a:tblPr firstRow="1" bandRow="1"/>
              <a:tblGrid>
                <a:gridCol w="77043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you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</a:tbl>
          </a:graphicData>
        </a:graphic>
      </p:graphicFrame>
      <p:sp>
        <p:nvSpPr>
          <p:cNvPr id="93" name="TextBox 92">
            <a:extLst>
              <a:ext uri="{FF2B5EF4-FFF2-40B4-BE49-F238E27FC236}">
                <a16:creationId xmlns:a16="http://schemas.microsoft.com/office/drawing/2014/main" id="{AB25A2AC-04F1-462C-ADE4-785FE9093FC4}"/>
              </a:ext>
            </a:extLst>
          </p:cNvPr>
          <p:cNvSpPr txBox="1"/>
          <p:nvPr/>
        </p:nvSpPr>
        <p:spPr>
          <a:xfrm>
            <a:off x="7195551" y="2779669"/>
            <a:ext cx="257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Elle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grand.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47CBD69D-11D4-4150-9897-4ED558FEF57A}"/>
              </a:ext>
            </a:extLst>
          </p:cNvPr>
          <p:cNvSpPr/>
          <p:nvPr/>
        </p:nvSpPr>
        <p:spPr>
          <a:xfrm>
            <a:off x="6273783" y="4021584"/>
            <a:ext cx="3434384" cy="1219393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96" name="Picture 95" descr="Icon&#10;&#10;Description automatically generated">
            <a:hlinkClick r:id="" action="ppaction://noaction">
              <a:snd r:embed="rId6" name="tu_es_intelligente_liaison.wav"/>
            </a:hlinkClick>
            <a:extLst>
              <a:ext uri="{FF2B5EF4-FFF2-40B4-BE49-F238E27FC236}">
                <a16:creationId xmlns:a16="http://schemas.microsoft.com/office/drawing/2014/main" id="{628346A8-69E2-4D5D-923D-BBFB038A5E8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979" y="3982962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1E310063-FA9B-42CD-AFB9-F85FA0B40D44}"/>
              </a:ext>
            </a:extLst>
          </p:cNvPr>
          <p:cNvSpPr txBox="1"/>
          <p:nvPr/>
        </p:nvSpPr>
        <p:spPr>
          <a:xfrm>
            <a:off x="5906006" y="3967313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graphicFrame>
        <p:nvGraphicFramePr>
          <p:cNvPr id="98" name="Table 7">
            <a:extLst>
              <a:ext uri="{FF2B5EF4-FFF2-40B4-BE49-F238E27FC236}">
                <a16:creationId xmlns:a16="http://schemas.microsoft.com/office/drawing/2014/main" id="{0749D686-BA7D-403C-B5B8-572281B41E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820621"/>
              </p:ext>
            </p:extLst>
          </p:nvPr>
        </p:nvGraphicFramePr>
        <p:xfrm>
          <a:off x="9788666" y="4208273"/>
          <a:ext cx="770431" cy="914400"/>
        </p:xfrm>
        <a:graphic>
          <a:graphicData uri="http://schemas.openxmlformats.org/drawingml/2006/table">
            <a:tbl>
              <a:tblPr firstRow="1" bandRow="1"/>
              <a:tblGrid>
                <a:gridCol w="77043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</a:tbl>
          </a:graphicData>
        </a:graphic>
      </p:graphicFrame>
      <p:sp>
        <p:nvSpPr>
          <p:cNvPr id="104" name="TextBox 103">
            <a:extLst>
              <a:ext uri="{FF2B5EF4-FFF2-40B4-BE49-F238E27FC236}">
                <a16:creationId xmlns:a16="http://schemas.microsoft.com/office/drawing/2014/main" id="{A3770189-F9BE-408B-AB30-2FC9D3086619}"/>
              </a:ext>
            </a:extLst>
          </p:cNvPr>
          <p:cNvSpPr txBox="1"/>
          <p:nvPr/>
        </p:nvSpPr>
        <p:spPr>
          <a:xfrm>
            <a:off x="7435269" y="4225564"/>
            <a:ext cx="257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Tu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créatif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5400607A-335F-44B2-A5D4-EB809BAA97FA}"/>
              </a:ext>
            </a:extLst>
          </p:cNvPr>
          <p:cNvSpPr/>
          <p:nvPr/>
        </p:nvSpPr>
        <p:spPr>
          <a:xfrm>
            <a:off x="6273783" y="5592213"/>
            <a:ext cx="3434384" cy="1219393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107" name="Picture 106" descr="Icon&#10;&#10;Description automatically generated">
            <a:hlinkClick r:id="" action="ppaction://noaction">
              <a:snd r:embed="rId7" name="elle_est_importante_liaison.wav"/>
            </a:hlinkClick>
            <a:extLst>
              <a:ext uri="{FF2B5EF4-FFF2-40B4-BE49-F238E27FC236}">
                <a16:creationId xmlns:a16="http://schemas.microsoft.com/office/drawing/2014/main" id="{F68C667C-70DC-474D-B90D-C0884FCBA7E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979" y="5553591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535A5251-8633-438E-8757-4390EB687A84}"/>
              </a:ext>
            </a:extLst>
          </p:cNvPr>
          <p:cNvSpPr txBox="1"/>
          <p:nvPr/>
        </p:nvSpPr>
        <p:spPr>
          <a:xfrm>
            <a:off x="5906006" y="5537942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</a:p>
        </p:txBody>
      </p:sp>
      <p:graphicFrame>
        <p:nvGraphicFramePr>
          <p:cNvPr id="114" name="Table 7">
            <a:extLst>
              <a:ext uri="{FF2B5EF4-FFF2-40B4-BE49-F238E27FC236}">
                <a16:creationId xmlns:a16="http://schemas.microsoft.com/office/drawing/2014/main" id="{E8CA5D2A-07AD-4A74-A9CC-8B3AAF3C7E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027858"/>
              </p:ext>
            </p:extLst>
          </p:nvPr>
        </p:nvGraphicFramePr>
        <p:xfrm>
          <a:off x="9788666" y="5778902"/>
          <a:ext cx="770431" cy="914400"/>
        </p:xfrm>
        <a:graphic>
          <a:graphicData uri="http://schemas.openxmlformats.org/drawingml/2006/table">
            <a:tbl>
              <a:tblPr firstRow="1" bandRow="1"/>
              <a:tblGrid>
                <a:gridCol w="77043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</a:tbl>
          </a:graphicData>
        </a:graphic>
      </p:graphicFrame>
      <p:sp>
        <p:nvSpPr>
          <p:cNvPr id="117" name="TextBox 116">
            <a:extLst>
              <a:ext uri="{FF2B5EF4-FFF2-40B4-BE49-F238E27FC236}">
                <a16:creationId xmlns:a16="http://schemas.microsoft.com/office/drawing/2014/main" id="{E5E45B4F-2A89-4F46-934D-0ED6784BED4A}"/>
              </a:ext>
            </a:extLst>
          </p:cNvPr>
          <p:cNvSpPr txBox="1"/>
          <p:nvPr/>
        </p:nvSpPr>
        <p:spPr>
          <a:xfrm>
            <a:off x="7287474" y="5781728"/>
            <a:ext cx="2575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Elle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intéressant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6BE4B637-340E-4132-AA12-0A9AA7A330B3}"/>
              </a:ext>
            </a:extLst>
          </p:cNvPr>
          <p:cNvSpPr/>
          <p:nvPr/>
        </p:nvSpPr>
        <p:spPr>
          <a:xfrm>
            <a:off x="1545617" y="2960938"/>
            <a:ext cx="717614" cy="412804"/>
          </a:xfrm>
          <a:prstGeom prst="roundRect">
            <a:avLst/>
          </a:prstGeom>
          <a:solidFill>
            <a:srgbClr val="DEEBF7"/>
          </a:solidFill>
          <a:ln w="25400" cap="flat" cmpd="sng" algn="ctr">
            <a:solidFill>
              <a:srgbClr val="DEEBF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Wingdings" panose="05000000000000000000" pitchFamily="2" charset="2"/>
                <a:sym typeface="Wingdings" panose="05000000000000000000" pitchFamily="2" charset="2"/>
              </a:rPr>
              <a:t>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Wingdings" panose="05000000000000000000" pitchFamily="2" charset="2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BF1E65E7-4C3D-45BD-802A-1743D33A0CFC}"/>
              </a:ext>
            </a:extLst>
          </p:cNvPr>
          <p:cNvSpPr/>
          <p:nvPr/>
        </p:nvSpPr>
        <p:spPr>
          <a:xfrm>
            <a:off x="1187119" y="4507207"/>
            <a:ext cx="717614" cy="412804"/>
          </a:xfrm>
          <a:prstGeom prst="roundRect">
            <a:avLst/>
          </a:prstGeom>
          <a:solidFill>
            <a:srgbClr val="DEEBF7"/>
          </a:solidFill>
          <a:ln w="25400" cap="flat" cmpd="sng" algn="ctr">
            <a:solidFill>
              <a:srgbClr val="DEEBF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Wingdings" panose="05000000000000000000" pitchFamily="2" charset="2"/>
                <a:sym typeface="Wingdings" panose="05000000000000000000" pitchFamily="2" charset="2"/>
              </a:rPr>
              <a:t>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Wingdings" panose="05000000000000000000" pitchFamily="2" charset="2"/>
            </a:endParaRPr>
          </a:p>
        </p:txBody>
      </p:sp>
      <p:pic>
        <p:nvPicPr>
          <p:cNvPr id="121" name="Picture 120" descr="Icon&#10;&#10;Description automatically generated">
            <a:hlinkClick r:id="" action="ppaction://noaction">
              <a:snd r:embed="rId8" name="tu_es_amusante_liaison.wav"/>
            </a:hlinkClick>
            <a:extLst>
              <a:ext uri="{FF2B5EF4-FFF2-40B4-BE49-F238E27FC236}">
                <a16:creationId xmlns:a16="http://schemas.microsoft.com/office/drawing/2014/main" id="{E0C1D973-93E1-45D3-96EC-59868D76F92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45" y="3958465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4BFEA557-85B3-46FA-B908-5EE7C8EFDF27}"/>
              </a:ext>
            </a:extLst>
          </p:cNvPr>
          <p:cNvSpPr/>
          <p:nvPr/>
        </p:nvSpPr>
        <p:spPr>
          <a:xfrm>
            <a:off x="1145584" y="6015322"/>
            <a:ext cx="717614" cy="412804"/>
          </a:xfrm>
          <a:prstGeom prst="roundRect">
            <a:avLst/>
          </a:prstGeom>
          <a:solidFill>
            <a:srgbClr val="DEEBF7"/>
          </a:solidFill>
          <a:ln w="25400" cap="flat" cmpd="sng" algn="ctr">
            <a:solidFill>
              <a:srgbClr val="DEEBF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Wingdings" panose="05000000000000000000" pitchFamily="2" charset="2"/>
                <a:sym typeface="Wingdings" panose="05000000000000000000" pitchFamily="2" charset="2"/>
              </a:rPr>
              <a:t>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Wingdings" panose="05000000000000000000" pitchFamily="2" charset="2"/>
            </a:endParaRPr>
          </a:p>
        </p:txBody>
      </p:sp>
      <p:pic>
        <p:nvPicPr>
          <p:cNvPr id="123" name="Picture 122" descr="Icon&#10;&#10;Description automatically generated">
            <a:hlinkClick r:id="" action="ppaction://noaction">
              <a:snd r:embed="rId9" name="tu_es_serieuse.wav"/>
            </a:hlinkClick>
            <a:extLst>
              <a:ext uri="{FF2B5EF4-FFF2-40B4-BE49-F238E27FC236}">
                <a16:creationId xmlns:a16="http://schemas.microsoft.com/office/drawing/2014/main" id="{F046C895-1183-46AF-8E9D-61F54AB26C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45" y="5529094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9037042C-8D9B-4654-8511-CF0291013EFB}"/>
              </a:ext>
            </a:extLst>
          </p:cNvPr>
          <p:cNvSpPr/>
          <p:nvPr/>
        </p:nvSpPr>
        <p:spPr>
          <a:xfrm>
            <a:off x="7094760" y="2793429"/>
            <a:ext cx="717614" cy="412804"/>
          </a:xfrm>
          <a:prstGeom prst="roundRect">
            <a:avLst/>
          </a:prstGeom>
          <a:solidFill>
            <a:srgbClr val="DEEBF7"/>
          </a:solidFill>
          <a:ln w="25400" cap="flat" cmpd="sng" algn="ctr">
            <a:solidFill>
              <a:srgbClr val="DEEBF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Wingdings" panose="05000000000000000000" pitchFamily="2" charset="2"/>
                <a:sym typeface="Wingdings" panose="05000000000000000000" pitchFamily="2" charset="2"/>
              </a:rPr>
              <a:t>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Wingdings" panose="05000000000000000000" pitchFamily="2" charset="2"/>
            </a:endParaRPr>
          </a:p>
        </p:txBody>
      </p:sp>
      <p:pic>
        <p:nvPicPr>
          <p:cNvPr id="125" name="Picture 124" descr="Icon&#10;&#10;Description automatically generated">
            <a:hlinkClick r:id="" action="ppaction://noaction">
              <a:snd r:embed="rId10" name="elle_est_heureuse.wav"/>
            </a:hlinkClick>
            <a:extLst>
              <a:ext uri="{FF2B5EF4-FFF2-40B4-BE49-F238E27FC236}">
                <a16:creationId xmlns:a16="http://schemas.microsoft.com/office/drawing/2014/main" id="{687B1F4D-7980-4C32-AD6E-75E66B25109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234" y="2503106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1E1A1CD7-37BC-45B8-B793-F8A28269DCEA}"/>
              </a:ext>
            </a:extLst>
          </p:cNvPr>
          <p:cNvSpPr/>
          <p:nvPr/>
        </p:nvSpPr>
        <p:spPr>
          <a:xfrm>
            <a:off x="7162469" y="4239791"/>
            <a:ext cx="717614" cy="412804"/>
          </a:xfrm>
          <a:prstGeom prst="roundRect">
            <a:avLst/>
          </a:prstGeom>
          <a:solidFill>
            <a:srgbClr val="DEEBF7"/>
          </a:solidFill>
          <a:ln w="25400" cap="flat" cmpd="sng" algn="ctr">
            <a:solidFill>
              <a:srgbClr val="DEEBF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Wingdings" panose="05000000000000000000" pitchFamily="2" charset="2"/>
                <a:sym typeface="Wingdings" panose="05000000000000000000" pitchFamily="2" charset="2"/>
              </a:rPr>
              <a:t>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Wingdings" panose="05000000000000000000" pitchFamily="2" charset="2"/>
            </a:endParaRP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8E3C9C19-E202-4761-BD2F-9087475784C5}"/>
              </a:ext>
            </a:extLst>
          </p:cNvPr>
          <p:cNvSpPr/>
          <p:nvPr/>
        </p:nvSpPr>
        <p:spPr>
          <a:xfrm>
            <a:off x="7167992" y="5823298"/>
            <a:ext cx="717614" cy="412804"/>
          </a:xfrm>
          <a:prstGeom prst="roundRect">
            <a:avLst/>
          </a:prstGeom>
          <a:solidFill>
            <a:srgbClr val="DEEBF7"/>
          </a:solidFill>
          <a:ln w="25400" cap="flat" cmpd="sng" algn="ctr">
            <a:solidFill>
              <a:srgbClr val="DEEBF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Wingdings" panose="05000000000000000000" pitchFamily="2" charset="2"/>
                <a:sym typeface="Wingdings" panose="05000000000000000000" pitchFamily="2" charset="2"/>
              </a:rPr>
              <a:t>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Wingdings" panose="05000000000000000000" pitchFamily="2" charset="2"/>
            </a:endParaRPr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id="{2F8CCB7D-0A02-400A-8454-DC7B99D74C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2362" y="7092709"/>
            <a:ext cx="2138489" cy="515883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3DA002F7-9668-446C-A9B0-636E56541016}"/>
              </a:ext>
            </a:extLst>
          </p:cNvPr>
          <p:cNvSpPr txBox="1"/>
          <p:nvPr/>
        </p:nvSpPr>
        <p:spPr>
          <a:xfrm>
            <a:off x="2440851" y="7075748"/>
            <a:ext cx="899477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Prononce les phrases, avec la </a:t>
            </a:r>
            <a:r>
              <a:rPr lang="en-GB" sz="2626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liaison</a:t>
            </a:r>
            <a:r>
              <a:rPr lang="en-GB" sz="26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, </a:t>
            </a:r>
            <a:r>
              <a:rPr lang="en-GB" sz="2626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si</a:t>
            </a:r>
            <a:r>
              <a:rPr lang="en-GB" sz="26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2626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c’est</a:t>
            </a:r>
            <a:r>
              <a:rPr lang="en-GB" sz="26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possible.</a:t>
            </a:r>
            <a:endParaRPr lang="en-GB" sz="2626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2E0EB9B-661E-482E-AE8D-31636A39B8FF}"/>
              </a:ext>
            </a:extLst>
          </p:cNvPr>
          <p:cNvGrpSpPr/>
          <p:nvPr/>
        </p:nvGrpSpPr>
        <p:grpSpPr>
          <a:xfrm>
            <a:off x="11115763" y="15522838"/>
            <a:ext cx="912053" cy="664079"/>
            <a:chOff x="10804163" y="15567396"/>
            <a:chExt cx="912053" cy="664079"/>
          </a:xfrm>
        </p:grpSpPr>
        <p:pic>
          <p:nvPicPr>
            <p:cNvPr id="138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42956B4-5E5B-45B5-AA3D-B56EE3C8CC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A933B5E5-C6EE-4FC2-8123-E74CE50750C9}"/>
                </a:ext>
              </a:extLst>
            </p:cNvPr>
            <p:cNvSpPr txBox="1"/>
            <p:nvPr/>
          </p:nvSpPr>
          <p:spPr>
            <a:xfrm>
              <a:off x="11011479" y="15735057"/>
              <a:ext cx="378630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5</a:t>
              </a:r>
            </a:p>
          </p:txBody>
        </p:sp>
      </p:grpSp>
      <p:pic>
        <p:nvPicPr>
          <p:cNvPr id="140" name="Picture 139">
            <a:extLst>
              <a:ext uri="{FF2B5EF4-FFF2-40B4-BE49-F238E27FC236}">
                <a16:creationId xmlns:a16="http://schemas.microsoft.com/office/drawing/2014/main" id="{D2404C8D-D917-4EE4-A9FD-9E83D17A316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1074" y="12755975"/>
            <a:ext cx="2903975" cy="982021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77C6ABAD-0F27-43FE-B416-901D1E0CDFC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1074" y="7818030"/>
            <a:ext cx="2377646" cy="853514"/>
          </a:xfrm>
          <a:prstGeom prst="rect">
            <a:avLst/>
          </a:prstGeom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1527F663-0AA7-411B-B45B-01D3B4C019A8}"/>
              </a:ext>
            </a:extLst>
          </p:cNvPr>
          <p:cNvSpPr txBox="1"/>
          <p:nvPr/>
        </p:nvSpPr>
        <p:spPr>
          <a:xfrm>
            <a:off x="2515993" y="7926994"/>
            <a:ext cx="8409674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26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Écoute</a:t>
            </a:r>
            <a:r>
              <a:rPr lang="en-US" sz="26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 Monsieur Dupont is meeting his new class.</a:t>
            </a:r>
          </a:p>
        </p:txBody>
      </p:sp>
      <p:sp>
        <p:nvSpPr>
          <p:cNvPr id="143" name="CustomShape 14">
            <a:extLst>
              <a:ext uri="{FF2B5EF4-FFF2-40B4-BE49-F238E27FC236}">
                <a16:creationId xmlns:a16="http://schemas.microsoft.com/office/drawing/2014/main" id="{84649228-C27E-4D5F-9061-36DCB02A20BA}"/>
              </a:ext>
            </a:extLst>
          </p:cNvPr>
          <p:cNvSpPr/>
          <p:nvPr/>
        </p:nvSpPr>
        <p:spPr>
          <a:xfrm>
            <a:off x="139497" y="8526097"/>
            <a:ext cx="1153301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Is he asking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who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they are or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how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they are generally (what they are like)?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4" name="CustomShape 14">
            <a:extLst>
              <a:ext uri="{FF2B5EF4-FFF2-40B4-BE49-F238E27FC236}">
                <a16:creationId xmlns:a16="http://schemas.microsoft.com/office/drawing/2014/main" id="{7FCCF5B4-263E-4FE0-8B48-348FD21A1568}"/>
              </a:ext>
            </a:extLst>
          </p:cNvPr>
          <p:cNvSpPr/>
          <p:nvPr/>
        </p:nvSpPr>
        <p:spPr>
          <a:xfrm>
            <a:off x="189969" y="8884883"/>
            <a:ext cx="11533017" cy="7548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Qui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comment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? Write the question word in French and the answer in English.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aphicFrame>
        <p:nvGraphicFramePr>
          <p:cNvPr id="145" name="Table 4">
            <a:extLst>
              <a:ext uri="{FF2B5EF4-FFF2-40B4-BE49-F238E27FC236}">
                <a16:creationId xmlns:a16="http://schemas.microsoft.com/office/drawing/2014/main" id="{23BE5E0A-8836-4027-99D1-384B249F8E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682803"/>
              </p:ext>
            </p:extLst>
          </p:nvPr>
        </p:nvGraphicFramePr>
        <p:xfrm>
          <a:off x="365438" y="9425397"/>
          <a:ext cx="8128000" cy="3200400"/>
        </p:xfrm>
        <a:graphic>
          <a:graphicData uri="http://schemas.openxmlformats.org/drawingml/2006/table">
            <a:tbl>
              <a:tblPr firstRow="1" bandRow="1"/>
              <a:tblGrid>
                <a:gridCol w="4064000">
                  <a:extLst>
                    <a:ext uri="{9D8B030D-6E8A-4147-A177-3AD203B41FA5}">
                      <a16:colId xmlns:a16="http://schemas.microsoft.com/office/drawing/2014/main" val="257469399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89368725"/>
                    </a:ext>
                  </a:extLst>
                </a:gridCol>
              </a:tblGrid>
              <a:tr h="4047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1F386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Who</a:t>
                      </a:r>
                      <a:r>
                        <a:rPr lang="en-GB" sz="2400" b="0" dirty="0">
                          <a:solidFill>
                            <a:srgbClr val="1F386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?</a:t>
                      </a:r>
                      <a:r>
                        <a:rPr lang="en-GB" sz="2400" b="1" dirty="0">
                          <a:solidFill>
                            <a:srgbClr val="1F386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How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Réponse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9796344"/>
                  </a:ext>
                </a:extLst>
              </a:tr>
              <a:tr h="4047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1.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2525239"/>
                  </a:ext>
                </a:extLst>
              </a:tr>
              <a:tr h="4047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2.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557565"/>
                  </a:ext>
                </a:extLst>
              </a:tr>
              <a:tr h="4047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3.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908459"/>
                  </a:ext>
                </a:extLst>
              </a:tr>
              <a:tr h="4047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4.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436691"/>
                  </a:ext>
                </a:extLst>
              </a:tr>
              <a:tr h="4047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5.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5370016"/>
                  </a:ext>
                </a:extLst>
              </a:tr>
              <a:tr h="4047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6.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043414"/>
                  </a:ext>
                </a:extLst>
              </a:tr>
            </a:tbl>
          </a:graphicData>
        </a:graphic>
      </p:graphicFrame>
      <p:pic>
        <p:nvPicPr>
          <p:cNvPr id="146" name="Content Placeholder 8">
            <a:extLst>
              <a:ext uri="{FF2B5EF4-FFF2-40B4-BE49-F238E27FC236}">
                <a16:creationId xmlns:a16="http://schemas.microsoft.com/office/drawing/2014/main" id="{96DAC675-B16D-485B-B017-7DFE100E7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6"/>
          <a:srcRect l="13802" t="25435" r="13925" b="25590"/>
          <a:stretch/>
        </p:blipFill>
        <p:spPr>
          <a:xfrm rot="565373">
            <a:off x="10740457" y="10530962"/>
            <a:ext cx="1071154" cy="705702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A8C05C04-BE74-4F07-B8C2-44FBDAC9E20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4242" t="26454" r="13978" b="24973"/>
          <a:stretch/>
        </p:blipFill>
        <p:spPr>
          <a:xfrm>
            <a:off x="8962971" y="10563728"/>
            <a:ext cx="1071154" cy="704707"/>
          </a:xfrm>
          <a:prstGeom prst="rect">
            <a:avLst/>
          </a:prstGeom>
        </p:spPr>
      </p:pic>
      <p:pic>
        <p:nvPicPr>
          <p:cNvPr id="148" name="Google Shape;155;p7">
            <a:extLst>
              <a:ext uri="{FF2B5EF4-FFF2-40B4-BE49-F238E27FC236}">
                <a16:creationId xmlns:a16="http://schemas.microsoft.com/office/drawing/2014/main" id="{972BF23C-BE0F-40FB-A29C-868ED661415B}"/>
              </a:ext>
            </a:extLst>
          </p:cNvPr>
          <p:cNvPicPr preferRelativeResize="0"/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0520338" y="11189212"/>
            <a:ext cx="1387629" cy="1342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292;p13">
            <a:extLst>
              <a:ext uri="{FF2B5EF4-FFF2-40B4-BE49-F238E27FC236}">
                <a16:creationId xmlns:a16="http://schemas.microsoft.com/office/drawing/2014/main" id="{1AB4F1D3-F7D0-4F53-BAC6-42898921D758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979651" y="11168573"/>
            <a:ext cx="1004706" cy="13133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B51247-83BF-4EE9-9523-36DC6DF1EE5A}"/>
              </a:ext>
            </a:extLst>
          </p:cNvPr>
          <p:cNvSpPr txBox="1"/>
          <p:nvPr/>
        </p:nvSpPr>
        <p:spPr>
          <a:xfrm>
            <a:off x="8979651" y="12387414"/>
            <a:ext cx="1086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qui ?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DB7E3442-17D4-4BA0-A86F-75CC27EEB450}"/>
              </a:ext>
            </a:extLst>
          </p:cNvPr>
          <p:cNvSpPr txBox="1"/>
          <p:nvPr/>
        </p:nvSpPr>
        <p:spPr>
          <a:xfrm>
            <a:off x="10301174" y="12401373"/>
            <a:ext cx="1952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comment ?</a:t>
            </a:r>
          </a:p>
        </p:txBody>
      </p:sp>
      <p:graphicFrame>
        <p:nvGraphicFramePr>
          <p:cNvPr id="151" name="Table 6">
            <a:extLst>
              <a:ext uri="{FF2B5EF4-FFF2-40B4-BE49-F238E27FC236}">
                <a16:creationId xmlns:a16="http://schemas.microsoft.com/office/drawing/2014/main" id="{9A4941D0-77F6-42C3-9E00-A6C3088F96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200491"/>
              </p:ext>
            </p:extLst>
          </p:nvPr>
        </p:nvGraphicFramePr>
        <p:xfrm>
          <a:off x="171074" y="13793040"/>
          <a:ext cx="5400000" cy="22991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1634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2485292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2523074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</a:tblGrid>
              <a:tr h="4598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</a:rPr>
                        <a:t>en</a:t>
                      </a:r>
                      <a:r>
                        <a:rPr kumimoji="0" lang="en-GB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GB" sz="20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</a:rPr>
                        <a:t>français</a:t>
                      </a:r>
                      <a:r>
                        <a:rPr kumimoji="0" lang="en-GB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</a:rPr>
                        <a:t> ?</a:t>
                      </a:r>
                      <a:endParaRPr lang="en-GB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en</a:t>
                      </a:r>
                      <a:r>
                        <a:rPr lang="en-GB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anglais</a:t>
                      </a:r>
                      <a:r>
                        <a:rPr lang="en-GB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?</a:t>
                      </a:r>
                      <a:endParaRPr lang="en-GB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4598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4598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4598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4598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</a:tbl>
          </a:graphicData>
        </a:graphic>
      </p:graphicFrame>
      <p:graphicFrame>
        <p:nvGraphicFramePr>
          <p:cNvPr id="152" name="Table 6">
            <a:extLst>
              <a:ext uri="{FF2B5EF4-FFF2-40B4-BE49-F238E27FC236}">
                <a16:creationId xmlns:a16="http://schemas.microsoft.com/office/drawing/2014/main" id="{F5600AD1-C5EB-4636-8696-9CF6CA8198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453765"/>
              </p:ext>
            </p:extLst>
          </p:nvPr>
        </p:nvGraphicFramePr>
        <p:xfrm>
          <a:off x="5694935" y="13778799"/>
          <a:ext cx="5400000" cy="22991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1634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2485292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2523074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</a:tblGrid>
              <a:tr h="4598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</a:rPr>
                        <a:t>en</a:t>
                      </a:r>
                      <a:r>
                        <a:rPr kumimoji="0" lang="en-GB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GB" sz="20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</a:rPr>
                        <a:t>français</a:t>
                      </a:r>
                      <a:r>
                        <a:rPr kumimoji="0" lang="en-GB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</a:rPr>
                        <a:t> ?</a:t>
                      </a:r>
                      <a:endParaRPr lang="en-GB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en</a:t>
                      </a:r>
                      <a:r>
                        <a:rPr lang="en-GB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anglais</a:t>
                      </a:r>
                      <a:r>
                        <a:rPr lang="en-GB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?</a:t>
                      </a:r>
                      <a:endParaRPr lang="en-GB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4598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4598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4598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4598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</a:tbl>
          </a:graphicData>
        </a:graphic>
      </p:graphicFrame>
      <p:pic>
        <p:nvPicPr>
          <p:cNvPr id="165" name="Picture 2" descr="homework clipart png transparent - Clip Art Library">
            <a:extLst>
              <a:ext uri="{FF2B5EF4-FFF2-40B4-BE49-F238E27FC236}">
                <a16:creationId xmlns:a16="http://schemas.microsoft.com/office/drawing/2014/main" id="{52DFA80F-E87F-416E-97B8-B822A4F88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89" y="12797190"/>
            <a:ext cx="1800000" cy="83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266C40CF-65DC-47D9-8C88-45CECF90415C}"/>
              </a:ext>
            </a:extLst>
          </p:cNvPr>
          <p:cNvSpPr txBox="1"/>
          <p:nvPr/>
        </p:nvSpPr>
        <p:spPr>
          <a:xfrm>
            <a:off x="6827368" y="13025785"/>
            <a:ext cx="4293163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26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Écris</a:t>
            </a:r>
            <a:r>
              <a:rPr lang="en-US" sz="26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les mots </a:t>
            </a:r>
            <a:r>
              <a:rPr lang="en-US" sz="2626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en</a:t>
            </a:r>
            <a:r>
              <a:rPr lang="en-US" sz="26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US" sz="2626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anglais</a:t>
            </a:r>
            <a:r>
              <a:rPr lang="en-US" sz="26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</a:t>
            </a:r>
          </a:p>
        </p:txBody>
      </p:sp>
      <p:pic>
        <p:nvPicPr>
          <p:cNvPr id="76" name="Picture 75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BB2107D4-C027-42B9-AD83-9CD76D76C09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812" y="203391"/>
            <a:ext cx="1500688" cy="1523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DC678D-A003-4CE4-BC2B-FA1A2892C7F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089371" y="8423412"/>
            <a:ext cx="2055653" cy="2000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DE947D-1366-427B-901B-A37B87A0740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01497" y="12612074"/>
            <a:ext cx="1241428" cy="1241428"/>
          </a:xfrm>
          <a:prstGeom prst="rect">
            <a:avLst/>
          </a:prstGeom>
        </p:spPr>
      </p:pic>
      <p:pic>
        <p:nvPicPr>
          <p:cNvPr id="79" name="Picture 78" descr="A person wearing a striped shirt&#10;&#10;Description automatically generated with low confidence">
            <a:extLst>
              <a:ext uri="{FF2B5EF4-FFF2-40B4-BE49-F238E27FC236}">
                <a16:creationId xmlns:a16="http://schemas.microsoft.com/office/drawing/2014/main" id="{E99B5407-2FBF-43FB-B166-A399006A418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173" y="12755975"/>
            <a:ext cx="886903" cy="90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51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02362" y="210726"/>
            <a:ext cx="3697983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Interactions</a:t>
            </a:r>
            <a:endParaRPr lang="en-GB" sz="3938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619087" y="241296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938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</a:t>
              </a:r>
              <a:endParaRPr lang="en-GB" sz="3938" dirty="0">
                <a:solidFill>
                  <a:srgbClr val="00B05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2008" y="187830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Vert term 1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E03DB28-C520-4E99-82CF-1BB8AF6B639B}"/>
              </a:ext>
            </a:extLst>
          </p:cNvPr>
          <p:cNvGrpSpPr/>
          <p:nvPr/>
        </p:nvGrpSpPr>
        <p:grpSpPr>
          <a:xfrm>
            <a:off x="157251" y="5535780"/>
            <a:ext cx="2268556" cy="862054"/>
            <a:chOff x="314909" y="12083263"/>
            <a:chExt cx="2268556" cy="862054"/>
          </a:xfrm>
        </p:grpSpPr>
        <p:sp>
          <p:nvSpPr>
            <p:cNvPr id="65" name="Title 1">
              <a:extLst>
                <a:ext uri="{FF2B5EF4-FFF2-40B4-BE49-F238E27FC236}">
                  <a16:creationId xmlns:a16="http://schemas.microsoft.com/office/drawing/2014/main" id="{24DBFF3A-266D-4F3D-9FD8-7FCF0F083E6E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66" name="Picture 65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C297FD59-42E6-4B98-BADB-39FD4A173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1FD24F79-F137-4DE8-8D11-52A01CB49401}"/>
              </a:ext>
            </a:extLst>
          </p:cNvPr>
          <p:cNvSpPr txBox="1"/>
          <p:nvPr/>
        </p:nvSpPr>
        <p:spPr>
          <a:xfrm>
            <a:off x="2434528" y="5693181"/>
            <a:ext cx="6423553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Lis le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texte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et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mots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EFB0758-834B-4A74-A660-9AE4E2301B98}"/>
              </a:ext>
            </a:extLst>
          </p:cNvPr>
          <p:cNvSpPr/>
          <p:nvPr/>
        </p:nvSpPr>
        <p:spPr>
          <a:xfrm>
            <a:off x="77663" y="6415766"/>
            <a:ext cx="5940686" cy="3507728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33A4F79-EA76-4A2E-B9AF-C4DDE3430C25}"/>
              </a:ext>
            </a:extLst>
          </p:cNvPr>
          <p:cNvSpPr txBox="1"/>
          <p:nvPr/>
        </p:nvSpPr>
        <p:spPr>
          <a:xfrm>
            <a:off x="173340" y="6512844"/>
            <a:ext cx="6119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Thomas le rat arrive à </a:t>
            </a:r>
            <a:r>
              <a:rPr lang="en-GB" sz="2400" dirty="0" err="1">
                <a:latin typeface="Century Gothic" panose="020B0502020202020204" pitchFamily="34" charset="0"/>
              </a:rPr>
              <a:t>une</a:t>
            </a:r>
            <a:r>
              <a:rPr lang="en-GB" sz="2400" dirty="0">
                <a:latin typeface="Century Gothic" panose="020B0502020202020204" pitchFamily="34" charset="0"/>
              </a:rPr>
              <a:t> nouvelle école…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392108C-06B0-443E-86C8-7C2D256DCB45}"/>
              </a:ext>
            </a:extLst>
          </p:cNvPr>
          <p:cNvSpPr/>
          <p:nvPr/>
        </p:nvSpPr>
        <p:spPr>
          <a:xfrm>
            <a:off x="6036938" y="6415766"/>
            <a:ext cx="5940686" cy="3507728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4" name="Speech Bubble: Rectangle with Corners Rounded 93">
            <a:extLst>
              <a:ext uri="{FF2B5EF4-FFF2-40B4-BE49-F238E27FC236}">
                <a16:creationId xmlns:a16="http://schemas.microsoft.com/office/drawing/2014/main" id="{EA0069AD-414B-42B4-8988-CD13A2845885}"/>
              </a:ext>
            </a:extLst>
          </p:cNvPr>
          <p:cNvSpPr/>
          <p:nvPr/>
        </p:nvSpPr>
        <p:spPr>
          <a:xfrm>
            <a:off x="1276162" y="7375926"/>
            <a:ext cx="2728883" cy="1184725"/>
          </a:xfrm>
          <a:prstGeom prst="wedgeRoundRectCallout">
            <a:avLst>
              <a:gd name="adj1" fmla="val -57798"/>
              <a:gd name="adj2" fmla="val 46361"/>
              <a:gd name="adj3" fmla="val 16667"/>
            </a:avLst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J’aime l’école mais je cherche des amis.»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AA4F2EF3-4A15-4D51-BA51-0C9A89326B9F}"/>
              </a:ext>
            </a:extLst>
          </p:cNvPr>
          <p:cNvSpPr/>
          <p:nvPr/>
        </p:nvSpPr>
        <p:spPr>
          <a:xfrm>
            <a:off x="33175" y="10136958"/>
            <a:ext cx="5940686" cy="2931395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88259A6-E28E-4BE7-8AC9-EAAD67E27BB0}"/>
              </a:ext>
            </a:extLst>
          </p:cNvPr>
          <p:cNvSpPr txBox="1"/>
          <p:nvPr/>
        </p:nvSpPr>
        <p:spPr>
          <a:xfrm>
            <a:off x="33175" y="10286013"/>
            <a:ext cx="6119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« Salut ! Je suis Julien » </a:t>
            </a: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dit un chien.</a:t>
            </a:r>
            <a:endParaRPr lang="de-DE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E36FD6C7-1B51-412C-9C69-585F16054D09}"/>
              </a:ext>
            </a:extLst>
          </p:cNvPr>
          <p:cNvSpPr/>
          <p:nvPr/>
        </p:nvSpPr>
        <p:spPr>
          <a:xfrm>
            <a:off x="5992450" y="10136958"/>
            <a:ext cx="5940686" cy="2931395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CF5E23B9-912E-4FA9-A2B7-F36123E543D5}"/>
              </a:ext>
            </a:extLst>
          </p:cNvPr>
          <p:cNvSpPr txBox="1"/>
          <p:nvPr/>
        </p:nvSpPr>
        <p:spPr>
          <a:xfrm>
            <a:off x="1434975" y="11140990"/>
            <a:ext cx="6119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Ça va bien ? »  </a:t>
            </a: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dit Thomas.</a:t>
            </a:r>
            <a:endParaRPr lang="de-DE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BE7C9CF7-764D-44F0-A17B-23FC8668E0BA}"/>
              </a:ext>
            </a:extLst>
          </p:cNvPr>
          <p:cNvSpPr/>
          <p:nvPr/>
        </p:nvSpPr>
        <p:spPr>
          <a:xfrm>
            <a:off x="37280" y="13190019"/>
            <a:ext cx="5940686" cy="2992818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D42DD9B6-428C-47B3-A52D-24A4FCDCE45F}"/>
              </a:ext>
            </a:extLst>
          </p:cNvPr>
          <p:cNvSpPr/>
          <p:nvPr/>
        </p:nvSpPr>
        <p:spPr>
          <a:xfrm>
            <a:off x="5996555" y="13190018"/>
            <a:ext cx="5940686" cy="2992819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6522C322-E43E-4BD2-AAC9-AD25148176D9}"/>
              </a:ext>
            </a:extLst>
          </p:cNvPr>
          <p:cNvSpPr txBox="1"/>
          <p:nvPr/>
        </p:nvSpPr>
        <p:spPr>
          <a:xfrm>
            <a:off x="126517" y="13217408"/>
            <a:ext cx="6119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« Salut, Thomas ! Je suis Simon » </a:t>
            </a: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dit un lion.</a:t>
            </a:r>
          </a:p>
        </p:txBody>
      </p:sp>
      <p:sp>
        <p:nvSpPr>
          <p:cNvPr id="160" name="Speech Bubble: Rectangle with Corners Rounded 159">
            <a:extLst>
              <a:ext uri="{FF2B5EF4-FFF2-40B4-BE49-F238E27FC236}">
                <a16:creationId xmlns:a16="http://schemas.microsoft.com/office/drawing/2014/main" id="{F0031B4C-1BBE-4C48-AB8F-62341D260492}"/>
              </a:ext>
            </a:extLst>
          </p:cNvPr>
          <p:cNvSpPr/>
          <p:nvPr/>
        </p:nvSpPr>
        <p:spPr>
          <a:xfrm>
            <a:off x="2878078" y="13731095"/>
            <a:ext cx="2830150" cy="713695"/>
          </a:xfrm>
          <a:prstGeom prst="wedgeRoundRectCallout">
            <a:avLst>
              <a:gd name="adj1" fmla="val -37663"/>
              <a:gd name="adj2" fmla="val 98673"/>
              <a:gd name="adj3" fmla="val 16667"/>
            </a:avLst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es comment ? </a:t>
            </a:r>
          </a:p>
        </p:txBody>
      </p:sp>
      <p:pic>
        <p:nvPicPr>
          <p:cNvPr id="62" name="Picture 61" descr="Shape&#10;&#10;Description automatically generated">
            <a:extLst>
              <a:ext uri="{FF2B5EF4-FFF2-40B4-BE49-F238E27FC236}">
                <a16:creationId xmlns:a16="http://schemas.microsoft.com/office/drawing/2014/main" id="{00E0038A-44B7-4A4F-813B-60251F90E8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68" y="8638292"/>
            <a:ext cx="911214" cy="1429355"/>
          </a:xfrm>
          <a:prstGeom prst="rect">
            <a:avLst/>
          </a:prstGeom>
        </p:spPr>
      </p:pic>
      <p:pic>
        <p:nvPicPr>
          <p:cNvPr id="63" name="Picture 62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FC8184AB-3BEB-43B8-86DF-54F255EAF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376" y="7077720"/>
            <a:ext cx="2134835" cy="2834636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B1DD44FC-5C28-49A8-962B-B47E15F61E0B}"/>
              </a:ext>
            </a:extLst>
          </p:cNvPr>
          <p:cNvSpPr txBox="1"/>
          <p:nvPr/>
        </p:nvSpPr>
        <p:spPr>
          <a:xfrm>
            <a:off x="6112534" y="6514782"/>
            <a:ext cx="4579824" cy="33458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de-DE" sz="2400" dirty="0">
                <a:latin typeface="Century Gothic" panose="020F0302020204030204"/>
                <a:cs typeface="Arial"/>
                <a:sym typeface="Arial"/>
              </a:rPr>
              <a:t>Thomas the rat </a:t>
            </a:r>
            <a:r>
              <a:rPr lang="de-DE" sz="2400" b="1" dirty="0">
                <a:latin typeface="Century Gothic" panose="020F0302020204030204"/>
                <a:cs typeface="Arial"/>
                <a:sym typeface="Arial"/>
              </a:rPr>
              <a:t>arrives</a:t>
            </a:r>
            <a:r>
              <a:rPr lang="de-DE" sz="2400" dirty="0">
                <a:latin typeface="Century Gothic" panose="020F0302020204030204"/>
                <a:cs typeface="Arial"/>
                <a:sym typeface="Arial"/>
              </a:rPr>
              <a:t> at a new </a:t>
            </a:r>
            <a:r>
              <a:rPr lang="de-DE" sz="2400" b="1" dirty="0">
                <a:latin typeface="Century Gothic" panose="020F0302020204030204"/>
                <a:cs typeface="Arial"/>
                <a:sym typeface="Arial"/>
              </a:rPr>
              <a:t>school</a:t>
            </a:r>
            <a:r>
              <a:rPr lang="de-DE" sz="2400" dirty="0">
                <a:latin typeface="Century Gothic" panose="020F0302020204030204"/>
                <a:cs typeface="Arial"/>
                <a:sym typeface="Arial"/>
              </a:rPr>
              <a:t>.</a:t>
            </a:r>
            <a:br>
              <a:rPr lang="de-DE" sz="2400" dirty="0">
                <a:latin typeface="Century Gothic" panose="020F0302020204030204"/>
                <a:cs typeface="Arial"/>
                <a:sym typeface="Arial"/>
              </a:rPr>
            </a:br>
            <a:br>
              <a:rPr lang="de-DE" sz="2400" dirty="0">
                <a:latin typeface="Century Gothic" panose="020F0302020204030204"/>
                <a:cs typeface="Arial"/>
                <a:sym typeface="Arial"/>
              </a:rPr>
            </a:br>
            <a:r>
              <a:rPr lang="de-DE" sz="2400" dirty="0">
                <a:latin typeface="Century Gothic" panose="020F0302020204030204"/>
                <a:cs typeface="Arial"/>
                <a:sym typeface="Arial"/>
              </a:rPr>
              <a:t>He says that he  </a:t>
            </a:r>
            <a:r>
              <a:rPr lang="de-DE" sz="2400" b="1" dirty="0">
                <a:latin typeface="Century Gothic" panose="020F0302020204030204"/>
                <a:cs typeface="Arial"/>
                <a:sym typeface="Arial"/>
              </a:rPr>
              <a:t>likes  </a:t>
            </a:r>
            <a:r>
              <a:rPr lang="de-DE" sz="2400" dirty="0">
                <a:latin typeface="Century Gothic" panose="020F0302020204030204"/>
                <a:cs typeface="Arial"/>
                <a:sym typeface="Arial"/>
              </a:rPr>
              <a:t>school but he  </a:t>
            </a:r>
            <a:r>
              <a:rPr lang="de-DE" sz="2400" b="1" dirty="0">
                <a:latin typeface="Century Gothic" panose="020F0302020204030204"/>
                <a:cs typeface="Arial"/>
                <a:sym typeface="Arial"/>
              </a:rPr>
              <a:t>is looking for </a:t>
            </a:r>
            <a:r>
              <a:rPr lang="de-DE" sz="2400" dirty="0">
                <a:latin typeface="Century Gothic" panose="020F0302020204030204"/>
                <a:cs typeface="Arial"/>
                <a:sym typeface="Arial"/>
              </a:rPr>
              <a:t>some </a:t>
            </a:r>
            <a:r>
              <a:rPr lang="de-DE" sz="2400" b="1" dirty="0">
                <a:latin typeface="Century Gothic" panose="020F0302020204030204"/>
                <a:cs typeface="Arial"/>
                <a:sym typeface="Arial"/>
              </a:rPr>
              <a:t>friends.</a:t>
            </a:r>
            <a:r>
              <a:rPr lang="de-DE" sz="2400" dirty="0">
                <a:latin typeface="Century Gothic" panose="020F0302020204030204"/>
                <a:cs typeface="Arial"/>
                <a:sym typeface="Arial"/>
              </a:rPr>
              <a:t> 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43795CB0-A310-41FD-89AF-926657E10654}"/>
              </a:ext>
            </a:extLst>
          </p:cNvPr>
          <p:cNvSpPr/>
          <p:nvPr/>
        </p:nvSpPr>
        <p:spPr>
          <a:xfrm>
            <a:off x="8402446" y="6665609"/>
            <a:ext cx="1043354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32AD7BD8-5890-4324-85C7-BADA34558D78}"/>
              </a:ext>
            </a:extLst>
          </p:cNvPr>
          <p:cNvSpPr/>
          <p:nvPr/>
        </p:nvSpPr>
        <p:spPr>
          <a:xfrm>
            <a:off x="6931297" y="7174168"/>
            <a:ext cx="1197802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______.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F0C57FF8-0346-45B2-BCBD-9CA1CD89BD63}"/>
              </a:ext>
            </a:extLst>
          </p:cNvPr>
          <p:cNvSpPr/>
          <p:nvPr/>
        </p:nvSpPr>
        <p:spPr>
          <a:xfrm>
            <a:off x="8475878" y="8324142"/>
            <a:ext cx="969922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_____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4CE5E895-4B66-44D4-82F5-D7FF49D0AA73}"/>
              </a:ext>
            </a:extLst>
          </p:cNvPr>
          <p:cNvSpPr/>
          <p:nvPr/>
        </p:nvSpPr>
        <p:spPr>
          <a:xfrm>
            <a:off x="7177199" y="8832701"/>
            <a:ext cx="2000366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____________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E335208A-F99E-415F-A987-525D4F781F1F}"/>
              </a:ext>
            </a:extLst>
          </p:cNvPr>
          <p:cNvSpPr/>
          <p:nvPr/>
        </p:nvSpPr>
        <p:spPr>
          <a:xfrm>
            <a:off x="6166016" y="9342528"/>
            <a:ext cx="1148561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_____.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882265-B2BD-4A06-B4F5-74AB6C131A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2008" y="5178359"/>
            <a:ext cx="2875233" cy="1242248"/>
          </a:xfrm>
          <a:prstGeom prst="rect">
            <a:avLst/>
          </a:prstGeom>
        </p:spPr>
      </p:pic>
      <p:pic>
        <p:nvPicPr>
          <p:cNvPr id="74" name="Picture 73" descr="Shape&#10;&#10;Description automatically generated">
            <a:extLst>
              <a:ext uri="{FF2B5EF4-FFF2-40B4-BE49-F238E27FC236}">
                <a16:creationId xmlns:a16="http://schemas.microsoft.com/office/drawing/2014/main" id="{43FC83E4-27EE-4F0C-A77E-13E20DD0C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034" y="11760380"/>
            <a:ext cx="911214" cy="142935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600E2D6D-F220-4DE7-8C10-0B22496343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614" y="10563435"/>
            <a:ext cx="1909934" cy="2746353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61F3AD9B-661F-44E2-AF93-180805592E8D}"/>
              </a:ext>
            </a:extLst>
          </p:cNvPr>
          <p:cNvSpPr txBox="1"/>
          <p:nvPr/>
        </p:nvSpPr>
        <p:spPr>
          <a:xfrm>
            <a:off x="6118853" y="10442928"/>
            <a:ext cx="5504290" cy="11298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de-DE" sz="2400" dirty="0">
                <a:latin typeface="Century Gothic" panose="020F0302020204030204"/>
                <a:cs typeface="Arial"/>
                <a:sym typeface="Arial"/>
              </a:rPr>
              <a:t>A  </a:t>
            </a:r>
            <a:r>
              <a:rPr lang="de-DE" sz="2400" b="1" dirty="0">
                <a:latin typeface="Century Gothic" panose="020F0302020204030204"/>
                <a:cs typeface="Arial"/>
                <a:sym typeface="Arial"/>
              </a:rPr>
              <a:t>dog </a:t>
            </a:r>
            <a:r>
              <a:rPr lang="de-DE" sz="2400" dirty="0">
                <a:latin typeface="Century Gothic" panose="020F0302020204030204"/>
                <a:cs typeface="Arial"/>
                <a:sym typeface="Arial"/>
              </a:rPr>
              <a:t>says </a:t>
            </a:r>
            <a:r>
              <a:rPr lang="de-DE" sz="2400" b="1" dirty="0">
                <a:latin typeface="Century Gothic" panose="020F0302020204030204"/>
                <a:cs typeface="Arial"/>
                <a:sym typeface="Arial"/>
              </a:rPr>
              <a:t>‘Hello!‘</a:t>
            </a:r>
            <a:r>
              <a:rPr lang="en-GB" sz="2400" b="1" dirty="0">
                <a:latin typeface="Century Gothic" panose="020F0302020204030204"/>
                <a:cs typeface="Arial"/>
                <a:sym typeface="Arial"/>
              </a:rPr>
              <a:t>.</a:t>
            </a:r>
            <a:br>
              <a:rPr lang="en-GB" sz="2400" b="1" dirty="0">
                <a:latin typeface="Century Gothic" panose="020F0302020204030204"/>
                <a:cs typeface="Arial"/>
                <a:sym typeface="Arial"/>
              </a:rPr>
            </a:br>
            <a:r>
              <a:rPr lang="en-GB" sz="2400" dirty="0">
                <a:latin typeface="Century Gothic" panose="020F0302020204030204"/>
                <a:cs typeface="Arial"/>
                <a:sym typeface="Arial"/>
              </a:rPr>
              <a:t>Thomas asks, ‘</a:t>
            </a:r>
            <a:r>
              <a:rPr lang="en-GB" sz="2400" b="1" dirty="0">
                <a:latin typeface="Century Gothic" panose="020F0302020204030204"/>
                <a:cs typeface="Arial"/>
                <a:sym typeface="Arial"/>
              </a:rPr>
              <a:t>are you well?’</a:t>
            </a:r>
            <a:r>
              <a:rPr lang="en-GB" sz="2400" dirty="0">
                <a:latin typeface="Century Gothic" panose="020F0302020204030204"/>
                <a:cs typeface="Arial"/>
                <a:sym typeface="Arial"/>
              </a:rPr>
              <a:t>.</a:t>
            </a:r>
            <a:endParaRPr lang="de-DE" sz="2400" dirty="0"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184D14BE-4EDB-4278-9282-8E2462ACF54A}"/>
              </a:ext>
            </a:extLst>
          </p:cNvPr>
          <p:cNvSpPr/>
          <p:nvPr/>
        </p:nvSpPr>
        <p:spPr>
          <a:xfrm>
            <a:off x="6458607" y="10633060"/>
            <a:ext cx="801840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____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6197E501-FD44-4438-8B86-B1881D30C45B}"/>
              </a:ext>
            </a:extLst>
          </p:cNvPr>
          <p:cNvSpPr/>
          <p:nvPr/>
        </p:nvSpPr>
        <p:spPr>
          <a:xfrm>
            <a:off x="7920793" y="10633060"/>
            <a:ext cx="1189341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______.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B483A3A1-826E-4987-ABB5-8B426531EE92}"/>
              </a:ext>
            </a:extLst>
          </p:cNvPr>
          <p:cNvSpPr/>
          <p:nvPr/>
        </p:nvSpPr>
        <p:spPr>
          <a:xfrm>
            <a:off x="8161819" y="11102924"/>
            <a:ext cx="2388419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____________?</a:t>
            </a:r>
          </a:p>
        </p:txBody>
      </p:sp>
      <p:pic>
        <p:nvPicPr>
          <p:cNvPr id="82" name="Picture 81" descr="A picture containing text&#10;&#10;Description automatically generated">
            <a:extLst>
              <a:ext uri="{FF2B5EF4-FFF2-40B4-BE49-F238E27FC236}">
                <a16:creationId xmlns:a16="http://schemas.microsoft.com/office/drawing/2014/main" id="{819CDED1-EA64-4AF1-BA0D-047266B5FF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5" y="14059264"/>
            <a:ext cx="1504810" cy="2155893"/>
          </a:xfrm>
          <a:prstGeom prst="rect">
            <a:avLst/>
          </a:prstGeom>
        </p:spPr>
      </p:pic>
      <p:pic>
        <p:nvPicPr>
          <p:cNvPr id="85" name="Picture 84" descr="Shape&#10;&#10;Description automatically generated">
            <a:extLst>
              <a:ext uri="{FF2B5EF4-FFF2-40B4-BE49-F238E27FC236}">
                <a16:creationId xmlns:a16="http://schemas.microsoft.com/office/drawing/2014/main" id="{9DDBCB07-126C-4B66-A602-7E91E3D97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870" y="14838399"/>
            <a:ext cx="1006378" cy="1578632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B7B2B74B-3B63-476C-A6E6-FEC9788D70C4}"/>
              </a:ext>
            </a:extLst>
          </p:cNvPr>
          <p:cNvSpPr txBox="1"/>
          <p:nvPr/>
        </p:nvSpPr>
        <p:spPr>
          <a:xfrm>
            <a:off x="6223482" y="13378080"/>
            <a:ext cx="4987011" cy="16838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en-GB" sz="2400" b="1" dirty="0">
                <a:latin typeface="Century Gothic" panose="020F0302020204030204"/>
                <a:cs typeface="Arial"/>
                <a:sym typeface="Arial"/>
              </a:rPr>
              <a:t>‘I am </a:t>
            </a:r>
            <a:r>
              <a:rPr lang="en-GB" sz="2400" dirty="0">
                <a:latin typeface="Century Gothic" panose="020F0302020204030204"/>
                <a:cs typeface="Arial"/>
                <a:sym typeface="Arial"/>
              </a:rPr>
              <a:t>Simon’, says a lion.</a:t>
            </a:r>
          </a:p>
          <a:p>
            <a:pPr defTabSz="914400">
              <a:lnSpc>
                <a:spcPct val="150000"/>
              </a:lnSpc>
              <a:defRPr/>
            </a:pPr>
            <a:endParaRPr lang="en-GB" sz="2400" dirty="0">
              <a:latin typeface="Century Gothic" panose="020F0302020204030204"/>
              <a:cs typeface="Arial"/>
              <a:sym typeface="Arial"/>
            </a:endParaRPr>
          </a:p>
          <a:p>
            <a:pPr defTabSz="914400">
              <a:lnSpc>
                <a:spcPct val="150000"/>
              </a:lnSpc>
              <a:defRPr/>
            </a:pPr>
            <a:r>
              <a:rPr lang="en-GB" sz="2400" b="1" dirty="0">
                <a:latin typeface="Century Gothic" panose="020F0302020204030204"/>
                <a:cs typeface="Arial"/>
                <a:sym typeface="Arial"/>
              </a:rPr>
              <a:t>‘What are you like?’</a:t>
            </a:r>
            <a:endParaRPr lang="de-DE" sz="2400" dirty="0"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7950CC48-A9FC-4BB7-98DF-22FFA5AD8084}"/>
              </a:ext>
            </a:extLst>
          </p:cNvPr>
          <p:cNvSpPr/>
          <p:nvPr/>
        </p:nvSpPr>
        <p:spPr>
          <a:xfrm>
            <a:off x="6260980" y="13529999"/>
            <a:ext cx="801840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____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19BA7A17-5E2C-4A33-8625-385812CBB838}"/>
              </a:ext>
            </a:extLst>
          </p:cNvPr>
          <p:cNvSpPr/>
          <p:nvPr/>
        </p:nvSpPr>
        <p:spPr>
          <a:xfrm>
            <a:off x="6223482" y="14607258"/>
            <a:ext cx="3208167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__________________?</a:t>
            </a: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2E0EB9B-661E-482E-AE8D-31636A39B8FF}"/>
              </a:ext>
            </a:extLst>
          </p:cNvPr>
          <p:cNvGrpSpPr/>
          <p:nvPr/>
        </p:nvGrpSpPr>
        <p:grpSpPr>
          <a:xfrm>
            <a:off x="11129692" y="15591921"/>
            <a:ext cx="912053" cy="664079"/>
            <a:chOff x="10804163" y="15567396"/>
            <a:chExt cx="912053" cy="664079"/>
          </a:xfrm>
        </p:grpSpPr>
        <p:pic>
          <p:nvPicPr>
            <p:cNvPr id="138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42956B4-5E5B-45B5-AA3D-B56EE3C8CC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A933B5E5-C6EE-4FC2-8123-E74CE50750C9}"/>
                </a:ext>
              </a:extLst>
            </p:cNvPr>
            <p:cNvSpPr txBox="1"/>
            <p:nvPr/>
          </p:nvSpPr>
          <p:spPr>
            <a:xfrm>
              <a:off x="11011479" y="15735057"/>
              <a:ext cx="38504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21D415A4-6061-4A7A-B44B-1357FB59B0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98" y="1069929"/>
            <a:ext cx="2377646" cy="853514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1EC4B709-2DD7-457E-A433-CA80102C522C}"/>
              </a:ext>
            </a:extLst>
          </p:cNvPr>
          <p:cNvSpPr txBox="1"/>
          <p:nvPr/>
        </p:nvSpPr>
        <p:spPr>
          <a:xfrm>
            <a:off x="2442283" y="1225003"/>
            <a:ext cx="445186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SFC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SFe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98" name="Table 6">
            <a:extLst>
              <a:ext uri="{FF2B5EF4-FFF2-40B4-BE49-F238E27FC236}">
                <a16:creationId xmlns:a16="http://schemas.microsoft.com/office/drawing/2014/main" id="{EDB12C54-F658-46C7-BE51-7D6006CCBB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516378"/>
              </p:ext>
            </p:extLst>
          </p:nvPr>
        </p:nvGraphicFramePr>
        <p:xfrm>
          <a:off x="348962" y="2006509"/>
          <a:ext cx="5400000" cy="3218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1634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2485292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2523074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</a:tblGrid>
              <a:tr h="4598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1" dirty="0">
                          <a:solidFill>
                            <a:schemeClr val="tx1"/>
                          </a:solidFill>
                        </a:rPr>
                        <a:t>SFC </a:t>
                      </a:r>
                      <a:r>
                        <a:rPr lang="en-GB" sz="2200" b="1" dirty="0" err="1">
                          <a:solidFill>
                            <a:schemeClr val="tx1"/>
                          </a:solidFill>
                        </a:rPr>
                        <a:t>ou</a:t>
                      </a:r>
                      <a:r>
                        <a:rPr lang="en-GB" sz="22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200" b="1" dirty="0" err="1">
                          <a:solidFill>
                            <a:schemeClr val="tx1"/>
                          </a:solidFill>
                        </a:rPr>
                        <a:t>SFe</a:t>
                      </a:r>
                      <a:r>
                        <a:rPr lang="en-GB" sz="2200" b="1" dirty="0">
                          <a:solidFill>
                            <a:schemeClr val="tx1"/>
                          </a:solidFill>
                        </a:rPr>
                        <a:t> 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4598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Cadet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4598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Moise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4598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Bernard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4598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Petit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459827">
                <a:tc>
                  <a:txBody>
                    <a:bodyPr/>
                    <a:lstStyle/>
                    <a:p>
                      <a:pPr algn="l"/>
                      <a:r>
                        <a:rPr lang="en-GB" sz="2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Louissant</a:t>
                      </a:r>
                      <a:endParaRPr lang="en-GB" sz="2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627540"/>
                  </a:ext>
                </a:extLst>
              </a:tr>
              <a:tr h="459827">
                <a:tc>
                  <a:txBody>
                    <a:bodyPr/>
                    <a:lstStyle/>
                    <a:p>
                      <a:pPr algn="l"/>
                      <a:r>
                        <a:rPr lang="en-GB" sz="2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Fortune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6272732"/>
                  </a:ext>
                </a:extLst>
              </a:tr>
            </a:tbl>
          </a:graphicData>
        </a:graphic>
      </p:graphicFrame>
      <p:graphicFrame>
        <p:nvGraphicFramePr>
          <p:cNvPr id="104" name="Table 6">
            <a:extLst>
              <a:ext uri="{FF2B5EF4-FFF2-40B4-BE49-F238E27FC236}">
                <a16:creationId xmlns:a16="http://schemas.microsoft.com/office/drawing/2014/main" id="{540219FF-AD2C-4693-A57D-288F90007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034730"/>
              </p:ext>
            </p:extLst>
          </p:nvPr>
        </p:nvGraphicFramePr>
        <p:xfrm>
          <a:off x="5872823" y="1992268"/>
          <a:ext cx="5400000" cy="3218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2691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2324235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2523074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</a:tblGrid>
              <a:tr h="4598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1" dirty="0">
                          <a:solidFill>
                            <a:schemeClr val="tx1"/>
                          </a:solidFill>
                        </a:rPr>
                        <a:t>SFC </a:t>
                      </a:r>
                      <a:r>
                        <a:rPr lang="en-GB" sz="2200" b="1" dirty="0" err="1">
                          <a:solidFill>
                            <a:schemeClr val="tx1"/>
                          </a:solidFill>
                        </a:rPr>
                        <a:t>ou</a:t>
                      </a:r>
                      <a:r>
                        <a:rPr lang="en-GB" sz="22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200" b="1" dirty="0" err="1">
                          <a:solidFill>
                            <a:schemeClr val="tx1"/>
                          </a:solidFill>
                        </a:rPr>
                        <a:t>SFe</a:t>
                      </a:r>
                      <a:r>
                        <a:rPr lang="en-GB" sz="2200" b="1" dirty="0">
                          <a:solidFill>
                            <a:schemeClr val="tx1"/>
                          </a:solidFill>
                        </a:rPr>
                        <a:t> 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4598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Antoine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4598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Laurent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4598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Jules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459827">
                <a:tc>
                  <a:txBody>
                    <a:bodyPr/>
                    <a:lstStyle/>
                    <a:p>
                      <a:pPr algn="l"/>
                      <a:r>
                        <a:rPr lang="en-GB" sz="2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Jeune</a:t>
                      </a:r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4010231"/>
                  </a:ext>
                </a:extLst>
              </a:tr>
              <a:tr h="459827">
                <a:tc>
                  <a:txBody>
                    <a:bodyPr/>
                    <a:lstStyle/>
                    <a:p>
                      <a:pPr algn="l"/>
                      <a:r>
                        <a:rPr lang="en-GB" sz="2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Blaise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7572325"/>
                  </a:ext>
                </a:extLst>
              </a:tr>
              <a:tr h="4598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Toussaint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</a:tbl>
          </a:graphicData>
        </a:graphic>
      </p:graphicFrame>
      <p:sp>
        <p:nvSpPr>
          <p:cNvPr id="106" name="Rectangle 105">
            <a:extLst>
              <a:ext uri="{FF2B5EF4-FFF2-40B4-BE49-F238E27FC236}">
                <a16:creationId xmlns:a16="http://schemas.microsoft.com/office/drawing/2014/main" id="{0C204215-972F-449F-ACCB-B99934637E27}"/>
              </a:ext>
            </a:extLst>
          </p:cNvPr>
          <p:cNvSpPr/>
          <p:nvPr/>
        </p:nvSpPr>
        <p:spPr>
          <a:xfrm>
            <a:off x="1702178" y="2497487"/>
            <a:ext cx="423183" cy="3531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7" name="Picture 106" descr="Map&#10;&#10;Description automatically generated">
            <a:extLst>
              <a:ext uri="{FF2B5EF4-FFF2-40B4-BE49-F238E27FC236}">
                <a16:creationId xmlns:a16="http://schemas.microsoft.com/office/drawing/2014/main" id="{8196D141-BD00-46D9-9CB3-845784F404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827" y="652319"/>
            <a:ext cx="1484797" cy="1190894"/>
          </a:xfrm>
          <a:prstGeom prst="rect">
            <a:avLst/>
          </a:prstGeom>
        </p:spPr>
      </p:pic>
      <p:sp>
        <p:nvSpPr>
          <p:cNvPr id="113" name="Rectangle 112">
            <a:extLst>
              <a:ext uri="{FF2B5EF4-FFF2-40B4-BE49-F238E27FC236}">
                <a16:creationId xmlns:a16="http://schemas.microsoft.com/office/drawing/2014/main" id="{24560285-4EBB-4FD0-8C17-6B10E139ACA3}"/>
              </a:ext>
            </a:extLst>
          </p:cNvPr>
          <p:cNvSpPr/>
          <p:nvPr/>
        </p:nvSpPr>
        <p:spPr>
          <a:xfrm>
            <a:off x="1434975" y="2970401"/>
            <a:ext cx="423183" cy="3531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418A4C6D-A449-4448-94DF-AB84066AD681}"/>
              </a:ext>
            </a:extLst>
          </p:cNvPr>
          <p:cNvSpPr/>
          <p:nvPr/>
        </p:nvSpPr>
        <p:spPr>
          <a:xfrm>
            <a:off x="1869875" y="3414614"/>
            <a:ext cx="423183" cy="3531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19B71AE1-0BCD-4E4B-8B45-303540D3BFF3}"/>
              </a:ext>
            </a:extLst>
          </p:cNvPr>
          <p:cNvSpPr/>
          <p:nvPr/>
        </p:nvSpPr>
        <p:spPr>
          <a:xfrm>
            <a:off x="1424751" y="3879824"/>
            <a:ext cx="423183" cy="3531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DC112404-9D40-446C-B41D-916F5B94846C}"/>
              </a:ext>
            </a:extLst>
          </p:cNvPr>
          <p:cNvSpPr/>
          <p:nvPr/>
        </p:nvSpPr>
        <p:spPr>
          <a:xfrm>
            <a:off x="2044645" y="4326706"/>
            <a:ext cx="423183" cy="3531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2BF36CB8-A3F1-4FE1-AFB6-778462EE9883}"/>
              </a:ext>
            </a:extLst>
          </p:cNvPr>
          <p:cNvSpPr/>
          <p:nvPr/>
        </p:nvSpPr>
        <p:spPr>
          <a:xfrm>
            <a:off x="1658283" y="4801013"/>
            <a:ext cx="423183" cy="3531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25B57A36-19C1-4AD7-B90C-AF217BE391F7}"/>
              </a:ext>
            </a:extLst>
          </p:cNvPr>
          <p:cNvSpPr/>
          <p:nvPr/>
        </p:nvSpPr>
        <p:spPr>
          <a:xfrm>
            <a:off x="7318606" y="2497487"/>
            <a:ext cx="423183" cy="3531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5B875F81-C7DB-42E3-8BCC-41E47FA24E7B}"/>
              </a:ext>
            </a:extLst>
          </p:cNvPr>
          <p:cNvSpPr/>
          <p:nvPr/>
        </p:nvSpPr>
        <p:spPr>
          <a:xfrm>
            <a:off x="7428448" y="2981086"/>
            <a:ext cx="423183" cy="3531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EB6D3ED9-C91A-48A3-9BB3-512CC7232768}"/>
              </a:ext>
            </a:extLst>
          </p:cNvPr>
          <p:cNvSpPr/>
          <p:nvPr/>
        </p:nvSpPr>
        <p:spPr>
          <a:xfrm>
            <a:off x="7095788" y="3435897"/>
            <a:ext cx="423183" cy="3531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8E2F4F6C-EB58-4800-BBCF-EEFB60A5292D}"/>
              </a:ext>
            </a:extLst>
          </p:cNvPr>
          <p:cNvSpPr/>
          <p:nvPr/>
        </p:nvSpPr>
        <p:spPr>
          <a:xfrm>
            <a:off x="7095785" y="3899721"/>
            <a:ext cx="423183" cy="3531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F8A19A0E-2AA0-4E27-8DCD-1361E7823927}"/>
              </a:ext>
            </a:extLst>
          </p:cNvPr>
          <p:cNvSpPr/>
          <p:nvPr/>
        </p:nvSpPr>
        <p:spPr>
          <a:xfrm>
            <a:off x="7037865" y="4326706"/>
            <a:ext cx="423183" cy="3531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89FFE286-0F3E-4D71-ACD6-2E3F7B7642CB}"/>
              </a:ext>
            </a:extLst>
          </p:cNvPr>
          <p:cNvSpPr/>
          <p:nvPr/>
        </p:nvSpPr>
        <p:spPr>
          <a:xfrm>
            <a:off x="7615973" y="4810050"/>
            <a:ext cx="423183" cy="3531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139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02363" y="210726"/>
            <a:ext cx="3477158" cy="74882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Interactions</a:t>
            </a:r>
            <a:endParaRPr lang="en-GB" sz="3938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480347" y="220925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938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</a:t>
              </a:r>
              <a:endParaRPr lang="en-GB" sz="3938" dirty="0">
                <a:solidFill>
                  <a:srgbClr val="00B05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2008" y="187831"/>
            <a:ext cx="2827629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Vert term 1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E03DB28-C520-4E99-82CF-1BB8AF6B639B}"/>
              </a:ext>
            </a:extLst>
          </p:cNvPr>
          <p:cNvGrpSpPr/>
          <p:nvPr/>
        </p:nvGrpSpPr>
        <p:grpSpPr>
          <a:xfrm>
            <a:off x="4146189" y="455463"/>
            <a:ext cx="1680570" cy="862054"/>
            <a:chOff x="314909" y="12083263"/>
            <a:chExt cx="1680570" cy="862054"/>
          </a:xfrm>
        </p:grpSpPr>
        <p:sp>
          <p:nvSpPr>
            <p:cNvPr id="65" name="Title 1">
              <a:extLst>
                <a:ext uri="{FF2B5EF4-FFF2-40B4-BE49-F238E27FC236}">
                  <a16:creationId xmlns:a16="http://schemas.microsoft.com/office/drawing/2014/main" id="{24DBFF3A-266D-4F3D-9FD8-7FCF0F083E6E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073706" cy="500360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66" name="Picture 65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C297FD59-42E6-4B98-BADB-39FD4A173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1FD24F79-F137-4DE8-8D11-52A01CB49401}"/>
              </a:ext>
            </a:extLst>
          </p:cNvPr>
          <p:cNvSpPr txBox="1"/>
          <p:nvPr/>
        </p:nvSpPr>
        <p:spPr>
          <a:xfrm>
            <a:off x="5813456" y="685001"/>
            <a:ext cx="6423553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Lis le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texte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et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mots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17526AB-F1CA-457D-B779-7F25E19F24FF}"/>
              </a:ext>
            </a:extLst>
          </p:cNvPr>
          <p:cNvSpPr/>
          <p:nvPr/>
        </p:nvSpPr>
        <p:spPr>
          <a:xfrm>
            <a:off x="180022" y="4165311"/>
            <a:ext cx="5940686" cy="2438297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774CC48-A3F4-4C48-BEFF-2D4650F43F5B}"/>
              </a:ext>
            </a:extLst>
          </p:cNvPr>
          <p:cNvSpPr/>
          <p:nvPr/>
        </p:nvSpPr>
        <p:spPr>
          <a:xfrm>
            <a:off x="6139297" y="4165311"/>
            <a:ext cx="5940686" cy="2438297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3C06E74-7A99-4C5D-84C5-0EF3D58A507D}"/>
              </a:ext>
            </a:extLst>
          </p:cNvPr>
          <p:cNvSpPr txBox="1"/>
          <p:nvPr/>
        </p:nvSpPr>
        <p:spPr>
          <a:xfrm>
            <a:off x="180022" y="4294457"/>
            <a:ext cx="6119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« Salut ! Je suis Wesley » </a:t>
            </a: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dit un wallaby</a:t>
            </a:r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9" name="Speech Bubble: Rectangle with Corners Rounded 78">
            <a:extLst>
              <a:ext uri="{FF2B5EF4-FFF2-40B4-BE49-F238E27FC236}">
                <a16:creationId xmlns:a16="http://schemas.microsoft.com/office/drawing/2014/main" id="{C9CD7014-2326-4E15-BAD1-26C8810F85E2}"/>
              </a:ext>
            </a:extLst>
          </p:cNvPr>
          <p:cNvSpPr/>
          <p:nvPr/>
        </p:nvSpPr>
        <p:spPr>
          <a:xfrm>
            <a:off x="1012765" y="4967660"/>
            <a:ext cx="2588256" cy="1134882"/>
          </a:xfrm>
          <a:prstGeom prst="wedgeRoundRectCallout">
            <a:avLst>
              <a:gd name="adj1" fmla="val 57065"/>
              <a:gd name="adj2" fmla="val 6190"/>
              <a:gd name="adj3" fmla="val 16667"/>
            </a:avLst>
          </a:prstGeom>
          <a:solidFill>
            <a:schemeClr val="bg1"/>
          </a:solid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Je suis créatif mais triste, aujourd’hui. »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3BEE4D3-F052-4BAB-9CD3-4CAF669E3241}"/>
              </a:ext>
            </a:extLst>
          </p:cNvPr>
          <p:cNvSpPr/>
          <p:nvPr/>
        </p:nvSpPr>
        <p:spPr>
          <a:xfrm>
            <a:off x="159017" y="6722085"/>
            <a:ext cx="5940686" cy="3173714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1C61981-5F8F-491F-9AB3-021B7B63F34D}"/>
              </a:ext>
            </a:extLst>
          </p:cNvPr>
          <p:cNvSpPr/>
          <p:nvPr/>
        </p:nvSpPr>
        <p:spPr>
          <a:xfrm>
            <a:off x="6118292" y="6722085"/>
            <a:ext cx="5940686" cy="3173714"/>
          </a:xfrm>
          <a:prstGeom prst="rect">
            <a:avLst/>
          </a:prstGeom>
          <a:noFill/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2E0EB9B-661E-482E-AE8D-31636A39B8FF}"/>
              </a:ext>
            </a:extLst>
          </p:cNvPr>
          <p:cNvGrpSpPr/>
          <p:nvPr/>
        </p:nvGrpSpPr>
        <p:grpSpPr>
          <a:xfrm>
            <a:off x="11013663" y="15439985"/>
            <a:ext cx="912053" cy="704719"/>
            <a:chOff x="10804163" y="15526756"/>
            <a:chExt cx="912053" cy="704719"/>
          </a:xfrm>
        </p:grpSpPr>
        <p:pic>
          <p:nvPicPr>
            <p:cNvPr id="138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42956B4-5E5B-45B5-AA3D-B56EE3C8CC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2675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A933B5E5-C6EE-4FC2-8123-E74CE50750C9}"/>
                </a:ext>
              </a:extLst>
            </p:cNvPr>
            <p:cNvSpPr txBox="1"/>
            <p:nvPr/>
          </p:nvSpPr>
          <p:spPr>
            <a:xfrm>
              <a:off x="11011479" y="15735057"/>
              <a:ext cx="38504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7</a:t>
              </a:r>
            </a:p>
          </p:txBody>
        </p:sp>
      </p:grpSp>
      <p:pic>
        <p:nvPicPr>
          <p:cNvPr id="121" name="Picture 120">
            <a:extLst>
              <a:ext uri="{FF2B5EF4-FFF2-40B4-BE49-F238E27FC236}">
                <a16:creationId xmlns:a16="http://schemas.microsoft.com/office/drawing/2014/main" id="{95CCC1D2-9F01-454E-9328-B31C83CC8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387" y="9894985"/>
            <a:ext cx="2903975" cy="982021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8FF6F414-9964-4C01-BA59-B4DBF9E250A5}"/>
              </a:ext>
            </a:extLst>
          </p:cNvPr>
          <p:cNvSpPr txBox="1"/>
          <p:nvPr/>
        </p:nvSpPr>
        <p:spPr>
          <a:xfrm>
            <a:off x="2987731" y="10129936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23" name="Table 4">
            <a:extLst>
              <a:ext uri="{FF2B5EF4-FFF2-40B4-BE49-F238E27FC236}">
                <a16:creationId xmlns:a16="http://schemas.microsoft.com/office/drawing/2014/main" id="{B5040B09-98F7-41E1-8EA1-6022804E71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755157"/>
              </p:ext>
            </p:extLst>
          </p:nvPr>
        </p:nvGraphicFramePr>
        <p:xfrm>
          <a:off x="446333" y="10647288"/>
          <a:ext cx="9810698" cy="5397987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71141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triste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actif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petite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77114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forte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faible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sportive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771141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suis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indépendant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au revoir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77114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être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l’école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l’amie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771141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mal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monsieur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77114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qui 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comment 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77114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créatif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négative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positif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24" name="Picture 123">
            <a:extLst>
              <a:ext uri="{FF2B5EF4-FFF2-40B4-BE49-F238E27FC236}">
                <a16:creationId xmlns:a16="http://schemas.microsoft.com/office/drawing/2014/main" id="{875A62C8-3188-46F0-9418-81AA0971C6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426" y="12438370"/>
            <a:ext cx="1186070" cy="1080360"/>
          </a:xfrm>
          <a:prstGeom prst="rect">
            <a:avLst/>
          </a:prstGeom>
        </p:spPr>
      </p:pic>
      <p:pic>
        <p:nvPicPr>
          <p:cNvPr id="125" name="Picture 124" descr="Icon&#10;&#10;Description automatically generated">
            <a:extLst>
              <a:ext uri="{FF2B5EF4-FFF2-40B4-BE49-F238E27FC236}">
                <a16:creationId xmlns:a16="http://schemas.microsoft.com/office/drawing/2014/main" id="{903913E2-47A2-45C0-BA8B-6273F25D66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26" y="11020502"/>
            <a:ext cx="1186070" cy="1186070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BB2107F6-C535-45B0-9727-F5AF9DBD0C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536" y="14732041"/>
            <a:ext cx="1162417" cy="1101237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253D09FE-E29D-441F-8510-D30D48DB2719}"/>
              </a:ext>
            </a:extLst>
          </p:cNvPr>
          <p:cNvSpPr txBox="1"/>
          <p:nvPr/>
        </p:nvSpPr>
        <p:spPr>
          <a:xfrm>
            <a:off x="1627754" y="1547322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93774942-33E5-4E22-88F1-300FCACC8332}"/>
              </a:ext>
            </a:extLst>
          </p:cNvPr>
          <p:cNvSpPr txBox="1"/>
          <p:nvPr/>
        </p:nvSpPr>
        <p:spPr>
          <a:xfrm>
            <a:off x="1592991" y="1318627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05D399D8-E819-4096-AEF3-F22500DE01A5}"/>
              </a:ext>
            </a:extLst>
          </p:cNvPr>
          <p:cNvSpPr txBox="1"/>
          <p:nvPr/>
        </p:nvSpPr>
        <p:spPr>
          <a:xfrm>
            <a:off x="1592991" y="1171456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pic>
        <p:nvPicPr>
          <p:cNvPr id="54" name="Picture 53" descr="Shape&#10;&#10;Description automatically generated">
            <a:extLst>
              <a:ext uri="{FF2B5EF4-FFF2-40B4-BE49-F238E27FC236}">
                <a16:creationId xmlns:a16="http://schemas.microsoft.com/office/drawing/2014/main" id="{755BC19A-7287-47D0-B33A-422F238668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5" y="5286498"/>
            <a:ext cx="911214" cy="1429355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8E979E8D-8D58-44EA-BF45-4B48BD43405E}"/>
              </a:ext>
            </a:extLst>
          </p:cNvPr>
          <p:cNvSpPr txBox="1"/>
          <p:nvPr/>
        </p:nvSpPr>
        <p:spPr>
          <a:xfrm>
            <a:off x="6696485" y="4289257"/>
            <a:ext cx="4987011" cy="16838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en-GB" sz="2400" dirty="0">
                <a:latin typeface="Century Gothic" panose="020F0302020204030204"/>
                <a:cs typeface="Arial"/>
                <a:sym typeface="Arial"/>
              </a:rPr>
              <a:t>‘Hello! I am Wesley’, says a wallaby.</a:t>
            </a:r>
            <a:endParaRPr lang="en-GB" sz="2400" b="1" dirty="0">
              <a:latin typeface="Century Gothic" panose="020F0302020204030204"/>
              <a:cs typeface="Arial"/>
              <a:sym typeface="Arial"/>
            </a:endParaRPr>
          </a:p>
          <a:p>
            <a:pPr defTabSz="914400">
              <a:lnSpc>
                <a:spcPct val="150000"/>
              </a:lnSpc>
              <a:defRPr/>
            </a:pPr>
            <a:r>
              <a:rPr lang="en-GB" sz="2400" dirty="0">
                <a:latin typeface="Century Gothic" panose="020F0302020204030204"/>
                <a:cs typeface="Arial"/>
                <a:sym typeface="Arial"/>
              </a:rPr>
              <a:t>‘I am creative </a:t>
            </a:r>
            <a:r>
              <a:rPr lang="en-GB" sz="2400" b="1" dirty="0">
                <a:latin typeface="Century Gothic" panose="020F0302020204030204"/>
                <a:cs typeface="Arial"/>
                <a:sym typeface="Arial"/>
              </a:rPr>
              <a:t>but sad, today.</a:t>
            </a:r>
            <a:endParaRPr lang="de-DE" sz="2400" dirty="0"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35FFF9AA-53AA-431F-9A79-1ECA07CD0552}"/>
              </a:ext>
            </a:extLst>
          </p:cNvPr>
          <p:cNvSpPr/>
          <p:nvPr/>
        </p:nvSpPr>
        <p:spPr>
          <a:xfrm>
            <a:off x="8833418" y="5553005"/>
            <a:ext cx="2485220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________________.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7A4086D-A6CB-4686-9D11-B36FA8303D65}"/>
              </a:ext>
            </a:extLst>
          </p:cNvPr>
          <p:cNvSpPr txBox="1"/>
          <p:nvPr/>
        </p:nvSpPr>
        <p:spPr>
          <a:xfrm>
            <a:off x="6486193" y="8164152"/>
            <a:ext cx="4987011" cy="16838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en-GB" sz="2400" dirty="0">
                <a:latin typeface="Century Gothic" panose="020F0302020204030204"/>
                <a:cs typeface="Arial"/>
                <a:sym typeface="Arial"/>
              </a:rPr>
              <a:t>‘Hi! I am Roman,’  says an elephant.</a:t>
            </a:r>
          </a:p>
          <a:p>
            <a:pPr defTabSz="914400">
              <a:lnSpc>
                <a:spcPct val="150000"/>
              </a:lnSpc>
              <a:defRPr/>
            </a:pPr>
            <a:r>
              <a:rPr lang="en-GB" sz="2400" b="1" dirty="0">
                <a:latin typeface="Century Gothic" panose="020F0302020204030204"/>
                <a:cs typeface="Arial"/>
                <a:sym typeface="Arial"/>
              </a:rPr>
              <a:t>‘</a:t>
            </a:r>
            <a:r>
              <a:rPr lang="en-GB" sz="2400" dirty="0">
                <a:latin typeface="Century Gothic" panose="020F0302020204030204"/>
                <a:cs typeface="Arial"/>
                <a:sym typeface="Arial"/>
              </a:rPr>
              <a:t>Oh! </a:t>
            </a:r>
            <a:r>
              <a:rPr lang="en-GB" sz="2400" b="1" dirty="0">
                <a:latin typeface="Century Gothic" panose="020F0302020204030204"/>
                <a:cs typeface="Arial"/>
                <a:sym typeface="Arial"/>
              </a:rPr>
              <a:t>You are big </a:t>
            </a:r>
            <a:r>
              <a:rPr lang="en-GB" sz="2400" dirty="0">
                <a:latin typeface="Century Gothic" panose="020F0302020204030204"/>
                <a:cs typeface="Arial"/>
                <a:sym typeface="Arial"/>
              </a:rPr>
              <a:t>and intelligent</a:t>
            </a:r>
            <a:r>
              <a:rPr lang="en-GB" sz="2400" b="1" dirty="0">
                <a:latin typeface="Century Gothic" panose="020F0302020204030204"/>
                <a:cs typeface="Arial"/>
                <a:sym typeface="Arial"/>
              </a:rPr>
              <a:t>.’</a:t>
            </a:r>
            <a:endParaRPr lang="de-DE" sz="2400" dirty="0"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7145D9A5-8ABA-4029-9137-3F219E96B54C}"/>
              </a:ext>
            </a:extLst>
          </p:cNvPr>
          <p:cNvSpPr/>
          <p:nvPr/>
        </p:nvSpPr>
        <p:spPr>
          <a:xfrm>
            <a:off x="7306079" y="9364629"/>
            <a:ext cx="1686286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________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C493602-43DC-43EF-8D0A-27D9EB442E81}"/>
              </a:ext>
            </a:extLst>
          </p:cNvPr>
          <p:cNvSpPr txBox="1"/>
          <p:nvPr/>
        </p:nvSpPr>
        <p:spPr>
          <a:xfrm>
            <a:off x="361995" y="6743354"/>
            <a:ext cx="589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« Salut ! Je suis Roman » </a:t>
            </a: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dit un éléphant.</a:t>
            </a:r>
            <a:endParaRPr lang="fr-FR" sz="2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0" name="Picture 6" descr="elephant">
            <a:extLst>
              <a:ext uri="{FF2B5EF4-FFF2-40B4-BE49-F238E27FC236}">
                <a16:creationId xmlns:a16="http://schemas.microsoft.com/office/drawing/2014/main" id="{7AB273E9-FBC6-48E3-AEB4-CC410A449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545" y="7474545"/>
            <a:ext cx="3634957" cy="248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0" descr="Shape&#10;&#10;Description automatically generated">
            <a:extLst>
              <a:ext uri="{FF2B5EF4-FFF2-40B4-BE49-F238E27FC236}">
                <a16:creationId xmlns:a16="http://schemas.microsoft.com/office/drawing/2014/main" id="{63FB0D29-069A-4E72-89DA-B96DAF12A5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891" y="8570802"/>
            <a:ext cx="911214" cy="1429355"/>
          </a:xfrm>
          <a:prstGeom prst="rect">
            <a:avLst/>
          </a:prstGeom>
        </p:spPr>
      </p:pic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1BCDA33A-BD98-4B4C-8289-E6E4DE68F98D}"/>
              </a:ext>
            </a:extLst>
          </p:cNvPr>
          <p:cNvSpPr/>
          <p:nvPr/>
        </p:nvSpPr>
        <p:spPr>
          <a:xfrm>
            <a:off x="2968823" y="8045794"/>
            <a:ext cx="2155827" cy="1134882"/>
          </a:xfrm>
          <a:prstGeom prst="wedgeRoundRectCallout">
            <a:avLst>
              <a:gd name="adj1" fmla="val 61477"/>
              <a:gd name="adj2" fmla="val 42000"/>
              <a:gd name="adj3" fmla="val 16667"/>
            </a:avLst>
          </a:prstGeom>
          <a:solidFill>
            <a:schemeClr val="bg1"/>
          </a:solid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fr-FR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Oh ! Tu es grand et intelligent. »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103283C-6B86-43F6-A1B7-3BF6321B81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7573" y="4633890"/>
            <a:ext cx="3305854" cy="1872946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B4E91BE1-D250-4E07-89B7-45C8687C1ECC}"/>
              </a:ext>
            </a:extLst>
          </p:cNvPr>
          <p:cNvSpPr/>
          <p:nvPr/>
        </p:nvSpPr>
        <p:spPr>
          <a:xfrm>
            <a:off x="159017" y="1261716"/>
            <a:ext cx="5940686" cy="2806635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11507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46D4BFE-5A08-49C7-98D6-6BE2FA12901E}"/>
              </a:ext>
            </a:extLst>
          </p:cNvPr>
          <p:cNvSpPr/>
          <p:nvPr/>
        </p:nvSpPr>
        <p:spPr>
          <a:xfrm>
            <a:off x="6118292" y="1261716"/>
            <a:ext cx="5940686" cy="2806635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A1184D3-0D6E-4478-88B6-236AB6BF899F}"/>
              </a:ext>
            </a:extLst>
          </p:cNvPr>
          <p:cNvSpPr txBox="1"/>
          <p:nvPr/>
        </p:nvSpPr>
        <p:spPr>
          <a:xfrm>
            <a:off x="114295" y="1239143"/>
            <a:ext cx="6119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« Bonjour ! Je suis Pascal » </a:t>
            </a: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dit un cheval.</a:t>
            </a:r>
          </a:p>
        </p:txBody>
      </p:sp>
      <p:sp>
        <p:nvSpPr>
          <p:cNvPr id="83" name="Speech Bubble: Rectangle with Corners Rounded 82">
            <a:extLst>
              <a:ext uri="{FF2B5EF4-FFF2-40B4-BE49-F238E27FC236}">
                <a16:creationId xmlns:a16="http://schemas.microsoft.com/office/drawing/2014/main" id="{48CDCAF9-CEB6-4B34-BD84-9D818629E7F8}"/>
              </a:ext>
            </a:extLst>
          </p:cNvPr>
          <p:cNvSpPr/>
          <p:nvPr/>
        </p:nvSpPr>
        <p:spPr>
          <a:xfrm>
            <a:off x="1424084" y="2143772"/>
            <a:ext cx="1701171" cy="713695"/>
          </a:xfrm>
          <a:prstGeom prst="wedgeRoundRectCallout">
            <a:avLst>
              <a:gd name="adj1" fmla="val 65155"/>
              <a:gd name="adj2" fmla="val -25069"/>
              <a:gd name="adj3" fmla="val 16667"/>
            </a:avLst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Ça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mal ?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2FD2769-982A-4E60-9B91-A3C887052923}"/>
              </a:ext>
            </a:extLst>
          </p:cNvPr>
          <p:cNvSpPr txBox="1"/>
          <p:nvPr/>
        </p:nvSpPr>
        <p:spPr>
          <a:xfrm>
            <a:off x="6237910" y="1627746"/>
            <a:ext cx="5661612" cy="16838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A 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horse  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called Pascal says ‚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hello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!‘ and asks Thomas if things are going 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badly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.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9E4C4324-971C-4BC2-A325-C7E1A0B53ED3}"/>
              </a:ext>
            </a:extLst>
          </p:cNvPr>
          <p:cNvSpPr/>
          <p:nvPr/>
        </p:nvSpPr>
        <p:spPr>
          <a:xfrm>
            <a:off x="6526025" y="1754894"/>
            <a:ext cx="1043354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9B4CC340-36F8-41AE-B8BB-7FB1F86267A7}"/>
              </a:ext>
            </a:extLst>
          </p:cNvPr>
          <p:cNvSpPr/>
          <p:nvPr/>
        </p:nvSpPr>
        <p:spPr>
          <a:xfrm>
            <a:off x="10306923" y="1807732"/>
            <a:ext cx="1330647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80CED6C9-EC2D-4FD3-B877-AE87D80C7E47}"/>
              </a:ext>
            </a:extLst>
          </p:cNvPr>
          <p:cNvSpPr/>
          <p:nvPr/>
        </p:nvSpPr>
        <p:spPr>
          <a:xfrm>
            <a:off x="6164284" y="2855294"/>
            <a:ext cx="1043354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pic>
        <p:nvPicPr>
          <p:cNvPr id="100" name="Picture 99" descr="A picture containing map&#10;&#10;Description automatically generated">
            <a:extLst>
              <a:ext uri="{FF2B5EF4-FFF2-40B4-BE49-F238E27FC236}">
                <a16:creationId xmlns:a16="http://schemas.microsoft.com/office/drawing/2014/main" id="{C226B36F-713E-4CF5-86B8-CC4172DB50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462" y="1778343"/>
            <a:ext cx="2549994" cy="23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09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12617</TotalTime>
  <Words>9290</Words>
  <Application>Microsoft Office PowerPoint</Application>
  <PresentationFormat>Custom</PresentationFormat>
  <Paragraphs>2514</Paragraphs>
  <Slides>51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4" baseType="lpstr">
      <vt:lpstr>Arial</vt:lpstr>
      <vt:lpstr>Calibri</vt:lpstr>
      <vt:lpstr>Calibri Light</vt:lpstr>
      <vt:lpstr>Cavolini</vt:lpstr>
      <vt:lpstr>Century gothic</vt:lpstr>
      <vt:lpstr>Century gothic</vt:lpstr>
      <vt:lpstr>Lucida Handwriting</vt:lpstr>
      <vt:lpstr>Modern Love</vt:lpstr>
      <vt:lpstr>Quattrocento Sans</vt:lpstr>
      <vt:lpstr>Segoe Print</vt:lpstr>
      <vt:lpstr>Segoe Script</vt:lpstr>
      <vt:lpstr>Wingdings</vt:lpstr>
      <vt:lpstr>Office Theme</vt:lpstr>
      <vt:lpstr>Français</vt:lpstr>
      <vt:lpstr>Contents</vt:lpstr>
      <vt:lpstr>Phonics</vt:lpstr>
      <vt:lpstr>Phonics</vt:lpstr>
      <vt:lpstr>Term overview</vt:lpstr>
      <vt:lpstr>Term 1 week 1</vt:lpstr>
      <vt:lpstr>Term 1 week 1</vt:lpstr>
      <vt:lpstr>Term 1 week 1</vt:lpstr>
      <vt:lpstr>Term 1 week 1</vt:lpstr>
      <vt:lpstr>Term 1 week 1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453</cp:revision>
  <dcterms:created xsi:type="dcterms:W3CDTF">2023-06-13T09:43:12Z</dcterms:created>
  <dcterms:modified xsi:type="dcterms:W3CDTF">2023-11-26T17:29:52Z</dcterms:modified>
</cp:coreProperties>
</file>