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40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8DF9-FA03-4479-B748-633A5C273DE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8B997-EF52-4286-BA06-4A294D095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3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6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2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8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3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6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0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7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8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32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3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7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A1DB66-F651-4BAC-844A-8134181F533C}"/>
              </a:ext>
            </a:extLst>
          </p:cNvPr>
          <p:cNvSpPr txBox="1"/>
          <p:nvPr/>
        </p:nvSpPr>
        <p:spPr>
          <a:xfrm>
            <a:off x="61807" y="345971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0D9D7-4E7C-4704-9814-DB27EB09BAA1}"/>
              </a:ext>
            </a:extLst>
          </p:cNvPr>
          <p:cNvSpPr txBox="1"/>
          <p:nvPr/>
        </p:nvSpPr>
        <p:spPr>
          <a:xfrm>
            <a:off x="2360502" y="367754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E0956-25F3-4A7F-8A41-336F07B4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7" y="11897"/>
            <a:ext cx="1593273" cy="277000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 quiz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4382AD-E20A-4586-BEF2-3C5FB2F57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26934"/>
              </p:ext>
            </p:extLst>
          </p:nvPr>
        </p:nvGraphicFramePr>
        <p:xfrm>
          <a:off x="175459" y="732798"/>
          <a:ext cx="2306381" cy="5973721"/>
        </p:xfrm>
        <a:graphic>
          <a:graphicData uri="http://schemas.openxmlformats.org/drawingml/2006/table">
            <a:tbl>
              <a:tblPr firstRow="1" firstCol="1" bandRow="1"/>
              <a:tblGrid>
                <a:gridCol w="23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043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</a:tblGrid>
              <a:tr h="65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nougat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drapeau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tenue (de foot)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Sabinu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preux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Bartholmieu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pervenche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bijou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Arnou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Picture 18" descr="A picture containing sweet&#10;&#10;Description automatically generated">
            <a:extLst>
              <a:ext uri="{FF2B5EF4-FFF2-40B4-BE49-F238E27FC236}">
                <a16:creationId xmlns:a16="http://schemas.microsoft.com/office/drawing/2014/main" id="{0210EBB7-9B17-4121-A9C0-8009478DF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8"/>
          <a:stretch/>
        </p:blipFill>
        <p:spPr>
          <a:xfrm>
            <a:off x="478176" y="1574799"/>
            <a:ext cx="934388" cy="404160"/>
          </a:xfrm>
          <a:prstGeom prst="rect">
            <a:avLst/>
          </a:prstGeom>
        </p:spPr>
      </p:pic>
      <p:pic>
        <p:nvPicPr>
          <p:cNvPr id="20" name="Picture 1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DA56603-8DBB-466F-AF70-F7CFA4C744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1646061" y="1539159"/>
            <a:ext cx="285820" cy="40416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26AC54E-0EE0-482B-9A13-30D286A25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1" y="2312546"/>
            <a:ext cx="277500" cy="373895"/>
          </a:xfrm>
          <a:prstGeom prst="rect">
            <a:avLst/>
          </a:prstGeom>
        </p:spPr>
      </p:pic>
      <p:pic>
        <p:nvPicPr>
          <p:cNvPr id="22" name="Picture 2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4BAFEBA-7B6C-4426-8321-B74302C96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1646061" y="2254912"/>
            <a:ext cx="305176" cy="431529"/>
          </a:xfrm>
          <a:prstGeom prst="rect">
            <a:avLst/>
          </a:prstGeom>
        </p:spPr>
      </p:pic>
      <p:pic>
        <p:nvPicPr>
          <p:cNvPr id="23" name="Picture 2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B239B5-2ADB-4375-A607-405E7DFA08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1659525" y="2866856"/>
            <a:ext cx="271690" cy="527331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25D0A2A-6F01-4A5C-9892-8BAB818D74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945370" y="2938102"/>
            <a:ext cx="215934" cy="334910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647D250E-EB81-4D84-88FC-72FC2E9D3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7" y="3684444"/>
            <a:ext cx="248543" cy="280707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6386518A-784C-4256-B274-29F7B4C18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6" y="3631734"/>
            <a:ext cx="271690" cy="317592"/>
          </a:xfrm>
          <a:prstGeom prst="rect">
            <a:avLst/>
          </a:prstGeom>
        </p:spPr>
      </p:pic>
      <p:pic>
        <p:nvPicPr>
          <p:cNvPr id="27" name="Picture 2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3BC9A28-ED48-4A8A-BE7F-E1596F4217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1714452" y="4207416"/>
            <a:ext cx="300784" cy="479782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E227201-DBC6-4ADD-915F-527D53D4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5" y="4305739"/>
            <a:ext cx="495173" cy="301746"/>
          </a:xfrm>
          <a:prstGeom prst="rect">
            <a:avLst/>
          </a:prstGeom>
        </p:spPr>
      </p:pic>
      <p:pic>
        <p:nvPicPr>
          <p:cNvPr id="29" name="Picture 2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DD9BCDD-9A91-4E01-85EB-74BAA0931F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" y="4795460"/>
            <a:ext cx="334400" cy="513228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50931B2-B6B7-4A78-AD86-3609DC0D84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6" y="4894619"/>
            <a:ext cx="340373" cy="44141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114DDE5-FBD3-4432-BE46-07359D9D9C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39" y="5568880"/>
            <a:ext cx="288989" cy="441416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A2E086B4-38EE-40BC-84C2-F81BDB9C21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" y="5640212"/>
            <a:ext cx="349185" cy="349185"/>
          </a:xfrm>
          <a:prstGeom prst="rect">
            <a:avLst/>
          </a:prstGeom>
        </p:spPr>
      </p:pic>
      <p:pic>
        <p:nvPicPr>
          <p:cNvPr id="33" name="Picture 32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6E0D906D-F198-42F6-A1F8-BA61F9A447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1" y="6280280"/>
            <a:ext cx="371177" cy="346818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5F954EB7-9606-41FB-8BB6-E4F672C93A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51" y="6249268"/>
            <a:ext cx="296572" cy="4481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808F9C-2FE4-44B4-97F8-A74ECF65FA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30" y="23750"/>
            <a:ext cx="362057" cy="418176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FF46B6E-F280-489D-8CA8-9443846996B0}"/>
              </a:ext>
            </a:extLst>
          </p:cNvPr>
          <p:cNvSpPr/>
          <p:nvPr/>
        </p:nvSpPr>
        <p:spPr>
          <a:xfrm>
            <a:off x="2587503" y="819934"/>
            <a:ext cx="27133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Joyeux Noël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French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present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the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same final sound.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i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use what you know about how to pronounce French. Remember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ilent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inal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onsonants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89C562-BACE-464C-9948-7F8DB8B16244}"/>
              </a:ext>
            </a:extLst>
          </p:cNvPr>
          <p:cNvSpPr txBox="1"/>
          <p:nvPr/>
        </p:nvSpPr>
        <p:spPr>
          <a:xfrm>
            <a:off x="6891196" y="442121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81E17D-5516-461F-8E4F-2D4BBA5A2617}"/>
              </a:ext>
            </a:extLst>
          </p:cNvPr>
          <p:cNvSpPr txBox="1"/>
          <p:nvPr/>
        </p:nvSpPr>
        <p:spPr>
          <a:xfrm>
            <a:off x="9189891" y="463904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16</a:t>
            </a:r>
          </a:p>
        </p:txBody>
      </p:sp>
      <p:sp>
        <p:nvSpPr>
          <p:cNvPr id="57" name="Title 5">
            <a:extLst>
              <a:ext uri="{FF2B5EF4-FFF2-40B4-BE49-F238E27FC236}">
                <a16:creationId xmlns:a16="http://schemas.microsoft.com/office/drawing/2014/main" id="{50869789-AF6F-41A6-BCD6-DDB8DB80D1E2}"/>
              </a:ext>
            </a:extLst>
          </p:cNvPr>
          <p:cNvSpPr txBox="1">
            <a:spLocks/>
          </p:cNvSpPr>
          <p:nvPr/>
        </p:nvSpPr>
        <p:spPr>
          <a:xfrm>
            <a:off x="6891196" y="108047"/>
            <a:ext cx="1593273" cy="27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>
                <a:solidFill>
                  <a:srgbClr val="002060"/>
                </a:solidFill>
                <a:latin typeface="Century Gothic" panose="020B0502020202020204" pitchFamily="34" charset="0"/>
              </a:rPr>
              <a:t>Phonics quiz</a:t>
            </a:r>
            <a:endParaRPr lang="en-GB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78200C08-DC5A-4CE2-8605-6158E1FAC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94857"/>
              </p:ext>
            </p:extLst>
          </p:nvPr>
        </p:nvGraphicFramePr>
        <p:xfrm>
          <a:off x="7004848" y="828948"/>
          <a:ext cx="2306381" cy="5973721"/>
        </p:xfrm>
        <a:graphic>
          <a:graphicData uri="http://schemas.openxmlformats.org/drawingml/2006/table">
            <a:tbl>
              <a:tblPr firstRow="1" firstCol="1" bandRow="1"/>
              <a:tblGrid>
                <a:gridCol w="23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043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</a:tblGrid>
              <a:tr h="65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nougat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drapeau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tenue (de foot)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Sabinu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preux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Bartholmieu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pervenche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bijou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Arnou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9" name="Picture 58" descr="A picture containing sweet&#10;&#10;Description automatically generated">
            <a:extLst>
              <a:ext uri="{FF2B5EF4-FFF2-40B4-BE49-F238E27FC236}">
                <a16:creationId xmlns:a16="http://schemas.microsoft.com/office/drawing/2014/main" id="{1EBBA3BB-18AA-4FCA-8217-DFBB0435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8"/>
          <a:stretch/>
        </p:blipFill>
        <p:spPr>
          <a:xfrm>
            <a:off x="7307565" y="1670949"/>
            <a:ext cx="934388" cy="404160"/>
          </a:xfrm>
          <a:prstGeom prst="rect">
            <a:avLst/>
          </a:prstGeom>
        </p:spPr>
      </p:pic>
      <p:pic>
        <p:nvPicPr>
          <p:cNvPr id="60" name="Picture 5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213063B-511A-4A3D-8079-34F8239D5F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8475450" y="1635309"/>
            <a:ext cx="285820" cy="404160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DE6BBBD-C56D-408F-BD78-E18366757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10" y="2408696"/>
            <a:ext cx="277500" cy="373895"/>
          </a:xfrm>
          <a:prstGeom prst="rect">
            <a:avLst/>
          </a:prstGeom>
        </p:spPr>
      </p:pic>
      <p:pic>
        <p:nvPicPr>
          <p:cNvPr id="62" name="Picture 6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2928374-3BB9-43C0-A89E-5F8AC58C71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8475450" y="2351062"/>
            <a:ext cx="305176" cy="431529"/>
          </a:xfrm>
          <a:prstGeom prst="rect">
            <a:avLst/>
          </a:prstGeom>
        </p:spPr>
      </p:pic>
      <p:pic>
        <p:nvPicPr>
          <p:cNvPr id="63" name="Picture 6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0D26DE9-3C0A-480B-9702-7FAF28668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8488914" y="2963006"/>
            <a:ext cx="271690" cy="527331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B47CADD8-B057-4D0C-8AF0-FCE3E9E3EF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7774759" y="3034252"/>
            <a:ext cx="215934" cy="334910"/>
          </a:xfrm>
          <a:prstGeom prst="rect">
            <a:avLst/>
          </a:prstGeom>
        </p:spPr>
      </p:pic>
      <p:pic>
        <p:nvPicPr>
          <p:cNvPr id="65" name="Picture 64" descr="Logo&#10;&#10;Description automatically generated">
            <a:extLst>
              <a:ext uri="{FF2B5EF4-FFF2-40B4-BE49-F238E27FC236}">
                <a16:creationId xmlns:a16="http://schemas.microsoft.com/office/drawing/2014/main" id="{2B839047-BBFE-42C6-8EB8-65511B3A1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6" y="3780594"/>
            <a:ext cx="248543" cy="280707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80ED8B85-5B17-4021-8A3A-143D9B8EE8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35" y="3727884"/>
            <a:ext cx="271690" cy="317592"/>
          </a:xfrm>
          <a:prstGeom prst="rect">
            <a:avLst/>
          </a:prstGeom>
        </p:spPr>
      </p:pic>
      <p:pic>
        <p:nvPicPr>
          <p:cNvPr id="67" name="Picture 6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AC4533C-CA98-45F1-8078-8FD2B4F2D9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8543841" y="4303566"/>
            <a:ext cx="300784" cy="479782"/>
          </a:xfrm>
          <a:prstGeom prst="rect">
            <a:avLst/>
          </a:prstGeom>
        </p:spPr>
      </p:pic>
      <p:pic>
        <p:nvPicPr>
          <p:cNvPr id="68" name="Picture 6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2ECE40-26AA-498A-8E0A-E945E13AF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64" y="4401889"/>
            <a:ext cx="495173" cy="301746"/>
          </a:xfrm>
          <a:prstGeom prst="rect">
            <a:avLst/>
          </a:prstGeom>
        </p:spPr>
      </p:pic>
      <p:pic>
        <p:nvPicPr>
          <p:cNvPr id="69" name="Picture 6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6B74FD7-F9E9-4F40-958C-DE4CEAB900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26" y="4891610"/>
            <a:ext cx="334400" cy="513228"/>
          </a:xfrm>
          <a:prstGeom prst="rect">
            <a:avLst/>
          </a:prstGeom>
        </p:spPr>
      </p:pic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041F192F-7690-4602-BFF4-8D4569B0DC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35" y="4990769"/>
            <a:ext cx="340373" cy="441416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9DB597F0-904A-4C45-A6CF-D1530784CD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028" y="5665030"/>
            <a:ext cx="288989" cy="441416"/>
          </a:xfrm>
          <a:prstGeom prst="rect">
            <a:avLst/>
          </a:prstGeom>
        </p:spPr>
      </p:pic>
      <p:pic>
        <p:nvPicPr>
          <p:cNvPr id="72" name="Picture 71" descr="A picture containing text&#10;&#10;Description automatically generated">
            <a:extLst>
              <a:ext uri="{FF2B5EF4-FFF2-40B4-BE49-F238E27FC236}">
                <a16:creationId xmlns:a16="http://schemas.microsoft.com/office/drawing/2014/main" id="{60072C60-2DC6-4F78-AA95-0333E15701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64" y="5736362"/>
            <a:ext cx="349185" cy="349185"/>
          </a:xfrm>
          <a:prstGeom prst="rect">
            <a:avLst/>
          </a:prstGeom>
        </p:spPr>
      </p:pic>
      <p:pic>
        <p:nvPicPr>
          <p:cNvPr id="73" name="Picture 72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F22F6501-0A17-46A8-B30F-C36CBD244D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10" y="6376430"/>
            <a:ext cx="371177" cy="346818"/>
          </a:xfrm>
          <a:prstGeom prst="rect">
            <a:avLst/>
          </a:prstGeom>
        </p:spPr>
      </p:pic>
      <p:pic>
        <p:nvPicPr>
          <p:cNvPr id="74" name="Picture 73" descr="Icon&#10;&#10;Description automatically generated with medium confidence">
            <a:extLst>
              <a:ext uri="{FF2B5EF4-FFF2-40B4-BE49-F238E27FC236}">
                <a16:creationId xmlns:a16="http://schemas.microsoft.com/office/drawing/2014/main" id="{F823D79C-FEB2-4908-AB6C-CB8ED51060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40" y="6345418"/>
            <a:ext cx="296572" cy="4481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6EEE4A-3C7C-4101-B94B-C3EA49B6FCA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819" y="119900"/>
            <a:ext cx="362057" cy="418176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80FF28B-F857-43F5-B5A2-F5B02AD879AF}"/>
              </a:ext>
            </a:extLst>
          </p:cNvPr>
          <p:cNvSpPr/>
          <p:nvPr/>
        </p:nvSpPr>
        <p:spPr>
          <a:xfrm>
            <a:off x="9416892" y="916084"/>
            <a:ext cx="27133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Joyeux Noël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French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present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the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same final sound.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i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use what you know about how to pronounce French. Remember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ilent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inal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onsonants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6628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174</Words>
  <Application>Microsoft Office PowerPoint</Application>
  <PresentationFormat>Widescreen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Phonics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handout</dc:title>
  <dc:creator>Rachel Hawkes</dc:creator>
  <cp:lastModifiedBy>Rachel Hawkes</cp:lastModifiedBy>
  <cp:revision>3</cp:revision>
  <dcterms:created xsi:type="dcterms:W3CDTF">2021-11-28T21:50:42Z</dcterms:created>
  <dcterms:modified xsi:type="dcterms:W3CDTF">2022-11-09T07:32:23Z</dcterms:modified>
</cp:coreProperties>
</file>