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sldIdLst>
    <p:sldId id="256" r:id="rId2"/>
    <p:sldId id="374" r:id="rId3"/>
    <p:sldId id="330" r:id="rId4"/>
    <p:sldId id="331" r:id="rId5"/>
    <p:sldId id="289" r:id="rId6"/>
    <p:sldId id="287" r:id="rId7"/>
    <p:sldId id="376" r:id="rId8"/>
    <p:sldId id="377" r:id="rId9"/>
    <p:sldId id="378" r:id="rId10"/>
    <p:sldId id="293" r:id="rId11"/>
    <p:sldId id="379" r:id="rId12"/>
    <p:sldId id="380" r:id="rId13"/>
    <p:sldId id="381" r:id="rId14"/>
    <p:sldId id="338" r:id="rId15"/>
    <p:sldId id="339" r:id="rId16"/>
    <p:sldId id="382" r:id="rId17"/>
    <p:sldId id="383" r:id="rId18"/>
    <p:sldId id="342" r:id="rId19"/>
    <p:sldId id="343" r:id="rId20"/>
    <p:sldId id="384" r:id="rId21"/>
    <p:sldId id="385" r:id="rId22"/>
    <p:sldId id="386" r:id="rId23"/>
    <p:sldId id="345" r:id="rId24"/>
    <p:sldId id="346" r:id="rId25"/>
    <p:sldId id="387" r:id="rId26"/>
    <p:sldId id="388" r:id="rId27"/>
    <p:sldId id="348" r:id="rId28"/>
    <p:sldId id="349" r:id="rId29"/>
    <p:sldId id="389" r:id="rId30"/>
    <p:sldId id="390" r:id="rId31"/>
    <p:sldId id="351" r:id="rId32"/>
    <p:sldId id="352" r:id="rId33"/>
    <p:sldId id="391" r:id="rId34"/>
    <p:sldId id="392" r:id="rId35"/>
    <p:sldId id="393" r:id="rId36"/>
    <p:sldId id="354" r:id="rId37"/>
    <p:sldId id="355" r:id="rId38"/>
    <p:sldId id="394" r:id="rId39"/>
    <p:sldId id="395" r:id="rId40"/>
    <p:sldId id="357" r:id="rId41"/>
    <p:sldId id="358" r:id="rId42"/>
    <p:sldId id="396" r:id="rId43"/>
    <p:sldId id="398" r:id="rId44"/>
    <p:sldId id="397" r:id="rId45"/>
    <p:sldId id="361" r:id="rId46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7FC"/>
    <a:srgbClr val="FBF9FD"/>
    <a:srgbClr val="F2F2F2"/>
    <a:srgbClr val="FF3888"/>
    <a:srgbClr val="FFFBFD"/>
    <a:srgbClr val="FFFFFF"/>
    <a:srgbClr val="FDFFEF"/>
    <a:srgbClr val="C5DC00"/>
    <a:srgbClr val="FFFAEB"/>
    <a:srgbClr val="115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357" autoAdjust="0"/>
  </p:normalViewPr>
  <p:slideViewPr>
    <p:cSldViewPr snapToGrid="0">
      <p:cViewPr varScale="1">
        <p:scale>
          <a:sx n="35" d="100"/>
          <a:sy n="35" d="100"/>
        </p:scale>
        <p:origin x="2347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8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0DF4B-49D6-4178-AFEF-51B185BE47EC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315C-DB4B-4BA2-A5EF-1F4CCE5A1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6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4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909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47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66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1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805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43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64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01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62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04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60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47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225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00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7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19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01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944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174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7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8677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551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96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039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15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340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990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117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544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399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61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1042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5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3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8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7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77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4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9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7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5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2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5B595-08B4-44FD-8778-66439A5CF3EF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jpg"/><Relationship Id="rId3" Type="http://schemas.openxmlformats.org/officeDocument/2006/relationships/image" Target="../media/image34.png"/><Relationship Id="rId21" Type="http://schemas.openxmlformats.org/officeDocument/2006/relationships/image" Target="../media/image33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png"/><Relationship Id="rId20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35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image" Target="../media/image52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3.png"/><Relationship Id="rId18" Type="http://schemas.openxmlformats.org/officeDocument/2006/relationships/audio" Target="../media/audio6.wav"/><Relationship Id="rId26" Type="http://schemas.openxmlformats.org/officeDocument/2006/relationships/audio" Target="../media/audio14.wav"/><Relationship Id="rId3" Type="http://schemas.openxmlformats.org/officeDocument/2006/relationships/image" Target="../media/image52.png"/><Relationship Id="rId21" Type="http://schemas.openxmlformats.org/officeDocument/2006/relationships/audio" Target="../media/audio9.wav"/><Relationship Id="rId7" Type="http://schemas.openxmlformats.org/officeDocument/2006/relationships/audio" Target="../media/audio1.wav"/><Relationship Id="rId12" Type="http://schemas.openxmlformats.org/officeDocument/2006/relationships/image" Target="../media/image77.jpeg"/><Relationship Id="rId17" Type="http://schemas.openxmlformats.org/officeDocument/2006/relationships/audio" Target="../media/audio5.wav"/><Relationship Id="rId25" Type="http://schemas.openxmlformats.org/officeDocument/2006/relationships/audio" Target="../media/audio13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.wav"/><Relationship Id="rId20" Type="http://schemas.openxmlformats.org/officeDocument/2006/relationships/audio" Target="../media/audio8.wav"/><Relationship Id="rId29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11" Type="http://schemas.openxmlformats.org/officeDocument/2006/relationships/image" Target="../media/image26.png"/><Relationship Id="rId24" Type="http://schemas.openxmlformats.org/officeDocument/2006/relationships/audio" Target="../media/audio12.wav"/><Relationship Id="rId5" Type="http://schemas.microsoft.com/office/2007/relationships/hdphoto" Target="../media/hdphoto1.wdp"/><Relationship Id="rId15" Type="http://schemas.openxmlformats.org/officeDocument/2006/relationships/audio" Target="../media/audio3.wav"/><Relationship Id="rId23" Type="http://schemas.openxmlformats.org/officeDocument/2006/relationships/audio" Target="../media/audio11.wav"/><Relationship Id="rId28" Type="http://schemas.openxmlformats.org/officeDocument/2006/relationships/audio" Target="../media/audio16.wav"/><Relationship Id="rId10" Type="http://schemas.openxmlformats.org/officeDocument/2006/relationships/image" Target="../media/image76.gif"/><Relationship Id="rId19" Type="http://schemas.openxmlformats.org/officeDocument/2006/relationships/audio" Target="../media/audio7.wav"/><Relationship Id="rId31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75.gif"/><Relationship Id="rId14" Type="http://schemas.openxmlformats.org/officeDocument/2006/relationships/audio" Target="../media/audio2.wav"/><Relationship Id="rId22" Type="http://schemas.openxmlformats.org/officeDocument/2006/relationships/audio" Target="../media/audio10.wav"/><Relationship Id="rId27" Type="http://schemas.openxmlformats.org/officeDocument/2006/relationships/audio" Target="../media/audio15.wav"/><Relationship Id="rId30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59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openxmlformats.org/officeDocument/2006/relationships/image" Target="../media/image16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2.png"/><Relationship Id="rId5" Type="http://schemas.openxmlformats.org/officeDocument/2006/relationships/image" Target="../media/image35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33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89.jpg"/><Relationship Id="rId5" Type="http://schemas.openxmlformats.org/officeDocument/2006/relationships/image" Target="../media/image59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5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90.png"/><Relationship Id="rId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56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microsoft.com/office/2007/relationships/hdphoto" Target="../media/hdphoto1.wdp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53.png"/><Relationship Id="rId5" Type="http://schemas.openxmlformats.org/officeDocument/2006/relationships/image" Target="../media/image59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52.png"/><Relationship Id="rId21" Type="http://schemas.openxmlformats.org/officeDocument/2006/relationships/image" Target="../media/image34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95.png"/><Relationship Id="rId5" Type="http://schemas.openxmlformats.org/officeDocument/2006/relationships/image" Target="../media/image38.png"/><Relationship Id="rId15" Type="http://schemas.openxmlformats.org/officeDocument/2006/relationships/image" Target="../media/image99.png"/><Relationship Id="rId23" Type="http://schemas.microsoft.com/office/2007/relationships/hdphoto" Target="../media/hdphoto1.wdp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16.png"/><Relationship Id="rId9" Type="http://schemas.openxmlformats.org/officeDocument/2006/relationships/image" Target="../media/image80.png"/><Relationship Id="rId14" Type="http://schemas.openxmlformats.org/officeDocument/2006/relationships/image" Target="../media/image98.png"/><Relationship Id="rId2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openxmlformats.org/officeDocument/2006/relationships/image" Target="../media/image9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06.png"/><Relationship Id="rId5" Type="http://schemas.openxmlformats.org/officeDocument/2006/relationships/image" Target="../media/image104.png"/><Relationship Id="rId10" Type="http://schemas.openxmlformats.org/officeDocument/2006/relationships/image" Target="../media/image105.png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5.png"/><Relationship Id="rId7" Type="http://schemas.openxmlformats.org/officeDocument/2006/relationships/image" Target="../media/image107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26.png"/><Relationship Id="rId5" Type="http://schemas.openxmlformats.org/officeDocument/2006/relationships/image" Target="../media/image104.png"/><Relationship Id="rId10" Type="http://schemas.openxmlformats.org/officeDocument/2006/relationships/image" Target="../media/image110.png"/><Relationship Id="rId4" Type="http://schemas.microsoft.com/office/2007/relationships/hdphoto" Target="../media/hdphoto1.wdp"/><Relationship Id="rId9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13.png"/><Relationship Id="rId3" Type="http://schemas.openxmlformats.org/officeDocument/2006/relationships/image" Target="../media/image35.png"/><Relationship Id="rId7" Type="http://schemas.openxmlformats.org/officeDocument/2006/relationships/image" Target="../media/image56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11.png"/><Relationship Id="rId5" Type="http://schemas.openxmlformats.org/officeDocument/2006/relationships/image" Target="../media/image53.png"/><Relationship Id="rId15" Type="http://schemas.openxmlformats.org/officeDocument/2006/relationships/image" Target="../media/image115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58.png"/><Relationship Id="rId1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18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16.png"/><Relationship Id="rId5" Type="http://schemas.openxmlformats.org/officeDocument/2006/relationships/image" Target="../media/image56.png"/><Relationship Id="rId15" Type="http://schemas.openxmlformats.org/officeDocument/2006/relationships/image" Target="../media/image120.png"/><Relationship Id="rId10" Type="http://schemas.openxmlformats.org/officeDocument/2006/relationships/image" Target="../media/image53.png"/><Relationship Id="rId4" Type="http://schemas.openxmlformats.org/officeDocument/2006/relationships/image" Target="../media/image59.png"/><Relationship Id="rId9" Type="http://schemas.microsoft.com/office/2007/relationships/hdphoto" Target="../media/hdphoto1.wdp"/><Relationship Id="rId1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78.png"/><Relationship Id="rId12" Type="http://schemas.openxmlformats.org/officeDocument/2006/relationships/image" Target="../media/image59.png"/><Relationship Id="rId17" Type="http://schemas.microsoft.com/office/2007/relationships/hdphoto" Target="../media/hdphoto1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52.png"/><Relationship Id="rId5" Type="http://schemas.openxmlformats.org/officeDocument/2006/relationships/image" Target="../media/image38.png"/><Relationship Id="rId15" Type="http://schemas.openxmlformats.org/officeDocument/2006/relationships/image" Target="../media/image123.png"/><Relationship Id="rId10" Type="http://schemas.openxmlformats.org/officeDocument/2006/relationships/image" Target="../media/image121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Relationship Id="rId1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gif"/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124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27.gif"/><Relationship Id="rId5" Type="http://schemas.openxmlformats.org/officeDocument/2006/relationships/image" Target="../media/image52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1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23.png"/><Relationship Id="rId18" Type="http://schemas.openxmlformats.org/officeDocument/2006/relationships/image" Target="../media/image55.png"/><Relationship Id="rId3" Type="http://schemas.openxmlformats.org/officeDocument/2006/relationships/image" Target="../media/image35.png"/><Relationship Id="rId21" Type="http://schemas.openxmlformats.org/officeDocument/2006/relationships/image" Target="../media/image58.png"/><Relationship Id="rId7" Type="http://schemas.openxmlformats.org/officeDocument/2006/relationships/image" Target="../media/image33.png"/><Relationship Id="rId12" Type="http://schemas.openxmlformats.org/officeDocument/2006/relationships/image" Target="../media/image141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4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40.png"/><Relationship Id="rId5" Type="http://schemas.openxmlformats.org/officeDocument/2006/relationships/image" Target="../media/image59.png"/><Relationship Id="rId15" Type="http://schemas.openxmlformats.org/officeDocument/2006/relationships/image" Target="../media/image142.png"/><Relationship Id="rId10" Type="http://schemas.openxmlformats.org/officeDocument/2006/relationships/image" Target="../media/image139.png"/><Relationship Id="rId19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138.png"/><Relationship Id="rId1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45.png"/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36.png"/><Relationship Id="rId5" Type="http://schemas.openxmlformats.org/officeDocument/2006/relationships/image" Target="../media/image56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59.png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26.png"/><Relationship Id="rId3" Type="http://schemas.openxmlformats.org/officeDocument/2006/relationships/image" Target="../media/image35.png"/><Relationship Id="rId7" Type="http://schemas.openxmlformats.org/officeDocument/2006/relationships/image" Target="../media/image146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147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38.png"/><Relationship Id="rId18" Type="http://schemas.openxmlformats.org/officeDocument/2006/relationships/image" Target="../media/image24.png"/><Relationship Id="rId3" Type="http://schemas.openxmlformats.org/officeDocument/2006/relationships/image" Target="../media/image35.png"/><Relationship Id="rId21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13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1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gif"/><Relationship Id="rId11" Type="http://schemas.openxmlformats.org/officeDocument/2006/relationships/image" Target="../media/image33.png"/><Relationship Id="rId5" Type="http://schemas.openxmlformats.org/officeDocument/2006/relationships/image" Target="../media/image104.png"/><Relationship Id="rId15" Type="http://schemas.openxmlformats.org/officeDocument/2006/relationships/image" Target="../media/image140.png"/><Relationship Id="rId10" Type="http://schemas.openxmlformats.org/officeDocument/2006/relationships/image" Target="../media/image16.png"/><Relationship Id="rId19" Type="http://schemas.openxmlformats.org/officeDocument/2006/relationships/image" Target="../media/image142.png"/><Relationship Id="rId4" Type="http://schemas.microsoft.com/office/2007/relationships/hdphoto" Target="../media/hdphoto1.wdp"/><Relationship Id="rId9" Type="http://schemas.openxmlformats.org/officeDocument/2006/relationships/image" Target="../media/image148.gif"/><Relationship Id="rId1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14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58.png"/><Relationship Id="rId10" Type="http://schemas.microsoft.com/office/2007/relationships/hdphoto" Target="../media/hdphoto1.wdp"/><Relationship Id="rId4" Type="http://schemas.openxmlformats.org/officeDocument/2006/relationships/image" Target="../media/image57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49.gif"/><Relationship Id="rId5" Type="http://schemas.openxmlformats.org/officeDocument/2006/relationships/image" Target="../media/image56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" Type="http://schemas.openxmlformats.org/officeDocument/2006/relationships/image" Target="../media/image52.png"/><Relationship Id="rId21" Type="http://schemas.openxmlformats.org/officeDocument/2006/relationships/image" Target="../media/image35.png"/><Relationship Id="rId7" Type="http://schemas.openxmlformats.org/officeDocument/2006/relationships/image" Target="../media/image146.png"/><Relationship Id="rId12" Type="http://schemas.openxmlformats.org/officeDocument/2006/relationships/image" Target="../media/image156.png"/><Relationship Id="rId17" Type="http://schemas.openxmlformats.org/officeDocument/2006/relationships/image" Target="../media/image16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6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5.png"/><Relationship Id="rId5" Type="http://schemas.openxmlformats.org/officeDocument/2006/relationships/image" Target="../media/image150.png"/><Relationship Id="rId15" Type="http://schemas.openxmlformats.org/officeDocument/2006/relationships/image" Target="../media/image159.png"/><Relationship Id="rId10" Type="http://schemas.openxmlformats.org/officeDocument/2006/relationships/image" Target="../media/image154.png"/><Relationship Id="rId19" Type="http://schemas.openxmlformats.org/officeDocument/2006/relationships/image" Target="../media/image163.png"/><Relationship Id="rId4" Type="http://schemas.openxmlformats.org/officeDocument/2006/relationships/image" Target="../media/image16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Relationship Id="rId22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66.png"/><Relationship Id="rId5" Type="http://schemas.openxmlformats.org/officeDocument/2006/relationships/image" Target="../media/image52.png"/><Relationship Id="rId10" Type="http://schemas.openxmlformats.org/officeDocument/2006/relationships/image" Target="../media/image75.gif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microsoft.com/office/2007/relationships/hdphoto" Target="../media/hdphoto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58.png"/><Relationship Id="rId10" Type="http://schemas.openxmlformats.org/officeDocument/2006/relationships/image" Target="../media/image36.png"/><Relationship Id="rId4" Type="http://schemas.openxmlformats.org/officeDocument/2006/relationships/image" Target="../media/image57.png"/><Relationship Id="rId9" Type="http://schemas.openxmlformats.org/officeDocument/2006/relationships/image" Target="../media/image1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68.png"/><Relationship Id="rId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35.png"/><Relationship Id="rId3" Type="http://schemas.openxmlformats.org/officeDocument/2006/relationships/image" Target="../media/image104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4.png"/><Relationship Id="rId5" Type="http://schemas.openxmlformats.org/officeDocument/2006/relationships/image" Target="../media/image170.png"/><Relationship Id="rId15" Type="http://schemas.openxmlformats.org/officeDocument/2006/relationships/image" Target="../media/image174.jpg"/><Relationship Id="rId10" Type="http://schemas.openxmlformats.org/officeDocument/2006/relationships/image" Target="../media/image173.png"/><Relationship Id="rId4" Type="http://schemas.openxmlformats.org/officeDocument/2006/relationships/image" Target="../media/image169.png"/><Relationship Id="rId9" Type="http://schemas.openxmlformats.org/officeDocument/2006/relationships/image" Target="../media/image52.png"/><Relationship Id="rId1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9.png"/><Relationship Id="rId3" Type="http://schemas.openxmlformats.org/officeDocument/2006/relationships/image" Target="../media/image35.png"/><Relationship Id="rId7" Type="http://schemas.openxmlformats.org/officeDocument/2006/relationships/image" Target="../media/image177.gif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78.png"/><Relationship Id="rId5" Type="http://schemas.openxmlformats.org/officeDocument/2006/relationships/image" Target="../media/image175.gif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12" Type="http://schemas.openxmlformats.org/officeDocument/2006/relationships/image" Target="../media/image177.gif"/><Relationship Id="rId17" Type="http://schemas.openxmlformats.org/officeDocument/2006/relationships/image" Target="../media/image178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75.gif"/><Relationship Id="rId5" Type="http://schemas.openxmlformats.org/officeDocument/2006/relationships/image" Target="../media/image56.png"/><Relationship Id="rId15" Type="http://schemas.openxmlformats.org/officeDocument/2006/relationships/image" Target="../media/image181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5.png"/><Relationship Id="rId14" Type="http://schemas.openxmlformats.org/officeDocument/2006/relationships/image" Target="../media/image180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83.png"/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82.png"/><Relationship Id="rId5" Type="http://schemas.openxmlformats.org/officeDocument/2006/relationships/image" Target="../media/image56.png"/><Relationship Id="rId15" Type="http://schemas.openxmlformats.org/officeDocument/2006/relationships/image" Target="../media/image185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9.png"/><Relationship Id="rId14" Type="http://schemas.openxmlformats.org/officeDocument/2006/relationships/image" Target="../media/image1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169.png"/><Relationship Id="rId12" Type="http://schemas.openxmlformats.org/officeDocument/2006/relationships/image" Target="../media/image26.png"/><Relationship Id="rId17" Type="http://schemas.openxmlformats.org/officeDocument/2006/relationships/image" Target="../media/image181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8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87.png"/><Relationship Id="rId5" Type="http://schemas.openxmlformats.org/officeDocument/2006/relationships/image" Target="../media/image52.png"/><Relationship Id="rId15" Type="http://schemas.openxmlformats.org/officeDocument/2006/relationships/image" Target="../media/image177.gif"/><Relationship Id="rId10" Type="http://schemas.openxmlformats.org/officeDocument/2006/relationships/image" Target="../media/image17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5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98.png"/><Relationship Id="rId20" Type="http://schemas.openxmlformats.org/officeDocument/2006/relationships/image" Target="../media/image1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8.gif"/><Relationship Id="rId15" Type="http://schemas.openxmlformats.org/officeDocument/2006/relationships/image" Target="../media/image197.png"/><Relationship Id="rId10" Type="http://schemas.openxmlformats.org/officeDocument/2006/relationships/image" Target="../media/image193.png"/><Relationship Id="rId19" Type="http://schemas.openxmlformats.org/officeDocument/2006/relationships/image" Target="../media/image175.gif"/><Relationship Id="rId4" Type="http://schemas.microsoft.com/office/2007/relationships/hdphoto" Target="../media/hdphoto1.wdp"/><Relationship Id="rId9" Type="http://schemas.openxmlformats.org/officeDocument/2006/relationships/image" Target="../media/image192.png"/><Relationship Id="rId1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3" Type="http://schemas.openxmlformats.org/officeDocument/2006/relationships/image" Target="../media/image56.png"/><Relationship Id="rId21" Type="http://schemas.openxmlformats.org/officeDocument/2006/relationships/image" Target="../media/image26.png"/><Relationship Id="rId7" Type="http://schemas.openxmlformats.org/officeDocument/2006/relationships/image" Target="../media/image55.png"/><Relationship Id="rId12" Type="http://schemas.openxmlformats.org/officeDocument/2006/relationships/image" Target="../media/image201.png"/><Relationship Id="rId17" Type="http://schemas.openxmlformats.org/officeDocument/2006/relationships/image" Target="../media/image206.svg"/><Relationship Id="rId25" Type="http://schemas.openxmlformats.org/officeDocument/2006/relationships/image" Target="../media/image181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05.png"/><Relationship Id="rId20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00.png"/><Relationship Id="rId24" Type="http://schemas.openxmlformats.org/officeDocument/2006/relationships/image" Target="../media/image180.gif"/><Relationship Id="rId5" Type="http://schemas.openxmlformats.org/officeDocument/2006/relationships/image" Target="../media/image58.png"/><Relationship Id="rId15" Type="http://schemas.openxmlformats.org/officeDocument/2006/relationships/image" Target="../media/image204.png"/><Relationship Id="rId23" Type="http://schemas.openxmlformats.org/officeDocument/2006/relationships/image" Target="../media/image177.gif"/><Relationship Id="rId10" Type="http://schemas.openxmlformats.org/officeDocument/2006/relationships/image" Target="../media/image199.png"/><Relationship Id="rId19" Type="http://schemas.openxmlformats.org/officeDocument/2006/relationships/image" Target="../media/image52.png"/><Relationship Id="rId4" Type="http://schemas.openxmlformats.org/officeDocument/2006/relationships/image" Target="../media/image57.png"/><Relationship Id="rId9" Type="http://schemas.microsoft.com/office/2007/relationships/hdphoto" Target="../media/hdphoto1.wdp"/><Relationship Id="rId14" Type="http://schemas.openxmlformats.org/officeDocument/2006/relationships/image" Target="../media/image203.png"/><Relationship Id="rId22" Type="http://schemas.openxmlformats.org/officeDocument/2006/relationships/image" Target="../media/image175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59.png"/><Relationship Id="rId3" Type="http://schemas.openxmlformats.org/officeDocument/2006/relationships/image" Target="../media/image35.png"/><Relationship Id="rId7" Type="http://schemas.openxmlformats.org/officeDocument/2006/relationships/image" Target="../media/image189.png"/><Relationship Id="rId12" Type="http://schemas.openxmlformats.org/officeDocument/2006/relationships/image" Target="../media/image1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gif"/><Relationship Id="rId11" Type="http://schemas.openxmlformats.org/officeDocument/2006/relationships/image" Target="../media/image97.png"/><Relationship Id="rId5" Type="http://schemas.openxmlformats.org/officeDocument/2006/relationships/image" Target="../media/image53.png"/><Relationship Id="rId15" Type="http://schemas.openxmlformats.org/officeDocument/2006/relationships/image" Target="../media/image34.png"/><Relationship Id="rId10" Type="http://schemas.openxmlformats.org/officeDocument/2006/relationships/image" Target="../media/image196.png"/><Relationship Id="rId4" Type="http://schemas.microsoft.com/office/2007/relationships/hdphoto" Target="../media/hdphoto1.wdp"/><Relationship Id="rId9" Type="http://schemas.openxmlformats.org/officeDocument/2006/relationships/image" Target="../media/image195.png"/><Relationship Id="rId14" Type="http://schemas.openxmlformats.org/officeDocument/2006/relationships/image" Target="../media/image1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94.png"/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12" Type="http://schemas.openxmlformats.org/officeDocument/2006/relationships/image" Target="../media/image191.png"/><Relationship Id="rId17" Type="http://schemas.openxmlformats.org/officeDocument/2006/relationships/image" Target="../media/image210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90.png"/><Relationship Id="rId5" Type="http://schemas.openxmlformats.org/officeDocument/2006/relationships/image" Target="../media/image56.png"/><Relationship Id="rId15" Type="http://schemas.openxmlformats.org/officeDocument/2006/relationships/image" Target="../media/image208.png"/><Relationship Id="rId10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59.png"/><Relationship Id="rId14" Type="http://schemas.openxmlformats.org/officeDocument/2006/relationships/image" Target="../media/image19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png"/><Relationship Id="rId3" Type="http://schemas.openxmlformats.org/officeDocument/2006/relationships/image" Target="../media/image211.jpeg"/><Relationship Id="rId7" Type="http://schemas.openxmlformats.org/officeDocument/2006/relationships/image" Target="../media/image33.png"/><Relationship Id="rId12" Type="http://schemas.openxmlformats.org/officeDocument/2006/relationships/image" Target="../media/image2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16.png"/><Relationship Id="rId5" Type="http://schemas.microsoft.com/office/2007/relationships/hdphoto" Target="../media/hdphoto1.wdp"/><Relationship Id="rId15" Type="http://schemas.openxmlformats.org/officeDocument/2006/relationships/image" Target="../media/image2.png"/><Relationship Id="rId10" Type="http://schemas.openxmlformats.org/officeDocument/2006/relationships/image" Target="../media/image215.png"/><Relationship Id="rId4" Type="http://schemas.openxmlformats.org/officeDocument/2006/relationships/image" Target="../media/image35.png"/><Relationship Id="rId9" Type="http://schemas.openxmlformats.org/officeDocument/2006/relationships/image" Target="../media/image214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2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12" Type="http://schemas.openxmlformats.org/officeDocument/2006/relationships/image" Target="../media/image51.gi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gif"/><Relationship Id="rId5" Type="http://schemas.openxmlformats.org/officeDocument/2006/relationships/image" Target="../media/image33.png"/><Relationship Id="rId15" Type="http://schemas.openxmlformats.org/officeDocument/2006/relationships/image" Target="../media/image28.png"/><Relationship Id="rId10" Type="http://schemas.openxmlformats.org/officeDocument/2006/relationships/image" Target="../media/image49.gif"/><Relationship Id="rId4" Type="http://schemas.microsoft.com/office/2007/relationships/hdphoto" Target="../media/hdphoto1.wdp"/><Relationship Id="rId9" Type="http://schemas.openxmlformats.org/officeDocument/2006/relationships/image" Target="../media/image48.gif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53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44B5-1B85-42BB-8B89-9596CC5BC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056914"/>
            <a:ext cx="10363200" cy="307209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GB" sz="16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Français</a:t>
            </a:r>
            <a:endParaRPr lang="en-GB" sz="16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AD5C1-991B-43BF-8932-DD1E73B6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450" y="12825692"/>
            <a:ext cx="9144000" cy="266323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(e)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pic>
        <p:nvPicPr>
          <p:cNvPr id="16" name="Picture 15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43B773B-FE7E-41C0-87FB-EDA40277A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5" y="767072"/>
            <a:ext cx="10450009" cy="8958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1279" y="-24262"/>
            <a:ext cx="3897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Bleu Term 2 </a:t>
            </a:r>
          </a:p>
        </p:txBody>
      </p:sp>
      <p:pic>
        <p:nvPicPr>
          <p:cNvPr id="6" name="Picture 5" descr="A logo with a circle and text&#10;&#10;Description automatically generated">
            <a:extLst>
              <a:ext uri="{FF2B5EF4-FFF2-40B4-BE49-F238E27FC236}">
                <a16:creationId xmlns:a16="http://schemas.microsoft.com/office/drawing/2014/main" id="{23FDA73F-077E-48A4-8E43-0595787E9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50" y="8197054"/>
            <a:ext cx="2039764" cy="18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40" y="1173245"/>
            <a:ext cx="8474303" cy="1296411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280359" y="9087153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67738" y="892965"/>
            <a:ext cx="3110175" cy="2306628"/>
            <a:chOff x="4876029" y="582476"/>
            <a:chExt cx="1895263" cy="140560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7" y="1002801"/>
              <a:ext cx="1655805" cy="610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Asking about Christmas traditions in France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589" y="1591208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812" y="1548089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plural nouns ending –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eux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-aux</a:t>
              </a:r>
            </a:p>
          </p:txBody>
        </p:sp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3534"/>
              </p:ext>
            </p:extLst>
          </p:nvPr>
        </p:nvGraphicFramePr>
        <p:xfrm>
          <a:off x="467795" y="9974498"/>
          <a:ext cx="9598854" cy="1242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934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1849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9775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90166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vœu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le feu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557636" y="9244554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303761" y="11716285"/>
            <a:ext cx="11584478" cy="439762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769291" y="12090103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6954" y="1200583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CustomShape 2">
            <a:extLst>
              <a:ext uri="{FF2B5EF4-FFF2-40B4-BE49-F238E27FC236}">
                <a16:creationId xmlns:a16="http://schemas.microsoft.com/office/drawing/2014/main" id="{D623F39A-D64E-4FC9-8BB7-245D33743F34}"/>
              </a:ext>
            </a:extLst>
          </p:cNvPr>
          <p:cNvSpPr/>
          <p:nvPr/>
        </p:nvSpPr>
        <p:spPr>
          <a:xfrm>
            <a:off x="1375357" y="11869687"/>
            <a:ext cx="5704995" cy="429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plural you and formal you]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381136" y="11845676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vous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34015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828F55D-5498-4256-BF2A-6813CD6CC2E5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103B355-C4D4-4C0B-90DA-EA4278B395B3}"/>
              </a:ext>
            </a:extLst>
          </p:cNvPr>
          <p:cNvSpPr txBox="1"/>
          <p:nvPr/>
        </p:nvSpPr>
        <p:spPr>
          <a:xfrm>
            <a:off x="379598" y="2007991"/>
            <a:ext cx="106960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dirty="0">
                <a:latin typeface="Century Gothic" panose="020B0502020202020204" pitchFamily="34" charset="0"/>
              </a:rPr>
              <a:t>Écoute et lis le poème. Identifie les verbes.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32EF74-4F80-413C-B499-3BB5D1DE2A25}"/>
              </a:ext>
            </a:extLst>
          </p:cNvPr>
          <p:cNvSpPr txBox="1"/>
          <p:nvPr/>
        </p:nvSpPr>
        <p:spPr>
          <a:xfrm>
            <a:off x="3456593" y="1366677"/>
            <a:ext cx="4811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Bonne année et bonne santé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DD5AAD2-E17D-4289-907C-F6FCF189944D}"/>
              </a:ext>
            </a:extLst>
          </p:cNvPr>
          <p:cNvSpPr txBox="1"/>
          <p:nvPr/>
        </p:nvSpPr>
        <p:spPr>
          <a:xfrm>
            <a:off x="0" y="3259781"/>
            <a:ext cx="6433323" cy="5582106"/>
          </a:xfrm>
          <a:prstGeom prst="rect">
            <a:avLst/>
          </a:prstGeom>
          <a:solidFill>
            <a:srgbClr val="FDFFE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Célébrer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et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souhaiter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« Bonne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Année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»</a:t>
            </a: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C´est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fêter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le premier jour de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l´année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ndika" pitchFamily="2"/>
              <a:cs typeface="Andika" pitchFamily="2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Échanger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des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vœux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jusqu´à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fin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janvier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ndika" pitchFamily="2"/>
              <a:cs typeface="Andika" pitchFamily="2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C´est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participer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aux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festivités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ndika" pitchFamily="2"/>
              <a:cs typeface="Andika" pitchFamily="2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Regarder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les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feux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d´artifice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passer</a:t>
            </a: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Se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baigner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dans de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l´eau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assez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glacée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ndika" pitchFamily="2"/>
              <a:cs typeface="Andika" pitchFamily="2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C´est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chanter, manger,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jouer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et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danser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ndika" pitchFamily="2"/>
              <a:cs typeface="Andika" pitchFamily="2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C´est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partager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une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galette bien dorée</a:t>
            </a: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Aller à son restaurant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préféré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ndika" pitchFamily="2"/>
              <a:cs typeface="Andika" pitchFamily="2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Organiser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une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fête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improvisée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ndika" pitchFamily="2"/>
              <a:cs typeface="Andika" pitchFamily="2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       Donner des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étrennes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, se dire « Bonne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santé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! »</a:t>
            </a: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S´embrasser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,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souhaiter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une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bonne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année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ndika" pitchFamily="2"/>
                <a:cs typeface="Andika" pitchFamily="2"/>
              </a:rPr>
              <a:t> !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3F6516D-B65A-42A5-93BC-C564E7083F45}"/>
              </a:ext>
            </a:extLst>
          </p:cNvPr>
          <p:cNvSpPr txBox="1"/>
          <p:nvPr/>
        </p:nvSpPr>
        <p:spPr>
          <a:xfrm>
            <a:off x="6300040" y="3267683"/>
            <a:ext cx="5891959" cy="5527603"/>
          </a:xfrm>
          <a:prstGeom prst="rect">
            <a:avLst/>
          </a:prstGeom>
          <a:solidFill>
            <a:srgbClr val="FFFB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Celebrate and wish “Happy New Year”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It’s celebrating the first day of the year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Exchanging good wishes until the end of January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It’s taking part in the festivities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Watching the fireworks pass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Bathing in ice cold water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It’s singing, eating, playing and dancing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It’s sharing a golden galette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Going to your favourite restaurant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Organising a small party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Giving presents, saying “Good health”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Hugging, wishing a happy new year!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573353D-49A6-43C1-8658-DFC63BDEB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552" y="4772529"/>
            <a:ext cx="1377541" cy="1223686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4522F6D-96DC-4904-ABC3-7890E90D5F14}"/>
              </a:ext>
            </a:extLst>
          </p:cNvPr>
          <p:cNvGrpSpPr/>
          <p:nvPr/>
        </p:nvGrpSpPr>
        <p:grpSpPr>
          <a:xfrm>
            <a:off x="7209658" y="1795438"/>
            <a:ext cx="1879021" cy="1165515"/>
            <a:chOff x="199103" y="494279"/>
            <a:chExt cx="3431183" cy="210428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96BD68CF-4827-4C0D-A593-C072A02A2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04E36E0F-3F58-484D-8920-C52CCC7E0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sp>
        <p:nvSpPr>
          <p:cNvPr id="120" name="Google Shape;171;p8">
            <a:extLst>
              <a:ext uri="{FF2B5EF4-FFF2-40B4-BE49-F238E27FC236}">
                <a16:creationId xmlns:a16="http://schemas.microsoft.com/office/drawing/2014/main" id="{86EA91EE-072D-4227-8E27-7161BE3D0679}"/>
              </a:ext>
            </a:extLst>
          </p:cNvPr>
          <p:cNvSpPr txBox="1"/>
          <p:nvPr/>
        </p:nvSpPr>
        <p:spPr>
          <a:xfrm>
            <a:off x="443435" y="12460816"/>
            <a:ext cx="117132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that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two or more people.</a:t>
            </a:r>
          </a:p>
        </p:txBody>
      </p:sp>
      <p:sp>
        <p:nvSpPr>
          <p:cNvPr id="121" name="Google Shape;171;p8">
            <a:extLst>
              <a:ext uri="{FF2B5EF4-FFF2-40B4-BE49-F238E27FC236}">
                <a16:creationId xmlns:a16="http://schemas.microsoft.com/office/drawing/2014/main" id="{15FF8A1B-CBFA-437A-9126-80DBCE29D2BE}"/>
              </a:ext>
            </a:extLst>
          </p:cNvPr>
          <p:cNvSpPr txBox="1"/>
          <p:nvPr/>
        </p:nvSpPr>
        <p:spPr>
          <a:xfrm>
            <a:off x="443435" y="13002960"/>
            <a:ext cx="117132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an adult or adults we don’t know well.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CD0DF150-4DA5-4A51-9E5F-E3D5F72E0033}"/>
              </a:ext>
            </a:extLst>
          </p:cNvPr>
          <p:cNvSpPr/>
          <p:nvPr/>
        </p:nvSpPr>
        <p:spPr>
          <a:xfrm>
            <a:off x="454646" y="13624971"/>
            <a:ext cx="4394742" cy="44623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9ABB893-3E9B-458F-B911-B901A13C25C8}"/>
              </a:ext>
            </a:extLst>
          </p:cNvPr>
          <p:cNvSpPr/>
          <p:nvPr/>
        </p:nvSpPr>
        <p:spPr>
          <a:xfrm>
            <a:off x="5220045" y="13580907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(all) like presents.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4" name="Google Shape;433;p6">
            <a:extLst>
              <a:ext uri="{FF2B5EF4-FFF2-40B4-BE49-F238E27FC236}">
                <a16:creationId xmlns:a16="http://schemas.microsoft.com/office/drawing/2014/main" id="{7FE0D168-4F1E-471A-9C4D-8F759BEDB5F0}"/>
              </a:ext>
            </a:extLst>
          </p:cNvPr>
          <p:cNvSpPr txBox="1"/>
          <p:nvPr/>
        </p:nvSpPr>
        <p:spPr>
          <a:xfrm>
            <a:off x="4876115" y="1359633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7A77CB4-CB4D-471C-8083-E8A44D2D6171}"/>
              </a:ext>
            </a:extLst>
          </p:cNvPr>
          <p:cNvSpPr txBox="1"/>
          <p:nvPr/>
        </p:nvSpPr>
        <p:spPr>
          <a:xfrm>
            <a:off x="-285915" y="13580907"/>
            <a:ext cx="557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imez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les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cadeaux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26" name="Graphic 125" descr="Line arrow Rotate left">
            <a:extLst>
              <a:ext uri="{FF2B5EF4-FFF2-40B4-BE49-F238E27FC236}">
                <a16:creationId xmlns:a16="http://schemas.microsoft.com/office/drawing/2014/main" id="{BB2ACA2D-A72F-4DCD-85A6-C9EDAEECB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403954">
            <a:off x="1188586" y="13863665"/>
            <a:ext cx="537703" cy="379520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E3DD92B2-3ADA-43A3-BD2E-F476BB0313D0}"/>
              </a:ext>
            </a:extLst>
          </p:cNvPr>
          <p:cNvSpPr/>
          <p:nvPr/>
        </p:nvSpPr>
        <p:spPr>
          <a:xfrm>
            <a:off x="5199388" y="14072314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(formal) like presents.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8" name="Google Shape;433;p6">
            <a:extLst>
              <a:ext uri="{FF2B5EF4-FFF2-40B4-BE49-F238E27FC236}">
                <a16:creationId xmlns:a16="http://schemas.microsoft.com/office/drawing/2014/main" id="{6A245A9A-4682-41ED-BB8F-BCD0702FCC3E}"/>
              </a:ext>
            </a:extLst>
          </p:cNvPr>
          <p:cNvSpPr txBox="1"/>
          <p:nvPr/>
        </p:nvSpPr>
        <p:spPr>
          <a:xfrm>
            <a:off x="4855458" y="1408774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Speech Bubble: Rectangle with Corners Rounded 128">
            <a:extLst>
              <a:ext uri="{FF2B5EF4-FFF2-40B4-BE49-F238E27FC236}">
                <a16:creationId xmlns:a16="http://schemas.microsoft.com/office/drawing/2014/main" id="{DBE8E04C-08CA-4A1E-B585-BD7A5995354A}"/>
              </a:ext>
            </a:extLst>
          </p:cNvPr>
          <p:cNvSpPr/>
          <p:nvPr/>
        </p:nvSpPr>
        <p:spPr>
          <a:xfrm>
            <a:off x="682700" y="14407710"/>
            <a:ext cx="3000309" cy="1523005"/>
          </a:xfrm>
          <a:prstGeom prst="wedgeRoundRectCallout">
            <a:avLst>
              <a:gd name="adj1" fmla="val 83948"/>
              <a:gd name="adj2" fmla="val -59324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So, if you would say Mr or Mrs to someone,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00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309162"/>
              </p:ext>
            </p:extLst>
          </p:nvPr>
        </p:nvGraphicFramePr>
        <p:xfrm>
          <a:off x="352253" y="5909551"/>
          <a:ext cx="5783852" cy="4126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443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244026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815389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</a:tblGrid>
              <a:tr h="250491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Pierre (</a:t>
                      </a:r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la prof (</a:t>
                      </a:r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250491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250491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160709"/>
                  </a:ext>
                </a:extLst>
              </a:tr>
              <a:tr h="250491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016722"/>
                  </a:ext>
                </a:extLst>
              </a:tr>
              <a:tr h="250491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22172"/>
                  </a:ext>
                </a:extLst>
              </a:tr>
              <a:tr h="250491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664452"/>
                  </a:ext>
                </a:extLst>
              </a:tr>
              <a:tr h="250491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783862"/>
                  </a:ext>
                </a:extLst>
              </a:tr>
              <a:tr h="250491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609086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294104" y="10472278"/>
            <a:ext cx="9196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Read each word. Singular or plural? Tick the correct picture.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274878" y="1129291"/>
            <a:ext cx="11713210" cy="360997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860062" y="150132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7725" y="1417057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352253" y="1258682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Plural nouns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4229E23-84EB-441A-88AB-043D6C564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2" y="4915674"/>
            <a:ext cx="2377646" cy="85351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3C699A2-5E15-4E36-9B9D-468676B7C106}"/>
              </a:ext>
            </a:extLst>
          </p:cNvPr>
          <p:cNvSpPr txBox="1"/>
          <p:nvPr/>
        </p:nvSpPr>
        <p:spPr>
          <a:xfrm>
            <a:off x="2631053" y="5055153"/>
            <a:ext cx="588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Les traditions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France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154619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4730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828F55D-5498-4256-BF2A-6813CD6CC2E5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Google Shape;171;p8">
            <a:extLst>
              <a:ext uri="{FF2B5EF4-FFF2-40B4-BE49-F238E27FC236}">
                <a16:creationId xmlns:a16="http://schemas.microsoft.com/office/drawing/2014/main" id="{86EA91EE-072D-4227-8E27-7161BE3D0679}"/>
              </a:ext>
            </a:extLst>
          </p:cNvPr>
          <p:cNvSpPr txBox="1"/>
          <p:nvPr/>
        </p:nvSpPr>
        <p:spPr>
          <a:xfrm>
            <a:off x="414552" y="1873822"/>
            <a:ext cx="117132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 ending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 </a:t>
            </a:r>
            <a:r>
              <a:rPr lang="en-GB" sz="2400" dirty="0">
                <a:latin typeface="Century Gothic" panose="020B0502020202020204" pitchFamily="34" charset="0"/>
              </a:rPr>
              <a:t>for plural: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CD0DF150-4DA5-4A51-9E5F-E3D5F72E0033}"/>
              </a:ext>
            </a:extLst>
          </p:cNvPr>
          <p:cNvSpPr/>
          <p:nvPr/>
        </p:nvSpPr>
        <p:spPr>
          <a:xfrm>
            <a:off x="467795" y="2462428"/>
            <a:ext cx="2585415" cy="5047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9ABB893-3E9B-458F-B911-B901A13C25C8}"/>
              </a:ext>
            </a:extLst>
          </p:cNvPr>
          <p:cNvSpPr/>
          <p:nvPr/>
        </p:nvSpPr>
        <p:spPr>
          <a:xfrm>
            <a:off x="3384502" y="2511853"/>
            <a:ext cx="2853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 a present.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4" name="Google Shape;433;p6">
            <a:extLst>
              <a:ext uri="{FF2B5EF4-FFF2-40B4-BE49-F238E27FC236}">
                <a16:creationId xmlns:a16="http://schemas.microsoft.com/office/drawing/2014/main" id="{7FE0D168-4F1E-471A-9C4D-8F759BEDB5F0}"/>
              </a:ext>
            </a:extLst>
          </p:cNvPr>
          <p:cNvSpPr txBox="1"/>
          <p:nvPr/>
        </p:nvSpPr>
        <p:spPr>
          <a:xfrm>
            <a:off x="2998538" y="247785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7A77CB4-CB4D-471C-8083-E8A44D2D6171}"/>
              </a:ext>
            </a:extLst>
          </p:cNvPr>
          <p:cNvSpPr txBox="1"/>
          <p:nvPr/>
        </p:nvSpPr>
        <p:spPr>
          <a:xfrm>
            <a:off x="424729" y="2455428"/>
            <a:ext cx="258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cadeau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A12CA00-F8A6-42C6-BAA7-6B193BD3ECB1}"/>
              </a:ext>
            </a:extLst>
          </p:cNvPr>
          <p:cNvSpPr/>
          <p:nvPr/>
        </p:nvSpPr>
        <p:spPr>
          <a:xfrm>
            <a:off x="6074989" y="2411063"/>
            <a:ext cx="3316029" cy="4579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946AE7-2712-42C5-B084-BC3C794CB4B0}"/>
              </a:ext>
            </a:extLst>
          </p:cNvPr>
          <p:cNvSpPr txBox="1"/>
          <p:nvPr/>
        </p:nvSpPr>
        <p:spPr>
          <a:xfrm>
            <a:off x="6031923" y="2404063"/>
            <a:ext cx="3316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r>
              <a:rPr lang="en-GB" sz="2400" kern="0" dirty="0">
                <a:latin typeface="Century Gothic" panose="020B0502020202020204" pitchFamily="34" charset="0"/>
                <a:cs typeface="Arial"/>
                <a:sym typeface="Arial"/>
              </a:rPr>
              <a:t>me les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cadeau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49E8B26-052B-4CC1-8DB6-D82156596D13}"/>
              </a:ext>
            </a:extLst>
          </p:cNvPr>
          <p:cNvSpPr/>
          <p:nvPr/>
        </p:nvSpPr>
        <p:spPr>
          <a:xfrm>
            <a:off x="9725623" y="2456083"/>
            <a:ext cx="2853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like presents.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Google Shape;433;p6">
            <a:extLst>
              <a:ext uri="{FF2B5EF4-FFF2-40B4-BE49-F238E27FC236}">
                <a16:creationId xmlns:a16="http://schemas.microsoft.com/office/drawing/2014/main" id="{5F7A4E08-E3A2-46FF-97BB-385130D9F5C6}"/>
              </a:ext>
            </a:extLst>
          </p:cNvPr>
          <p:cNvSpPr txBox="1"/>
          <p:nvPr/>
        </p:nvSpPr>
        <p:spPr>
          <a:xfrm>
            <a:off x="9339659" y="242208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Speech Bubble: Rectangle with Corners Rounded 128">
            <a:extLst>
              <a:ext uri="{FF2B5EF4-FFF2-40B4-BE49-F238E27FC236}">
                <a16:creationId xmlns:a16="http://schemas.microsoft.com/office/drawing/2014/main" id="{DBE8E04C-08CA-4A1E-B585-BD7A5995354A}"/>
              </a:ext>
            </a:extLst>
          </p:cNvPr>
          <p:cNvSpPr/>
          <p:nvPr/>
        </p:nvSpPr>
        <p:spPr>
          <a:xfrm>
            <a:off x="7147829" y="1365087"/>
            <a:ext cx="1848751" cy="821985"/>
          </a:xfrm>
          <a:prstGeom prst="wedgeRoundRectCallout">
            <a:avLst>
              <a:gd name="adj1" fmla="val 48805"/>
              <a:gd name="adj2" fmla="val 87048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final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 SFC.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 descr="Shape, circle&#10;&#10;Description automatically generated">
            <a:extLst>
              <a:ext uri="{FF2B5EF4-FFF2-40B4-BE49-F238E27FC236}">
                <a16:creationId xmlns:a16="http://schemas.microsoft.com/office/drawing/2014/main" id="{07B9E63A-3B82-4135-8E5E-EDAF0CB1B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53" y="1981389"/>
            <a:ext cx="518288" cy="622336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3543A2D-7B1C-4DD1-94E1-7F1B229B0866}"/>
              </a:ext>
            </a:extLst>
          </p:cNvPr>
          <p:cNvSpPr/>
          <p:nvPr/>
        </p:nvSpPr>
        <p:spPr>
          <a:xfrm>
            <a:off x="449597" y="3072849"/>
            <a:ext cx="2585415" cy="5047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451B062-B956-4F5D-97EA-AC1D2427F20E}"/>
              </a:ext>
            </a:extLst>
          </p:cNvPr>
          <p:cNvSpPr/>
          <p:nvPr/>
        </p:nvSpPr>
        <p:spPr>
          <a:xfrm>
            <a:off x="3366304" y="3122274"/>
            <a:ext cx="2853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 a game.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Google Shape;433;p6">
            <a:extLst>
              <a:ext uri="{FF2B5EF4-FFF2-40B4-BE49-F238E27FC236}">
                <a16:creationId xmlns:a16="http://schemas.microsoft.com/office/drawing/2014/main" id="{8F79DDB3-752B-4C58-B8C9-E453DE3F9AFB}"/>
              </a:ext>
            </a:extLst>
          </p:cNvPr>
          <p:cNvSpPr txBox="1"/>
          <p:nvPr/>
        </p:nvSpPr>
        <p:spPr>
          <a:xfrm>
            <a:off x="2980340" y="308827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E5C142B-5270-428D-B646-DD49A0B95840}"/>
              </a:ext>
            </a:extLst>
          </p:cNvPr>
          <p:cNvSpPr txBox="1"/>
          <p:nvPr/>
        </p:nvSpPr>
        <p:spPr>
          <a:xfrm>
            <a:off x="406531" y="3115942"/>
            <a:ext cx="258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jeu.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A6FBB62-6ABD-4F50-8AF3-DF006B40E7AA}"/>
              </a:ext>
            </a:extLst>
          </p:cNvPr>
          <p:cNvSpPr/>
          <p:nvPr/>
        </p:nvSpPr>
        <p:spPr>
          <a:xfrm>
            <a:off x="6056791" y="3021484"/>
            <a:ext cx="2717069" cy="44106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A9EB5B-E4B6-427B-BD50-4590DB1E4DFB}"/>
              </a:ext>
            </a:extLst>
          </p:cNvPr>
          <p:cNvSpPr txBox="1"/>
          <p:nvPr/>
        </p:nvSpPr>
        <p:spPr>
          <a:xfrm>
            <a:off x="6013726" y="3014484"/>
            <a:ext cx="280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r>
              <a:rPr lang="en-GB" sz="2400" kern="0" dirty="0">
                <a:latin typeface="Century Gothic" panose="020B0502020202020204" pitchFamily="34" charset="0"/>
                <a:cs typeface="Arial"/>
                <a:sym typeface="Arial"/>
              </a:rPr>
              <a:t>me les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CB56D5-AD8E-409A-973A-12260728BBCF}"/>
              </a:ext>
            </a:extLst>
          </p:cNvPr>
          <p:cNvSpPr/>
          <p:nvPr/>
        </p:nvSpPr>
        <p:spPr>
          <a:xfrm>
            <a:off x="9137183" y="3065849"/>
            <a:ext cx="2853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like (the) games.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Google Shape;433;p6">
            <a:extLst>
              <a:ext uri="{FF2B5EF4-FFF2-40B4-BE49-F238E27FC236}">
                <a16:creationId xmlns:a16="http://schemas.microsoft.com/office/drawing/2014/main" id="{3F55F02F-9D9B-49CA-96A9-A58032C47B2A}"/>
              </a:ext>
            </a:extLst>
          </p:cNvPr>
          <p:cNvSpPr txBox="1"/>
          <p:nvPr/>
        </p:nvSpPr>
        <p:spPr>
          <a:xfrm>
            <a:off x="8751219" y="303185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04AFFB9-3931-4CC5-9C67-F58A9359507A}"/>
              </a:ext>
            </a:extLst>
          </p:cNvPr>
          <p:cNvSpPr/>
          <p:nvPr/>
        </p:nvSpPr>
        <p:spPr>
          <a:xfrm>
            <a:off x="436516" y="4202886"/>
            <a:ext cx="2585415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1B9340-DAAF-4FD2-AA07-68FCF64CCF1A}"/>
              </a:ext>
            </a:extLst>
          </p:cNvPr>
          <p:cNvSpPr/>
          <p:nvPr/>
        </p:nvSpPr>
        <p:spPr>
          <a:xfrm>
            <a:off x="3353223" y="4252311"/>
            <a:ext cx="2853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 a pet.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Google Shape;433;p6">
            <a:extLst>
              <a:ext uri="{FF2B5EF4-FFF2-40B4-BE49-F238E27FC236}">
                <a16:creationId xmlns:a16="http://schemas.microsoft.com/office/drawing/2014/main" id="{41B75C7D-CCA4-4816-84CA-368FAC8AA2C7}"/>
              </a:ext>
            </a:extLst>
          </p:cNvPr>
          <p:cNvSpPr txBox="1"/>
          <p:nvPr/>
        </p:nvSpPr>
        <p:spPr>
          <a:xfrm>
            <a:off x="2967259" y="421831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7E7DCE5-2C15-446E-9580-65805BA7B960}"/>
              </a:ext>
            </a:extLst>
          </p:cNvPr>
          <p:cNvSpPr txBox="1"/>
          <p:nvPr/>
        </p:nvSpPr>
        <p:spPr>
          <a:xfrm>
            <a:off x="424729" y="4177595"/>
            <a:ext cx="258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animal.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DDAB204-BF30-41CA-B193-A8FCB9EABA91}"/>
              </a:ext>
            </a:extLst>
          </p:cNvPr>
          <p:cNvSpPr/>
          <p:nvPr/>
        </p:nvSpPr>
        <p:spPr>
          <a:xfrm>
            <a:off x="5987149" y="4173222"/>
            <a:ext cx="3316029" cy="4579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0CE01A0-1090-447B-915B-18702E66AB6D}"/>
              </a:ext>
            </a:extLst>
          </p:cNvPr>
          <p:cNvSpPr txBox="1"/>
          <p:nvPr/>
        </p:nvSpPr>
        <p:spPr>
          <a:xfrm>
            <a:off x="5944083" y="4166222"/>
            <a:ext cx="3316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r>
              <a:rPr lang="en-GB" sz="2400" kern="0" dirty="0">
                <a:latin typeface="Century Gothic" panose="020B0502020202020204" pitchFamily="34" charset="0"/>
                <a:cs typeface="Arial"/>
                <a:sym typeface="Arial"/>
              </a:rPr>
              <a:t>me les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animau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04753AD-CF16-436B-BFA7-A4D1DE799B42}"/>
              </a:ext>
            </a:extLst>
          </p:cNvPr>
          <p:cNvSpPr/>
          <p:nvPr/>
        </p:nvSpPr>
        <p:spPr>
          <a:xfrm>
            <a:off x="9637783" y="4218242"/>
            <a:ext cx="2853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like (the)pets.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Google Shape;433;p6">
            <a:extLst>
              <a:ext uri="{FF2B5EF4-FFF2-40B4-BE49-F238E27FC236}">
                <a16:creationId xmlns:a16="http://schemas.microsoft.com/office/drawing/2014/main" id="{DEF9AA51-3DBA-4926-8C5D-1C813E28ED4A}"/>
              </a:ext>
            </a:extLst>
          </p:cNvPr>
          <p:cNvSpPr txBox="1"/>
          <p:nvPr/>
        </p:nvSpPr>
        <p:spPr>
          <a:xfrm>
            <a:off x="9251819" y="418424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171;p8">
            <a:extLst>
              <a:ext uri="{FF2B5EF4-FFF2-40B4-BE49-F238E27FC236}">
                <a16:creationId xmlns:a16="http://schemas.microsoft.com/office/drawing/2014/main" id="{312F2654-E772-4C4C-9A58-4D4E32680CF7}"/>
              </a:ext>
            </a:extLst>
          </p:cNvPr>
          <p:cNvSpPr txBox="1"/>
          <p:nvPr/>
        </p:nvSpPr>
        <p:spPr>
          <a:xfrm>
            <a:off x="381723" y="3687599"/>
            <a:ext cx="117132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 ending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change to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aux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C87E602-CE92-42A7-9277-33530D726C47}"/>
              </a:ext>
            </a:extLst>
          </p:cNvPr>
          <p:cNvSpPr txBox="1"/>
          <p:nvPr/>
        </p:nvSpPr>
        <p:spPr>
          <a:xfrm>
            <a:off x="2631814" y="5342431"/>
            <a:ext cx="12861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 pour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lang="en-GB" sz="2400" dirty="0"/>
          </a:p>
        </p:txBody>
      </p:sp>
      <p:pic>
        <p:nvPicPr>
          <p:cNvPr id="83" name="Picture 2" descr="Navidad, El Árbol De Navidad, Bell, Calcetín, Un Regalo">
            <a:extLst>
              <a:ext uri="{FF2B5EF4-FFF2-40B4-BE49-F238E27FC236}">
                <a16:creationId xmlns:a16="http://schemas.microsoft.com/office/drawing/2014/main" id="{4CDBCF14-CBCE-485D-90EA-111C7A552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r="27968" b="37333"/>
          <a:stretch/>
        </p:blipFill>
        <p:spPr bwMode="auto">
          <a:xfrm>
            <a:off x="11152536" y="4977649"/>
            <a:ext cx="825652" cy="131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7775D8-E4AF-419B-906E-99DEE86436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6926" y="6407260"/>
            <a:ext cx="2304488" cy="3505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80AA2-9471-4794-8F0E-AD410DE266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0426" y="6437743"/>
            <a:ext cx="2304488" cy="3475021"/>
          </a:xfrm>
          <a:prstGeom prst="rect">
            <a:avLst/>
          </a:prstGeom>
        </p:spPr>
      </p:pic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12ECF903-51F1-4FA3-BFCF-1E61C3D1E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289869"/>
              </p:ext>
            </p:extLst>
          </p:nvPr>
        </p:nvGraphicFramePr>
        <p:xfrm>
          <a:off x="165861" y="10995207"/>
          <a:ext cx="11732124" cy="4469542"/>
        </p:xfrm>
        <a:graphic>
          <a:graphicData uri="http://schemas.openxmlformats.org/drawingml/2006/table">
            <a:tbl>
              <a:tblPr firstRow="1" bandRow="1"/>
              <a:tblGrid>
                <a:gridCol w="1955354">
                  <a:extLst>
                    <a:ext uri="{9D8B030D-6E8A-4147-A177-3AD203B41FA5}">
                      <a16:colId xmlns:a16="http://schemas.microsoft.com/office/drawing/2014/main" val="1313976161"/>
                    </a:ext>
                  </a:extLst>
                </a:gridCol>
                <a:gridCol w="1955354">
                  <a:extLst>
                    <a:ext uri="{9D8B030D-6E8A-4147-A177-3AD203B41FA5}">
                      <a16:colId xmlns:a16="http://schemas.microsoft.com/office/drawing/2014/main" val="2033119042"/>
                    </a:ext>
                  </a:extLst>
                </a:gridCol>
                <a:gridCol w="1955354">
                  <a:extLst>
                    <a:ext uri="{9D8B030D-6E8A-4147-A177-3AD203B41FA5}">
                      <a16:colId xmlns:a16="http://schemas.microsoft.com/office/drawing/2014/main" val="725614961"/>
                    </a:ext>
                  </a:extLst>
                </a:gridCol>
                <a:gridCol w="1955354">
                  <a:extLst>
                    <a:ext uri="{9D8B030D-6E8A-4147-A177-3AD203B41FA5}">
                      <a16:colId xmlns:a16="http://schemas.microsoft.com/office/drawing/2014/main" val="3413289109"/>
                    </a:ext>
                  </a:extLst>
                </a:gridCol>
                <a:gridCol w="1955354">
                  <a:extLst>
                    <a:ext uri="{9D8B030D-6E8A-4147-A177-3AD203B41FA5}">
                      <a16:colId xmlns:a16="http://schemas.microsoft.com/office/drawing/2014/main" val="3535184975"/>
                    </a:ext>
                  </a:extLst>
                </a:gridCol>
                <a:gridCol w="1955354">
                  <a:extLst>
                    <a:ext uri="{9D8B030D-6E8A-4147-A177-3AD203B41FA5}">
                      <a16:colId xmlns:a16="http://schemas.microsoft.com/office/drawing/2014/main" val="1810506089"/>
                    </a:ext>
                  </a:extLst>
                </a:gridCol>
              </a:tblGrid>
              <a:tr h="49953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 err="1">
                          <a:solidFill>
                            <a:schemeClr val="tx1"/>
                          </a:solidFill>
                        </a:rPr>
                        <a:t>chevaux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chapeau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 err="1">
                          <a:solidFill>
                            <a:schemeClr val="tx1"/>
                          </a:solidFill>
                        </a:rPr>
                        <a:t>animaux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528137"/>
                  </a:ext>
                </a:extLst>
              </a:tr>
              <a:tr h="9661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1a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1b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4a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4b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7a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7b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742096"/>
                  </a:ext>
                </a:extLst>
              </a:tr>
              <a:tr h="53468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 err="1">
                          <a:solidFill>
                            <a:schemeClr val="tx1"/>
                          </a:solidFill>
                        </a:rPr>
                        <a:t>fanal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 err="1">
                          <a:solidFill>
                            <a:schemeClr val="tx1"/>
                          </a:solidFill>
                        </a:rPr>
                        <a:t>vœux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 err="1">
                          <a:solidFill>
                            <a:schemeClr val="tx1"/>
                          </a:solidFill>
                        </a:rPr>
                        <a:t>jeux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44073"/>
                  </a:ext>
                </a:extLst>
              </a:tr>
              <a:tr h="9661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2a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2b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5a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5b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8a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8b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9092"/>
                  </a:ext>
                </a:extLst>
              </a:tr>
              <a:tr h="35779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 err="1">
                          <a:solidFill>
                            <a:schemeClr val="tx1"/>
                          </a:solidFill>
                        </a:rPr>
                        <a:t>cadeaux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feu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gâteau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701240"/>
                  </a:ext>
                </a:extLst>
              </a:tr>
              <a:tr h="9661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3a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3b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6a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6b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9a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9b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974279"/>
                  </a:ext>
                </a:extLst>
              </a:tr>
            </a:tbl>
          </a:graphicData>
        </a:graphic>
      </p:graphicFrame>
      <p:pic>
        <p:nvPicPr>
          <p:cNvPr id="86" name="Picture 85" descr="Shape, arrow&#10;&#10;Description automatically generated">
            <a:extLst>
              <a:ext uri="{FF2B5EF4-FFF2-40B4-BE49-F238E27FC236}">
                <a16:creationId xmlns:a16="http://schemas.microsoft.com/office/drawing/2014/main" id="{E40BE7CA-58CC-4341-AEC7-B50064A398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090" y="11952168"/>
            <a:ext cx="462709" cy="42872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A487F72-E89A-42A1-8DF3-1971D9A4AF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41" y="11574003"/>
            <a:ext cx="692245" cy="69152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D020AC8-7C78-40D3-B15F-A9E4E1BB6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2" y="11734244"/>
            <a:ext cx="692245" cy="69152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44E1181-CFC0-47A1-9CB7-F8355A1D34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18" y="11757938"/>
            <a:ext cx="692245" cy="691524"/>
          </a:xfrm>
          <a:prstGeom prst="rect">
            <a:avLst/>
          </a:prstGeom>
        </p:spPr>
      </p:pic>
      <p:pic>
        <p:nvPicPr>
          <p:cNvPr id="95" name="Picture 94" descr="A picture containing square&#10;&#10;Description automatically generated">
            <a:extLst>
              <a:ext uri="{FF2B5EF4-FFF2-40B4-BE49-F238E27FC236}">
                <a16:creationId xmlns:a16="http://schemas.microsoft.com/office/drawing/2014/main" id="{2FA7C219-4D7B-43AD-965B-AFA2B170DE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70" y="13219337"/>
            <a:ext cx="677247" cy="677247"/>
          </a:xfrm>
          <a:prstGeom prst="rect">
            <a:avLst/>
          </a:prstGeom>
        </p:spPr>
      </p:pic>
      <p:pic>
        <p:nvPicPr>
          <p:cNvPr id="96" name="Picture 95" descr="A picture containing square&#10;&#10;Description automatically generated">
            <a:extLst>
              <a:ext uri="{FF2B5EF4-FFF2-40B4-BE49-F238E27FC236}">
                <a16:creationId xmlns:a16="http://schemas.microsoft.com/office/drawing/2014/main" id="{C1713DB9-4365-4949-8A8A-CDA2692E49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637" y="13215780"/>
            <a:ext cx="677248" cy="677248"/>
          </a:xfrm>
          <a:prstGeom prst="rect">
            <a:avLst/>
          </a:prstGeom>
        </p:spPr>
      </p:pic>
      <p:pic>
        <p:nvPicPr>
          <p:cNvPr id="98" name="Picture 97" descr="A picture containing square&#10;&#10;Description automatically generated">
            <a:extLst>
              <a:ext uri="{FF2B5EF4-FFF2-40B4-BE49-F238E27FC236}">
                <a16:creationId xmlns:a16="http://schemas.microsoft.com/office/drawing/2014/main" id="{423C2C3F-5E76-482D-8C06-3BD6238D38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023" y="13070842"/>
            <a:ext cx="795613" cy="79561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283A954E-AEB4-4506-BDD0-AB67B869756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92" y="14503593"/>
            <a:ext cx="647335" cy="92168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09F4D66-A1BB-473F-9969-042768E3C4C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28" y="14513311"/>
            <a:ext cx="674614" cy="96052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5CF5117-3E09-480E-8EFD-3E3DD3A2CF4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13" y="14483576"/>
            <a:ext cx="674614" cy="960522"/>
          </a:xfrm>
          <a:prstGeom prst="rect">
            <a:avLst/>
          </a:prstGeom>
        </p:spPr>
      </p:pic>
      <p:pic>
        <p:nvPicPr>
          <p:cNvPr id="106" name="Picture 2" descr="Pacco Regalo Clip Art">
            <a:extLst>
              <a:ext uri="{FF2B5EF4-FFF2-40B4-BE49-F238E27FC236}">
                <a16:creationId xmlns:a16="http://schemas.microsoft.com/office/drawing/2014/main" id="{3C6D5141-3B39-4C3B-9379-345B0627C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9" y="14498514"/>
            <a:ext cx="862917" cy="92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Pacco Regalo Clip Art">
            <a:extLst>
              <a:ext uri="{FF2B5EF4-FFF2-40B4-BE49-F238E27FC236}">
                <a16:creationId xmlns:a16="http://schemas.microsoft.com/office/drawing/2014/main" id="{0CAE8165-1148-4068-8FFC-83A13BE0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86" y="14576664"/>
            <a:ext cx="775921" cy="82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Pacco Regalo Clip Art">
            <a:extLst>
              <a:ext uri="{FF2B5EF4-FFF2-40B4-BE49-F238E27FC236}">
                <a16:creationId xmlns:a16="http://schemas.microsoft.com/office/drawing/2014/main" id="{62DABF2A-B785-4F5A-A76A-A9780A46C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43" y="14513311"/>
            <a:ext cx="862917" cy="92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Sombrero, Sombrero De Terciopelo, Negro, Borde, Pliegue">
            <a:extLst>
              <a:ext uri="{FF2B5EF4-FFF2-40B4-BE49-F238E27FC236}">
                <a16:creationId xmlns:a16="http://schemas.microsoft.com/office/drawing/2014/main" id="{EFB28BBC-375C-4567-8E4B-85FA3CF22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14" y="11596511"/>
            <a:ext cx="971461" cy="82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Sombrero, Sombrero De Terciopelo, Negro, Borde, Pliegue">
            <a:extLst>
              <a:ext uri="{FF2B5EF4-FFF2-40B4-BE49-F238E27FC236}">
                <a16:creationId xmlns:a16="http://schemas.microsoft.com/office/drawing/2014/main" id="{4DBCFF98-AD81-43DB-824C-415B150C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72" y="11614355"/>
            <a:ext cx="971461" cy="82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Sombrero, Sombrero De Terciopelo, Negro, Borde, Pliegue">
            <a:extLst>
              <a:ext uri="{FF2B5EF4-FFF2-40B4-BE49-F238E27FC236}">
                <a16:creationId xmlns:a16="http://schemas.microsoft.com/office/drawing/2014/main" id="{5AFFA912-041F-44EB-8201-500179890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97" y="11579400"/>
            <a:ext cx="971461" cy="82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31" descr="A picture containing lamp&#10;&#10;Description automatically generated">
            <a:extLst>
              <a:ext uri="{FF2B5EF4-FFF2-40B4-BE49-F238E27FC236}">
                <a16:creationId xmlns:a16="http://schemas.microsoft.com/office/drawing/2014/main" id="{A14BD58A-E9C9-4C58-83E8-F713958098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65" y="14560604"/>
            <a:ext cx="826483" cy="8064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4656A5A2-F38B-40F8-B246-D7A0B22A34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59" y="13101068"/>
            <a:ext cx="1145474" cy="763649"/>
          </a:xfrm>
          <a:prstGeom prst="rect">
            <a:avLst/>
          </a:prstGeom>
        </p:spPr>
      </p:pic>
      <p:pic>
        <p:nvPicPr>
          <p:cNvPr id="136" name="Picture 135" descr="A picture containing bunch, sushi, room, several&#10;&#10;Description automatically generated">
            <a:extLst>
              <a:ext uri="{FF2B5EF4-FFF2-40B4-BE49-F238E27FC236}">
                <a16:creationId xmlns:a16="http://schemas.microsoft.com/office/drawing/2014/main" id="{5D079746-364A-4E86-A8F6-A5797DCFC0B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4" t="79778" r="41049"/>
          <a:stretch/>
        </p:blipFill>
        <p:spPr>
          <a:xfrm>
            <a:off x="8530571" y="11515899"/>
            <a:ext cx="1108002" cy="989203"/>
          </a:xfrm>
          <a:prstGeom prst="rect">
            <a:avLst/>
          </a:prstGeom>
        </p:spPr>
      </p:pic>
      <p:pic>
        <p:nvPicPr>
          <p:cNvPr id="137" name="Picture 136" descr="A picture containing bunch, sushi, room, several&#10;&#10;Description automatically generated">
            <a:extLst>
              <a:ext uri="{FF2B5EF4-FFF2-40B4-BE49-F238E27FC236}">
                <a16:creationId xmlns:a16="http://schemas.microsoft.com/office/drawing/2014/main" id="{B63CA810-E59F-41DB-94BF-FB25A9D005F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4" t="79778" r="41049"/>
          <a:stretch/>
        </p:blipFill>
        <p:spPr>
          <a:xfrm>
            <a:off x="10809843" y="11533745"/>
            <a:ext cx="1108002" cy="989203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23B3205D-E5FC-4BCA-AAAB-8DB7CB8A1D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/>
          <a:stretch/>
        </p:blipFill>
        <p:spPr>
          <a:xfrm>
            <a:off x="620391" y="13079063"/>
            <a:ext cx="912239" cy="763649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956B5502-4927-4313-9125-CB344C2DA0E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7"/>
          <a:stretch/>
        </p:blipFill>
        <p:spPr>
          <a:xfrm>
            <a:off x="1248102" y="13167187"/>
            <a:ext cx="791327" cy="763649"/>
          </a:xfrm>
          <a:prstGeom prst="rect">
            <a:avLst/>
          </a:prstGeom>
        </p:spPr>
      </p:pic>
      <p:pic>
        <p:nvPicPr>
          <p:cNvPr id="145" name="Picture 144" descr="A picture containing lamp&#10;&#10;Description automatically generated">
            <a:extLst>
              <a:ext uri="{FF2B5EF4-FFF2-40B4-BE49-F238E27FC236}">
                <a16:creationId xmlns:a16="http://schemas.microsoft.com/office/drawing/2014/main" id="{71DFD186-7986-46D9-9ABF-8306595C90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091" y="14574111"/>
            <a:ext cx="826483" cy="806467"/>
          </a:xfrm>
          <a:prstGeom prst="rect">
            <a:avLst/>
          </a:prstGeom>
        </p:spPr>
      </p:pic>
      <p:pic>
        <p:nvPicPr>
          <p:cNvPr id="146" name="Picture 145" descr="A picture containing lamp&#10;&#10;Description automatically generated">
            <a:extLst>
              <a:ext uri="{FF2B5EF4-FFF2-40B4-BE49-F238E27FC236}">
                <a16:creationId xmlns:a16="http://schemas.microsoft.com/office/drawing/2014/main" id="{405C1A6E-D5D2-4949-B7BA-81518C8D94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72" y="14561200"/>
            <a:ext cx="826483" cy="806467"/>
          </a:xfrm>
          <a:prstGeom prst="rect">
            <a:avLst/>
          </a:prstGeom>
        </p:spPr>
      </p:pic>
      <p:pic>
        <p:nvPicPr>
          <p:cNvPr id="147" name="Picture 146" descr="Background pattern&#10;&#10;Description automatically generated">
            <a:extLst>
              <a:ext uri="{FF2B5EF4-FFF2-40B4-BE49-F238E27FC236}">
                <a16:creationId xmlns:a16="http://schemas.microsoft.com/office/drawing/2014/main" id="{9CB5271D-CA98-4412-AEA0-D5447C59C30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96"/>
          <a:stretch/>
        </p:blipFill>
        <p:spPr>
          <a:xfrm>
            <a:off x="6360332" y="13352135"/>
            <a:ext cx="1441627" cy="618519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32DF4740-28A8-4E55-90C7-490704823559}"/>
              </a:ext>
            </a:extLst>
          </p:cNvPr>
          <p:cNvGrpSpPr/>
          <p:nvPr/>
        </p:nvGrpSpPr>
        <p:grpSpPr>
          <a:xfrm>
            <a:off x="4409592" y="13352135"/>
            <a:ext cx="1382328" cy="624127"/>
            <a:chOff x="351689" y="5065700"/>
            <a:chExt cx="1588623" cy="681587"/>
          </a:xfrm>
        </p:grpSpPr>
        <p:pic>
          <p:nvPicPr>
            <p:cNvPr id="149" name="Picture 148" descr="Background pattern&#10;&#10;Description automatically generated">
              <a:extLst>
                <a:ext uri="{FF2B5EF4-FFF2-40B4-BE49-F238E27FC236}">
                  <a16:creationId xmlns:a16="http://schemas.microsoft.com/office/drawing/2014/main" id="{A84DFFD7-DF93-4F45-BA2F-3C2DC43DB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096"/>
            <a:stretch/>
          </p:blipFill>
          <p:spPr>
            <a:xfrm>
              <a:off x="351689" y="5065700"/>
              <a:ext cx="1588623" cy="681587"/>
            </a:xfrm>
            <a:prstGeom prst="rect">
              <a:avLst/>
            </a:prstGeom>
          </p:spPr>
        </p:pic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A2AD22A3-091E-4919-8399-6FA6FE834ADF}"/>
                </a:ext>
              </a:extLst>
            </p:cNvPr>
            <p:cNvSpPr/>
            <p:nvPr/>
          </p:nvSpPr>
          <p:spPr>
            <a:xfrm>
              <a:off x="1057409" y="5174570"/>
              <a:ext cx="105126" cy="164346"/>
            </a:xfrm>
            <a:prstGeom prst="roundRect">
              <a:avLst/>
            </a:prstGeom>
            <a:solidFill>
              <a:srgbClr val="04AB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157" name="Picture 156" descr="A picture containing bunch, sushi, room, several&#10;&#10;Description automatically generated">
            <a:extLst>
              <a:ext uri="{FF2B5EF4-FFF2-40B4-BE49-F238E27FC236}">
                <a16:creationId xmlns:a16="http://schemas.microsoft.com/office/drawing/2014/main" id="{B1CBAE01-9350-4ECF-BA93-C0C123DD176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4" t="79778" r="41049"/>
          <a:stretch/>
        </p:blipFill>
        <p:spPr>
          <a:xfrm>
            <a:off x="10268411" y="11524661"/>
            <a:ext cx="1108002" cy="9892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26729" y="10336694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99" name="Picture 98" descr="Shape, arrow&#10;&#10;Description automatically generated">
            <a:extLst>
              <a:ext uri="{FF2B5EF4-FFF2-40B4-BE49-F238E27FC236}">
                <a16:creationId xmlns:a16="http://schemas.microsoft.com/office/drawing/2014/main" id="{BACBC6D0-1548-48AD-B807-454E4806C6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963" y="6466163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4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F4229E23-84EB-441A-88AB-043D6C56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9" y="954490"/>
            <a:ext cx="2377646" cy="85351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154619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4730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828F55D-5498-4256-BF2A-6813CD6CC2E5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C87E602-CE92-42A7-9277-33530D726C47}"/>
              </a:ext>
            </a:extLst>
          </p:cNvPr>
          <p:cNvSpPr txBox="1"/>
          <p:nvPr/>
        </p:nvSpPr>
        <p:spPr>
          <a:xfrm>
            <a:off x="2405086" y="1129944"/>
            <a:ext cx="12861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 pour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J-M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mère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?</a:t>
            </a:r>
            <a:endParaRPr lang="en-GB" sz="2400" dirty="0"/>
          </a:p>
        </p:txBody>
      </p:sp>
      <p:graphicFrame>
        <p:nvGraphicFramePr>
          <p:cNvPr id="99" name="Table 3">
            <a:extLst>
              <a:ext uri="{FF2B5EF4-FFF2-40B4-BE49-F238E27FC236}">
                <a16:creationId xmlns:a16="http://schemas.microsoft.com/office/drawing/2014/main" id="{E4D6EBAF-2C8E-42E0-8AAC-E773A3FD4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573618"/>
              </p:ext>
            </p:extLst>
          </p:nvPr>
        </p:nvGraphicFramePr>
        <p:xfrm>
          <a:off x="295304" y="2411625"/>
          <a:ext cx="11601392" cy="4952133"/>
        </p:xfrm>
        <a:graphic>
          <a:graphicData uri="http://schemas.openxmlformats.org/drawingml/2006/table">
            <a:tbl>
              <a:tblPr firstRow="1" bandRow="1"/>
              <a:tblGrid>
                <a:gridCol w="575627">
                  <a:extLst>
                    <a:ext uri="{9D8B030D-6E8A-4147-A177-3AD203B41FA5}">
                      <a16:colId xmlns:a16="http://schemas.microsoft.com/office/drawing/2014/main" val="19151007"/>
                    </a:ext>
                  </a:extLst>
                </a:gridCol>
                <a:gridCol w="751988">
                  <a:extLst>
                    <a:ext uri="{9D8B030D-6E8A-4147-A177-3AD203B41FA5}">
                      <a16:colId xmlns:a16="http://schemas.microsoft.com/office/drawing/2014/main" val="4065176639"/>
                    </a:ext>
                  </a:extLst>
                </a:gridCol>
                <a:gridCol w="1015477">
                  <a:extLst>
                    <a:ext uri="{9D8B030D-6E8A-4147-A177-3AD203B41FA5}">
                      <a16:colId xmlns:a16="http://schemas.microsoft.com/office/drawing/2014/main" val="1444073228"/>
                    </a:ext>
                  </a:extLst>
                </a:gridCol>
                <a:gridCol w="9258300">
                  <a:extLst>
                    <a:ext uri="{9D8B030D-6E8A-4147-A177-3AD203B41FA5}">
                      <a16:colId xmlns:a16="http://schemas.microsoft.com/office/drawing/2014/main" val="3003680278"/>
                    </a:ext>
                  </a:extLst>
                </a:gridCol>
              </a:tblGrid>
              <a:tr h="5502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018176"/>
                  </a:ext>
                </a:extLst>
              </a:tr>
              <a:tr h="5502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How 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633080"/>
                  </a:ext>
                </a:extLst>
              </a:tr>
              <a:tr h="5502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604004"/>
                  </a:ext>
                </a:extLst>
              </a:tr>
              <a:tr h="5502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467269"/>
                  </a:ext>
                </a:extLst>
              </a:tr>
              <a:tr h="5502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414464"/>
                  </a:ext>
                </a:extLst>
              </a:tr>
              <a:tr h="5502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438100"/>
                  </a:ext>
                </a:extLst>
              </a:tr>
              <a:tr h="5502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200024"/>
                  </a:ext>
                </a:extLst>
              </a:tr>
              <a:tr h="5502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Which day 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498019"/>
                  </a:ext>
                </a:extLst>
              </a:tr>
              <a:tr h="5502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628291"/>
                  </a:ext>
                </a:extLst>
              </a:tr>
            </a:tbl>
          </a:graphicData>
        </a:graphic>
      </p:graphicFrame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EFFCC744-342D-408A-9A00-224A11FEC08C}"/>
              </a:ext>
            </a:extLst>
          </p:cNvPr>
          <p:cNvSpPr/>
          <p:nvPr/>
        </p:nvSpPr>
        <p:spPr>
          <a:xfrm>
            <a:off x="4230313" y="1766118"/>
            <a:ext cx="2875689" cy="709527"/>
          </a:xfrm>
          <a:prstGeom prst="wedgeRoundRectCallout">
            <a:avLst>
              <a:gd name="adj1" fmla="val -66599"/>
              <a:gd name="adj2" fmla="val -13084"/>
              <a:gd name="adj3" fmla="val 16667"/>
            </a:avLst>
          </a:prstGeom>
          <a:solidFill>
            <a:srgbClr val="2BC0C7"/>
          </a:solidFill>
          <a:ln w="25400" cap="flat" cmpd="sng" algn="ctr">
            <a:solidFill>
              <a:srgbClr val="2BC0C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</a:t>
            </a:r>
            <a:r>
              <a:rPr kumimoji="0" lang="az-Cyrl-AZ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ё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 à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Haïti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comment 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7777EB3F-61EA-4B0B-9157-37DFF0350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13" y="1735455"/>
            <a:ext cx="696747" cy="673779"/>
          </a:xfrm>
          <a:prstGeom prst="rect">
            <a:avLst/>
          </a:prstGeom>
        </p:spPr>
      </p:pic>
      <p:pic>
        <p:nvPicPr>
          <p:cNvPr id="113" name="Picture 112" descr="A picture containing text, monitor, computer, indoor&#10;&#10;Description automatically generated">
            <a:hlinkClick r:id="" action="ppaction://noaction">
              <a:snd r:embed="rId7" name="s5_full conversation.wav"/>
            </a:hlinkClick>
            <a:extLst>
              <a:ext uri="{FF2B5EF4-FFF2-40B4-BE49-F238E27FC236}">
                <a16:creationId xmlns:a16="http://schemas.microsoft.com/office/drawing/2014/main" id="{354CEEF5-1188-456D-85E7-B467F7F09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2" y="1730877"/>
            <a:ext cx="1099429" cy="66996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C530484-17E9-46BE-8BBA-A3924507CF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8"/>
          <a:stretch/>
        </p:blipFill>
        <p:spPr>
          <a:xfrm>
            <a:off x="3038811" y="1651531"/>
            <a:ext cx="926675" cy="749311"/>
          </a:xfrm>
          <a:prstGeom prst="rect">
            <a:avLst/>
          </a:prstGeom>
        </p:spPr>
      </p:pic>
      <p:pic>
        <p:nvPicPr>
          <p:cNvPr id="116" name="Picture 115" descr="A picture containing text, monitor, computer, indoor&#10;&#10;Description automatically generated">
            <a:hlinkClick r:id="" action="ppaction://noaction">
              <a:snd r:embed="rId7" name="s5_full conversation.wav"/>
            </a:hlinkClick>
            <a:extLst>
              <a:ext uri="{FF2B5EF4-FFF2-40B4-BE49-F238E27FC236}">
                <a16:creationId xmlns:a16="http://schemas.microsoft.com/office/drawing/2014/main" id="{DF8AA1AF-3B98-4629-8B2F-FE791E96F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60" y="1730877"/>
            <a:ext cx="1099429" cy="669965"/>
          </a:xfrm>
          <a:prstGeom prst="rect">
            <a:avLst/>
          </a:prstGeom>
        </p:spPr>
      </p:pic>
      <p:pic>
        <p:nvPicPr>
          <p:cNvPr id="117" name="Picture 1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5B7D0AD-20EA-4BCF-9341-3D37A4BE8A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78"/>
          <a:stretch/>
        </p:blipFill>
        <p:spPr>
          <a:xfrm>
            <a:off x="1816530" y="1720094"/>
            <a:ext cx="677478" cy="601265"/>
          </a:xfrm>
          <a:prstGeom prst="rect">
            <a:avLst/>
          </a:prstGeom>
        </p:spPr>
      </p:pic>
      <p:pic>
        <p:nvPicPr>
          <p:cNvPr id="128" name="Picture 127" descr="Shape, arrow&#10;&#10;Description automatically generated">
            <a:extLst>
              <a:ext uri="{FF2B5EF4-FFF2-40B4-BE49-F238E27FC236}">
                <a16:creationId xmlns:a16="http://schemas.microsoft.com/office/drawing/2014/main" id="{31C05329-CF72-4C7E-A824-CEF5F52864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3914" y="3029013"/>
            <a:ext cx="462709" cy="428729"/>
          </a:xfrm>
          <a:prstGeom prst="rect">
            <a:avLst/>
          </a:prstGeom>
        </p:spPr>
      </p:pic>
      <p:sp>
        <p:nvSpPr>
          <p:cNvPr id="141" name="Google Shape;342;p5">
            <a:extLst>
              <a:ext uri="{FF2B5EF4-FFF2-40B4-BE49-F238E27FC236}">
                <a16:creationId xmlns:a16="http://schemas.microsoft.com/office/drawing/2014/main" id="{B69652C5-8207-4043-8062-F1BD33475E28}"/>
              </a:ext>
            </a:extLst>
          </p:cNvPr>
          <p:cNvSpPr txBox="1"/>
          <p:nvPr/>
        </p:nvSpPr>
        <p:spPr>
          <a:xfrm>
            <a:off x="2673089" y="2440056"/>
            <a:ext cx="26894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1F4E79"/>
              </a:buClr>
              <a:buSzPts val="3200"/>
              <a:defRPr/>
            </a:pPr>
            <a:r>
              <a:rPr lang="en-GB" sz="2400" kern="0" dirty="0" err="1"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lang="en-GB" sz="2400" kern="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kern="0" dirty="0" err="1"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400" kern="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kern="0" dirty="0" err="1"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lang="en-GB" sz="2400" kern="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100" kern="0" dirty="0">
              <a:latin typeface="Arial"/>
              <a:cs typeface="Arial"/>
              <a:sym typeface="Arial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7F2E98B-B1BC-4176-B932-4D1753375EE7}"/>
              </a:ext>
            </a:extLst>
          </p:cNvPr>
          <p:cNvSpPr txBox="1"/>
          <p:nvPr/>
        </p:nvSpPr>
        <p:spPr>
          <a:xfrm>
            <a:off x="4727367" y="3065233"/>
            <a:ext cx="440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celebrate Christmas in Haiti?</a:t>
            </a:r>
          </a:p>
        </p:txBody>
      </p:sp>
      <p:pic>
        <p:nvPicPr>
          <p:cNvPr id="167" name="Picture 166" descr="Map&#10;&#10;Description automatically generated">
            <a:extLst>
              <a:ext uri="{FF2B5EF4-FFF2-40B4-BE49-F238E27FC236}">
                <a16:creationId xmlns:a16="http://schemas.microsoft.com/office/drawing/2014/main" id="{59777758-A3D1-4577-8AA1-9FAC9F6566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32" y="2030287"/>
            <a:ext cx="1977527" cy="1586092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E62DC513-AB71-44BB-88AB-7557FCF2BA42}"/>
              </a:ext>
            </a:extLst>
          </p:cNvPr>
          <p:cNvSpPr txBox="1"/>
          <p:nvPr/>
        </p:nvSpPr>
        <p:spPr>
          <a:xfrm>
            <a:off x="2386623" y="7675319"/>
            <a:ext cx="967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numéro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de la question et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lettre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réponse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AE5DC5B-07C0-4373-B059-26D658B8B85D}"/>
              </a:ext>
            </a:extLst>
          </p:cNvPr>
          <p:cNvGrpSpPr/>
          <p:nvPr/>
        </p:nvGrpSpPr>
        <p:grpSpPr>
          <a:xfrm>
            <a:off x="142524" y="7554768"/>
            <a:ext cx="2268556" cy="862054"/>
            <a:chOff x="314909" y="12083263"/>
            <a:chExt cx="2268556" cy="862054"/>
          </a:xfrm>
        </p:grpSpPr>
        <p:sp>
          <p:nvSpPr>
            <p:cNvPr id="170" name="Title 1">
              <a:extLst>
                <a:ext uri="{FF2B5EF4-FFF2-40B4-BE49-F238E27FC236}">
                  <a16:creationId xmlns:a16="http://schemas.microsoft.com/office/drawing/2014/main" id="{209A5A38-FE22-4B00-907E-861C8F3EBCEB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1" name="Picture 17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035DAD7A-5C63-4523-9165-B4DE05F7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172" name="Picture 171">
            <a:hlinkClick r:id="" action="ppaction://noaction">
              <a:snd r:embed="rId14" name="MQ1.wav"/>
            </a:hlinkClick>
            <a:extLst>
              <a:ext uri="{FF2B5EF4-FFF2-40B4-BE49-F238E27FC236}">
                <a16:creationId xmlns:a16="http://schemas.microsoft.com/office/drawing/2014/main" id="{5D603187-38FF-4942-8E89-47E2BC8847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8"/>
          <a:stretch/>
        </p:blipFill>
        <p:spPr>
          <a:xfrm>
            <a:off x="-21830" y="8795346"/>
            <a:ext cx="591728" cy="478472"/>
          </a:xfrm>
          <a:prstGeom prst="rect">
            <a:avLst/>
          </a:prstGeom>
        </p:spPr>
      </p:pic>
      <p:pic>
        <p:nvPicPr>
          <p:cNvPr id="173" name="Picture 172">
            <a:hlinkClick r:id="" action="ppaction://noaction">
              <a:snd r:embed="rId15" name="MQ2.wav"/>
            </a:hlinkClick>
            <a:extLst>
              <a:ext uri="{FF2B5EF4-FFF2-40B4-BE49-F238E27FC236}">
                <a16:creationId xmlns:a16="http://schemas.microsoft.com/office/drawing/2014/main" id="{9A99C352-6AF6-4D43-8299-109FF0A16B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8"/>
          <a:stretch/>
        </p:blipFill>
        <p:spPr>
          <a:xfrm>
            <a:off x="-21830" y="9404957"/>
            <a:ext cx="591728" cy="478472"/>
          </a:xfrm>
          <a:prstGeom prst="rect">
            <a:avLst/>
          </a:prstGeom>
        </p:spPr>
      </p:pic>
      <p:pic>
        <p:nvPicPr>
          <p:cNvPr id="174" name="Picture 173">
            <a:hlinkClick r:id="" action="ppaction://noaction">
              <a:snd r:embed="rId16" name="MQ3.wav"/>
            </a:hlinkClick>
            <a:extLst>
              <a:ext uri="{FF2B5EF4-FFF2-40B4-BE49-F238E27FC236}">
                <a16:creationId xmlns:a16="http://schemas.microsoft.com/office/drawing/2014/main" id="{9BE58DE5-6A46-4EB4-A33F-B80416F7CD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8"/>
          <a:stretch/>
        </p:blipFill>
        <p:spPr>
          <a:xfrm>
            <a:off x="-21830" y="10015735"/>
            <a:ext cx="591728" cy="478472"/>
          </a:xfrm>
          <a:prstGeom prst="rect">
            <a:avLst/>
          </a:prstGeom>
        </p:spPr>
      </p:pic>
      <p:pic>
        <p:nvPicPr>
          <p:cNvPr id="175" name="Picture 174">
            <a:hlinkClick r:id="" action="ppaction://noaction">
              <a:snd r:embed="rId17" name="MQ4.wav"/>
            </a:hlinkClick>
            <a:extLst>
              <a:ext uri="{FF2B5EF4-FFF2-40B4-BE49-F238E27FC236}">
                <a16:creationId xmlns:a16="http://schemas.microsoft.com/office/drawing/2014/main" id="{D4172E79-DD17-4C53-92C4-E139763049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8"/>
          <a:stretch/>
        </p:blipFill>
        <p:spPr>
          <a:xfrm>
            <a:off x="-21830" y="10626513"/>
            <a:ext cx="591728" cy="478472"/>
          </a:xfrm>
          <a:prstGeom prst="rect">
            <a:avLst/>
          </a:prstGeom>
        </p:spPr>
      </p:pic>
      <p:pic>
        <p:nvPicPr>
          <p:cNvPr id="176" name="Picture 175">
            <a:hlinkClick r:id="" action="ppaction://noaction">
              <a:snd r:embed="rId18" name="MQ5.wav"/>
            </a:hlinkClick>
            <a:extLst>
              <a:ext uri="{FF2B5EF4-FFF2-40B4-BE49-F238E27FC236}">
                <a16:creationId xmlns:a16="http://schemas.microsoft.com/office/drawing/2014/main" id="{8583E371-7F5A-4E1B-8B21-A9E2FEFC1C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8"/>
          <a:stretch/>
        </p:blipFill>
        <p:spPr>
          <a:xfrm>
            <a:off x="-44394" y="11211714"/>
            <a:ext cx="591728" cy="478472"/>
          </a:xfrm>
          <a:prstGeom prst="rect">
            <a:avLst/>
          </a:prstGeom>
        </p:spPr>
      </p:pic>
      <p:pic>
        <p:nvPicPr>
          <p:cNvPr id="177" name="Picture 176">
            <a:hlinkClick r:id="" action="ppaction://noaction">
              <a:snd r:embed="rId19" name="MQ6.wav"/>
            </a:hlinkClick>
            <a:extLst>
              <a:ext uri="{FF2B5EF4-FFF2-40B4-BE49-F238E27FC236}">
                <a16:creationId xmlns:a16="http://schemas.microsoft.com/office/drawing/2014/main" id="{B340CBB7-0486-4640-9CAB-AC172A56D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8"/>
          <a:stretch/>
        </p:blipFill>
        <p:spPr>
          <a:xfrm>
            <a:off x="-44394" y="11840375"/>
            <a:ext cx="591728" cy="478472"/>
          </a:xfrm>
          <a:prstGeom prst="rect">
            <a:avLst/>
          </a:prstGeom>
        </p:spPr>
      </p:pic>
      <p:pic>
        <p:nvPicPr>
          <p:cNvPr id="178" name="Picture 177">
            <a:hlinkClick r:id="" action="ppaction://noaction">
              <a:snd r:embed="rId20" name="MQ7.wav"/>
            </a:hlinkClick>
            <a:extLst>
              <a:ext uri="{FF2B5EF4-FFF2-40B4-BE49-F238E27FC236}">
                <a16:creationId xmlns:a16="http://schemas.microsoft.com/office/drawing/2014/main" id="{CF807D24-4918-4848-B454-67EA37DCAE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8"/>
          <a:stretch/>
        </p:blipFill>
        <p:spPr>
          <a:xfrm>
            <a:off x="-44394" y="12381658"/>
            <a:ext cx="591728" cy="478472"/>
          </a:xfrm>
          <a:prstGeom prst="rect">
            <a:avLst/>
          </a:prstGeom>
        </p:spPr>
      </p:pic>
      <p:pic>
        <p:nvPicPr>
          <p:cNvPr id="179" name="Picture 178">
            <a:hlinkClick r:id="" action="ppaction://noaction">
              <a:snd r:embed="rId21" name="MQ8.wav"/>
            </a:hlinkClick>
            <a:extLst>
              <a:ext uri="{FF2B5EF4-FFF2-40B4-BE49-F238E27FC236}">
                <a16:creationId xmlns:a16="http://schemas.microsoft.com/office/drawing/2014/main" id="{C1903457-4C83-4C4D-B4EF-980471650B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8"/>
          <a:stretch/>
        </p:blipFill>
        <p:spPr>
          <a:xfrm>
            <a:off x="-44394" y="13042881"/>
            <a:ext cx="591728" cy="478472"/>
          </a:xfrm>
          <a:prstGeom prst="rect">
            <a:avLst/>
          </a:prstGeom>
        </p:spPr>
      </p:pic>
      <p:sp>
        <p:nvSpPr>
          <p:cNvPr id="180" name="Speech Bubble: Rectangle with Corners Rounded 179">
            <a:extLst>
              <a:ext uri="{FF2B5EF4-FFF2-40B4-BE49-F238E27FC236}">
                <a16:creationId xmlns:a16="http://schemas.microsoft.com/office/drawing/2014/main" id="{85CF9B68-5C82-4BD5-9A2C-74C7DC7DC6DD}"/>
              </a:ext>
            </a:extLst>
          </p:cNvPr>
          <p:cNvSpPr/>
          <p:nvPr/>
        </p:nvSpPr>
        <p:spPr>
          <a:xfrm>
            <a:off x="569898" y="8735038"/>
            <a:ext cx="5039084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050EBBDA-C7F9-4CFB-9119-210853A90E8A}"/>
              </a:ext>
            </a:extLst>
          </p:cNvPr>
          <p:cNvSpPr/>
          <p:nvPr/>
        </p:nvSpPr>
        <p:spPr>
          <a:xfrm>
            <a:off x="669107" y="8786424"/>
            <a:ext cx="5136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Vous célébrez </a:t>
            </a:r>
            <a:r>
              <a:rPr lang="fr-FR" sz="2000" dirty="0" err="1">
                <a:latin typeface="Century Gothic" panose="020B0502020202020204" pitchFamily="34" charset="0"/>
              </a:rPr>
              <a:t>Noёl</a:t>
            </a:r>
            <a:r>
              <a:rPr lang="fr-FR" sz="2000" dirty="0">
                <a:latin typeface="Century Gothic" panose="020B0502020202020204" pitchFamily="34" charset="0"/>
              </a:rPr>
              <a:t> à Haïti comment ?</a:t>
            </a:r>
          </a:p>
        </p:txBody>
      </p:sp>
      <p:sp>
        <p:nvSpPr>
          <p:cNvPr id="182" name="Speech Bubble: Rectangle with Corners Rounded 181">
            <a:extLst>
              <a:ext uri="{FF2B5EF4-FFF2-40B4-BE49-F238E27FC236}">
                <a16:creationId xmlns:a16="http://schemas.microsoft.com/office/drawing/2014/main" id="{0044346A-B672-4277-B942-A64493168456}"/>
              </a:ext>
            </a:extLst>
          </p:cNvPr>
          <p:cNvSpPr/>
          <p:nvPr/>
        </p:nvSpPr>
        <p:spPr>
          <a:xfrm>
            <a:off x="591714" y="9346185"/>
            <a:ext cx="5213735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CB54ECAA-1E70-478D-8582-FF8C0001477C}"/>
              </a:ext>
            </a:extLst>
          </p:cNvPr>
          <p:cNvSpPr/>
          <p:nvPr/>
        </p:nvSpPr>
        <p:spPr>
          <a:xfrm>
            <a:off x="690922" y="9397571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Tu fabriques un fanal pour </a:t>
            </a:r>
            <a:r>
              <a:rPr lang="fr-FR" sz="2000" dirty="0" err="1">
                <a:latin typeface="Century Gothic" panose="020B0502020202020204" pitchFamily="34" charset="0"/>
              </a:rPr>
              <a:t>Noёl</a:t>
            </a:r>
            <a:r>
              <a:rPr lang="fr-FR" sz="2000" dirty="0">
                <a:latin typeface="Century Gothic" panose="020B0502020202020204" pitchFamily="34" charset="0"/>
              </a:rPr>
              <a:t> à Haïti ?</a:t>
            </a:r>
          </a:p>
        </p:txBody>
      </p:sp>
      <p:sp>
        <p:nvSpPr>
          <p:cNvPr id="184" name="Speech Bubble: Rectangle with Corners Rounded 183">
            <a:extLst>
              <a:ext uri="{FF2B5EF4-FFF2-40B4-BE49-F238E27FC236}">
                <a16:creationId xmlns:a16="http://schemas.microsoft.com/office/drawing/2014/main" id="{00D65027-A626-4BA2-93AF-39FD0E2E89D0}"/>
              </a:ext>
            </a:extLst>
          </p:cNvPr>
          <p:cNvSpPr/>
          <p:nvPr/>
        </p:nvSpPr>
        <p:spPr>
          <a:xfrm>
            <a:off x="591714" y="9954390"/>
            <a:ext cx="4807718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7C8482E1-E2B1-4F1B-964D-0E7D009490A7}"/>
              </a:ext>
            </a:extLst>
          </p:cNvPr>
          <p:cNvSpPr/>
          <p:nvPr/>
        </p:nvSpPr>
        <p:spPr>
          <a:xfrm>
            <a:off x="690922" y="10005776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Vous célébrez </a:t>
            </a:r>
            <a:r>
              <a:rPr lang="fr-FR" sz="2000" dirty="0" err="1">
                <a:latin typeface="Century Gothic" panose="020B0502020202020204" pitchFamily="34" charset="0"/>
              </a:rPr>
              <a:t>Noёl</a:t>
            </a:r>
            <a:r>
              <a:rPr lang="fr-FR" sz="2000" dirty="0">
                <a:latin typeface="Century Gothic" panose="020B0502020202020204" pitchFamily="34" charset="0"/>
              </a:rPr>
              <a:t> dans la maison ?</a:t>
            </a:r>
          </a:p>
        </p:txBody>
      </p:sp>
      <p:sp>
        <p:nvSpPr>
          <p:cNvPr id="186" name="Speech Bubble: Rectangle with Corners Rounded 185">
            <a:extLst>
              <a:ext uri="{FF2B5EF4-FFF2-40B4-BE49-F238E27FC236}">
                <a16:creationId xmlns:a16="http://schemas.microsoft.com/office/drawing/2014/main" id="{78861DC4-9693-4A2F-A622-7792D12ED8ED}"/>
              </a:ext>
            </a:extLst>
          </p:cNvPr>
          <p:cNvSpPr/>
          <p:nvPr/>
        </p:nvSpPr>
        <p:spPr>
          <a:xfrm>
            <a:off x="591714" y="10556207"/>
            <a:ext cx="6266434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4D8F4796-AA7C-41B1-8229-9E14DC467A5F}"/>
              </a:ext>
            </a:extLst>
          </p:cNvPr>
          <p:cNvSpPr/>
          <p:nvPr/>
        </p:nvSpPr>
        <p:spPr>
          <a:xfrm>
            <a:off x="690922" y="10607593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Vous échangez des vœux pendant décembre ?</a:t>
            </a:r>
          </a:p>
        </p:txBody>
      </p:sp>
      <p:sp>
        <p:nvSpPr>
          <p:cNvPr id="188" name="Speech Bubble: Rectangle with Corners Rounded 187">
            <a:extLst>
              <a:ext uri="{FF2B5EF4-FFF2-40B4-BE49-F238E27FC236}">
                <a16:creationId xmlns:a16="http://schemas.microsoft.com/office/drawing/2014/main" id="{114921BA-0470-4CF3-BEC3-F75FF4817F0F}"/>
              </a:ext>
            </a:extLst>
          </p:cNvPr>
          <p:cNvSpPr/>
          <p:nvPr/>
        </p:nvSpPr>
        <p:spPr>
          <a:xfrm>
            <a:off x="591714" y="11783385"/>
            <a:ext cx="5213735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47E9D7FD-953C-4F4A-95F6-F4C6EA387BA0}"/>
              </a:ext>
            </a:extLst>
          </p:cNvPr>
          <p:cNvSpPr/>
          <p:nvPr/>
        </p:nvSpPr>
        <p:spPr>
          <a:xfrm>
            <a:off x="690922" y="11834771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Vous préparez des gâteaux pour </a:t>
            </a:r>
            <a:r>
              <a:rPr lang="fr-FR" sz="2000" dirty="0" err="1">
                <a:latin typeface="Century Gothic" panose="020B0502020202020204" pitchFamily="34" charset="0"/>
              </a:rPr>
              <a:t>Noёl</a:t>
            </a:r>
            <a:r>
              <a:rPr lang="fr-FR" sz="2000" dirty="0"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190" name="Speech Bubble: Rectangle with Corners Rounded 189">
            <a:extLst>
              <a:ext uri="{FF2B5EF4-FFF2-40B4-BE49-F238E27FC236}">
                <a16:creationId xmlns:a16="http://schemas.microsoft.com/office/drawing/2014/main" id="{C683F08B-F99C-4394-91B9-E04A24CAA7EF}"/>
              </a:ext>
            </a:extLst>
          </p:cNvPr>
          <p:cNvSpPr/>
          <p:nvPr/>
        </p:nvSpPr>
        <p:spPr>
          <a:xfrm>
            <a:off x="569898" y="12384468"/>
            <a:ext cx="5839184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E9D3238-5785-434F-987D-963035C1E87D}"/>
              </a:ext>
            </a:extLst>
          </p:cNvPr>
          <p:cNvSpPr/>
          <p:nvPr/>
        </p:nvSpPr>
        <p:spPr>
          <a:xfrm>
            <a:off x="669106" y="12435854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Vous donnez des cadeaux quel jour à Haïti ?</a:t>
            </a:r>
          </a:p>
        </p:txBody>
      </p:sp>
      <p:sp>
        <p:nvSpPr>
          <p:cNvPr id="192" name="Speech Bubble: Rectangle with Corners Rounded 191">
            <a:extLst>
              <a:ext uri="{FF2B5EF4-FFF2-40B4-BE49-F238E27FC236}">
                <a16:creationId xmlns:a16="http://schemas.microsoft.com/office/drawing/2014/main" id="{F4E5D380-998E-4243-A1FE-23A2FF99C569}"/>
              </a:ext>
            </a:extLst>
          </p:cNvPr>
          <p:cNvSpPr/>
          <p:nvPr/>
        </p:nvSpPr>
        <p:spPr>
          <a:xfrm>
            <a:off x="547334" y="12985551"/>
            <a:ext cx="4261548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4C9D4262-8E1E-48B9-9446-4AE98623E783}"/>
              </a:ext>
            </a:extLst>
          </p:cNvPr>
          <p:cNvSpPr/>
          <p:nvPr/>
        </p:nvSpPr>
        <p:spPr>
          <a:xfrm>
            <a:off x="646542" y="13036937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Tu as beaucoup de cadeaux ?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D6F106BD-F814-47BF-A7EE-63C315AC651A}"/>
              </a:ext>
            </a:extLst>
          </p:cNvPr>
          <p:cNvSpPr/>
          <p:nvPr/>
        </p:nvSpPr>
        <p:spPr>
          <a:xfrm>
            <a:off x="8315173" y="9120575"/>
            <a:ext cx="2637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Non, dans le </a:t>
            </a:r>
            <a:r>
              <a:rPr lang="en-GB" sz="2000" dirty="0" err="1">
                <a:latin typeface="Century Gothic" panose="020B0502020202020204" pitchFamily="34" charset="0"/>
              </a:rPr>
              <a:t>jardin</a:t>
            </a:r>
            <a:r>
              <a:rPr lang="en-GB" sz="20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B89A6F2-E524-4105-94A3-41AC40D0B9CC}"/>
              </a:ext>
            </a:extLst>
          </p:cNvPr>
          <p:cNvSpPr/>
          <p:nvPr/>
        </p:nvSpPr>
        <p:spPr>
          <a:xfrm>
            <a:off x="8292609" y="9557569"/>
            <a:ext cx="3821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Oui, j’aime beaucoup les fanaux.</a:t>
            </a:r>
            <a:r>
              <a:rPr lang="en-GB" sz="20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7D67CA7C-B56C-4146-A36B-A10307C6E4FC}"/>
              </a:ext>
            </a:extLst>
          </p:cNvPr>
          <p:cNvSpPr/>
          <p:nvPr/>
        </p:nvSpPr>
        <p:spPr>
          <a:xfrm>
            <a:off x="8308442" y="10163846"/>
            <a:ext cx="3805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Oui, et aussi une grande salade de fruits.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383B40EC-90D2-4251-B20D-F273D587E8D5}"/>
              </a:ext>
            </a:extLst>
          </p:cNvPr>
          <p:cNvSpPr/>
          <p:nvPr/>
        </p:nvSpPr>
        <p:spPr>
          <a:xfrm>
            <a:off x="8308441" y="10758810"/>
            <a:ext cx="3772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Oui, mais aussi pendant* janvier.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E6AFB4B9-67B4-4DCE-A9E4-20E20415D203}"/>
              </a:ext>
            </a:extLst>
          </p:cNvPr>
          <p:cNvSpPr/>
          <p:nvPr/>
        </p:nvSpPr>
        <p:spPr>
          <a:xfrm>
            <a:off x="8252172" y="11440706"/>
            <a:ext cx="3902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En général, nous mangeons en famille, nous chantons et nous dansons!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41BEF8A9-D0AA-45DB-8666-B4E4689CB4F7}"/>
              </a:ext>
            </a:extLst>
          </p:cNvPr>
          <p:cNvSpPr/>
          <p:nvPr/>
        </p:nvSpPr>
        <p:spPr>
          <a:xfrm>
            <a:off x="8275462" y="12420839"/>
            <a:ext cx="3169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Le 24 décembre au soir.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5C7069C5-881F-4362-AA5F-A1A9D1D50C57}"/>
              </a:ext>
            </a:extLst>
          </p:cNvPr>
          <p:cNvSpPr/>
          <p:nvPr/>
        </p:nvSpPr>
        <p:spPr>
          <a:xfrm>
            <a:off x="8292609" y="12919922"/>
            <a:ext cx="4087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Oui, mais nous souhaitons 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« </a:t>
            </a:r>
            <a:r>
              <a:rPr lang="fr-FR" sz="2000" dirty="0" err="1">
                <a:latin typeface="Century Gothic" panose="020B0502020202020204" pitchFamily="34" charset="0"/>
              </a:rPr>
              <a:t>Bònn</a:t>
            </a:r>
            <a:r>
              <a:rPr lang="fr-FR" sz="2000" dirty="0">
                <a:latin typeface="Century Gothic" panose="020B0502020202020204" pitchFamily="34" charset="0"/>
              </a:rPr>
              <a:t> Ane! » en créole haïtien.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5F6B7708-B3BB-4B0D-8F7F-1D2246360862}"/>
              </a:ext>
            </a:extLst>
          </p:cNvPr>
          <p:cNvSpPr txBox="1"/>
          <p:nvPr/>
        </p:nvSpPr>
        <p:spPr>
          <a:xfrm>
            <a:off x="7818427" y="8502579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9175424F-1515-4345-9944-78A53BFC1F11}"/>
              </a:ext>
            </a:extLst>
          </p:cNvPr>
          <p:cNvSpPr txBox="1"/>
          <p:nvPr/>
        </p:nvSpPr>
        <p:spPr>
          <a:xfrm>
            <a:off x="7837477" y="9074079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03" name="TextBox 202">
            <a:hlinkClick r:id="" action="ppaction://noaction">
              <a:snd r:embed="rId22" name="R_C.wav"/>
            </a:hlinkClick>
            <a:extLst>
              <a:ext uri="{FF2B5EF4-FFF2-40B4-BE49-F238E27FC236}">
                <a16:creationId xmlns:a16="http://schemas.microsoft.com/office/drawing/2014/main" id="{3A814600-8B7D-4DF8-95E5-DB26F66CD425}"/>
              </a:ext>
            </a:extLst>
          </p:cNvPr>
          <p:cNvSpPr txBox="1"/>
          <p:nvPr/>
        </p:nvSpPr>
        <p:spPr>
          <a:xfrm>
            <a:off x="7818426" y="9663686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B4CE6E0-3A77-4084-8363-774DB850AEB2}"/>
              </a:ext>
            </a:extLst>
          </p:cNvPr>
          <p:cNvSpPr txBox="1"/>
          <p:nvPr/>
        </p:nvSpPr>
        <p:spPr>
          <a:xfrm>
            <a:off x="7836017" y="10274764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205" name="TextBox 204">
            <a:hlinkClick r:id="" action="ppaction://noaction">
              <a:snd r:embed="rId23" name="R_E.wav"/>
            </a:hlinkClick>
            <a:extLst>
              <a:ext uri="{FF2B5EF4-FFF2-40B4-BE49-F238E27FC236}">
                <a16:creationId xmlns:a16="http://schemas.microsoft.com/office/drawing/2014/main" id="{9A4F7DE1-A9E9-4858-9464-0E926643DC7A}"/>
              </a:ext>
            </a:extLst>
          </p:cNvPr>
          <p:cNvSpPr txBox="1"/>
          <p:nvPr/>
        </p:nvSpPr>
        <p:spPr>
          <a:xfrm>
            <a:off x="7855681" y="10882142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62414AE-D8A6-4093-B978-DCB7D33E6667}"/>
              </a:ext>
            </a:extLst>
          </p:cNvPr>
          <p:cNvSpPr txBox="1"/>
          <p:nvPr/>
        </p:nvSpPr>
        <p:spPr>
          <a:xfrm>
            <a:off x="7836017" y="11649433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9E986FA4-B4C6-49D4-9BE3-186B4B296419}"/>
              </a:ext>
            </a:extLst>
          </p:cNvPr>
          <p:cNvSpPr txBox="1"/>
          <p:nvPr/>
        </p:nvSpPr>
        <p:spPr>
          <a:xfrm>
            <a:off x="7854553" y="12425966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9F5CB50-096E-447E-9AF1-1A54F990094A}"/>
              </a:ext>
            </a:extLst>
          </p:cNvPr>
          <p:cNvSpPr txBox="1"/>
          <p:nvPr/>
        </p:nvSpPr>
        <p:spPr>
          <a:xfrm>
            <a:off x="7855674" y="13033198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1040796-1842-4530-A6B5-B28495E9B945}"/>
              </a:ext>
            </a:extLst>
          </p:cNvPr>
          <p:cNvSpPr txBox="1"/>
          <p:nvPr/>
        </p:nvSpPr>
        <p:spPr>
          <a:xfrm>
            <a:off x="5637668" y="8564280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210" name="Rectangle: Rounded Corners 209">
            <a:hlinkClick r:id="" action="ppaction://noaction">
              <a:snd r:embed="rId24" name="R_F.wav"/>
            </a:hlinkClick>
            <a:extLst>
              <a:ext uri="{FF2B5EF4-FFF2-40B4-BE49-F238E27FC236}">
                <a16:creationId xmlns:a16="http://schemas.microsoft.com/office/drawing/2014/main" id="{769B7479-7ABA-422B-A863-B8404EE3B559}"/>
              </a:ext>
            </a:extLst>
          </p:cNvPr>
          <p:cNvSpPr/>
          <p:nvPr/>
        </p:nvSpPr>
        <p:spPr>
          <a:xfrm>
            <a:off x="7905243" y="11729170"/>
            <a:ext cx="335568" cy="375738"/>
          </a:xfrm>
          <a:prstGeom prst="roundRect">
            <a:avLst/>
          </a:prstGeom>
          <a:solidFill>
            <a:srgbClr val="44546A">
              <a:lumMod val="40000"/>
              <a:lumOff val="60000"/>
              <a:alpha val="6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1" name="Rectangle: Rounded Corners 210">
            <a:hlinkClick r:id="" action="ppaction://noaction">
              <a:snd r:embed="rId22" name="R_C.wav"/>
            </a:hlinkClick>
            <a:extLst>
              <a:ext uri="{FF2B5EF4-FFF2-40B4-BE49-F238E27FC236}">
                <a16:creationId xmlns:a16="http://schemas.microsoft.com/office/drawing/2014/main" id="{50451F86-CB6D-4FFF-89C5-C5AE8EB585DC}"/>
              </a:ext>
            </a:extLst>
          </p:cNvPr>
          <p:cNvSpPr/>
          <p:nvPr/>
        </p:nvSpPr>
        <p:spPr>
          <a:xfrm>
            <a:off x="7855674" y="9690492"/>
            <a:ext cx="335568" cy="375738"/>
          </a:xfrm>
          <a:prstGeom prst="roundRect">
            <a:avLst/>
          </a:prstGeom>
          <a:solidFill>
            <a:srgbClr val="44546A">
              <a:lumMod val="40000"/>
              <a:lumOff val="60000"/>
              <a:alpha val="6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2" name="Rectangle: Rounded Corners 211">
            <a:hlinkClick r:id="" action="ppaction://noaction">
              <a:snd r:embed="rId25" name="R_B.wav"/>
            </a:hlinkClick>
            <a:extLst>
              <a:ext uri="{FF2B5EF4-FFF2-40B4-BE49-F238E27FC236}">
                <a16:creationId xmlns:a16="http://schemas.microsoft.com/office/drawing/2014/main" id="{1BE46BA1-2B1B-4CC3-B8F1-8093B3F00CC8}"/>
              </a:ext>
            </a:extLst>
          </p:cNvPr>
          <p:cNvSpPr/>
          <p:nvPr/>
        </p:nvSpPr>
        <p:spPr>
          <a:xfrm>
            <a:off x="7855674" y="9117773"/>
            <a:ext cx="335568" cy="375738"/>
          </a:xfrm>
          <a:prstGeom prst="roundRect">
            <a:avLst/>
          </a:prstGeom>
          <a:solidFill>
            <a:srgbClr val="44546A">
              <a:lumMod val="40000"/>
              <a:lumOff val="60000"/>
              <a:alpha val="6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3" name="Rectangle: Rounded Corners 212">
            <a:hlinkClick r:id="" action="ppaction://noaction">
              <a:snd r:embed="rId23" name="R_E.wav"/>
            </a:hlinkClick>
            <a:extLst>
              <a:ext uri="{FF2B5EF4-FFF2-40B4-BE49-F238E27FC236}">
                <a16:creationId xmlns:a16="http://schemas.microsoft.com/office/drawing/2014/main" id="{B91A0B17-77AC-4331-81CF-8ADE6A67F12A}"/>
              </a:ext>
            </a:extLst>
          </p:cNvPr>
          <p:cNvSpPr/>
          <p:nvPr/>
        </p:nvSpPr>
        <p:spPr>
          <a:xfrm>
            <a:off x="7874177" y="10927202"/>
            <a:ext cx="335568" cy="375738"/>
          </a:xfrm>
          <a:prstGeom prst="roundRect">
            <a:avLst/>
          </a:prstGeom>
          <a:solidFill>
            <a:srgbClr val="44546A">
              <a:lumMod val="40000"/>
              <a:lumOff val="60000"/>
              <a:alpha val="6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Speech Bubble: Rectangle with Corners Rounded 213">
            <a:extLst>
              <a:ext uri="{FF2B5EF4-FFF2-40B4-BE49-F238E27FC236}">
                <a16:creationId xmlns:a16="http://schemas.microsoft.com/office/drawing/2014/main" id="{CFFB5CFC-B536-4753-A36A-07611573A7F4}"/>
              </a:ext>
            </a:extLst>
          </p:cNvPr>
          <p:cNvSpPr/>
          <p:nvPr/>
        </p:nvSpPr>
        <p:spPr>
          <a:xfrm>
            <a:off x="591714" y="11144377"/>
            <a:ext cx="7360418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0460E85B-9522-4D7F-8CB5-3DE7BA0D5F05}"/>
              </a:ext>
            </a:extLst>
          </p:cNvPr>
          <p:cNvSpPr/>
          <p:nvPr/>
        </p:nvSpPr>
        <p:spPr>
          <a:xfrm>
            <a:off x="690922" y="11220448"/>
            <a:ext cx="7985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B0502020202020204" pitchFamily="34" charset="0"/>
              </a:rPr>
              <a:t>Tu souhaites « Bonne Année » à tout le monde en janvier ?</a:t>
            </a:r>
          </a:p>
        </p:txBody>
      </p:sp>
      <p:sp>
        <p:nvSpPr>
          <p:cNvPr id="216" name="Rectangle: Rounded Corners 215">
            <a:hlinkClick r:id="" action="ppaction://noaction">
              <a:snd r:embed="rId26" name="R_H.wav"/>
            </a:hlinkClick>
            <a:extLst>
              <a:ext uri="{FF2B5EF4-FFF2-40B4-BE49-F238E27FC236}">
                <a16:creationId xmlns:a16="http://schemas.microsoft.com/office/drawing/2014/main" id="{F8772408-DCA7-4F55-80F8-FD6EB808AE61}"/>
              </a:ext>
            </a:extLst>
          </p:cNvPr>
          <p:cNvSpPr/>
          <p:nvPr/>
        </p:nvSpPr>
        <p:spPr>
          <a:xfrm>
            <a:off x="7898068" y="13059883"/>
            <a:ext cx="335568" cy="375738"/>
          </a:xfrm>
          <a:prstGeom prst="roundRect">
            <a:avLst/>
          </a:prstGeom>
          <a:solidFill>
            <a:srgbClr val="44546A">
              <a:lumMod val="40000"/>
              <a:lumOff val="60000"/>
              <a:alpha val="6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Rectangle: Rounded Corners 216">
            <a:hlinkClick r:id="" action="ppaction://noaction">
              <a:snd r:embed="rId27" name="R_D.wav"/>
            </a:hlinkClick>
            <a:extLst>
              <a:ext uri="{FF2B5EF4-FFF2-40B4-BE49-F238E27FC236}">
                <a16:creationId xmlns:a16="http://schemas.microsoft.com/office/drawing/2014/main" id="{F6C56334-B47A-4AC7-B590-9A0AD919DA2E}"/>
              </a:ext>
            </a:extLst>
          </p:cNvPr>
          <p:cNvSpPr/>
          <p:nvPr/>
        </p:nvSpPr>
        <p:spPr>
          <a:xfrm>
            <a:off x="7855674" y="10298540"/>
            <a:ext cx="335568" cy="375738"/>
          </a:xfrm>
          <a:prstGeom prst="roundRect">
            <a:avLst/>
          </a:prstGeom>
          <a:solidFill>
            <a:srgbClr val="44546A">
              <a:lumMod val="40000"/>
              <a:lumOff val="60000"/>
              <a:alpha val="6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8" name="Rectangle: Rounded Corners 217">
            <a:hlinkClick r:id="" action="ppaction://noaction">
              <a:snd r:embed="rId28" name="R_G.wav"/>
            </a:hlinkClick>
            <a:extLst>
              <a:ext uri="{FF2B5EF4-FFF2-40B4-BE49-F238E27FC236}">
                <a16:creationId xmlns:a16="http://schemas.microsoft.com/office/drawing/2014/main" id="{5BB04D69-4403-46FA-989E-0471255F7BC8}"/>
              </a:ext>
            </a:extLst>
          </p:cNvPr>
          <p:cNvSpPr/>
          <p:nvPr/>
        </p:nvSpPr>
        <p:spPr>
          <a:xfrm>
            <a:off x="7909740" y="12455239"/>
            <a:ext cx="335568" cy="375738"/>
          </a:xfrm>
          <a:prstGeom prst="roundRect">
            <a:avLst/>
          </a:prstGeom>
          <a:solidFill>
            <a:srgbClr val="44546A">
              <a:lumMod val="40000"/>
              <a:lumOff val="60000"/>
              <a:alpha val="6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9" name="Rectangle: Rounded Corners 218">
            <a:hlinkClick r:id="" action="ppaction://noaction">
              <a:snd r:embed="rId29" name="R_A.wav"/>
            </a:hlinkClick>
            <a:extLst>
              <a:ext uri="{FF2B5EF4-FFF2-40B4-BE49-F238E27FC236}">
                <a16:creationId xmlns:a16="http://schemas.microsoft.com/office/drawing/2014/main" id="{465E1E0A-CB59-4952-AC3B-7B8B3FE839A6}"/>
              </a:ext>
            </a:extLst>
          </p:cNvPr>
          <p:cNvSpPr/>
          <p:nvPr/>
        </p:nvSpPr>
        <p:spPr>
          <a:xfrm>
            <a:off x="7855578" y="8564962"/>
            <a:ext cx="335568" cy="375738"/>
          </a:xfrm>
          <a:prstGeom prst="roundRect">
            <a:avLst/>
          </a:prstGeom>
          <a:solidFill>
            <a:srgbClr val="44546A">
              <a:lumMod val="40000"/>
              <a:lumOff val="60000"/>
              <a:alpha val="6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EF8D3352-CA7F-406B-AE51-28CFDE8A6B77}"/>
              </a:ext>
            </a:extLst>
          </p:cNvPr>
          <p:cNvSpPr/>
          <p:nvPr/>
        </p:nvSpPr>
        <p:spPr>
          <a:xfrm>
            <a:off x="8293021" y="8432481"/>
            <a:ext cx="4087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mais mon cadeau préféré, c’est un nouveau sac.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CDC335B1-9A3C-43A2-9D9A-E7D05F7ED0F3}"/>
              </a:ext>
            </a:extLst>
          </p:cNvPr>
          <p:cNvSpPr/>
          <p:nvPr/>
        </p:nvSpPr>
        <p:spPr>
          <a:xfrm>
            <a:off x="209991" y="13832883"/>
            <a:ext cx="7612579" cy="2314622"/>
          </a:xfrm>
          <a:prstGeom prst="roundRect">
            <a:avLst>
              <a:gd name="adj" fmla="val 9000"/>
            </a:avLst>
          </a:prstGeom>
          <a:solidFill>
            <a:srgbClr val="FFFBFD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2" name="Picture 22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E0498E0B-E764-4D6A-B878-54C100A26FB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49" y="14159124"/>
            <a:ext cx="4107935" cy="2116263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C272FFD7-F9B1-4C45-B4C0-8B5049CA074C}"/>
              </a:ext>
            </a:extLst>
          </p:cNvPr>
          <p:cNvSpPr txBox="1"/>
          <p:nvPr/>
        </p:nvSpPr>
        <p:spPr>
          <a:xfrm>
            <a:off x="313413" y="13905973"/>
            <a:ext cx="7171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Et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toi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 </a:t>
            </a:r>
            <a:r>
              <a:rPr lang="en-GB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Quel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est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ton </a:t>
            </a:r>
            <a:r>
              <a:rPr lang="en-GB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cadeau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de Noël </a:t>
            </a:r>
            <a:r>
              <a:rPr lang="en-GB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préféré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6" name="Picture 4" descr="Navidad, Decoraciones, Decoración, Verde, Antecedentes">
            <a:extLst>
              <a:ext uri="{FF2B5EF4-FFF2-40B4-BE49-F238E27FC236}">
                <a16:creationId xmlns:a16="http://schemas.microsoft.com/office/drawing/2014/main" id="{606BCC62-2C26-4F6D-B35D-9F2CD285F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0373220">
            <a:off x="6305119" y="15276974"/>
            <a:ext cx="930954" cy="6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4" descr="Navidad, Decoraciones, Decoración, Verde, Antecedentes">
            <a:extLst>
              <a:ext uri="{FF2B5EF4-FFF2-40B4-BE49-F238E27FC236}">
                <a16:creationId xmlns:a16="http://schemas.microsoft.com/office/drawing/2014/main" id="{AD1D7AF4-4750-4EED-A08C-BB602F310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0056281">
            <a:off x="823475" y="14638356"/>
            <a:ext cx="930954" cy="6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95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84CEB-0779-4D52-A11A-723425F148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7303" y="6818150"/>
            <a:ext cx="1234410" cy="112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39E944A5-08BE-4FEB-90E2-AF7F0315E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37" y="937067"/>
            <a:ext cx="2048434" cy="84741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828F55D-5498-4256-BF2A-6813CD6CC2E5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C87E602-CE92-42A7-9277-33530D726C47}"/>
              </a:ext>
            </a:extLst>
          </p:cNvPr>
          <p:cNvSpPr txBox="1"/>
          <p:nvPr/>
        </p:nvSpPr>
        <p:spPr>
          <a:xfrm>
            <a:off x="2405086" y="1129944"/>
            <a:ext cx="12861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Complète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2E9CD0C-925E-4D8D-A6E7-3E583B63E27F}"/>
              </a:ext>
            </a:extLst>
          </p:cNvPr>
          <p:cNvSpPr/>
          <p:nvPr/>
        </p:nvSpPr>
        <p:spPr>
          <a:xfrm>
            <a:off x="274878" y="1920927"/>
            <a:ext cx="11584478" cy="4418133"/>
          </a:xfrm>
          <a:prstGeom prst="rect">
            <a:avLst/>
          </a:prstGeom>
          <a:solidFill>
            <a:srgbClr val="F2F7F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général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nous ______________ No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ё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chez nous. Ma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(mon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cousins) arrive le 24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décembre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nous _______________ ensemble.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nous ____________ et ____________ des chansons de No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ё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J’adore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chanter ! 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___________ la télé, aussi. Le 25 nous __________________ des cadeaux et nous ____________ le grand repas* de Noёl. Au soir nous ___________ très fatigués* mais contents.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60F81E0-3BD5-4CD1-B881-B7EC97DC33AF}"/>
              </a:ext>
            </a:extLst>
          </p:cNvPr>
          <p:cNvSpPr txBox="1"/>
          <p:nvPr/>
        </p:nvSpPr>
        <p:spPr>
          <a:xfrm>
            <a:off x="7454186" y="5934193"/>
            <a:ext cx="440517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meal |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fatigué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tired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9BDFBEF-A6A5-44CB-880C-845B9685EBAF}"/>
              </a:ext>
            </a:extLst>
          </p:cNvPr>
          <p:cNvSpPr txBox="1"/>
          <p:nvPr/>
        </p:nvSpPr>
        <p:spPr>
          <a:xfrm>
            <a:off x="2366341" y="711297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0C782319-F190-4BE3-8585-23C0959BD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65748"/>
              </p:ext>
            </p:extLst>
          </p:nvPr>
        </p:nvGraphicFramePr>
        <p:xfrm>
          <a:off x="682487" y="7670000"/>
          <a:ext cx="10681115" cy="7909104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12987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brave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serious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12987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lot of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bad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12987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wish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firework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road,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exchange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make, create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154619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4730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0526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11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5CC98B7-718E-461B-AC3C-DBB3C51DC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07" y="6957667"/>
            <a:ext cx="2048434" cy="8474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2E5C8F-44CD-43A5-AE3C-9AC9E074B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640" y="10428859"/>
            <a:ext cx="1186070" cy="108036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21DBE47-17E1-465D-BC8B-1E3AC39E7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" y="8224111"/>
            <a:ext cx="1186070" cy="1186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E1627C-8D20-4332-B8DC-520BCECE1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293" y="13194690"/>
            <a:ext cx="1162417" cy="11012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18F8DDD-B53E-4CDE-96F9-937CDA807DBF}"/>
              </a:ext>
            </a:extLst>
          </p:cNvPr>
          <p:cNvSpPr txBox="1"/>
          <p:nvPr/>
        </p:nvSpPr>
        <p:spPr>
          <a:xfrm>
            <a:off x="1126863" y="949055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4F9AAC-5A5C-494B-B1D9-27E510B35FAB}"/>
              </a:ext>
            </a:extLst>
          </p:cNvPr>
          <p:cNvSpPr txBox="1"/>
          <p:nvPr/>
        </p:nvSpPr>
        <p:spPr>
          <a:xfrm>
            <a:off x="1042363" y="11539119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87839A-79BD-4681-9FAA-53E2C0AA11A1}"/>
              </a:ext>
            </a:extLst>
          </p:cNvPr>
          <p:cNvSpPr txBox="1"/>
          <p:nvPr/>
        </p:nvSpPr>
        <p:spPr>
          <a:xfrm>
            <a:off x="1064508" y="1440340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</p:spTree>
    <p:extLst>
      <p:ext uri="{BB962C8B-B14F-4D97-AF65-F5344CB8AC3E}">
        <p14:creationId xmlns:p14="http://schemas.microsoft.com/office/powerpoint/2010/main" val="309472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211A264-E20E-4DBA-9E85-28AA9967D822}"/>
              </a:ext>
            </a:extLst>
          </p:cNvPr>
          <p:cNvSpPr/>
          <p:nvPr/>
        </p:nvSpPr>
        <p:spPr>
          <a:xfrm>
            <a:off x="361940" y="1173246"/>
            <a:ext cx="3665413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FA2AD5-7982-4C4A-9071-FA56CEC7A301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50" name="Google Shape;112;p3">
              <a:extLst>
                <a:ext uri="{FF2B5EF4-FFF2-40B4-BE49-F238E27FC236}">
                  <a16:creationId xmlns:a16="http://schemas.microsoft.com/office/drawing/2014/main" id="{1B04C588-B1EC-4096-9310-ED93D546479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1701521-45D5-4D27-A34F-0DA452E0AF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DC367A4-BAED-405C-AB05-FAB38495AA6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206798-092E-499A-BB36-18F4BB7D50B9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281B14-5868-42C3-BC91-E397195F9779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666EE5C-78BD-4FB9-96C5-D269AB0EE24D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0DBAC6AE-2A61-47BB-8A97-B1F1E2F17228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09A2FCB-5B6C-4D34-ACF9-6095E2D8EA9D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6E9EA2-0B29-49D9-A94D-9D6045FB2486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979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Haiti’s Independence Day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using ‘they’ and ‘s/he’ –ER verbs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B930E4-74BC-4FE0-B5B7-38244B983DB5}"/>
              </a:ext>
            </a:extLst>
          </p:cNvPr>
          <p:cNvGrpSpPr/>
          <p:nvPr/>
        </p:nvGrpSpPr>
        <p:grpSpPr>
          <a:xfrm>
            <a:off x="287431" y="9092200"/>
            <a:ext cx="2268556" cy="862054"/>
            <a:chOff x="314909" y="12083263"/>
            <a:chExt cx="2268556" cy="862054"/>
          </a:xfrm>
        </p:grpSpPr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34CEBD01-C03D-44D3-AAB7-D6C4AE1AA1A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6" name="Picture 3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E19E5C6-1B05-4521-B0D2-83BD5E22F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7" name="Table 51">
            <a:extLst>
              <a:ext uri="{FF2B5EF4-FFF2-40B4-BE49-F238E27FC236}">
                <a16:creationId xmlns:a16="http://schemas.microsoft.com/office/drawing/2014/main" id="{4F68058E-EF35-4419-A7A3-C1BBDA352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247953"/>
              </p:ext>
            </p:extLst>
          </p:nvPr>
        </p:nvGraphicFramePr>
        <p:xfrm>
          <a:off x="474867" y="9979546"/>
          <a:ext cx="11242266" cy="1547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420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96158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500754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70572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39896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l’année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l’histoire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7779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santé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77796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A7F539D2-C6C6-4F61-AB44-2B7E72F9E34B}"/>
              </a:ext>
            </a:extLst>
          </p:cNvPr>
          <p:cNvSpPr txBox="1"/>
          <p:nvPr/>
        </p:nvSpPr>
        <p:spPr>
          <a:xfrm>
            <a:off x="2564708" y="9249601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0985330" y="15662005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78014" y="1549434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2931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12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AA4E304-FAA2-4120-A7EB-5D6736A8872B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23270-5CC5-4507-8329-F7377FFB5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376" y="2039467"/>
            <a:ext cx="1578208" cy="2279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A29F3-DED5-4222-A652-7250FF4AF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68" y="2022858"/>
            <a:ext cx="1578208" cy="2313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56C753-4F31-4B3B-BAED-0793585D0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753" y="1118393"/>
            <a:ext cx="4519660" cy="2576758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28F92ED4-7FE9-44CE-86B2-17BBC15B363E}"/>
              </a:ext>
            </a:extLst>
          </p:cNvPr>
          <p:cNvSpPr txBox="1"/>
          <p:nvPr/>
        </p:nvSpPr>
        <p:spPr>
          <a:xfrm>
            <a:off x="2523420" y="4700919"/>
            <a:ext cx="3289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Trouve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connexion.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7" name="Table 7">
            <a:extLst>
              <a:ext uri="{FF2B5EF4-FFF2-40B4-BE49-F238E27FC236}">
                <a16:creationId xmlns:a16="http://schemas.microsoft.com/office/drawing/2014/main" id="{7AC95231-121E-4B27-8753-E43D6C0156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553948"/>
              </p:ext>
            </p:extLst>
          </p:nvPr>
        </p:nvGraphicFramePr>
        <p:xfrm>
          <a:off x="331003" y="5280096"/>
          <a:ext cx="7834579" cy="2765524"/>
        </p:xfrm>
        <a:graphic>
          <a:graphicData uri="http://schemas.openxmlformats.org/drawingml/2006/table">
            <a:tbl>
              <a:tblPr firstRow="1" bandRow="1"/>
              <a:tblGrid>
                <a:gridCol w="508928">
                  <a:extLst>
                    <a:ext uri="{9D8B030D-6E8A-4147-A177-3AD203B41FA5}">
                      <a16:colId xmlns:a16="http://schemas.microsoft.com/office/drawing/2014/main" val="3409365632"/>
                    </a:ext>
                  </a:extLst>
                </a:gridCol>
                <a:gridCol w="2413377">
                  <a:extLst>
                    <a:ext uri="{9D8B030D-6E8A-4147-A177-3AD203B41FA5}">
                      <a16:colId xmlns:a16="http://schemas.microsoft.com/office/drawing/2014/main" val="2989945808"/>
                    </a:ext>
                  </a:extLst>
                </a:gridCol>
                <a:gridCol w="2491100">
                  <a:extLst>
                    <a:ext uri="{9D8B030D-6E8A-4147-A177-3AD203B41FA5}">
                      <a16:colId xmlns:a16="http://schemas.microsoft.com/office/drawing/2014/main" val="953616461"/>
                    </a:ext>
                  </a:extLst>
                </a:gridCol>
                <a:gridCol w="2421174">
                  <a:extLst>
                    <a:ext uri="{9D8B030D-6E8A-4147-A177-3AD203B41FA5}">
                      <a16:colId xmlns:a16="http://schemas.microsoft.com/office/drawing/2014/main" val="3315663170"/>
                    </a:ext>
                  </a:extLst>
                </a:gridCol>
              </a:tblGrid>
              <a:tr h="47952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café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crème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thé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728799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fête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danser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célébrer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180933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planète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forêt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créature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269700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frère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sœur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517480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extrême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problème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désert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11789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héros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conquête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révolution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500887"/>
                  </a:ext>
                </a:extLst>
              </a:tr>
            </a:tbl>
          </a:graphicData>
        </a:graphic>
      </p:graphicFrame>
      <p:pic>
        <p:nvPicPr>
          <p:cNvPr id="126" name="Picture 125" descr="Text&#10;&#10;Description automatically generated">
            <a:extLst>
              <a:ext uri="{FF2B5EF4-FFF2-40B4-BE49-F238E27FC236}">
                <a16:creationId xmlns:a16="http://schemas.microsoft.com/office/drawing/2014/main" id="{FB1A8E78-7182-4D7F-8FB8-7488D263B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3" y="7953470"/>
            <a:ext cx="1324747" cy="823676"/>
          </a:xfrm>
          <a:prstGeom prst="rect">
            <a:avLst/>
          </a:prstGeom>
        </p:spPr>
      </p:pic>
      <p:pic>
        <p:nvPicPr>
          <p:cNvPr id="127" name="Picture 12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4867CF7-776C-4483-9572-5A8CBB3E1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79" y="7945159"/>
            <a:ext cx="1583519" cy="673838"/>
          </a:xfrm>
          <a:prstGeom prst="rect">
            <a:avLst/>
          </a:prstGeom>
        </p:spPr>
      </p:pic>
      <p:pic>
        <p:nvPicPr>
          <p:cNvPr id="128" name="Picture 127" descr="A picture containing text&#10;&#10;Description automatically generated">
            <a:extLst>
              <a:ext uri="{FF2B5EF4-FFF2-40B4-BE49-F238E27FC236}">
                <a16:creationId xmlns:a16="http://schemas.microsoft.com/office/drawing/2014/main" id="{5F7395ED-8486-4C31-9A85-4A402FCB54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91" y="8040055"/>
            <a:ext cx="1328631" cy="716419"/>
          </a:xfrm>
          <a:prstGeom prst="rect">
            <a:avLst/>
          </a:prstGeom>
        </p:spPr>
      </p:pic>
      <p:pic>
        <p:nvPicPr>
          <p:cNvPr id="129" name="Picture 128" descr="A picture containing text&#10;&#10;Description automatically generated">
            <a:extLst>
              <a:ext uri="{FF2B5EF4-FFF2-40B4-BE49-F238E27FC236}">
                <a16:creationId xmlns:a16="http://schemas.microsoft.com/office/drawing/2014/main" id="{03995D30-BAD3-4C0B-8DA8-62CBAA5C71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24" y="7987730"/>
            <a:ext cx="2295203" cy="66180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3D4A976-3696-4DD0-9E97-5D44D52B99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32" y="8008048"/>
            <a:ext cx="1251319" cy="672752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7BCB04BD-85CA-48D6-B7B7-1B9D4C6244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7" y="7971688"/>
            <a:ext cx="1418509" cy="716419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A3BDFE2-B261-4AFB-98D3-F05F1134884F}"/>
              </a:ext>
            </a:extLst>
          </p:cNvPr>
          <p:cNvGrpSpPr/>
          <p:nvPr/>
        </p:nvGrpSpPr>
        <p:grpSpPr>
          <a:xfrm>
            <a:off x="246143" y="4543518"/>
            <a:ext cx="2268556" cy="862054"/>
            <a:chOff x="314909" y="12083263"/>
            <a:chExt cx="2268556" cy="862054"/>
          </a:xfrm>
        </p:grpSpPr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E6DD6170-39C2-489E-9C8B-4C749D7C52E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05" name="Picture 10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D5C63EA-676B-4336-8873-610C30BD5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1AE884F-437B-4BBC-9A34-E564908CD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860478"/>
              </p:ext>
            </p:extLst>
          </p:nvPr>
        </p:nvGraphicFramePr>
        <p:xfrm>
          <a:off x="8356131" y="5310380"/>
          <a:ext cx="2421174" cy="2743200"/>
        </p:xfrm>
        <a:graphic>
          <a:graphicData uri="http://schemas.openxmlformats.org/drawingml/2006/table">
            <a:tbl>
              <a:tblPr firstRow="1" bandRow="1"/>
              <a:tblGrid>
                <a:gridCol w="2421174">
                  <a:extLst>
                    <a:ext uri="{9D8B030D-6E8A-4147-A177-3AD203B41FA5}">
                      <a16:colId xmlns:a16="http://schemas.microsoft.com/office/drawing/2014/main" val="523112927"/>
                    </a:ext>
                  </a:extLst>
                </a:gridCol>
              </a:tblGrid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40025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555926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467887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228625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643731"/>
                  </a:ext>
                </a:extLst>
              </a:tr>
              <a:tr h="29782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308364"/>
                  </a:ext>
                </a:extLst>
              </a:tr>
            </a:tbl>
          </a:graphicData>
        </a:graphic>
      </p:graphicFrame>
      <p:pic>
        <p:nvPicPr>
          <p:cNvPr id="132" name="Picture 131">
            <a:extLst>
              <a:ext uri="{FF2B5EF4-FFF2-40B4-BE49-F238E27FC236}">
                <a16:creationId xmlns:a16="http://schemas.microsoft.com/office/drawing/2014/main" id="{0B31C767-DF83-45CB-9AA8-359BF01123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63" y="5158114"/>
            <a:ext cx="1418509" cy="7164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0B1841-66CA-450E-890A-3D1B3730FFCB}"/>
              </a:ext>
            </a:extLst>
          </p:cNvPr>
          <p:cNvCxnSpPr>
            <a:stCxn id="131" idx="1"/>
            <a:endCxn id="131" idx="3"/>
          </p:cNvCxnSpPr>
          <p:nvPr/>
        </p:nvCxnSpPr>
        <p:spPr>
          <a:xfrm>
            <a:off x="3693667" y="8329898"/>
            <a:ext cx="14185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F7F9B958-DB49-416F-9784-F161A841AACF}"/>
              </a:ext>
            </a:extLst>
          </p:cNvPr>
          <p:cNvSpPr/>
          <p:nvPr/>
        </p:nvSpPr>
        <p:spPr>
          <a:xfrm>
            <a:off x="221959" y="11977801"/>
            <a:ext cx="11723927" cy="338523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C0884416-FCBD-4A0A-91D1-9D62E4AE74E6}"/>
              </a:ext>
            </a:extLst>
          </p:cNvPr>
          <p:cNvSpPr txBox="1">
            <a:spLocks/>
          </p:cNvSpPr>
          <p:nvPr/>
        </p:nvSpPr>
        <p:spPr>
          <a:xfrm>
            <a:off x="9810192" y="1220926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5" name="Google Shape;170;p8" descr="Jigsaw, Puzzle, Piece, Game, Concept, Solution">
            <a:extLst>
              <a:ext uri="{FF2B5EF4-FFF2-40B4-BE49-F238E27FC236}">
                <a16:creationId xmlns:a16="http://schemas.microsoft.com/office/drawing/2014/main" id="{CA57AD40-B6DA-4ADB-8ABB-0C8B886BA53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527855" y="1205033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CustomShape 3">
            <a:extLst>
              <a:ext uri="{FF2B5EF4-FFF2-40B4-BE49-F238E27FC236}">
                <a16:creationId xmlns:a16="http://schemas.microsoft.com/office/drawing/2014/main" id="{0A127ED1-9A46-40EE-988C-0CB8749809C3}"/>
              </a:ext>
            </a:extLst>
          </p:cNvPr>
          <p:cNvSpPr/>
          <p:nvPr/>
        </p:nvSpPr>
        <p:spPr>
          <a:xfrm>
            <a:off x="391348" y="12536785"/>
            <a:ext cx="8757822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s/he/it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+-ER verb in French, the verb ends in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–e.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464932EF-F6B0-4BD4-A810-6CBD784CAAD2}"/>
              </a:ext>
            </a:extLst>
          </p:cNvPr>
          <p:cNvSpPr txBox="1">
            <a:spLocks/>
          </p:cNvSpPr>
          <p:nvPr/>
        </p:nvSpPr>
        <p:spPr>
          <a:xfrm>
            <a:off x="413542" y="12029381"/>
            <a:ext cx="8156791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Knowing who does what 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(-ER verbs: they (</a:t>
            </a:r>
            <a:r>
              <a:rPr lang="en-GB" sz="32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ils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en-GB" sz="32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elles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)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FF207997-26CA-4DB6-A5C2-2B4F1BD499D0}"/>
              </a:ext>
            </a:extLst>
          </p:cNvPr>
          <p:cNvSpPr/>
          <p:nvPr/>
        </p:nvSpPr>
        <p:spPr>
          <a:xfrm>
            <a:off x="690555" y="13584520"/>
            <a:ext cx="2562942" cy="41416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5974CEE-7AD0-4290-B7A4-98525837C7BE}"/>
              </a:ext>
            </a:extLst>
          </p:cNvPr>
          <p:cNvSpPr/>
          <p:nvPr/>
        </p:nvSpPr>
        <p:spPr>
          <a:xfrm>
            <a:off x="594540" y="13972555"/>
            <a:ext cx="3653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prepares the party.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Google Shape;433;p6">
            <a:extLst>
              <a:ext uri="{FF2B5EF4-FFF2-40B4-BE49-F238E27FC236}">
                <a16:creationId xmlns:a16="http://schemas.microsoft.com/office/drawing/2014/main" id="{77D505D4-7CFA-4B93-B6AC-4DBCAB8AD6D6}"/>
              </a:ext>
            </a:extLst>
          </p:cNvPr>
          <p:cNvSpPr txBox="1"/>
          <p:nvPr/>
        </p:nvSpPr>
        <p:spPr>
          <a:xfrm>
            <a:off x="140512" y="1397767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862664A7-C201-4DF8-9B97-F9D6CFF46BEA}"/>
              </a:ext>
            </a:extLst>
          </p:cNvPr>
          <p:cNvSpPr txBox="1"/>
          <p:nvPr/>
        </p:nvSpPr>
        <p:spPr>
          <a:xfrm>
            <a:off x="643004" y="13559011"/>
            <a:ext cx="289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prépar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la fête.</a:t>
            </a:r>
          </a:p>
        </p:txBody>
      </p:sp>
      <p:pic>
        <p:nvPicPr>
          <p:cNvPr id="159" name="Picture 158" descr="Icon&#10;&#10;Description automatically generated">
            <a:extLst>
              <a:ext uri="{FF2B5EF4-FFF2-40B4-BE49-F238E27FC236}">
                <a16:creationId xmlns:a16="http://schemas.microsoft.com/office/drawing/2014/main" id="{0C1E73DA-1520-4DCF-82B6-8A624D429B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21" y="3977514"/>
            <a:ext cx="1139687" cy="1143194"/>
          </a:xfrm>
          <a:prstGeom prst="rect">
            <a:avLst/>
          </a:prstGeom>
        </p:spPr>
      </p:pic>
      <p:pic>
        <p:nvPicPr>
          <p:cNvPr id="160" name="Picture 159" descr="Icon&#10;&#10;Description automatically generated">
            <a:extLst>
              <a:ext uri="{FF2B5EF4-FFF2-40B4-BE49-F238E27FC236}">
                <a16:creationId xmlns:a16="http://schemas.microsoft.com/office/drawing/2014/main" id="{01C19DEF-1980-4B2D-8EED-2708537A78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513" y="4042140"/>
            <a:ext cx="933659" cy="933659"/>
          </a:xfrm>
          <a:prstGeom prst="rect">
            <a:avLst/>
          </a:prstGeom>
        </p:spPr>
      </p:pic>
      <p:sp>
        <p:nvSpPr>
          <p:cNvPr id="161" name="Explosion: 8 Points 160">
            <a:extLst>
              <a:ext uri="{FF2B5EF4-FFF2-40B4-BE49-F238E27FC236}">
                <a16:creationId xmlns:a16="http://schemas.microsoft.com/office/drawing/2014/main" id="{591BC594-F837-47F5-AF7D-86122B320CD4}"/>
              </a:ext>
            </a:extLst>
          </p:cNvPr>
          <p:cNvSpPr/>
          <p:nvPr/>
        </p:nvSpPr>
        <p:spPr>
          <a:xfrm rot="20101036">
            <a:off x="11050100" y="4125715"/>
            <a:ext cx="1051265" cy="846793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762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62" name="Explosion: 8 Points 161">
            <a:extLst>
              <a:ext uri="{FF2B5EF4-FFF2-40B4-BE49-F238E27FC236}">
                <a16:creationId xmlns:a16="http://schemas.microsoft.com/office/drawing/2014/main" id="{113B57FA-751A-45A2-8DD5-A64E4D8FFE03}"/>
              </a:ext>
            </a:extLst>
          </p:cNvPr>
          <p:cNvSpPr/>
          <p:nvPr/>
        </p:nvSpPr>
        <p:spPr>
          <a:xfrm rot="20101036">
            <a:off x="11054616" y="4121642"/>
            <a:ext cx="1042233" cy="839518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65F60B3-DC87-49CE-BBFF-BD623E9A9B01}"/>
              </a:ext>
            </a:extLst>
          </p:cNvPr>
          <p:cNvSpPr txBox="1"/>
          <p:nvPr/>
        </p:nvSpPr>
        <p:spPr>
          <a:xfrm rot="20326871">
            <a:off x="11055517" y="4306251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164" name="Title 2">
            <a:extLst>
              <a:ext uri="{FF2B5EF4-FFF2-40B4-BE49-F238E27FC236}">
                <a16:creationId xmlns:a16="http://schemas.microsoft.com/office/drawing/2014/main" id="{10AA147C-9421-4D29-AED2-14E20249AE63}"/>
              </a:ext>
            </a:extLst>
          </p:cNvPr>
          <p:cNvSpPr txBox="1">
            <a:spLocks/>
          </p:cNvSpPr>
          <p:nvPr/>
        </p:nvSpPr>
        <p:spPr>
          <a:xfrm>
            <a:off x="10655061" y="5238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5" name="CustomShape 3">
            <a:extLst>
              <a:ext uri="{FF2B5EF4-FFF2-40B4-BE49-F238E27FC236}">
                <a16:creationId xmlns:a16="http://schemas.microsoft.com/office/drawing/2014/main" id="{EBBC1E62-BD80-4E16-8E97-F6981F70F14E}"/>
              </a:ext>
            </a:extLst>
          </p:cNvPr>
          <p:cNvSpPr/>
          <p:nvPr/>
        </p:nvSpPr>
        <p:spPr>
          <a:xfrm>
            <a:off x="405435" y="13003529"/>
            <a:ext cx="8757822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they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+-ER verb in French, the verb ends in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–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ent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12FCE38C-FC1E-4E89-BB38-F2EF89A23119}"/>
              </a:ext>
            </a:extLst>
          </p:cNvPr>
          <p:cNvSpPr/>
          <p:nvPr/>
        </p:nvSpPr>
        <p:spPr>
          <a:xfrm>
            <a:off x="4865615" y="13583802"/>
            <a:ext cx="3349170" cy="37701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5772CA2-4A33-4580-940A-0BD66515242D}"/>
              </a:ext>
            </a:extLst>
          </p:cNvPr>
          <p:cNvSpPr/>
          <p:nvPr/>
        </p:nvSpPr>
        <p:spPr>
          <a:xfrm>
            <a:off x="4769600" y="13971837"/>
            <a:ext cx="4687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prepare the party.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8" name="Google Shape;433;p6">
            <a:extLst>
              <a:ext uri="{FF2B5EF4-FFF2-40B4-BE49-F238E27FC236}">
                <a16:creationId xmlns:a16="http://schemas.microsoft.com/office/drawing/2014/main" id="{3D72F5AB-3142-4958-A0C6-BC639DFC8B92}"/>
              </a:ext>
            </a:extLst>
          </p:cNvPr>
          <p:cNvSpPr txBox="1"/>
          <p:nvPr/>
        </p:nvSpPr>
        <p:spPr>
          <a:xfrm>
            <a:off x="4315572" y="1397695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A99FA32-6C68-4A61-BFA6-9AC6113AA08B}"/>
              </a:ext>
            </a:extLst>
          </p:cNvPr>
          <p:cNvSpPr txBox="1"/>
          <p:nvPr/>
        </p:nvSpPr>
        <p:spPr>
          <a:xfrm>
            <a:off x="4865615" y="13559011"/>
            <a:ext cx="3349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prépar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la fête.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51BBCA23-718E-4FB9-98C3-7483B38CD24C}"/>
              </a:ext>
            </a:extLst>
          </p:cNvPr>
          <p:cNvSpPr/>
          <p:nvPr/>
        </p:nvSpPr>
        <p:spPr>
          <a:xfrm>
            <a:off x="734096" y="14524359"/>
            <a:ext cx="3789457" cy="38704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AFEF895-7F8D-4BC6-B685-C71942E76143}"/>
              </a:ext>
            </a:extLst>
          </p:cNvPr>
          <p:cNvSpPr/>
          <p:nvPr/>
        </p:nvSpPr>
        <p:spPr>
          <a:xfrm>
            <a:off x="638082" y="14912394"/>
            <a:ext cx="3923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organises the music.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2" name="Google Shape;433;p6">
            <a:extLst>
              <a:ext uri="{FF2B5EF4-FFF2-40B4-BE49-F238E27FC236}">
                <a16:creationId xmlns:a16="http://schemas.microsoft.com/office/drawing/2014/main" id="{5044DF5A-FF91-4DF2-86CC-E3B56A9C25EF}"/>
              </a:ext>
            </a:extLst>
          </p:cNvPr>
          <p:cNvSpPr txBox="1"/>
          <p:nvPr/>
        </p:nvSpPr>
        <p:spPr>
          <a:xfrm>
            <a:off x="184054" y="1491751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37027CB-D905-4E39-99A1-25E737E0EC0E}"/>
              </a:ext>
            </a:extLst>
          </p:cNvPr>
          <p:cNvSpPr txBox="1"/>
          <p:nvPr/>
        </p:nvSpPr>
        <p:spPr>
          <a:xfrm>
            <a:off x="708838" y="14503760"/>
            <a:ext cx="383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organis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la musique.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ABB1260B-D896-454F-AE18-C76B5EC35D0F}"/>
              </a:ext>
            </a:extLst>
          </p:cNvPr>
          <p:cNvSpPr/>
          <p:nvPr/>
        </p:nvSpPr>
        <p:spPr>
          <a:xfrm>
            <a:off x="4909156" y="14523641"/>
            <a:ext cx="4254101" cy="38776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C08B280-28CF-4A42-8FAD-66B6D4CCBAA3}"/>
              </a:ext>
            </a:extLst>
          </p:cNvPr>
          <p:cNvSpPr/>
          <p:nvPr/>
        </p:nvSpPr>
        <p:spPr>
          <a:xfrm>
            <a:off x="4813142" y="14911676"/>
            <a:ext cx="4687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organise the music.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6" name="Google Shape;433;p6">
            <a:extLst>
              <a:ext uri="{FF2B5EF4-FFF2-40B4-BE49-F238E27FC236}">
                <a16:creationId xmlns:a16="http://schemas.microsoft.com/office/drawing/2014/main" id="{44447436-17F1-45B7-B47D-C9FE73253D53}"/>
              </a:ext>
            </a:extLst>
          </p:cNvPr>
          <p:cNvSpPr txBox="1"/>
          <p:nvPr/>
        </p:nvSpPr>
        <p:spPr>
          <a:xfrm>
            <a:off x="4359114" y="1491679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95D081A-60D5-4245-B9CF-6131C0C71126}"/>
              </a:ext>
            </a:extLst>
          </p:cNvPr>
          <p:cNvSpPr txBox="1"/>
          <p:nvPr/>
        </p:nvSpPr>
        <p:spPr>
          <a:xfrm>
            <a:off x="4909156" y="14473854"/>
            <a:ext cx="425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organis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la musique.</a:t>
            </a:r>
          </a:p>
        </p:txBody>
      </p:sp>
      <p:sp>
        <p:nvSpPr>
          <p:cNvPr id="178" name="Speech Bubble: Rectangle with Corners Rounded 177">
            <a:extLst>
              <a:ext uri="{FF2B5EF4-FFF2-40B4-BE49-F238E27FC236}">
                <a16:creationId xmlns:a16="http://schemas.microsoft.com/office/drawing/2014/main" id="{076A8E54-20C6-45E8-8E5A-87D418DD81AD}"/>
              </a:ext>
            </a:extLst>
          </p:cNvPr>
          <p:cNvSpPr/>
          <p:nvPr/>
        </p:nvSpPr>
        <p:spPr>
          <a:xfrm>
            <a:off x="8694505" y="12775001"/>
            <a:ext cx="3000309" cy="1137799"/>
          </a:xfrm>
          <a:prstGeom prst="wedgeRoundRectCallout">
            <a:avLst>
              <a:gd name="adj1" fmla="val -70842"/>
              <a:gd name="adj2" fmla="val 35264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for either a group of boys or a mixed group.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9" name="Speech Bubble: Rectangle with Corners Rounded 178">
            <a:extLst>
              <a:ext uri="{FF2B5EF4-FFF2-40B4-BE49-F238E27FC236}">
                <a16:creationId xmlns:a16="http://schemas.microsoft.com/office/drawing/2014/main" id="{F4D70108-47B4-44B8-B710-9D6648F3F2AC}"/>
              </a:ext>
            </a:extLst>
          </p:cNvPr>
          <p:cNvSpPr/>
          <p:nvPr/>
        </p:nvSpPr>
        <p:spPr>
          <a:xfrm>
            <a:off x="9285626" y="14103690"/>
            <a:ext cx="2800188" cy="1137799"/>
          </a:xfrm>
          <a:prstGeom prst="wedgeRoundRectCallout">
            <a:avLst>
              <a:gd name="adj1" fmla="val -58811"/>
              <a:gd name="adj2" fmla="val -19723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The endings are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silent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so –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and –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ent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sound the same!</a:t>
            </a:r>
            <a:endParaRPr lang="en-GB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28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63353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13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338" y="13632568"/>
            <a:ext cx="2048434" cy="8474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82" y="8648860"/>
            <a:ext cx="2377646" cy="853514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6E62EEDE-3109-4103-8AAB-70FB30C4781A}"/>
              </a:ext>
            </a:extLst>
          </p:cNvPr>
          <p:cNvSpPr txBox="1"/>
          <p:nvPr/>
        </p:nvSpPr>
        <p:spPr>
          <a:xfrm>
            <a:off x="2543338" y="1183728"/>
            <a:ext cx="780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qui ? J-M 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J-M et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Clémentine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 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D32A7D2-0E43-41C5-9312-58E8E5BC4E2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2CE93E0-D5F9-48FC-87CA-04E9C6F83D15}"/>
              </a:ext>
            </a:extLst>
          </p:cNvPr>
          <p:cNvGrpSpPr/>
          <p:nvPr/>
        </p:nvGrpSpPr>
        <p:grpSpPr>
          <a:xfrm>
            <a:off x="274782" y="1008296"/>
            <a:ext cx="2268556" cy="862054"/>
            <a:chOff x="314909" y="12083263"/>
            <a:chExt cx="2268556" cy="862054"/>
          </a:xfrm>
        </p:grpSpPr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740B4ACD-6AB4-4855-B5B2-0801B34BC57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95" name="Picture 9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81785FA-F506-4236-938E-1B9228E1C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96" name="Content Placeholder 4">
            <a:extLst>
              <a:ext uri="{FF2B5EF4-FFF2-40B4-BE49-F238E27FC236}">
                <a16:creationId xmlns:a16="http://schemas.microsoft.com/office/drawing/2014/main" id="{5B691583-28AF-4135-9EE8-92FA61A2D5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592920"/>
              </p:ext>
            </p:extLst>
          </p:nvPr>
        </p:nvGraphicFramePr>
        <p:xfrm>
          <a:off x="274782" y="1813054"/>
          <a:ext cx="11737909" cy="6791248"/>
        </p:xfrm>
        <a:graphic>
          <a:graphicData uri="http://schemas.openxmlformats.org/drawingml/2006/table">
            <a:tbl>
              <a:tblPr firstRow="1" bandRow="1"/>
              <a:tblGrid>
                <a:gridCol w="774441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5901750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  <a:gridCol w="3012662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2049056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</a:tblGrid>
              <a:tr h="112265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Everyone in Haiti celebrates the 1</a:t>
                      </a:r>
                      <a:r>
                        <a:rPr lang="en-GB" sz="2000" b="0" baseline="30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January. But what does J-M do on his own, and what do J-M and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Clémentine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do together?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(they)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(he)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695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 arrive à la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capitale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Port-au-Prince.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695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chantent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l’hymne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nationale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695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écoutent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la radio.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695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visite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le Palais national.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695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regarde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les parades.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33039"/>
                  </a:ext>
                </a:extLst>
              </a:tr>
              <a:tr h="695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aiment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l’histoire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d’Haïti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042220"/>
                  </a:ext>
                </a:extLst>
              </a:tr>
              <a:tr h="695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regardent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les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feux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d’artifice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16251"/>
                  </a:ext>
                </a:extLst>
              </a:tr>
              <a:tr h="799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 portent des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vêtements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élégants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941149"/>
                  </a:ext>
                </a:extLst>
              </a:tr>
            </a:tbl>
          </a:graphicData>
        </a:graphic>
      </p:graphicFrame>
      <p:grpSp>
        <p:nvGrpSpPr>
          <p:cNvPr id="97" name="Group 96">
            <a:extLst>
              <a:ext uri="{FF2B5EF4-FFF2-40B4-BE49-F238E27FC236}">
                <a16:creationId xmlns:a16="http://schemas.microsoft.com/office/drawing/2014/main" id="{88CCA2E3-F95B-4C87-8662-EB8477E587B6}"/>
              </a:ext>
            </a:extLst>
          </p:cNvPr>
          <p:cNvGrpSpPr/>
          <p:nvPr/>
        </p:nvGrpSpPr>
        <p:grpSpPr>
          <a:xfrm>
            <a:off x="8518345" y="1808895"/>
            <a:ext cx="1338393" cy="928255"/>
            <a:chOff x="813141" y="3370510"/>
            <a:chExt cx="807942" cy="673231"/>
          </a:xfrm>
        </p:grpSpPr>
        <p:pic>
          <p:nvPicPr>
            <p:cNvPr id="98" name="Picture 97" descr="Logo&#10;&#10;Description automatically generated">
              <a:extLst>
                <a:ext uri="{FF2B5EF4-FFF2-40B4-BE49-F238E27FC236}">
                  <a16:creationId xmlns:a16="http://schemas.microsoft.com/office/drawing/2014/main" id="{07261A1E-25F8-4E8F-A2A8-32D3383FA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858312C-B838-4CB1-9E72-BA901CFB5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2BAD97-B81D-42FD-8D16-8719D4401B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87" y="1947906"/>
            <a:ext cx="1000287" cy="845386"/>
          </a:xfrm>
          <a:prstGeom prst="rect">
            <a:avLst/>
          </a:prstGeom>
        </p:spPr>
      </p:pic>
      <p:pic>
        <p:nvPicPr>
          <p:cNvPr id="101" name="Picture 100" descr="Shape, arrow&#10;&#10;Description automatically generated">
            <a:extLst>
              <a:ext uri="{FF2B5EF4-FFF2-40B4-BE49-F238E27FC236}">
                <a16:creationId xmlns:a16="http://schemas.microsoft.com/office/drawing/2014/main" id="{92FE32DD-122B-4F9F-8D4B-AC20781A7F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0650" y="3037209"/>
            <a:ext cx="462709" cy="428729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1DA78107-5FBE-4BDD-9C4A-64D939564012}"/>
              </a:ext>
            </a:extLst>
          </p:cNvPr>
          <p:cNvSpPr/>
          <p:nvPr/>
        </p:nvSpPr>
        <p:spPr>
          <a:xfrm>
            <a:off x="1019405" y="3302928"/>
            <a:ext cx="4992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arrives in the capital Port-au-Prince.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3E7EB14-EA01-4B7A-B04A-5E564C45F54D}"/>
              </a:ext>
            </a:extLst>
          </p:cNvPr>
          <p:cNvSpPr txBox="1"/>
          <p:nvPr/>
        </p:nvSpPr>
        <p:spPr>
          <a:xfrm>
            <a:off x="2653776" y="8844784"/>
            <a:ext cx="780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]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ê|è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] ?</a:t>
            </a:r>
          </a:p>
        </p:txBody>
      </p:sp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5BC4C178-A3B5-48F0-954C-7C956DC4D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083441"/>
              </p:ext>
            </p:extLst>
          </p:nvPr>
        </p:nvGraphicFramePr>
        <p:xfrm>
          <a:off x="331274" y="9409060"/>
          <a:ext cx="5516073" cy="4114800"/>
        </p:xfrm>
        <a:graphic>
          <a:graphicData uri="http://schemas.openxmlformats.org/drawingml/2006/table">
            <a:tbl>
              <a:tblPr firstRow="1" bandRow="1"/>
              <a:tblGrid>
                <a:gridCol w="887772">
                  <a:extLst>
                    <a:ext uri="{9D8B030D-6E8A-4147-A177-3AD203B41FA5}">
                      <a16:colId xmlns:a16="http://schemas.microsoft.com/office/drawing/2014/main" val="3409365632"/>
                    </a:ext>
                  </a:extLst>
                </a:gridCol>
                <a:gridCol w="2506431">
                  <a:extLst>
                    <a:ext uri="{9D8B030D-6E8A-4147-A177-3AD203B41FA5}">
                      <a16:colId xmlns:a16="http://schemas.microsoft.com/office/drawing/2014/main" val="2989945808"/>
                    </a:ext>
                  </a:extLst>
                </a:gridCol>
                <a:gridCol w="1034716">
                  <a:extLst>
                    <a:ext uri="{9D8B030D-6E8A-4147-A177-3AD203B41FA5}">
                      <a16:colId xmlns:a16="http://schemas.microsoft.com/office/drawing/2014/main" val="953616461"/>
                    </a:ext>
                  </a:extLst>
                </a:gridCol>
                <a:gridCol w="1087154">
                  <a:extLst>
                    <a:ext uri="{9D8B030D-6E8A-4147-A177-3AD203B41FA5}">
                      <a16:colId xmlns:a16="http://schemas.microsoft.com/office/drawing/2014/main" val="3315663170"/>
                    </a:ext>
                  </a:extLst>
                </a:gridCol>
              </a:tblGrid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[é]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è|ê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499575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d 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728799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 o </a:t>
                      </a:r>
                      <a:r>
                        <a:rPr lang="fr-FR" sz="24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</a:t>
                      </a: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 e</a:t>
                      </a: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180933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k i l o m </a:t>
                      </a:r>
                      <a:r>
                        <a:rPr lang="fr-FR" sz="24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</a:t>
                      </a: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t r e </a:t>
                      </a: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269700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c </a:t>
                      </a:r>
                      <a:r>
                        <a:rPr lang="fr-FR" sz="24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</a:t>
                      </a: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r </a:t>
                      </a:r>
                      <a:r>
                        <a:rPr lang="fr-FR" sz="24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</a:t>
                      </a: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a l e</a:t>
                      </a: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517480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c r </a:t>
                      </a:r>
                      <a:r>
                        <a:rPr lang="fr-FR" sz="24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 </a:t>
                      </a: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 t i o n</a:t>
                      </a: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11789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c a r a c t </a:t>
                      </a:r>
                      <a:r>
                        <a:rPr lang="fr-FR" sz="24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 </a:t>
                      </a: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r e</a:t>
                      </a: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500887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 o n n </a:t>
                      </a:r>
                      <a:r>
                        <a:rPr lang="fr-FR" sz="24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</a:t>
                      </a: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t e</a:t>
                      </a: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460503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 y s t </a:t>
                      </a:r>
                      <a:r>
                        <a:rPr lang="fr-FR" sz="24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</a:t>
                      </a:r>
                      <a:r>
                        <a:rPr lang="fr-FR" sz="2400" b="0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r e</a:t>
                      </a: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51434"/>
                  </a:ext>
                </a:extLst>
              </a:tr>
            </a:tbl>
          </a:graphicData>
        </a:graphic>
      </p:graphicFrame>
      <p:pic>
        <p:nvPicPr>
          <p:cNvPr id="105" name="Picture 104" descr="Shape, arrow&#10;&#10;Description automatically generated">
            <a:extLst>
              <a:ext uri="{FF2B5EF4-FFF2-40B4-BE49-F238E27FC236}">
                <a16:creationId xmlns:a16="http://schemas.microsoft.com/office/drawing/2014/main" id="{7BAD7DCB-5E8C-443A-8B97-EE07F58E5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6281" y="9852284"/>
            <a:ext cx="462709" cy="42872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5139CE6-B989-4310-9D51-5DDDF3DDB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92" y="13626471"/>
            <a:ext cx="2377646" cy="853514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0EE37A07-9B1E-4828-A0F1-21C4B0DBAD12}"/>
              </a:ext>
            </a:extLst>
          </p:cNvPr>
          <p:cNvSpPr txBox="1"/>
          <p:nvPr/>
        </p:nvSpPr>
        <p:spPr>
          <a:xfrm>
            <a:off x="4591772" y="13787642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Exemple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: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Elles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portent.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40020F-176D-4F0D-A66F-43A69641E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796113"/>
              </p:ext>
            </p:extLst>
          </p:nvPr>
        </p:nvGraphicFramePr>
        <p:xfrm>
          <a:off x="274782" y="14606176"/>
          <a:ext cx="5452250" cy="1371600"/>
        </p:xfrm>
        <a:graphic>
          <a:graphicData uri="http://schemas.openxmlformats.org/drawingml/2006/table">
            <a:tbl>
              <a:tblPr firstRow="1" bandRow="1"/>
              <a:tblGrid>
                <a:gridCol w="887772">
                  <a:extLst>
                    <a:ext uri="{9D8B030D-6E8A-4147-A177-3AD203B41FA5}">
                      <a16:colId xmlns:a16="http://schemas.microsoft.com/office/drawing/2014/main" val="3792262735"/>
                    </a:ext>
                  </a:extLst>
                </a:gridCol>
                <a:gridCol w="4564478">
                  <a:extLst>
                    <a:ext uri="{9D8B030D-6E8A-4147-A177-3AD203B41FA5}">
                      <a16:colId xmlns:a16="http://schemas.microsoft.com/office/drawing/2014/main" val="1029161091"/>
                    </a:ext>
                  </a:extLst>
                </a:gridCol>
              </a:tblGrid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895948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082307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152152"/>
                  </a:ext>
                </a:extLst>
              </a:tr>
            </a:tbl>
          </a:graphicData>
        </a:graphic>
      </p:graphicFrame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7014E428-9E36-4A70-9BCF-950F61680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24009"/>
              </p:ext>
            </p:extLst>
          </p:nvPr>
        </p:nvGraphicFramePr>
        <p:xfrm>
          <a:off x="5886222" y="14606176"/>
          <a:ext cx="5452250" cy="1371600"/>
        </p:xfrm>
        <a:graphic>
          <a:graphicData uri="http://schemas.openxmlformats.org/drawingml/2006/table">
            <a:tbl>
              <a:tblPr firstRow="1" bandRow="1"/>
              <a:tblGrid>
                <a:gridCol w="887772">
                  <a:extLst>
                    <a:ext uri="{9D8B030D-6E8A-4147-A177-3AD203B41FA5}">
                      <a16:colId xmlns:a16="http://schemas.microsoft.com/office/drawing/2014/main" val="3792262735"/>
                    </a:ext>
                  </a:extLst>
                </a:gridCol>
                <a:gridCol w="4564478">
                  <a:extLst>
                    <a:ext uri="{9D8B030D-6E8A-4147-A177-3AD203B41FA5}">
                      <a16:colId xmlns:a16="http://schemas.microsoft.com/office/drawing/2014/main" val="1029161091"/>
                    </a:ext>
                  </a:extLst>
                </a:gridCol>
              </a:tblGrid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895948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082307"/>
                  </a:ext>
                </a:extLst>
              </a:tr>
              <a:tr h="2539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GB" sz="2400" b="0" i="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152152"/>
                  </a:ext>
                </a:extLst>
              </a:tr>
            </a:tbl>
          </a:graphicData>
        </a:graphic>
      </p:graphicFrame>
      <p:pic>
        <p:nvPicPr>
          <p:cNvPr id="112" name="Picture 111">
            <a:extLst>
              <a:ext uri="{FF2B5EF4-FFF2-40B4-BE49-F238E27FC236}">
                <a16:creationId xmlns:a16="http://schemas.microsoft.com/office/drawing/2014/main" id="{5321F179-E50A-4837-86DE-2E026BFA91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56" y="9409060"/>
            <a:ext cx="5336236" cy="4056465"/>
          </a:xfrm>
          <a:prstGeom prst="roundRect">
            <a:avLst/>
          </a:prstGeom>
        </p:spPr>
      </p:pic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5120ECF-9F9A-46E7-A7FF-D7696744E281}"/>
              </a:ext>
            </a:extLst>
          </p:cNvPr>
          <p:cNvGrpSpPr/>
          <p:nvPr/>
        </p:nvGrpSpPr>
        <p:grpSpPr>
          <a:xfrm>
            <a:off x="5903839" y="11887663"/>
            <a:ext cx="1988262" cy="1577862"/>
            <a:chOff x="813141" y="3370510"/>
            <a:chExt cx="807942" cy="673231"/>
          </a:xfrm>
        </p:grpSpPr>
        <p:pic>
          <p:nvPicPr>
            <p:cNvPr id="161" name="Picture 160" descr="Logo&#10;&#10;Description automatically generated">
              <a:extLst>
                <a:ext uri="{FF2B5EF4-FFF2-40B4-BE49-F238E27FC236}">
                  <a16:creationId xmlns:a16="http://schemas.microsoft.com/office/drawing/2014/main" id="{9717CF95-0517-4AD2-8671-D5E018CB4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804A7246-AA7B-446A-9455-A176DC29B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sp>
        <p:nvSpPr>
          <p:cNvPr id="163" name="Speech Bubble: Rectangle with Corners Rounded 162">
            <a:extLst>
              <a:ext uri="{FF2B5EF4-FFF2-40B4-BE49-F238E27FC236}">
                <a16:creationId xmlns:a16="http://schemas.microsoft.com/office/drawing/2014/main" id="{1CBE6F57-8CAA-46E5-A58D-D7F1E4490C74}"/>
              </a:ext>
            </a:extLst>
          </p:cNvPr>
          <p:cNvSpPr/>
          <p:nvPr/>
        </p:nvSpPr>
        <p:spPr>
          <a:xfrm>
            <a:off x="5999806" y="10418845"/>
            <a:ext cx="3999853" cy="1203523"/>
          </a:xfrm>
          <a:prstGeom prst="wedgeRoundRectCallout">
            <a:avLst>
              <a:gd name="adj1" fmla="val -25708"/>
              <a:gd name="adj2" fmla="val 8599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4" name="CustomShape 6">
            <a:extLst>
              <a:ext uri="{FF2B5EF4-FFF2-40B4-BE49-F238E27FC236}">
                <a16:creationId xmlns:a16="http://schemas.microsoft.com/office/drawing/2014/main" id="{3C102881-46D8-43FE-A82C-798809C0950D}"/>
              </a:ext>
            </a:extLst>
          </p:cNvPr>
          <p:cNvSpPr/>
          <p:nvPr/>
        </p:nvSpPr>
        <p:spPr>
          <a:xfrm>
            <a:off x="6088272" y="10551122"/>
            <a:ext cx="3999853" cy="107124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Le premier janvier à Haïti </a:t>
            </a:r>
            <a:b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souhaitons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Arial"/>
              </a:rPr>
              <a:t>«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Bònn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 Ane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Arial"/>
              </a:rPr>
              <a:t>»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Arial"/>
              </a:rPr>
              <a:t>«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Bònn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Fèt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Lendepandans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Arial"/>
              </a:rPr>
              <a:t>»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5" name="Speech Bubble: Rectangle with Corners Rounded 164">
            <a:extLst>
              <a:ext uri="{FF2B5EF4-FFF2-40B4-BE49-F238E27FC236}">
                <a16:creationId xmlns:a16="http://schemas.microsoft.com/office/drawing/2014/main" id="{FC94F416-FB0E-4A33-8BD5-74F9C709B90B}"/>
              </a:ext>
            </a:extLst>
          </p:cNvPr>
          <p:cNvSpPr/>
          <p:nvPr/>
        </p:nvSpPr>
        <p:spPr>
          <a:xfrm>
            <a:off x="8044988" y="12632153"/>
            <a:ext cx="3916954" cy="1097154"/>
          </a:xfrm>
          <a:prstGeom prst="wedgeRoundRectCallout">
            <a:avLst>
              <a:gd name="adj1" fmla="val -55797"/>
              <a:gd name="adj2" fmla="val -2498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7" name="CustomShape 6">
            <a:extLst>
              <a:ext uri="{FF2B5EF4-FFF2-40B4-BE49-F238E27FC236}">
                <a16:creationId xmlns:a16="http://schemas.microsoft.com/office/drawing/2014/main" id="{EB87FB4D-FC29-42D4-B8BC-4F81A9D77BAE}"/>
              </a:ext>
            </a:extLst>
          </p:cNvPr>
          <p:cNvSpPr/>
          <p:nvPr/>
        </p:nvSpPr>
        <p:spPr>
          <a:xfrm>
            <a:off x="8119100" y="12700182"/>
            <a:ext cx="3761117" cy="82367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En français,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Arial"/>
              </a:rPr>
              <a:t>«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 année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!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Arial"/>
              </a:rPr>
              <a:t>»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Arial"/>
              </a:rPr>
              <a:t>«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 fête de l’Indépendance !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Arial"/>
              </a:rPr>
              <a:t>»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8" name="Google Shape;111;p3">
            <a:extLst>
              <a:ext uri="{FF2B5EF4-FFF2-40B4-BE49-F238E27FC236}">
                <a16:creationId xmlns:a16="http://schemas.microsoft.com/office/drawing/2014/main" id="{7BAA85BA-DC89-45AE-ACD1-3537A47A4109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6615797" y="8706913"/>
            <a:ext cx="578200" cy="5822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73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6E62EEDE-3109-4103-8AAB-70FB30C4781A}"/>
              </a:ext>
            </a:extLst>
          </p:cNvPr>
          <p:cNvSpPr txBox="1"/>
          <p:nvPr/>
        </p:nvSpPr>
        <p:spPr>
          <a:xfrm>
            <a:off x="682488" y="2301287"/>
            <a:ext cx="146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D32A7D2-0E43-41C5-9312-58E8E5BC4E2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717E7A2-F995-4B18-89BB-EEDD5C6821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2944" y="5830728"/>
            <a:ext cx="1234410" cy="112654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F78839A-D73A-47B3-9ED2-AC5D7A0056DB}"/>
              </a:ext>
            </a:extLst>
          </p:cNvPr>
          <p:cNvSpPr txBox="1"/>
          <p:nvPr/>
        </p:nvSpPr>
        <p:spPr>
          <a:xfrm>
            <a:off x="2343156" y="607873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8" name="Table 4">
            <a:extLst>
              <a:ext uri="{FF2B5EF4-FFF2-40B4-BE49-F238E27FC236}">
                <a16:creationId xmlns:a16="http://schemas.microsoft.com/office/drawing/2014/main" id="{49576A8B-97ED-4B73-BCE3-6E799F417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41975"/>
              </p:ext>
            </p:extLst>
          </p:nvPr>
        </p:nvGraphicFramePr>
        <p:xfrm>
          <a:off x="609682" y="6665067"/>
          <a:ext cx="10681115" cy="600126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573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problème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tâche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lourd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573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Joyeux No</a:t>
                      </a:r>
                      <a:r>
                        <a:rPr lang="az-Cyrl-AZ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ё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Bonne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année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Bonne santé 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5732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portent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3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célèbrent</a:t>
                      </a:r>
                      <a:endParaRPr lang="en-GB" sz="23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donnent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l’année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l’histoire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santé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A0298C0A-ED9A-421F-9E75-A62384E89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47" y="8524065"/>
            <a:ext cx="1186070" cy="108036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93C560F-820D-451D-B135-4FAFAA55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3" y="6795778"/>
            <a:ext cx="1186070" cy="11860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E7428D-A35B-4B2B-B259-CEFEC1B27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232" y="10688860"/>
            <a:ext cx="1162417" cy="110123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FFB4E7A-ECB4-4E1C-8C22-3D7B47888171}"/>
              </a:ext>
            </a:extLst>
          </p:cNvPr>
          <p:cNvSpPr txBox="1"/>
          <p:nvPr/>
        </p:nvSpPr>
        <p:spPr>
          <a:xfrm>
            <a:off x="1125629" y="7967539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786B9B-BDFE-4D11-BDDE-A95295B987DF}"/>
              </a:ext>
            </a:extLst>
          </p:cNvPr>
          <p:cNvSpPr txBox="1"/>
          <p:nvPr/>
        </p:nvSpPr>
        <p:spPr>
          <a:xfrm>
            <a:off x="1102170" y="963432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DC423B-B2FC-4255-B352-9DA3D951A7CB}"/>
              </a:ext>
            </a:extLst>
          </p:cNvPr>
          <p:cNvSpPr txBox="1"/>
          <p:nvPr/>
        </p:nvSpPr>
        <p:spPr>
          <a:xfrm>
            <a:off x="1001447" y="1189757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0833511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6195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63353" y="15735057"/>
              <a:ext cx="5838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3C4B87-A2CD-47B3-BF40-88B3D1A51077}"/>
              </a:ext>
            </a:extLst>
          </p:cNvPr>
          <p:cNvGrpSpPr/>
          <p:nvPr/>
        </p:nvGrpSpPr>
        <p:grpSpPr>
          <a:xfrm>
            <a:off x="62129" y="6078736"/>
            <a:ext cx="2268556" cy="862054"/>
            <a:chOff x="314909" y="12083263"/>
            <a:chExt cx="2268556" cy="862054"/>
          </a:xfrm>
        </p:grpSpPr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8C045451-3793-403D-A1E6-059C0DE76397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6" name="Picture 3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B0C625F-F7E3-465C-BA97-C1FE2E150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47" name="CustomShape 3">
            <a:extLst>
              <a:ext uri="{FF2B5EF4-FFF2-40B4-BE49-F238E27FC236}">
                <a16:creationId xmlns:a16="http://schemas.microsoft.com/office/drawing/2014/main" id="{20FAE3A3-C875-4CAF-A3B5-4F134AAE59B0}"/>
              </a:ext>
            </a:extLst>
          </p:cNvPr>
          <p:cNvSpPr/>
          <p:nvPr/>
        </p:nvSpPr>
        <p:spPr>
          <a:xfrm>
            <a:off x="348954" y="1699199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3A330CE-5F5A-4DFE-86C6-33182EBBE902}"/>
              </a:ext>
            </a:extLst>
          </p:cNvPr>
          <p:cNvGrpSpPr/>
          <p:nvPr/>
        </p:nvGrpSpPr>
        <p:grpSpPr>
          <a:xfrm>
            <a:off x="234749" y="960580"/>
            <a:ext cx="2161593" cy="852090"/>
            <a:chOff x="-3202503" y="7519765"/>
            <a:chExt cx="2161593" cy="852090"/>
          </a:xfrm>
        </p:grpSpPr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D813575C-F4B7-4C05-AC6A-767D3C06B27C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0" name="Picture 49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537690E9-97ED-4552-80EE-0EE6E3E72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6C7B9F2-695F-4418-9539-D623969A4D88}"/>
              </a:ext>
            </a:extLst>
          </p:cNvPr>
          <p:cNvSpPr txBox="1"/>
          <p:nvPr/>
        </p:nvSpPr>
        <p:spPr>
          <a:xfrm>
            <a:off x="2366341" y="113511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CustomShape 3">
            <a:extLst>
              <a:ext uri="{FF2B5EF4-FFF2-40B4-BE49-F238E27FC236}">
                <a16:creationId xmlns:a16="http://schemas.microsoft.com/office/drawing/2014/main" id="{578A682A-DE93-499D-B985-6800DEB47FFC}"/>
              </a:ext>
            </a:extLst>
          </p:cNvPr>
          <p:cNvSpPr/>
          <p:nvPr/>
        </p:nvSpPr>
        <p:spPr>
          <a:xfrm>
            <a:off x="1506625" y="1690091"/>
            <a:ext cx="7263277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these verbs in French.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C7B5621-6909-417F-B7E7-C363A1563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915681"/>
              </p:ext>
            </p:extLst>
          </p:nvPr>
        </p:nvGraphicFramePr>
        <p:xfrm>
          <a:off x="385761" y="2048982"/>
          <a:ext cx="4824691" cy="3742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He wears 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They sing (mixed group)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They give (mixed group)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She watches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196233"/>
                  </a:ext>
                </a:extLst>
              </a:tr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They organise (mixed group)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215453"/>
                  </a:ext>
                </a:extLst>
              </a:tr>
            </a:tbl>
          </a:graphicData>
        </a:graphic>
      </p:graphicFrame>
      <p:sp>
        <p:nvSpPr>
          <p:cNvPr id="56" name="CustomShape 3">
            <a:extLst>
              <a:ext uri="{FF2B5EF4-FFF2-40B4-BE49-F238E27FC236}">
                <a16:creationId xmlns:a16="http://schemas.microsoft.com/office/drawing/2014/main" id="{88014425-7134-47FC-875B-810297FE2C3B}"/>
              </a:ext>
            </a:extLst>
          </p:cNvPr>
          <p:cNvSpPr/>
          <p:nvPr/>
        </p:nvSpPr>
        <p:spPr>
          <a:xfrm>
            <a:off x="5539096" y="1660632"/>
            <a:ext cx="6418155" cy="34164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</a:t>
            </a:r>
            <a:r>
              <a:rPr lang="en-GB" sz="20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Is it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A, B or C?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D0414-006C-4696-BF56-78679DEAA8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2059" y="2137881"/>
            <a:ext cx="3175202" cy="3663412"/>
          </a:xfrm>
          <a:prstGeom prst="rect">
            <a:avLst/>
          </a:prstGeom>
        </p:spPr>
      </p:pic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6ED3C877-BFC2-4883-93C3-EEC148E4DEE5}"/>
              </a:ext>
            </a:extLst>
          </p:cNvPr>
          <p:cNvSpPr/>
          <p:nvPr/>
        </p:nvSpPr>
        <p:spPr>
          <a:xfrm>
            <a:off x="5808929" y="2746336"/>
            <a:ext cx="1000945" cy="54086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3E5A79A5-684A-4D8F-90BE-83A925397DAE}"/>
              </a:ext>
            </a:extLst>
          </p:cNvPr>
          <p:cNvSpPr/>
          <p:nvPr/>
        </p:nvSpPr>
        <p:spPr>
          <a:xfrm>
            <a:off x="240007" y="12850268"/>
            <a:ext cx="11723927" cy="26024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FB72487C-1F0A-4DD3-A1F6-1ABB0B3FAC4E}"/>
              </a:ext>
            </a:extLst>
          </p:cNvPr>
          <p:cNvSpPr txBox="1">
            <a:spLocks/>
          </p:cNvSpPr>
          <p:nvPr/>
        </p:nvSpPr>
        <p:spPr>
          <a:xfrm>
            <a:off x="9828240" y="1308173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5" name="Google Shape;170;p8" descr="Jigsaw, Puzzle, Piece, Game, Concept, Solution">
            <a:extLst>
              <a:ext uri="{FF2B5EF4-FFF2-40B4-BE49-F238E27FC236}">
                <a16:creationId xmlns:a16="http://schemas.microsoft.com/office/drawing/2014/main" id="{EA207EEE-5BF4-4C76-8237-F1DADB30B6F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45903" y="1292280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CustomShape 3">
            <a:extLst>
              <a:ext uri="{FF2B5EF4-FFF2-40B4-BE49-F238E27FC236}">
                <a16:creationId xmlns:a16="http://schemas.microsoft.com/office/drawing/2014/main" id="{DA07AD96-901C-4F93-B042-1C72D0BAC363}"/>
              </a:ext>
            </a:extLst>
          </p:cNvPr>
          <p:cNvSpPr/>
          <p:nvPr/>
        </p:nvSpPr>
        <p:spPr>
          <a:xfrm>
            <a:off x="409396" y="13409252"/>
            <a:ext cx="8757822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everyone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+-ER verb in French, the verb ends in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–e.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FCAD3B09-C7E6-4FD5-8367-298BFC278254}"/>
              </a:ext>
            </a:extLst>
          </p:cNvPr>
          <p:cNvSpPr txBox="1">
            <a:spLocks/>
          </p:cNvSpPr>
          <p:nvPr/>
        </p:nvSpPr>
        <p:spPr>
          <a:xfrm>
            <a:off x="431590" y="12901848"/>
            <a:ext cx="8156791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Knowing who does what 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(-ER verbs: they (</a:t>
            </a:r>
            <a:r>
              <a:rPr lang="en-GB" sz="32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ils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en-GB" sz="32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elles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)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E0BA5427-586B-4468-8E84-EDDA5883F5A3}"/>
              </a:ext>
            </a:extLst>
          </p:cNvPr>
          <p:cNvSpPr/>
          <p:nvPr/>
        </p:nvSpPr>
        <p:spPr>
          <a:xfrm>
            <a:off x="492214" y="13906003"/>
            <a:ext cx="6279843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472C06B-EAED-4C39-A37F-EE8FA434B384}"/>
              </a:ext>
            </a:extLst>
          </p:cNvPr>
          <p:cNvSpPr/>
          <p:nvPr/>
        </p:nvSpPr>
        <p:spPr>
          <a:xfrm>
            <a:off x="7068727" y="13939996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Everyone watch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the fireworks.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0" name="Google Shape;433;p6">
            <a:extLst>
              <a:ext uri="{FF2B5EF4-FFF2-40B4-BE49-F238E27FC236}">
                <a16:creationId xmlns:a16="http://schemas.microsoft.com/office/drawing/2014/main" id="{CF28AB39-0239-443B-B534-1EE24BA540A2}"/>
              </a:ext>
            </a:extLst>
          </p:cNvPr>
          <p:cNvSpPr txBox="1"/>
          <p:nvPr/>
        </p:nvSpPr>
        <p:spPr>
          <a:xfrm>
            <a:off x="6718147" y="1394940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95CC438-333D-4925-886C-19856752AD37}"/>
              </a:ext>
            </a:extLst>
          </p:cNvPr>
          <p:cNvSpPr txBox="1"/>
          <p:nvPr/>
        </p:nvSpPr>
        <p:spPr>
          <a:xfrm>
            <a:off x="500193" y="13906626"/>
            <a:ext cx="6652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Tout le monde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regard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feux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d’artifice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142" name="CustomShape 3">
            <a:extLst>
              <a:ext uri="{FF2B5EF4-FFF2-40B4-BE49-F238E27FC236}">
                <a16:creationId xmlns:a16="http://schemas.microsoft.com/office/drawing/2014/main" id="{445433C4-11B1-4C38-8C91-3116FBCFFFE7}"/>
              </a:ext>
            </a:extLst>
          </p:cNvPr>
          <p:cNvSpPr/>
          <p:nvPr/>
        </p:nvSpPr>
        <p:spPr>
          <a:xfrm>
            <a:off x="373110" y="14524331"/>
            <a:ext cx="10209321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 people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+-ER verb in French, the verb ends in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–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ent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BCBA2FE7-8559-4204-BAEF-384F45394D30}"/>
              </a:ext>
            </a:extLst>
          </p:cNvPr>
          <p:cNvSpPr/>
          <p:nvPr/>
        </p:nvSpPr>
        <p:spPr>
          <a:xfrm>
            <a:off x="487989" y="14963113"/>
            <a:ext cx="6279843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3A7791F7-4331-46BE-BD40-37DC47340312}"/>
              </a:ext>
            </a:extLst>
          </p:cNvPr>
          <p:cNvSpPr/>
          <p:nvPr/>
        </p:nvSpPr>
        <p:spPr>
          <a:xfrm>
            <a:off x="7064502" y="14997106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people watch the fireworks.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9" name="Google Shape;433;p6">
            <a:extLst>
              <a:ext uri="{FF2B5EF4-FFF2-40B4-BE49-F238E27FC236}">
                <a16:creationId xmlns:a16="http://schemas.microsoft.com/office/drawing/2014/main" id="{C58B9BB3-CEDA-4FFA-A153-02E650CED4E6}"/>
              </a:ext>
            </a:extLst>
          </p:cNvPr>
          <p:cNvSpPr txBox="1"/>
          <p:nvPr/>
        </p:nvSpPr>
        <p:spPr>
          <a:xfrm>
            <a:off x="6713922" y="1500651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E67E465-558A-4133-B52D-1319FC628218}"/>
              </a:ext>
            </a:extLst>
          </p:cNvPr>
          <p:cNvSpPr txBox="1"/>
          <p:nvPr/>
        </p:nvSpPr>
        <p:spPr>
          <a:xfrm>
            <a:off x="495968" y="14963736"/>
            <a:ext cx="6652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Les gens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regard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feux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d’artifice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4219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AA659-0E8B-45F2-B4FC-B36E1024A99C}"/>
              </a:ext>
            </a:extLst>
          </p:cNvPr>
          <p:cNvSpPr/>
          <p:nvPr/>
        </p:nvSpPr>
        <p:spPr>
          <a:xfrm>
            <a:off x="306946" y="6731326"/>
            <a:ext cx="11421236" cy="2902503"/>
          </a:xfrm>
          <a:prstGeom prst="roundRect">
            <a:avLst/>
          </a:prstGeom>
          <a:solidFill>
            <a:srgbClr val="F2F7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4E3340-35E1-428C-89EC-1695821A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4499" y="9796550"/>
            <a:ext cx="1234410" cy="112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E62EEDE-3109-4103-8AAB-70FB30C4781A}"/>
              </a:ext>
            </a:extLst>
          </p:cNvPr>
          <p:cNvSpPr txBox="1"/>
          <p:nvPr/>
        </p:nvSpPr>
        <p:spPr>
          <a:xfrm>
            <a:off x="2652524" y="6090627"/>
            <a:ext cx="780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verbe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B180DB8-243E-44A7-9DAB-A52C1EFFC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78" y="5925198"/>
            <a:ext cx="2377646" cy="85351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AD32A7D2-0E43-41C5-9312-58E8E5BC4E2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3D0AAC09-41B8-46B1-BC5D-04C10A33F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227058"/>
              </p:ext>
            </p:extLst>
          </p:nvPr>
        </p:nvGraphicFramePr>
        <p:xfrm>
          <a:off x="544337" y="10459816"/>
          <a:ext cx="10681115" cy="565931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84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847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heavy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84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New Year!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 health!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847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independent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Merry Christmas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847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wear </a:t>
                      </a:r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celebrate (</a:t>
                      </a:r>
                      <a:r>
                        <a:rPr lang="en-GB" sz="23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give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84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item of clothing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people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847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party, celebration</a:t>
                      </a:r>
                      <a:endParaRPr lang="en-GB" sz="1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history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health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77" y="9768456"/>
            <a:ext cx="2048434" cy="84741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60D1453-8AEF-4736-8CC7-5201971E4F7B}"/>
              </a:ext>
            </a:extLst>
          </p:cNvPr>
          <p:cNvSpPr txBox="1"/>
          <p:nvPr/>
        </p:nvSpPr>
        <p:spPr>
          <a:xfrm>
            <a:off x="2254711" y="987689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63353" y="15735057"/>
              <a:ext cx="5389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15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66228B4-560B-4F0A-95F4-59C9FFB1D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548" y="12194612"/>
            <a:ext cx="1186070" cy="108036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BAE4A112-5DF4-498F-944D-0D9C5FD03C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64" y="10606098"/>
            <a:ext cx="1186070" cy="11860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BCFB87-EF61-4ABF-B066-64E794B69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417" y="14333928"/>
            <a:ext cx="1162417" cy="110123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472613C-3022-4B0F-B7A3-1A441CEA9BC1}"/>
              </a:ext>
            </a:extLst>
          </p:cNvPr>
          <p:cNvSpPr txBox="1"/>
          <p:nvPr/>
        </p:nvSpPr>
        <p:spPr>
          <a:xfrm>
            <a:off x="1103210" y="11682230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D2FA4C-31CA-41CD-BE96-A2DE739C85F1}"/>
              </a:ext>
            </a:extLst>
          </p:cNvPr>
          <p:cNvSpPr txBox="1"/>
          <p:nvPr/>
        </p:nvSpPr>
        <p:spPr>
          <a:xfrm>
            <a:off x="1067271" y="13304872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1DF499-40DC-4E3C-8388-9B3FC4C23315}"/>
              </a:ext>
            </a:extLst>
          </p:cNvPr>
          <p:cNvSpPr txBox="1"/>
          <p:nvPr/>
        </p:nvSpPr>
        <p:spPr>
          <a:xfrm>
            <a:off x="1024632" y="15542639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DC2EB5-4CFE-4752-9824-54AD67BB2238}"/>
              </a:ext>
            </a:extLst>
          </p:cNvPr>
          <p:cNvSpPr txBox="1"/>
          <p:nvPr/>
        </p:nvSpPr>
        <p:spPr>
          <a:xfrm>
            <a:off x="5988332" y="2339056"/>
            <a:ext cx="297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</a:rPr>
              <a:t>célèbrent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id="{D04481FD-1A00-4CCB-8A72-28D733C14365}"/>
              </a:ext>
            </a:extLst>
          </p:cNvPr>
          <p:cNvSpPr/>
          <p:nvPr/>
        </p:nvSpPr>
        <p:spPr>
          <a:xfrm>
            <a:off x="5928867" y="1600468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3E26C8-D78A-42BD-9056-481F131B5951}"/>
              </a:ext>
            </a:extLst>
          </p:cNvPr>
          <p:cNvGrpSpPr/>
          <p:nvPr/>
        </p:nvGrpSpPr>
        <p:grpSpPr>
          <a:xfrm>
            <a:off x="234749" y="960580"/>
            <a:ext cx="2161593" cy="852090"/>
            <a:chOff x="-3202503" y="7519765"/>
            <a:chExt cx="2161593" cy="85209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484D3B5F-A5C1-46C6-A3B2-632A40AD6C9C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39" name="Picture 38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A6C2A514-4698-4BA8-AC54-710EE1A12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AB3A1AC-6544-4FF9-9B1F-0F7207162B5E}"/>
              </a:ext>
            </a:extLst>
          </p:cNvPr>
          <p:cNvSpPr txBox="1"/>
          <p:nvPr/>
        </p:nvSpPr>
        <p:spPr>
          <a:xfrm>
            <a:off x="2366341" y="113511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turn to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6732C351-0E10-43E9-9C5B-E8FD2E6C5FD8}"/>
              </a:ext>
            </a:extLst>
          </p:cNvPr>
          <p:cNvSpPr/>
          <p:nvPr/>
        </p:nvSpPr>
        <p:spPr>
          <a:xfrm>
            <a:off x="7024520" y="1594630"/>
            <a:ext cx="5026019" cy="46666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these verbs in French.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F3C779A3-EC9E-4088-B7F2-5327B201A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675365"/>
              </p:ext>
            </p:extLst>
          </p:nvPr>
        </p:nvGraphicFramePr>
        <p:xfrm>
          <a:off x="5992822" y="2061296"/>
          <a:ext cx="4824691" cy="3742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They celebrate (all girls)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He prepares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She wishes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They make (mixed group)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196233"/>
                  </a:ext>
                </a:extLst>
              </a:tr>
              <a:tr h="74858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They like (all girls)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215453"/>
                  </a:ext>
                </a:extLst>
              </a:tr>
            </a:tbl>
          </a:graphicData>
        </a:graphic>
      </p:graphicFrame>
      <p:sp>
        <p:nvSpPr>
          <p:cNvPr id="43" name="CustomShape 3">
            <a:extLst>
              <a:ext uri="{FF2B5EF4-FFF2-40B4-BE49-F238E27FC236}">
                <a16:creationId xmlns:a16="http://schemas.microsoft.com/office/drawing/2014/main" id="{C2913C9C-3D54-4F7A-8956-93E5CC997A53}"/>
              </a:ext>
            </a:extLst>
          </p:cNvPr>
          <p:cNvSpPr/>
          <p:nvPr/>
        </p:nvSpPr>
        <p:spPr>
          <a:xfrm>
            <a:off x="274878" y="1638159"/>
            <a:ext cx="6418155" cy="34164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</a:t>
            </a:r>
            <a:r>
              <a:rPr lang="en-GB" sz="20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Is it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A, B or C?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759D16A-2B6A-474F-A3F5-D020B407E2C9}"/>
              </a:ext>
            </a:extLst>
          </p:cNvPr>
          <p:cNvSpPr/>
          <p:nvPr/>
        </p:nvSpPr>
        <p:spPr>
          <a:xfrm>
            <a:off x="2485481" y="2709902"/>
            <a:ext cx="1000945" cy="54086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22282-5567-42BE-BCAD-B5FFA29562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946" y="2009705"/>
            <a:ext cx="3175202" cy="3684711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7FB7EC30-F164-45AB-94FA-9257B4DF313A}"/>
              </a:ext>
            </a:extLst>
          </p:cNvPr>
          <p:cNvSpPr txBox="1"/>
          <p:nvPr/>
        </p:nvSpPr>
        <p:spPr>
          <a:xfrm>
            <a:off x="544337" y="6731326"/>
            <a:ext cx="108192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super ! Tout le monde  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et  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dans la rue.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139C971-D101-420B-83EE-017AE3D9BB6A}"/>
              </a:ext>
            </a:extLst>
          </p:cNvPr>
          <p:cNvSpPr txBox="1"/>
          <p:nvPr/>
        </p:nvSpPr>
        <p:spPr>
          <a:xfrm>
            <a:off x="544337" y="7172890"/>
            <a:ext cx="116476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gens  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 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vêtements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élégants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cadeaux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1B2DA45-A11F-4B85-ACCB-419B7726AF98}"/>
              </a:ext>
            </a:extLst>
          </p:cNvPr>
          <p:cNvSpPr txBox="1"/>
          <p:nvPr/>
        </p:nvSpPr>
        <p:spPr>
          <a:xfrm>
            <a:off x="507169" y="7663651"/>
            <a:ext cx="11684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Tout le monde   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et partage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« soup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joumou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».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délicieux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symbolique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B6DB9DA-5A42-4747-A63B-83EECA95412B}"/>
              </a:ext>
            </a:extLst>
          </p:cNvPr>
          <p:cNvSpPr txBox="1"/>
          <p:nvPr/>
        </p:nvSpPr>
        <p:spPr>
          <a:xfrm>
            <a:off x="507169" y="8499078"/>
            <a:ext cx="11431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  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l’histoire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d’Haïti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feux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d’artifice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C17CAE1-70E0-4296-A3E8-EA796FE15FB9}"/>
              </a:ext>
            </a:extLst>
          </p:cNvPr>
          <p:cNvSpPr txBox="1"/>
          <p:nvPr/>
        </p:nvSpPr>
        <p:spPr>
          <a:xfrm>
            <a:off x="507169" y="8902372"/>
            <a:ext cx="10065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Tout le monde  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 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« Bonne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année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», « Bonne santé » 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 Bonne fête de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l’Indépendance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».  </a:t>
            </a:r>
          </a:p>
        </p:txBody>
      </p:sp>
    </p:spTree>
    <p:extLst>
      <p:ext uri="{BB962C8B-B14F-4D97-AF65-F5344CB8AC3E}">
        <p14:creationId xmlns:p14="http://schemas.microsoft.com/office/powerpoint/2010/main" val="3973932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F3282A-0DDD-443B-9D64-C155F627A7B3}"/>
              </a:ext>
            </a:extLst>
          </p:cNvPr>
          <p:cNvSpPr/>
          <p:nvPr/>
        </p:nvSpPr>
        <p:spPr>
          <a:xfrm>
            <a:off x="7886167" y="2605018"/>
            <a:ext cx="3548764" cy="1816488"/>
          </a:xfrm>
          <a:prstGeom prst="roundRect">
            <a:avLst/>
          </a:prstGeom>
          <a:solidFill>
            <a:srgbClr val="FFFB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494431" y="4647227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[e]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[é].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5" y="4466974"/>
            <a:ext cx="2377646" cy="85351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62648B-8D04-48EE-9065-78E04BAC69E4}"/>
              </a:ext>
            </a:extLst>
          </p:cNvPr>
          <p:cNvSpPr/>
          <p:nvPr/>
        </p:nvSpPr>
        <p:spPr>
          <a:xfrm>
            <a:off x="361940" y="1173246"/>
            <a:ext cx="573406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C233AC-0B13-4127-BA09-8F9B67A74D84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3DAF2B55-B4DB-473C-8057-E900AD87D0D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4495515-AA3B-4364-840F-E40F054EEF4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BEBE8E-716C-4E6B-AC6A-28100974CA7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3547A2-59EE-4729-9576-478FF2543F50}"/>
              </a:ext>
            </a:extLst>
          </p:cNvPr>
          <p:cNvGrpSpPr/>
          <p:nvPr/>
        </p:nvGrpSpPr>
        <p:grpSpPr>
          <a:xfrm>
            <a:off x="8967738" y="797715"/>
            <a:ext cx="2991081" cy="1662452"/>
            <a:chOff x="4876029" y="582476"/>
            <a:chExt cx="1822690" cy="101305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51AE16-64C1-420E-98E4-572DC50677D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13057"/>
              <a:chOff x="4310576" y="875609"/>
              <a:chExt cx="2558030" cy="137108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E64349-41EC-47DF-94AB-9758EF4A7AA4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2932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4B5CA66-DB42-4A0F-8FFF-EFA683C74985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F15B7D-9300-45E0-9482-2072E34091E1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9BE96E-D62F-4119-AF6C-162805887A7B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Asking questions about Haiti using </a:t>
              </a:r>
              <a:r>
                <a:rPr kumimoji="0" lang="en-GB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est-ce</a:t>
              </a: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que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45" name="Table 6">
            <a:extLst>
              <a:ext uri="{FF2B5EF4-FFF2-40B4-BE49-F238E27FC236}">
                <a16:creationId xmlns:a16="http://schemas.microsoft.com/office/drawing/2014/main" id="{F54F5043-BFFA-4199-89D7-81E4D5A80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124664"/>
              </p:ext>
            </p:extLst>
          </p:nvPr>
        </p:nvGraphicFramePr>
        <p:xfrm>
          <a:off x="290759" y="5314496"/>
          <a:ext cx="5229809" cy="2286000"/>
        </p:xfrm>
        <a:graphic>
          <a:graphicData uri="http://schemas.openxmlformats.org/drawingml/2006/table">
            <a:tbl>
              <a:tblPr firstRow="1" bandRow="1"/>
              <a:tblGrid>
                <a:gridCol w="540905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2585304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  <a:gridCol w="2103600">
                  <a:extLst>
                    <a:ext uri="{9D8B030D-6E8A-4147-A177-3AD203B41FA5}">
                      <a16:colId xmlns:a16="http://schemas.microsoft.com/office/drawing/2014/main" val="748618478"/>
                    </a:ext>
                  </a:extLst>
                </a:gridCol>
              </a:tblGrid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e  c a f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a  g l a c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a  s a n t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e  m a r c h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  <a:tr h="40431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e  p o r t a b l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34981"/>
                  </a:ext>
                </a:extLst>
              </a:tr>
            </a:tbl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A34E5718-7E53-42E6-9C7B-BE2896600127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81AF9CD-80E2-455E-8A51-71AC54C5A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48" y="1970819"/>
            <a:ext cx="1630786" cy="2387376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85EEC39-8132-4EAB-8C64-9A0813020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063" y="1988724"/>
            <a:ext cx="1604513" cy="2363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5C178-871A-4593-AFCC-6D28200A0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811" y="1992625"/>
            <a:ext cx="1611756" cy="237068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A842658-4877-48CB-B6EF-A4E6EC735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86" y="1290729"/>
            <a:ext cx="1896341" cy="3187145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A5AEA190-DDED-4C3E-872D-1F8E9E08E85D}"/>
              </a:ext>
            </a:extLst>
          </p:cNvPr>
          <p:cNvSpPr txBox="1"/>
          <p:nvPr/>
        </p:nvSpPr>
        <p:spPr>
          <a:xfrm>
            <a:off x="7886167" y="2643118"/>
            <a:ext cx="43058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La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présentation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de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87765F-3671-4A35-A29C-F2FB39198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28" y="3093107"/>
            <a:ext cx="2147935" cy="1224585"/>
          </a:xfrm>
          <a:prstGeom prst="rect">
            <a:avLst/>
          </a:prstGeom>
        </p:spPr>
      </p:pic>
      <p:pic>
        <p:nvPicPr>
          <p:cNvPr id="138" name="Picture 137" descr="A picture containing cup, coffee, tea, beverage&#10;&#10;Description automatically generated">
            <a:extLst>
              <a:ext uri="{FF2B5EF4-FFF2-40B4-BE49-F238E27FC236}">
                <a16:creationId xmlns:a16="http://schemas.microsoft.com/office/drawing/2014/main" id="{20571270-ACF1-48EA-840E-52CA6B28C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0799" y="5184407"/>
            <a:ext cx="497803" cy="59301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5D155337-412E-4327-A176-2EFC695F05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0098">
            <a:off x="4297252" y="5705554"/>
            <a:ext cx="295642" cy="591284"/>
          </a:xfrm>
          <a:prstGeom prst="rect">
            <a:avLst/>
          </a:prstGeom>
        </p:spPr>
      </p:pic>
      <p:pic>
        <p:nvPicPr>
          <p:cNvPr id="140" name="Picture 139" descr="Shape, arrow&#10;&#10;Description automatically generated">
            <a:extLst>
              <a:ext uri="{FF2B5EF4-FFF2-40B4-BE49-F238E27FC236}">
                <a16:creationId xmlns:a16="http://schemas.microsoft.com/office/drawing/2014/main" id="{93743283-14D1-4069-8F37-774A5AA62F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33" y="6228867"/>
            <a:ext cx="905245" cy="452623"/>
          </a:xfrm>
          <a:prstGeom prst="rect">
            <a:avLst/>
          </a:prstGeom>
        </p:spPr>
      </p:pic>
      <p:pic>
        <p:nvPicPr>
          <p:cNvPr id="141" name="Picture 140" descr="A picture containing logo&#10;&#10;Description automatically generated">
            <a:extLst>
              <a:ext uri="{FF2B5EF4-FFF2-40B4-BE49-F238E27FC236}">
                <a16:creationId xmlns:a16="http://schemas.microsoft.com/office/drawing/2014/main" id="{550C61D4-46C2-489A-8BA4-B03019820F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3"/>
          <a:stretch/>
        </p:blipFill>
        <p:spPr>
          <a:xfrm>
            <a:off x="4202024" y="6625536"/>
            <a:ext cx="512665" cy="441635"/>
          </a:xfrm>
          <a:prstGeom prst="rect">
            <a:avLst/>
          </a:prstGeom>
        </p:spPr>
      </p:pic>
      <p:pic>
        <p:nvPicPr>
          <p:cNvPr id="143" name="Picture 142" descr="Graphical user interface&#10;&#10;Description automatically generated">
            <a:extLst>
              <a:ext uri="{FF2B5EF4-FFF2-40B4-BE49-F238E27FC236}">
                <a16:creationId xmlns:a16="http://schemas.microsoft.com/office/drawing/2014/main" id="{1ACC32E7-22E1-40B9-90BD-B489C906F5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34" y="7136831"/>
            <a:ext cx="432665" cy="441636"/>
          </a:xfrm>
          <a:prstGeom prst="rect">
            <a:avLst/>
          </a:prstGeom>
        </p:spPr>
      </p:pic>
      <p:graphicFrame>
        <p:nvGraphicFramePr>
          <p:cNvPr id="144" name="Table 6">
            <a:extLst>
              <a:ext uri="{FF2B5EF4-FFF2-40B4-BE49-F238E27FC236}">
                <a16:creationId xmlns:a16="http://schemas.microsoft.com/office/drawing/2014/main" id="{74CADC27-9C2F-4805-A3C5-7BE60AB53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979321"/>
              </p:ext>
            </p:extLst>
          </p:nvPr>
        </p:nvGraphicFramePr>
        <p:xfrm>
          <a:off x="5694542" y="5298778"/>
          <a:ext cx="5229809" cy="2286000"/>
        </p:xfrm>
        <a:graphic>
          <a:graphicData uri="http://schemas.openxmlformats.org/drawingml/2006/table">
            <a:tbl>
              <a:tblPr firstRow="1" bandRow="1"/>
              <a:tblGrid>
                <a:gridCol w="540905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2585304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  <a:gridCol w="2103600">
                  <a:extLst>
                    <a:ext uri="{9D8B030D-6E8A-4147-A177-3AD203B41FA5}">
                      <a16:colId xmlns:a16="http://schemas.microsoft.com/office/drawing/2014/main" val="748618478"/>
                    </a:ext>
                  </a:extLst>
                </a:gridCol>
              </a:tblGrid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  e x e r c i c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e  t h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  é t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  i m a g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  <a:tr h="40431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  E s pa g n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34981"/>
                  </a:ext>
                </a:extLst>
              </a:tr>
            </a:tbl>
          </a:graphicData>
        </a:graphic>
      </p:graphicFrame>
      <p:pic>
        <p:nvPicPr>
          <p:cNvPr id="145" name="Picture 144" descr="A picture containing text, dark, silhouette&#10;&#10;Description automatically generated">
            <a:extLst>
              <a:ext uri="{FF2B5EF4-FFF2-40B4-BE49-F238E27FC236}">
                <a16:creationId xmlns:a16="http://schemas.microsoft.com/office/drawing/2014/main" id="{EA744675-3C09-45CA-AD84-EB1C458AD9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11" y="5333186"/>
            <a:ext cx="933642" cy="466821"/>
          </a:xfrm>
          <a:prstGeom prst="rect">
            <a:avLst/>
          </a:prstGeom>
        </p:spPr>
      </p:pic>
      <p:pic>
        <p:nvPicPr>
          <p:cNvPr id="146" name="Picture 145" descr="Icon&#10;&#10;Description automatically generated">
            <a:extLst>
              <a:ext uri="{FF2B5EF4-FFF2-40B4-BE49-F238E27FC236}">
                <a16:creationId xmlns:a16="http://schemas.microsoft.com/office/drawing/2014/main" id="{80E53C96-08B5-465B-A9C2-A5551D2737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7154" y="5777417"/>
            <a:ext cx="494488" cy="404995"/>
          </a:xfrm>
          <a:prstGeom prst="rect">
            <a:avLst/>
          </a:prstGeom>
        </p:spPr>
      </p:pic>
      <p:pic>
        <p:nvPicPr>
          <p:cNvPr id="147" name="Picture 146" descr="Text&#10;&#10;Description automatically generated">
            <a:extLst>
              <a:ext uri="{FF2B5EF4-FFF2-40B4-BE49-F238E27FC236}">
                <a16:creationId xmlns:a16="http://schemas.microsoft.com/office/drawing/2014/main" id="{3ED1CDA1-E968-40CA-9DD7-1112483BE4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174" y="6210458"/>
            <a:ext cx="617916" cy="438334"/>
          </a:xfrm>
          <a:prstGeom prst="rect">
            <a:avLst/>
          </a:prstGeom>
        </p:spPr>
      </p:pic>
      <p:pic>
        <p:nvPicPr>
          <p:cNvPr id="160" name="Picture 159" descr="A picture containing text&#10;&#10;Description automatically generated">
            <a:extLst>
              <a:ext uri="{FF2B5EF4-FFF2-40B4-BE49-F238E27FC236}">
                <a16:creationId xmlns:a16="http://schemas.microsoft.com/office/drawing/2014/main" id="{B63C3C60-CEA9-4975-88B2-3C9008ADAA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33" y="7124351"/>
            <a:ext cx="545782" cy="406778"/>
          </a:xfrm>
          <a:prstGeom prst="rect">
            <a:avLst/>
          </a:prstGeom>
        </p:spPr>
      </p:pic>
      <p:pic>
        <p:nvPicPr>
          <p:cNvPr id="161" name="Picture 160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3CC376AE-A15C-44DB-9300-AEEC7BBBFB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33" y="6703420"/>
            <a:ext cx="406598" cy="362444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52E9AB1-E858-418E-A20F-5906FF9F0342}"/>
              </a:ext>
            </a:extLst>
          </p:cNvPr>
          <p:cNvGrpSpPr/>
          <p:nvPr/>
        </p:nvGrpSpPr>
        <p:grpSpPr>
          <a:xfrm>
            <a:off x="137013" y="10222750"/>
            <a:ext cx="2268556" cy="862054"/>
            <a:chOff x="314909" y="12083263"/>
            <a:chExt cx="2268556" cy="862054"/>
          </a:xfrm>
        </p:grpSpPr>
        <p:sp>
          <p:nvSpPr>
            <p:cNvPr id="163" name="Title 1">
              <a:extLst>
                <a:ext uri="{FF2B5EF4-FFF2-40B4-BE49-F238E27FC236}">
                  <a16:creationId xmlns:a16="http://schemas.microsoft.com/office/drawing/2014/main" id="{56C66BE7-F746-4D99-9AD8-E8EDB65405C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4" name="Picture 16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2FD9D799-FD09-4A95-A986-91B57A9E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65" name="Table 51">
            <a:extLst>
              <a:ext uri="{FF2B5EF4-FFF2-40B4-BE49-F238E27FC236}">
                <a16:creationId xmlns:a16="http://schemas.microsoft.com/office/drawing/2014/main" id="{C9FC48A3-0799-4EDC-A2D4-6FBCBE07C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819149"/>
              </p:ext>
            </p:extLst>
          </p:nvPr>
        </p:nvGraphicFramePr>
        <p:xfrm>
          <a:off x="361940" y="8557502"/>
          <a:ext cx="11242266" cy="1547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420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96158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500754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70572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39896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corriger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les devoirs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7779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expliquer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l’aide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77796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fermer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</a:tbl>
          </a:graphicData>
        </a:graphic>
      </p:graphicFrame>
      <p:sp>
        <p:nvSpPr>
          <p:cNvPr id="166" name="TextBox 165">
            <a:extLst>
              <a:ext uri="{FF2B5EF4-FFF2-40B4-BE49-F238E27FC236}">
                <a16:creationId xmlns:a16="http://schemas.microsoft.com/office/drawing/2014/main" id="{5A286725-1381-464C-ADDD-78883CD0F929}"/>
              </a:ext>
            </a:extLst>
          </p:cNvPr>
          <p:cNvSpPr txBox="1"/>
          <p:nvPr/>
        </p:nvSpPr>
        <p:spPr>
          <a:xfrm>
            <a:off x="2351824" y="8067308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48712A7-2CAA-4895-A61C-D28401B055D6}"/>
              </a:ext>
            </a:extLst>
          </p:cNvPr>
          <p:cNvSpPr/>
          <p:nvPr/>
        </p:nvSpPr>
        <p:spPr>
          <a:xfrm>
            <a:off x="331508" y="11125638"/>
            <a:ext cx="6430239" cy="2308324"/>
          </a:xfrm>
          <a:prstGeom prst="rect">
            <a:avLst/>
          </a:prstGeom>
          <a:solidFill>
            <a:srgbClr val="FBF9FD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s-ES_tradnl" sz="2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Sanaya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professeure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explique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s-ES_tradnl" sz="2400" b="1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devoirs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L’idée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400" b="1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trouver</a:t>
            </a:r>
            <a:r>
              <a:rPr lang="es-ES_tradnl" sz="2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informations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 une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</a:t>
            </a:r>
            <a:r>
              <a:rPr lang="es-ES_tradnl" sz="2400" b="1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es-ES_tradnl" sz="2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pays</a:t>
            </a:r>
            <a:r>
              <a:rPr lang="es-ES_tradnl" sz="2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francophone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Sanaya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prépare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présentation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Haïti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Elle demande</a:t>
            </a:r>
            <a:r>
              <a:rPr lang="es-ES_tradnl" sz="24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ES_tradnl" sz="2400" b="1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l’aide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</a:t>
            </a:r>
            <a:r>
              <a:rPr lang="es-ES_tradnl" sz="2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Adèle</a:t>
            </a:r>
            <a:r>
              <a:rPr lang="es-ES_tradnl" sz="2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78352C9-EEF6-499C-BECE-FB8E201C9130}"/>
              </a:ext>
            </a:extLst>
          </p:cNvPr>
          <p:cNvGrpSpPr/>
          <p:nvPr/>
        </p:nvGrpSpPr>
        <p:grpSpPr>
          <a:xfrm>
            <a:off x="94976" y="7920824"/>
            <a:ext cx="2268556" cy="862054"/>
            <a:chOff x="314909" y="12083263"/>
            <a:chExt cx="2268556" cy="862054"/>
          </a:xfrm>
        </p:grpSpPr>
        <p:sp>
          <p:nvSpPr>
            <p:cNvPr id="169" name="Title 1">
              <a:extLst>
                <a:ext uri="{FF2B5EF4-FFF2-40B4-BE49-F238E27FC236}">
                  <a16:creationId xmlns:a16="http://schemas.microsoft.com/office/drawing/2014/main" id="{77C93CED-662C-4536-A169-836851675C50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0" name="Picture 16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4040FC3-7D62-4B7B-BF02-66F8E8688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681C691A-1A3D-44CB-B7F5-2A88073827A5}"/>
              </a:ext>
            </a:extLst>
          </p:cNvPr>
          <p:cNvSpPr txBox="1"/>
          <p:nvPr/>
        </p:nvSpPr>
        <p:spPr>
          <a:xfrm>
            <a:off x="2381100" y="10380151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Trouve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69685ADF-B6EB-44E6-8419-2C4152DEE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479606"/>
              </p:ext>
            </p:extLst>
          </p:nvPr>
        </p:nvGraphicFramePr>
        <p:xfrm>
          <a:off x="6815229" y="11117017"/>
          <a:ext cx="5198932" cy="23447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9733">
                  <a:extLst>
                    <a:ext uri="{9D8B030D-6E8A-4147-A177-3AD203B41FA5}">
                      <a16:colId xmlns:a16="http://schemas.microsoft.com/office/drawing/2014/main" val="3366688745"/>
                    </a:ext>
                  </a:extLst>
                </a:gridCol>
                <a:gridCol w="1171928">
                  <a:extLst>
                    <a:ext uri="{9D8B030D-6E8A-4147-A177-3AD203B41FA5}">
                      <a16:colId xmlns:a16="http://schemas.microsoft.com/office/drawing/2014/main" val="246642985"/>
                    </a:ext>
                  </a:extLst>
                </a:gridCol>
                <a:gridCol w="1517468">
                  <a:extLst>
                    <a:ext uri="{9D8B030D-6E8A-4147-A177-3AD203B41FA5}">
                      <a16:colId xmlns:a16="http://schemas.microsoft.com/office/drawing/2014/main" val="3194031644"/>
                    </a:ext>
                  </a:extLst>
                </a:gridCol>
                <a:gridCol w="1209803">
                  <a:extLst>
                    <a:ext uri="{9D8B030D-6E8A-4147-A177-3AD203B41FA5}">
                      <a16:colId xmlns:a16="http://schemas.microsoft.com/office/drawing/2014/main" val="1467804805"/>
                    </a:ext>
                  </a:extLst>
                </a:gridCol>
              </a:tblGrid>
              <a:tr h="586197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to find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a country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561644"/>
                  </a:ext>
                </a:extLst>
              </a:tr>
              <a:tr h="586197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prepares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703820"/>
                  </a:ext>
                </a:extLst>
              </a:tr>
              <a:tr h="586197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about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homework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782634"/>
                  </a:ext>
                </a:extLst>
              </a:tr>
              <a:tr h="586197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explains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help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674569"/>
                  </a:ext>
                </a:extLst>
              </a:tr>
            </a:tbl>
          </a:graphicData>
        </a:graphic>
      </p:graphicFrame>
      <p:pic>
        <p:nvPicPr>
          <p:cNvPr id="172" name="Picture 171">
            <a:extLst>
              <a:ext uri="{FF2B5EF4-FFF2-40B4-BE49-F238E27FC236}">
                <a16:creationId xmlns:a16="http://schemas.microsoft.com/office/drawing/2014/main" id="{C68E3592-AF82-43F2-BD52-E329FFF17F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37"/>
          <a:stretch/>
        </p:blipFill>
        <p:spPr>
          <a:xfrm>
            <a:off x="7341460" y="10261535"/>
            <a:ext cx="1004486" cy="862054"/>
          </a:xfrm>
          <a:prstGeom prst="rect">
            <a:avLst/>
          </a:prstGeom>
        </p:spPr>
      </p:pic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2918A549-C0C6-4B58-A2E6-7D7A6B01809D}"/>
              </a:ext>
            </a:extLst>
          </p:cNvPr>
          <p:cNvSpPr/>
          <p:nvPr/>
        </p:nvSpPr>
        <p:spPr>
          <a:xfrm>
            <a:off x="290234" y="13653157"/>
            <a:ext cx="11723927" cy="227569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Title 1">
            <a:extLst>
              <a:ext uri="{FF2B5EF4-FFF2-40B4-BE49-F238E27FC236}">
                <a16:creationId xmlns:a16="http://schemas.microsoft.com/office/drawing/2014/main" id="{9E889356-AFA2-4383-BDDF-F25AFDB28175}"/>
              </a:ext>
            </a:extLst>
          </p:cNvPr>
          <p:cNvSpPr txBox="1">
            <a:spLocks/>
          </p:cNvSpPr>
          <p:nvPr/>
        </p:nvSpPr>
        <p:spPr>
          <a:xfrm>
            <a:off x="9898345" y="1388462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5" name="Google Shape;170;p8" descr="Jigsaw, Puzzle, Piece, Game, Concept, Solution">
            <a:extLst>
              <a:ext uri="{FF2B5EF4-FFF2-40B4-BE49-F238E27FC236}">
                <a16:creationId xmlns:a16="http://schemas.microsoft.com/office/drawing/2014/main" id="{468DC0B8-9CEC-4BB1-8327-E9A2559BC393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616008" y="1372569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CustomShape 3">
            <a:extLst>
              <a:ext uri="{FF2B5EF4-FFF2-40B4-BE49-F238E27FC236}">
                <a16:creationId xmlns:a16="http://schemas.microsoft.com/office/drawing/2014/main" id="{0927C520-C1DD-494C-AAB3-AD688A802A68}"/>
              </a:ext>
            </a:extLst>
          </p:cNvPr>
          <p:cNvSpPr/>
          <p:nvPr/>
        </p:nvSpPr>
        <p:spPr>
          <a:xfrm>
            <a:off x="240965" y="14172385"/>
            <a:ext cx="9644350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turn a statement into a question, raise your voice at the end: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46A2ECBE-9048-488E-8475-8172D8D9616E}"/>
              </a:ext>
            </a:extLst>
          </p:cNvPr>
          <p:cNvSpPr txBox="1">
            <a:spLocks/>
          </p:cNvSpPr>
          <p:nvPr/>
        </p:nvSpPr>
        <p:spPr>
          <a:xfrm>
            <a:off x="481817" y="13704737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Asking questions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923821CD-CE87-49DB-8BB2-16BB17320CAC}"/>
              </a:ext>
            </a:extLst>
          </p:cNvPr>
          <p:cNvSpPr/>
          <p:nvPr/>
        </p:nvSpPr>
        <p:spPr>
          <a:xfrm>
            <a:off x="343661" y="14669137"/>
            <a:ext cx="3102823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F773BC0-76FF-4339-BFDA-659D473E448E}"/>
              </a:ext>
            </a:extLst>
          </p:cNvPr>
          <p:cNvSpPr/>
          <p:nvPr/>
        </p:nvSpPr>
        <p:spPr>
          <a:xfrm>
            <a:off x="3739702" y="14683434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 you like history?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0" name="Google Shape;433;p6">
            <a:extLst>
              <a:ext uri="{FF2B5EF4-FFF2-40B4-BE49-F238E27FC236}">
                <a16:creationId xmlns:a16="http://schemas.microsoft.com/office/drawing/2014/main" id="{68AB1042-81F1-4F36-B91B-5BB4C6E9CD24}"/>
              </a:ext>
            </a:extLst>
          </p:cNvPr>
          <p:cNvSpPr txBox="1"/>
          <p:nvPr/>
        </p:nvSpPr>
        <p:spPr>
          <a:xfrm>
            <a:off x="3409000" y="1469284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D94D8BC-9A71-4839-96F9-D82CEBF840B3}"/>
              </a:ext>
            </a:extLst>
          </p:cNvPr>
          <p:cNvSpPr txBox="1"/>
          <p:nvPr/>
        </p:nvSpPr>
        <p:spPr>
          <a:xfrm>
            <a:off x="351641" y="14669760"/>
            <a:ext cx="331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Tu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l’histoire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?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83CB90F2-F36A-4210-9250-3719D5F93EA5}"/>
              </a:ext>
            </a:extLst>
          </p:cNvPr>
          <p:cNvSpPr/>
          <p:nvPr/>
        </p:nvSpPr>
        <p:spPr>
          <a:xfrm>
            <a:off x="352586" y="15319308"/>
            <a:ext cx="3446750" cy="46166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024E1C57-52C4-4256-AE58-71A0CC0B6DE3}"/>
              </a:ext>
            </a:extLst>
          </p:cNvPr>
          <p:cNvSpPr/>
          <p:nvPr/>
        </p:nvSpPr>
        <p:spPr>
          <a:xfrm>
            <a:off x="4112426" y="15341355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 you like history?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9" name="Google Shape;433;p6">
            <a:extLst>
              <a:ext uri="{FF2B5EF4-FFF2-40B4-BE49-F238E27FC236}">
                <a16:creationId xmlns:a16="http://schemas.microsoft.com/office/drawing/2014/main" id="{9BC35934-3341-4A1D-9939-7072F660DB43}"/>
              </a:ext>
            </a:extLst>
          </p:cNvPr>
          <p:cNvSpPr txBox="1"/>
          <p:nvPr/>
        </p:nvSpPr>
        <p:spPr>
          <a:xfrm>
            <a:off x="3779800" y="1532781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43E0AB84-F6CC-4FC3-A54D-4ADE3A7BA058}"/>
              </a:ext>
            </a:extLst>
          </p:cNvPr>
          <p:cNvSpPr txBox="1"/>
          <p:nvPr/>
        </p:nvSpPr>
        <p:spPr>
          <a:xfrm>
            <a:off x="322793" y="15320474"/>
            <a:ext cx="371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ez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l’histoire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?</a:t>
            </a:r>
          </a:p>
        </p:txBody>
      </p:sp>
      <p:sp>
        <p:nvSpPr>
          <p:cNvPr id="191" name="Speech Bubble: Rectangle with Corners Rounded 190">
            <a:extLst>
              <a:ext uri="{FF2B5EF4-FFF2-40B4-BE49-F238E27FC236}">
                <a16:creationId xmlns:a16="http://schemas.microsoft.com/office/drawing/2014/main" id="{F6CDF2A8-DD67-4D90-B759-ABFBDA4ACBAE}"/>
              </a:ext>
            </a:extLst>
          </p:cNvPr>
          <p:cNvSpPr/>
          <p:nvPr/>
        </p:nvSpPr>
        <p:spPr>
          <a:xfrm>
            <a:off x="7905504" y="14584676"/>
            <a:ext cx="3591867" cy="1078721"/>
          </a:xfrm>
          <a:prstGeom prst="wedgeRoundRectCallout">
            <a:avLst>
              <a:gd name="adj1" fmla="val -65430"/>
              <a:gd name="adj2" fmla="val 34316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Use the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vous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form for you (plural) AND for any adult you say Mr / Mrs to.</a:t>
            </a:r>
            <a:endParaRPr lang="en-GB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5926E0D0-FD9D-40B0-A143-877482BFCE90}"/>
              </a:ext>
            </a:extLst>
          </p:cNvPr>
          <p:cNvSpPr txBox="1"/>
          <p:nvPr/>
        </p:nvSpPr>
        <p:spPr>
          <a:xfrm>
            <a:off x="11023445" y="1569426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9C9C709-9F99-4469-8834-C0CD8879281A}"/>
              </a:ext>
            </a:extLst>
          </p:cNvPr>
          <p:cNvGrpSpPr/>
          <p:nvPr/>
        </p:nvGrpSpPr>
        <p:grpSpPr>
          <a:xfrm>
            <a:off x="10816129" y="15526605"/>
            <a:ext cx="912053" cy="664079"/>
            <a:chOff x="10804163" y="15567396"/>
            <a:chExt cx="912053" cy="664079"/>
          </a:xfrm>
        </p:grpSpPr>
        <p:pic>
          <p:nvPicPr>
            <p:cNvPr id="194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C8030221-36A0-4AC1-878B-E64E9C4CC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C4727BC1-5C32-4006-A3AF-544B054C607E}"/>
                </a:ext>
              </a:extLst>
            </p:cNvPr>
            <p:cNvSpPr txBox="1"/>
            <p:nvPr/>
          </p:nvSpPr>
          <p:spPr>
            <a:xfrm>
              <a:off x="10963353" y="15735057"/>
              <a:ext cx="5453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3934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0985363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78047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389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17</a:t>
              </a: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CADEB27-808E-4821-8DDA-DA263D2E2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8661131"/>
            <a:ext cx="2274005" cy="8596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865E78A-AECA-4DEB-9E20-E5CB99ADA32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3CCCD3A-970B-4074-8DEA-9CE81C3C3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527230"/>
              </p:ext>
            </p:extLst>
          </p:nvPr>
        </p:nvGraphicFramePr>
        <p:xfrm>
          <a:off x="7434874" y="2680437"/>
          <a:ext cx="4668226" cy="3170000"/>
        </p:xfrm>
        <a:graphic>
          <a:graphicData uri="http://schemas.openxmlformats.org/drawingml/2006/table">
            <a:tbl>
              <a:tblPr/>
              <a:tblGrid>
                <a:gridCol w="4668226">
                  <a:extLst>
                    <a:ext uri="{9D8B030D-6E8A-4147-A177-3AD203B41FA5}">
                      <a16:colId xmlns:a16="http://schemas.microsoft.com/office/drawing/2014/main" val="3771916465"/>
                    </a:ext>
                  </a:extLst>
                </a:gridCol>
              </a:tblGrid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856113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264746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140990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677031"/>
                  </a:ext>
                </a:extLst>
              </a:tr>
              <a:tr h="3073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84205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6627607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372459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289396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DD4B367F-03A8-493A-9921-0029134F609B}"/>
              </a:ext>
            </a:extLst>
          </p:cNvPr>
          <p:cNvSpPr txBox="1"/>
          <p:nvPr/>
        </p:nvSpPr>
        <p:spPr>
          <a:xfrm>
            <a:off x="2488792" y="1018060"/>
            <a:ext cx="9872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Sanaya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parle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à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professeure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(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vous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ami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(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tu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)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?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sym typeface="Century Gothic"/>
              </a:rPr>
            </a:br>
            <a:r>
              <a:rPr lang="en-GB" sz="2400" kern="0" dirty="0">
                <a:latin typeface="Century Gothic"/>
                <a:ea typeface="Century Gothic"/>
                <a:sym typeface="Century Gothic"/>
              </a:rPr>
              <a:t>Listen again and write the English questions.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98DA784-1F38-4C01-B8A0-2160F4315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47" y="1009531"/>
            <a:ext cx="2377646" cy="853514"/>
          </a:xfrm>
          <a:prstGeom prst="rect">
            <a:avLst/>
          </a:prstGeom>
        </p:spPr>
      </p:pic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04970328-203B-4823-8648-F7E6DCC7A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023744"/>
              </p:ext>
            </p:extLst>
          </p:nvPr>
        </p:nvGraphicFramePr>
        <p:xfrm>
          <a:off x="274878" y="1979397"/>
          <a:ext cx="7014922" cy="3871040"/>
        </p:xfrm>
        <a:graphic>
          <a:graphicData uri="http://schemas.openxmlformats.org/drawingml/2006/table">
            <a:tbl>
              <a:tblPr/>
              <a:tblGrid>
                <a:gridCol w="398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121646418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4121157972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42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br>
                        <a:rPr lang="en-U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(friend)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br>
                        <a:rPr lang="en-U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les questions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0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pos</a:t>
                      </a:r>
                      <a:r>
                        <a:rPr lang="en-GB" sz="2000" b="1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questions ?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3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19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pic>
        <p:nvPicPr>
          <p:cNvPr id="55" name="Picture 54" descr="Shape, arrow&#10;&#10;Description automatically generated">
            <a:extLst>
              <a:ext uri="{FF2B5EF4-FFF2-40B4-BE49-F238E27FC236}">
                <a16:creationId xmlns:a16="http://schemas.microsoft.com/office/drawing/2014/main" id="{2ADD13A0-DA7A-4509-93F7-2A711C0B3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438" y="2620212"/>
            <a:ext cx="462709" cy="42872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428E8C5-598F-4782-85E1-4BBEADD20D29}"/>
              </a:ext>
            </a:extLst>
          </p:cNvPr>
          <p:cNvSpPr/>
          <p:nvPr/>
        </p:nvSpPr>
        <p:spPr>
          <a:xfrm>
            <a:off x="7434874" y="2714117"/>
            <a:ext cx="3429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asking questions?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02E941E-40FE-42BD-A956-03AF75C39732}"/>
              </a:ext>
            </a:extLst>
          </p:cNvPr>
          <p:cNvSpPr/>
          <p:nvPr/>
        </p:nvSpPr>
        <p:spPr>
          <a:xfrm>
            <a:off x="310317" y="6060830"/>
            <a:ext cx="11723927" cy="258987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A74FD131-938A-4AA1-8853-554E4F7563C9}"/>
              </a:ext>
            </a:extLst>
          </p:cNvPr>
          <p:cNvSpPr txBox="1">
            <a:spLocks/>
          </p:cNvSpPr>
          <p:nvPr/>
        </p:nvSpPr>
        <p:spPr>
          <a:xfrm>
            <a:off x="9918428" y="6267583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A268CB5-437F-450F-99DD-474395B7F0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36091" y="6108648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CustomShape 3">
            <a:extLst>
              <a:ext uri="{FF2B5EF4-FFF2-40B4-BE49-F238E27FC236}">
                <a16:creationId xmlns:a16="http://schemas.microsoft.com/office/drawing/2014/main" id="{064CDF24-C56D-42D5-8B89-A394AA2E0A53}"/>
              </a:ext>
            </a:extLst>
          </p:cNvPr>
          <p:cNvSpPr/>
          <p:nvPr/>
        </p:nvSpPr>
        <p:spPr>
          <a:xfrm>
            <a:off x="307185" y="6627187"/>
            <a:ext cx="11018336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make it extra clear that a yes/no question is being asked, we can add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est-ce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que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(Is it that…?) at the start of any statement: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82303A33-F102-46D3-8CC9-5041979B0C4B}"/>
              </a:ext>
            </a:extLst>
          </p:cNvPr>
          <p:cNvSpPr txBox="1">
            <a:spLocks/>
          </p:cNvSpPr>
          <p:nvPr/>
        </p:nvSpPr>
        <p:spPr>
          <a:xfrm>
            <a:off x="501900" y="6087695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Asking questions using Est-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que…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21FBDDB-EE57-4FEE-9FEE-52803A4F91F7}"/>
              </a:ext>
            </a:extLst>
          </p:cNvPr>
          <p:cNvSpPr/>
          <p:nvPr/>
        </p:nvSpPr>
        <p:spPr>
          <a:xfrm>
            <a:off x="449763" y="7482636"/>
            <a:ext cx="4789758" cy="4812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6EFE34-2DC6-440F-8DFA-55FC1085FECB}"/>
              </a:ext>
            </a:extLst>
          </p:cNvPr>
          <p:cNvSpPr/>
          <p:nvPr/>
        </p:nvSpPr>
        <p:spPr>
          <a:xfrm>
            <a:off x="5573355" y="7508251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 you like history?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Google Shape;433;p6">
            <a:extLst>
              <a:ext uri="{FF2B5EF4-FFF2-40B4-BE49-F238E27FC236}">
                <a16:creationId xmlns:a16="http://schemas.microsoft.com/office/drawing/2014/main" id="{A9369488-D845-4AC1-B6CA-895926B7791D}"/>
              </a:ext>
            </a:extLst>
          </p:cNvPr>
          <p:cNvSpPr txBox="1"/>
          <p:nvPr/>
        </p:nvSpPr>
        <p:spPr>
          <a:xfrm>
            <a:off x="5242653" y="751765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048212C-B3A6-47C2-9616-8D75D7695276}"/>
              </a:ext>
            </a:extLst>
          </p:cNvPr>
          <p:cNvSpPr txBox="1"/>
          <p:nvPr/>
        </p:nvSpPr>
        <p:spPr>
          <a:xfrm>
            <a:off x="428895" y="7483175"/>
            <a:ext cx="502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que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tu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aimes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l’histoire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?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101D9BA-E450-4C73-B92E-CD96E50323DA}"/>
              </a:ext>
            </a:extLst>
          </p:cNvPr>
          <p:cNvSpPr/>
          <p:nvPr/>
        </p:nvSpPr>
        <p:spPr>
          <a:xfrm>
            <a:off x="5946079" y="8009756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 you like history?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Google Shape;433;p6">
            <a:extLst>
              <a:ext uri="{FF2B5EF4-FFF2-40B4-BE49-F238E27FC236}">
                <a16:creationId xmlns:a16="http://schemas.microsoft.com/office/drawing/2014/main" id="{A01A21CD-B598-4B72-AC86-2846911B0F78}"/>
              </a:ext>
            </a:extLst>
          </p:cNvPr>
          <p:cNvSpPr txBox="1"/>
          <p:nvPr/>
        </p:nvSpPr>
        <p:spPr>
          <a:xfrm>
            <a:off x="5613453" y="799621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27385A8F-5157-410F-B6F7-2F6EC54228A7}"/>
              </a:ext>
            </a:extLst>
          </p:cNvPr>
          <p:cNvSpPr/>
          <p:nvPr/>
        </p:nvSpPr>
        <p:spPr>
          <a:xfrm>
            <a:off x="9466146" y="7448534"/>
            <a:ext cx="2388423" cy="974182"/>
          </a:xfrm>
          <a:prstGeom prst="wedgeRoundRectCallout">
            <a:avLst>
              <a:gd name="adj1" fmla="val -60872"/>
              <a:gd name="adj2" fmla="val 9733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Est-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que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works like a spoken question mark.</a:t>
            </a:r>
            <a:endParaRPr lang="en-GB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E02CC37A-1BAE-4018-A406-D15203760ECC}"/>
              </a:ext>
            </a:extLst>
          </p:cNvPr>
          <p:cNvSpPr/>
          <p:nvPr/>
        </p:nvSpPr>
        <p:spPr>
          <a:xfrm>
            <a:off x="449763" y="8044154"/>
            <a:ext cx="5069816" cy="4812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873C348-D1F1-4B51-8969-B0A5FE7115D9}"/>
              </a:ext>
            </a:extLst>
          </p:cNvPr>
          <p:cNvSpPr txBox="1"/>
          <p:nvPr/>
        </p:nvSpPr>
        <p:spPr>
          <a:xfrm>
            <a:off x="424062" y="8044154"/>
            <a:ext cx="502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que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aimez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l’histoire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D11C179-1C2C-4A7E-A1CF-1DE11125B913}"/>
              </a:ext>
            </a:extLst>
          </p:cNvPr>
          <p:cNvSpPr txBox="1"/>
          <p:nvPr/>
        </p:nvSpPr>
        <p:spPr>
          <a:xfrm>
            <a:off x="2548883" y="8750020"/>
            <a:ext cx="9872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Sanaya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organise les notes.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question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réponse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Or is it impossible to know without punctuation? Write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?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?/.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C2B06E4-D6E3-441D-B2E4-4BF9E9DD1741}"/>
              </a:ext>
            </a:extLst>
          </p:cNvPr>
          <p:cNvSpPr txBox="1"/>
          <p:nvPr/>
        </p:nvSpPr>
        <p:spPr>
          <a:xfrm>
            <a:off x="254806" y="9661617"/>
            <a:ext cx="5529704" cy="4407938"/>
          </a:xfrm>
          <a:prstGeom prst="rect">
            <a:avLst/>
          </a:prstGeom>
          <a:solidFill>
            <a:srgbClr val="FBF9FD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………………………………..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57315AF-C86C-4D13-9D5C-0C4702FC69C6}"/>
              </a:ext>
            </a:extLst>
          </p:cNvPr>
          <p:cNvSpPr txBox="1"/>
          <p:nvPr/>
        </p:nvSpPr>
        <p:spPr>
          <a:xfrm>
            <a:off x="5900205" y="9630718"/>
            <a:ext cx="6182940" cy="4407938"/>
          </a:xfrm>
          <a:prstGeom prst="rect">
            <a:avLst/>
          </a:prstGeom>
          <a:solidFill>
            <a:srgbClr val="FBF9FD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7)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8)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9)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10)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11)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12) ………………………………..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F58427C-0181-4965-A0FA-9C62C861FB46}"/>
              </a:ext>
            </a:extLst>
          </p:cNvPr>
          <p:cNvSpPr/>
          <p:nvPr/>
        </p:nvSpPr>
        <p:spPr>
          <a:xfrm>
            <a:off x="566663" y="9828135"/>
            <a:ext cx="4859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_tradnl" sz="2000" b="1" dirty="0">
                <a:latin typeface="Century Gothic" panose="020B0502020202020204" pitchFamily="34" charset="0"/>
              </a:rPr>
              <a:t>Vous </a:t>
            </a:r>
            <a:r>
              <a:rPr lang="es-ES_tradnl" sz="2000" b="1" dirty="0" err="1">
                <a:latin typeface="Century Gothic" panose="020B0502020202020204" pitchFamily="34" charset="0"/>
              </a:rPr>
              <a:t>visitez</a:t>
            </a:r>
            <a:r>
              <a:rPr lang="es-ES_tradnl" sz="2000" b="1" dirty="0">
                <a:latin typeface="Century Gothic" panose="020B0502020202020204" pitchFamily="34" charset="0"/>
              </a:rPr>
              <a:t> la </a:t>
            </a:r>
            <a:r>
              <a:rPr lang="es-ES_tradnl" sz="2000" b="1" dirty="0" err="1">
                <a:latin typeface="Century Gothic" panose="020B0502020202020204" pitchFamily="34" charset="0"/>
              </a:rPr>
              <a:t>capitale</a:t>
            </a:r>
            <a:r>
              <a:rPr lang="es-ES_tradnl" sz="2000" b="1" dirty="0">
                <a:latin typeface="Century Gothic" panose="020B0502020202020204" pitchFamily="34" charset="0"/>
              </a:rPr>
              <a:t> Port-</a:t>
            </a:r>
            <a:r>
              <a:rPr lang="es-ES_tradnl" sz="2000" b="1" dirty="0" err="1">
                <a:latin typeface="Century Gothic" panose="020B0502020202020204" pitchFamily="34" charset="0"/>
              </a:rPr>
              <a:t>au</a:t>
            </a:r>
            <a:r>
              <a:rPr lang="es-ES_tradnl" sz="2000" b="1" dirty="0">
                <a:latin typeface="Century Gothic" panose="020B0502020202020204" pitchFamily="34" charset="0"/>
              </a:rPr>
              <a:t>-Prince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1BB8AC6-C1B3-412E-B4A1-DEEEEEA75024}"/>
              </a:ext>
            </a:extLst>
          </p:cNvPr>
          <p:cNvSpPr/>
          <p:nvPr/>
        </p:nvSpPr>
        <p:spPr>
          <a:xfrm>
            <a:off x="588832" y="10615481"/>
            <a:ext cx="4209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tu danses dans la rue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B417A92-7EAA-4F2C-B46D-99E246856A78}"/>
              </a:ext>
            </a:extLst>
          </p:cNvPr>
          <p:cNvSpPr/>
          <p:nvPr/>
        </p:nvSpPr>
        <p:spPr>
          <a:xfrm>
            <a:off x="663286" y="11336106"/>
            <a:ext cx="4314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Tu portes des vêtements élégants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D406B92-8D7D-4775-9956-BD847BB7DC10}"/>
              </a:ext>
            </a:extLst>
          </p:cNvPr>
          <p:cNvSpPr/>
          <p:nvPr/>
        </p:nvSpPr>
        <p:spPr>
          <a:xfrm>
            <a:off x="6304976" y="9828135"/>
            <a:ext cx="5360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vous expliquez l’histoire d’Haïti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11B33EA-E608-4122-AE17-2CB2704C31CB}"/>
              </a:ext>
            </a:extLst>
          </p:cNvPr>
          <p:cNvSpPr/>
          <p:nvPr/>
        </p:nvSpPr>
        <p:spPr>
          <a:xfrm>
            <a:off x="593980" y="12844077"/>
            <a:ext cx="5360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tu regardes les feux d’artifice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5F8D6B5-8248-466B-B3D5-3758A5687F35}"/>
              </a:ext>
            </a:extLst>
          </p:cNvPr>
          <p:cNvSpPr/>
          <p:nvPr/>
        </p:nvSpPr>
        <p:spPr>
          <a:xfrm>
            <a:off x="588832" y="13549401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Vous écoutez la radio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7523B0A-768B-40FF-A103-145F7EF44F93}"/>
              </a:ext>
            </a:extLst>
          </p:cNvPr>
          <p:cNvSpPr/>
          <p:nvPr/>
        </p:nvSpPr>
        <p:spPr>
          <a:xfrm>
            <a:off x="562655" y="12076541"/>
            <a:ext cx="4867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vous donnez des cadeaux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1AF339F-D3E8-4A14-BE1D-93DF8B497BC2}"/>
              </a:ext>
            </a:extLst>
          </p:cNvPr>
          <p:cNvSpPr/>
          <p:nvPr/>
        </p:nvSpPr>
        <p:spPr>
          <a:xfrm>
            <a:off x="6299212" y="10615481"/>
            <a:ext cx="335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Tu chantes des chansons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9E03836-9148-4ECC-8FDE-C4E56275493F}"/>
              </a:ext>
            </a:extLst>
          </p:cNvPr>
          <p:cNvSpPr/>
          <p:nvPr/>
        </p:nvSpPr>
        <p:spPr>
          <a:xfrm>
            <a:off x="6237723" y="11313968"/>
            <a:ext cx="5367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vous chantez l’hymne national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7C30F9C-8022-4F9D-A6D7-FFB0223E018F}"/>
              </a:ext>
            </a:extLst>
          </p:cNvPr>
          <p:cNvSpPr/>
          <p:nvPr/>
        </p:nvSpPr>
        <p:spPr>
          <a:xfrm>
            <a:off x="6423541" y="12066533"/>
            <a:ext cx="4118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Vous préparez la ‘</a:t>
            </a:r>
            <a:r>
              <a:rPr lang="fr-FR" sz="2000" b="1" dirty="0" err="1">
                <a:latin typeface="Century Gothic" panose="020B0502020202020204" pitchFamily="34" charset="0"/>
              </a:rPr>
              <a:t>soup</a:t>
            </a:r>
            <a:r>
              <a:rPr lang="fr-FR" sz="2000" b="1" dirty="0"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latin typeface="Century Gothic" panose="020B0502020202020204" pitchFamily="34" charset="0"/>
              </a:rPr>
              <a:t>joumou</a:t>
            </a:r>
            <a:r>
              <a:rPr lang="fr-FR" sz="2000" b="1" dirty="0">
                <a:latin typeface="Century Gothic" panose="020B0502020202020204" pitchFamily="34" charset="0"/>
              </a:rPr>
              <a:t>’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9CF23DE-75F6-4172-B774-C5EB2EF22378}"/>
              </a:ext>
            </a:extLst>
          </p:cNvPr>
          <p:cNvSpPr/>
          <p:nvPr/>
        </p:nvSpPr>
        <p:spPr>
          <a:xfrm>
            <a:off x="6360036" y="12760205"/>
            <a:ext cx="5653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tu souhaites ‘Bonne fête de l’Indépendance’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88B2F78-60AE-4183-8CBA-4564842B7557}"/>
              </a:ext>
            </a:extLst>
          </p:cNvPr>
          <p:cNvSpPr/>
          <p:nvPr/>
        </p:nvSpPr>
        <p:spPr>
          <a:xfrm>
            <a:off x="6447333" y="13530010"/>
            <a:ext cx="364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Vous aimez les célébrations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37FF043-3D7C-48E0-AB1D-2348E1E99059}"/>
              </a:ext>
            </a:extLst>
          </p:cNvPr>
          <p:cNvSpPr/>
          <p:nvPr/>
        </p:nvSpPr>
        <p:spPr>
          <a:xfrm>
            <a:off x="5255643" y="9684300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DD12861-A131-4255-BC44-681A85991331}"/>
              </a:ext>
            </a:extLst>
          </p:cNvPr>
          <p:cNvGrpSpPr/>
          <p:nvPr/>
        </p:nvGrpSpPr>
        <p:grpSpPr>
          <a:xfrm>
            <a:off x="224927" y="14263042"/>
            <a:ext cx="2161593" cy="852090"/>
            <a:chOff x="-3202503" y="7519765"/>
            <a:chExt cx="2161593" cy="852090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7C30515D-4821-4846-996D-5E9E984C8329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0" name="Picture 109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C606ACC-8AB3-46E0-A06E-08ABA76C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9A5FB559-B575-47D3-B222-D807B6CC224A}"/>
              </a:ext>
            </a:extLst>
          </p:cNvPr>
          <p:cNvSpPr txBox="1"/>
          <p:nvPr/>
        </p:nvSpPr>
        <p:spPr>
          <a:xfrm>
            <a:off x="2426487" y="14369947"/>
            <a:ext cx="9726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Help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Sanaya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practise the questions above for her interview with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Clémentine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and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Clémentine’s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mum.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CFF0F-E39B-4982-89CB-347ECCF0C0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9430" y="14867615"/>
            <a:ext cx="1158522" cy="126744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F45FBDF9-0692-4964-B4EA-3D4970A799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0277" y="605316"/>
            <a:ext cx="1282823" cy="20001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A4FB114-E78A-42DB-83B5-7EB495455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00" y="1569728"/>
            <a:ext cx="648206" cy="10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4" y="185003"/>
            <a:ext cx="10515600" cy="3040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350379"/>
              </p:ext>
            </p:extLst>
          </p:nvPr>
        </p:nvGraphicFramePr>
        <p:xfrm>
          <a:off x="428624" y="185006"/>
          <a:ext cx="11541863" cy="15533959"/>
        </p:xfrm>
        <a:graphic>
          <a:graphicData uri="http://schemas.openxmlformats.org/drawingml/2006/table">
            <a:tbl>
              <a:tblPr/>
              <a:tblGrid>
                <a:gridCol w="964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famille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Kergosien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des traditions à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Haïti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et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France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phoniques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370276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2 Learning Overview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Noël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France et à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Haïti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(Christmas in France and Haiti)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traditions et les questions 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(Traditions and questions)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8-11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jour de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l’Indépendance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(Independence Day)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12-15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17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présentation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sur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Haïti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(A presentation about Haiti)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16-20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six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janvier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France 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(The 6</a:t>
                      </a:r>
                      <a:r>
                        <a:rPr kumimoji="0" lang="en-GB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January in France)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21-24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fête des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Rois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(Epiphany)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25-28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 y a quoi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à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mon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école ? 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kumimoji="0" lang="en-GB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 is there at my school?)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29-33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Une excursion au Canada </a:t>
                      </a: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kumimoji="0" lang="en-GB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trip to Canada)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34-37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 Canada </a:t>
                      </a:r>
                      <a:r>
                        <a:rPr kumimoji="0" lang="en-GB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(in Canada)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38-42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04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 &amp; 11.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poisson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d’avril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(April Fool’s Day)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316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0985363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78047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0045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18</a:t>
              </a: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CADEB27-808E-4821-8DDA-DA263D2E2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54" y="6712821"/>
            <a:ext cx="2274005" cy="8596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865E78A-AECA-4DEB-9E20-E5CB99ADA32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5" name="Table 51">
            <a:extLst>
              <a:ext uri="{FF2B5EF4-FFF2-40B4-BE49-F238E27FC236}">
                <a16:creationId xmlns:a16="http://schemas.microsoft.com/office/drawing/2014/main" id="{CC2D680C-74F2-4938-AB10-AB863ABF3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021449"/>
              </p:ext>
            </p:extLst>
          </p:nvPr>
        </p:nvGraphicFramePr>
        <p:xfrm>
          <a:off x="413319" y="1904312"/>
          <a:ext cx="5783852" cy="4642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9310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69965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604885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</a:tblGrid>
              <a:tr h="30622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Clémentine</a:t>
                      </a: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Annick (</a:t>
                      </a:r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0622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0622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160709"/>
                  </a:ext>
                </a:extLst>
              </a:tr>
              <a:tr h="30622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016722"/>
                  </a:ext>
                </a:extLst>
              </a:tr>
              <a:tr h="30622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22172"/>
                  </a:ext>
                </a:extLst>
              </a:tr>
              <a:tr h="30622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664452"/>
                  </a:ext>
                </a:extLst>
              </a:tr>
              <a:tr h="30622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783862"/>
                  </a:ext>
                </a:extLst>
              </a:tr>
              <a:tr h="30622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609086"/>
                  </a:ext>
                </a:extLst>
              </a:tr>
              <a:tr h="306229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498584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570D7F32-5CDF-4AD1-A1D1-C95AA5F70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910435"/>
            <a:ext cx="2377646" cy="8535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81207B-F377-4F6D-BF53-293A3A537478}"/>
              </a:ext>
            </a:extLst>
          </p:cNvPr>
          <p:cNvSpPr txBox="1"/>
          <p:nvPr/>
        </p:nvSpPr>
        <p:spPr>
          <a:xfrm>
            <a:off x="2692119" y="1049914"/>
            <a:ext cx="588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Le premier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janvier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Haïti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19758567-E7EC-42BB-A9C7-AEC57F32D323}"/>
              </a:ext>
            </a:extLst>
          </p:cNvPr>
          <p:cNvSpPr txBox="1"/>
          <p:nvPr/>
        </p:nvSpPr>
        <p:spPr>
          <a:xfrm>
            <a:off x="2692119" y="1432178"/>
            <a:ext cx="712863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Sanaya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pose des questions à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Clémentine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Annick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0B5AC-574B-4E5C-B09A-A54E46E34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932" y="2163773"/>
            <a:ext cx="2304488" cy="3505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DD09B4-BAD3-479E-9820-D0181E86D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9585" y="2135134"/>
            <a:ext cx="2304488" cy="3505504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44725A35-0609-4CCB-A5D5-C7071285520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82" y="763881"/>
            <a:ext cx="1543957" cy="12383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4F4F69-4C51-44EB-A8B7-B9FD847586A4}"/>
              </a:ext>
            </a:extLst>
          </p:cNvPr>
          <p:cNvSpPr txBox="1"/>
          <p:nvPr/>
        </p:nvSpPr>
        <p:spPr>
          <a:xfrm>
            <a:off x="2530159" y="6688719"/>
            <a:ext cx="588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Sanaya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organise les notes.</a:t>
            </a:r>
          </a:p>
        </p:txBody>
      </p:sp>
      <p:sp>
        <p:nvSpPr>
          <p:cNvPr id="26" name="Google Shape;171;p8">
            <a:extLst>
              <a:ext uri="{FF2B5EF4-FFF2-40B4-BE49-F238E27FC236}">
                <a16:creationId xmlns:a16="http://schemas.microsoft.com/office/drawing/2014/main" id="{9BB8AC94-0701-4E2E-B85A-3C7979F2B4B2}"/>
              </a:ext>
            </a:extLst>
          </p:cNvPr>
          <p:cNvSpPr txBox="1"/>
          <p:nvPr/>
        </p:nvSpPr>
        <p:spPr>
          <a:xfrm>
            <a:off x="2548883" y="7112249"/>
            <a:ext cx="891821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mixed up the answers! Can you help her sort them out?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C595C2-6AB3-4B7E-B242-0888D71DE7B0}"/>
              </a:ext>
            </a:extLst>
          </p:cNvPr>
          <p:cNvSpPr txBox="1"/>
          <p:nvPr/>
        </p:nvSpPr>
        <p:spPr>
          <a:xfrm>
            <a:off x="233199" y="7747370"/>
            <a:ext cx="6691728" cy="5261633"/>
          </a:xfrm>
          <a:prstGeom prst="rect">
            <a:avLst/>
          </a:prstGeom>
          <a:solidFill>
            <a:srgbClr val="FBF9FD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44546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7)…………………………………………….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8)…………………………………………….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79AAF2-744F-4366-B0EB-1A07446DD287}"/>
              </a:ext>
            </a:extLst>
          </p:cNvPr>
          <p:cNvSpPr/>
          <p:nvPr/>
        </p:nvSpPr>
        <p:spPr>
          <a:xfrm>
            <a:off x="663764" y="7840764"/>
            <a:ext cx="61686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tu aimes la fête de l’Indépendance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457036-94AA-4ADA-AF99-78C59C16AEB6}"/>
              </a:ext>
            </a:extLst>
          </p:cNvPr>
          <p:cNvSpPr/>
          <p:nvPr/>
        </p:nvSpPr>
        <p:spPr>
          <a:xfrm>
            <a:off x="663764" y="8500569"/>
            <a:ext cx="4708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vous chantez et dansez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6BE9CE-83DB-4094-B76F-E1F95BC35344}"/>
              </a:ext>
            </a:extLst>
          </p:cNvPr>
          <p:cNvSpPr/>
          <p:nvPr/>
        </p:nvSpPr>
        <p:spPr>
          <a:xfrm>
            <a:off x="687321" y="9142118"/>
            <a:ext cx="6237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vous portez des vêtements élégants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E7012C9-5506-41A3-B697-CE25CA1B3B41}"/>
              </a:ext>
            </a:extLst>
          </p:cNvPr>
          <p:cNvSpPr/>
          <p:nvPr/>
        </p:nvSpPr>
        <p:spPr>
          <a:xfrm>
            <a:off x="663764" y="10407633"/>
            <a:ext cx="5615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vous préparez la ‘</a:t>
            </a:r>
            <a:r>
              <a:rPr lang="fr-FR" sz="2000" b="1" dirty="0" err="1">
                <a:latin typeface="Century Gothic" panose="020B0502020202020204" pitchFamily="34" charset="0"/>
              </a:rPr>
              <a:t>soup</a:t>
            </a:r>
            <a:r>
              <a:rPr lang="fr-FR" sz="2000" b="1" dirty="0"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latin typeface="Century Gothic" panose="020B0502020202020204" pitchFamily="34" charset="0"/>
              </a:rPr>
              <a:t>joumou</a:t>
            </a:r>
            <a:r>
              <a:rPr lang="fr-FR" sz="2000" b="1" dirty="0">
                <a:latin typeface="Century Gothic" panose="020B0502020202020204" pitchFamily="34" charset="0"/>
              </a:rPr>
              <a:t>’?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845F3D-E142-4BD5-8B0E-F89384CF8695}"/>
              </a:ext>
            </a:extLst>
          </p:cNvPr>
          <p:cNvSpPr/>
          <p:nvPr/>
        </p:nvSpPr>
        <p:spPr>
          <a:xfrm>
            <a:off x="663764" y="11018602"/>
            <a:ext cx="4733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tu donnes des cadeaux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7C4B33-8972-4D3E-90C1-B2BB493943D7}"/>
              </a:ext>
            </a:extLst>
          </p:cNvPr>
          <p:cNvSpPr/>
          <p:nvPr/>
        </p:nvSpPr>
        <p:spPr>
          <a:xfrm>
            <a:off x="663764" y="9796664"/>
            <a:ext cx="4110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tu écoutes la radio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E7B37B-A523-4F33-89E6-F037FB18B318}"/>
              </a:ext>
            </a:extLst>
          </p:cNvPr>
          <p:cNvSpPr/>
          <p:nvPr/>
        </p:nvSpPr>
        <p:spPr>
          <a:xfrm>
            <a:off x="638116" y="11708318"/>
            <a:ext cx="4992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tu visites le Palais national 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1436330-EF11-4ABE-9D81-41D04AAF06EB}"/>
              </a:ext>
            </a:extLst>
          </p:cNvPr>
          <p:cNvSpPr/>
          <p:nvPr/>
        </p:nvSpPr>
        <p:spPr>
          <a:xfrm>
            <a:off x="687321" y="12346808"/>
            <a:ext cx="5732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Est-ce que vous regardez les feux d’artifice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EEE6349-4B0A-4A7E-83F4-5660DAFAC6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>
          <a:xfrm>
            <a:off x="7051977" y="7747370"/>
            <a:ext cx="5102477" cy="53825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EC227F8-2641-4D4E-8EAD-491F4B8867FF}"/>
              </a:ext>
            </a:extLst>
          </p:cNvPr>
          <p:cNvSpPr txBox="1"/>
          <p:nvPr/>
        </p:nvSpPr>
        <p:spPr>
          <a:xfrm>
            <a:off x="7064850" y="8316913"/>
            <a:ext cx="54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B59B06-17C8-4235-98C8-0C32FA9137F4}"/>
              </a:ext>
            </a:extLst>
          </p:cNvPr>
          <p:cNvSpPr txBox="1"/>
          <p:nvPr/>
        </p:nvSpPr>
        <p:spPr>
          <a:xfrm>
            <a:off x="7064850" y="8880508"/>
            <a:ext cx="54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ECDE75-5299-4E8E-B7AC-C77EFDB21811}"/>
              </a:ext>
            </a:extLst>
          </p:cNvPr>
          <p:cNvSpPr txBox="1"/>
          <p:nvPr/>
        </p:nvSpPr>
        <p:spPr>
          <a:xfrm>
            <a:off x="7059602" y="9484671"/>
            <a:ext cx="54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338133-AF4A-4669-8D63-A26B38AB407D}"/>
              </a:ext>
            </a:extLst>
          </p:cNvPr>
          <p:cNvSpPr txBox="1"/>
          <p:nvPr/>
        </p:nvSpPr>
        <p:spPr>
          <a:xfrm>
            <a:off x="7059602" y="10076340"/>
            <a:ext cx="54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419024-59AE-4AD0-B90E-8B3F8D66AFA6}"/>
              </a:ext>
            </a:extLst>
          </p:cNvPr>
          <p:cNvSpPr txBox="1"/>
          <p:nvPr/>
        </p:nvSpPr>
        <p:spPr>
          <a:xfrm>
            <a:off x="7059601" y="10681105"/>
            <a:ext cx="54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77AB63-CD62-4DBA-A1BA-29C154A06E86}"/>
              </a:ext>
            </a:extLst>
          </p:cNvPr>
          <p:cNvSpPr txBox="1"/>
          <p:nvPr/>
        </p:nvSpPr>
        <p:spPr>
          <a:xfrm>
            <a:off x="7059601" y="11244700"/>
            <a:ext cx="54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F72E2D-4384-4EC6-9BCA-D18735CF48DA}"/>
              </a:ext>
            </a:extLst>
          </p:cNvPr>
          <p:cNvSpPr txBox="1"/>
          <p:nvPr/>
        </p:nvSpPr>
        <p:spPr>
          <a:xfrm>
            <a:off x="7084140" y="11814243"/>
            <a:ext cx="54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21EBBA-0D90-41BC-B679-11CFE245DCA8}"/>
              </a:ext>
            </a:extLst>
          </p:cNvPr>
          <p:cNvSpPr txBox="1"/>
          <p:nvPr/>
        </p:nvSpPr>
        <p:spPr>
          <a:xfrm>
            <a:off x="7059600" y="12424556"/>
            <a:ext cx="54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1F7E37-ABA4-428B-8659-66F716C860DF}"/>
              </a:ext>
            </a:extLst>
          </p:cNvPr>
          <p:cNvSpPr txBox="1"/>
          <p:nvPr/>
        </p:nvSpPr>
        <p:spPr>
          <a:xfrm>
            <a:off x="7727432" y="8371134"/>
            <a:ext cx="4554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egoe Print" panose="02000600000000000000" pitchFamily="2" charset="0"/>
              </a:rPr>
              <a:t>Non, je </a:t>
            </a:r>
            <a:r>
              <a:rPr lang="en-GB" sz="2000" dirty="0" err="1">
                <a:latin typeface="Segoe Print" panose="02000600000000000000" pitchFamily="2" charset="0"/>
              </a:rPr>
              <a:t>préfère</a:t>
            </a:r>
            <a:r>
              <a:rPr lang="en-GB" sz="2000" dirty="0">
                <a:latin typeface="Segoe Print" panose="02000600000000000000" pitchFamily="2" charset="0"/>
              </a:rPr>
              <a:t> </a:t>
            </a:r>
            <a:r>
              <a:rPr lang="en-GB" sz="2000" dirty="0" err="1">
                <a:latin typeface="Segoe Print" panose="02000600000000000000" pitchFamily="2" charset="0"/>
              </a:rPr>
              <a:t>écouter</a:t>
            </a:r>
            <a:r>
              <a:rPr lang="en-GB" sz="2000" dirty="0">
                <a:latin typeface="Segoe Print" panose="02000600000000000000" pitchFamily="2" charset="0"/>
              </a:rPr>
              <a:t> et </a:t>
            </a:r>
            <a:r>
              <a:rPr lang="en-GB" sz="2000" dirty="0" err="1">
                <a:latin typeface="Segoe Print" panose="02000600000000000000" pitchFamily="2" charset="0"/>
              </a:rPr>
              <a:t>regarder</a:t>
            </a:r>
            <a:r>
              <a:rPr lang="en-GB" sz="2000" dirty="0">
                <a:latin typeface="Segoe Print" panose="02000600000000000000" pitchFamily="2" charset="0"/>
              </a:rPr>
              <a:t> les parades sur YouTube.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B2DE02-A627-427F-B7C0-8297C568479E}"/>
              </a:ext>
            </a:extLst>
          </p:cNvPr>
          <p:cNvSpPr txBox="1"/>
          <p:nvPr/>
        </p:nvSpPr>
        <p:spPr>
          <a:xfrm>
            <a:off x="7607710" y="12472975"/>
            <a:ext cx="4554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Segoe Print" panose="02000600000000000000" pitchFamily="2" charset="0"/>
              </a:rPr>
              <a:t>Oui</a:t>
            </a:r>
            <a:r>
              <a:rPr lang="en-GB" sz="2000" dirty="0">
                <a:latin typeface="Segoe Print" panose="02000600000000000000" pitchFamily="2" charset="0"/>
              </a:rPr>
              <a:t>, et </a:t>
            </a:r>
            <a:r>
              <a:rPr lang="en-GB" sz="2000" dirty="0" err="1">
                <a:latin typeface="Segoe Print" panose="02000600000000000000" pitchFamily="2" charset="0"/>
              </a:rPr>
              <a:t>c’est</a:t>
            </a:r>
            <a:r>
              <a:rPr lang="en-GB" sz="2000" dirty="0">
                <a:latin typeface="Segoe Print" panose="02000600000000000000" pitchFamily="2" charset="0"/>
              </a:rPr>
              <a:t> </a:t>
            </a:r>
            <a:r>
              <a:rPr lang="en-GB" sz="2000" dirty="0" err="1">
                <a:latin typeface="Segoe Print" panose="02000600000000000000" pitchFamily="2" charset="0"/>
              </a:rPr>
              <a:t>très</a:t>
            </a:r>
            <a:r>
              <a:rPr lang="en-GB" sz="2000" dirty="0">
                <a:latin typeface="Segoe Print" panose="02000600000000000000" pitchFamily="2" charset="0"/>
              </a:rPr>
              <a:t> important de manger ensemble le 1</a:t>
            </a:r>
            <a:r>
              <a:rPr lang="en-GB" sz="2000" baseline="30000" dirty="0">
                <a:latin typeface="Segoe Print" panose="02000600000000000000" pitchFamily="2" charset="0"/>
              </a:rPr>
              <a:t>er</a:t>
            </a:r>
            <a:r>
              <a:rPr lang="en-GB" sz="2000" dirty="0">
                <a:latin typeface="Segoe Print" panose="02000600000000000000" pitchFamily="2" charset="0"/>
              </a:rPr>
              <a:t> </a:t>
            </a:r>
            <a:r>
              <a:rPr lang="en-GB" sz="2000" dirty="0" err="1">
                <a:latin typeface="Segoe Print" panose="02000600000000000000" pitchFamily="2" charset="0"/>
              </a:rPr>
              <a:t>janvier</a:t>
            </a:r>
            <a:r>
              <a:rPr lang="en-GB" sz="20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48265B-6D49-417C-98F7-46DB401783E1}"/>
              </a:ext>
            </a:extLst>
          </p:cNvPr>
          <p:cNvSpPr txBox="1"/>
          <p:nvPr/>
        </p:nvSpPr>
        <p:spPr>
          <a:xfrm>
            <a:off x="7663907" y="9550581"/>
            <a:ext cx="4554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Segoe Print" panose="02000600000000000000" pitchFamily="2" charset="0"/>
              </a:rPr>
              <a:t>Oui</a:t>
            </a:r>
            <a:r>
              <a:rPr lang="en-GB" sz="2000" dirty="0">
                <a:latin typeface="Segoe Print" panose="02000600000000000000" pitchFamily="2" charset="0"/>
              </a:rPr>
              <a:t>, nous </a:t>
            </a:r>
            <a:r>
              <a:rPr lang="en-GB" sz="2000" dirty="0" err="1">
                <a:latin typeface="Segoe Print" panose="02000600000000000000" pitchFamily="2" charset="0"/>
              </a:rPr>
              <a:t>échangeons</a:t>
            </a:r>
            <a:r>
              <a:rPr lang="en-GB" sz="2000" dirty="0">
                <a:latin typeface="Segoe Print" panose="02000600000000000000" pitchFamily="2" charset="0"/>
              </a:rPr>
              <a:t> des </a:t>
            </a:r>
            <a:r>
              <a:rPr lang="en-GB" sz="2000" dirty="0" err="1">
                <a:latin typeface="Segoe Print" panose="02000600000000000000" pitchFamily="2" charset="0"/>
              </a:rPr>
              <a:t>cadeaux</a:t>
            </a:r>
            <a:r>
              <a:rPr lang="en-GB" sz="20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026915-82EE-41F1-A890-0CD68E32AF72}"/>
              </a:ext>
            </a:extLst>
          </p:cNvPr>
          <p:cNvSpPr txBox="1"/>
          <p:nvPr/>
        </p:nvSpPr>
        <p:spPr>
          <a:xfrm>
            <a:off x="7663907" y="10711993"/>
            <a:ext cx="4554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Segoe Print" panose="02000600000000000000" pitchFamily="2" charset="0"/>
              </a:rPr>
              <a:t>Oui</a:t>
            </a:r>
            <a:r>
              <a:rPr lang="en-GB" sz="2000" dirty="0">
                <a:latin typeface="Segoe Print" panose="02000600000000000000" pitchFamily="2" charset="0"/>
              </a:rPr>
              <a:t>, et </a:t>
            </a:r>
            <a:r>
              <a:rPr lang="en-GB" sz="2000" dirty="0" err="1">
                <a:latin typeface="Segoe Print" panose="02000600000000000000" pitchFamily="2" charset="0"/>
              </a:rPr>
              <a:t>j’adore</a:t>
            </a:r>
            <a:r>
              <a:rPr lang="en-GB" sz="2000" dirty="0">
                <a:latin typeface="Segoe Print" panose="02000600000000000000" pitchFamily="2" charset="0"/>
              </a:rPr>
              <a:t> mon nouveau chapeau.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8E2A3E-21B6-4CED-B98E-5E49990742B1}"/>
              </a:ext>
            </a:extLst>
          </p:cNvPr>
          <p:cNvSpPr txBox="1"/>
          <p:nvPr/>
        </p:nvSpPr>
        <p:spPr>
          <a:xfrm>
            <a:off x="7688446" y="11293528"/>
            <a:ext cx="4554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Segoe Print" panose="02000600000000000000" pitchFamily="2" charset="0"/>
              </a:rPr>
              <a:t>Oui</a:t>
            </a:r>
            <a:r>
              <a:rPr lang="en-GB" sz="2000" dirty="0">
                <a:latin typeface="Segoe Print" panose="02000600000000000000" pitchFamily="2" charset="0"/>
              </a:rPr>
              <a:t>, tout le monde </a:t>
            </a:r>
            <a:r>
              <a:rPr lang="en-GB" sz="2000" dirty="0" err="1">
                <a:latin typeface="Segoe Print" panose="02000600000000000000" pitchFamily="2" charset="0"/>
              </a:rPr>
              <a:t>chante</a:t>
            </a:r>
            <a:r>
              <a:rPr lang="en-GB" sz="2000" dirty="0">
                <a:latin typeface="Segoe Print" panose="02000600000000000000" pitchFamily="2" charset="0"/>
              </a:rPr>
              <a:t> et </a:t>
            </a:r>
            <a:r>
              <a:rPr lang="en-GB" sz="2000" dirty="0" err="1">
                <a:latin typeface="Segoe Print" panose="02000600000000000000" pitchFamily="2" charset="0"/>
              </a:rPr>
              <a:t>danse</a:t>
            </a:r>
            <a:r>
              <a:rPr lang="en-GB" sz="2000" dirty="0">
                <a:latin typeface="Segoe Print" panose="02000600000000000000" pitchFamily="2" charset="0"/>
              </a:rPr>
              <a:t> pour </a:t>
            </a:r>
            <a:r>
              <a:rPr lang="en-GB" sz="2000" dirty="0" err="1">
                <a:latin typeface="Segoe Print" panose="02000600000000000000" pitchFamily="2" charset="0"/>
              </a:rPr>
              <a:t>célébrer</a:t>
            </a:r>
            <a:r>
              <a:rPr lang="en-GB" sz="20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402268-F54A-4281-A2C3-0921B73A2E86}"/>
              </a:ext>
            </a:extLst>
          </p:cNvPr>
          <p:cNvSpPr txBox="1"/>
          <p:nvPr/>
        </p:nvSpPr>
        <p:spPr>
          <a:xfrm>
            <a:off x="7688446" y="10130458"/>
            <a:ext cx="4554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Segoe Print" panose="02000600000000000000" pitchFamily="2" charset="0"/>
              </a:rPr>
              <a:t>Oui</a:t>
            </a:r>
            <a:r>
              <a:rPr lang="en-GB" sz="2000" dirty="0">
                <a:latin typeface="Segoe Print" panose="02000600000000000000" pitchFamily="2" charset="0"/>
              </a:rPr>
              <a:t>, </a:t>
            </a:r>
            <a:r>
              <a:rPr lang="en-GB" sz="2000" dirty="0" err="1">
                <a:latin typeface="Segoe Print" panose="02000600000000000000" pitchFamily="2" charset="0"/>
              </a:rPr>
              <a:t>quand</a:t>
            </a:r>
            <a:r>
              <a:rPr lang="en-GB" sz="2000" dirty="0">
                <a:latin typeface="Segoe Print" panose="02000600000000000000" pitchFamily="2" charset="0"/>
              </a:rPr>
              <a:t> je </a:t>
            </a:r>
            <a:r>
              <a:rPr lang="en-GB" sz="2000" dirty="0" err="1">
                <a:latin typeface="Segoe Print" panose="02000600000000000000" pitchFamily="2" charset="0"/>
              </a:rPr>
              <a:t>visite</a:t>
            </a:r>
            <a:r>
              <a:rPr lang="en-GB" sz="2000" dirty="0">
                <a:latin typeface="Segoe Print" panose="02000600000000000000" pitchFamily="2" charset="0"/>
              </a:rPr>
              <a:t> la </a:t>
            </a:r>
            <a:r>
              <a:rPr lang="en-GB" sz="2000" dirty="0" err="1">
                <a:latin typeface="Segoe Print" panose="02000600000000000000" pitchFamily="2" charset="0"/>
              </a:rPr>
              <a:t>capitale</a:t>
            </a:r>
            <a:r>
              <a:rPr lang="en-GB" sz="2000" dirty="0">
                <a:latin typeface="Segoe Print" panose="02000600000000000000" pitchFamily="2" charset="0"/>
              </a:rPr>
              <a:t> Port-au-Prince.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E520ED-9939-40A7-B0C8-59F9955EF21B}"/>
              </a:ext>
            </a:extLst>
          </p:cNvPr>
          <p:cNvSpPr txBox="1"/>
          <p:nvPr/>
        </p:nvSpPr>
        <p:spPr>
          <a:xfrm>
            <a:off x="7716066" y="8962976"/>
            <a:ext cx="4554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Segoe Print" panose="02000600000000000000" pitchFamily="2" charset="0"/>
              </a:rPr>
              <a:t>Oui</a:t>
            </a:r>
            <a:r>
              <a:rPr lang="en-GB" sz="2000" dirty="0">
                <a:latin typeface="Segoe Print" panose="02000600000000000000" pitchFamily="2" charset="0"/>
              </a:rPr>
              <a:t>, </a:t>
            </a:r>
            <a:r>
              <a:rPr lang="en-GB" sz="2000" dirty="0" err="1">
                <a:latin typeface="Segoe Print" panose="02000600000000000000" pitchFamily="2" charset="0"/>
              </a:rPr>
              <a:t>c’est</a:t>
            </a:r>
            <a:r>
              <a:rPr lang="en-GB" sz="2000" dirty="0">
                <a:latin typeface="Segoe Print" panose="02000600000000000000" pitchFamily="2" charset="0"/>
              </a:rPr>
              <a:t> </a:t>
            </a:r>
            <a:r>
              <a:rPr lang="en-GB" sz="2000" dirty="0" err="1">
                <a:latin typeface="Segoe Print" panose="02000600000000000000" pitchFamily="2" charset="0"/>
              </a:rPr>
              <a:t>une</a:t>
            </a:r>
            <a:r>
              <a:rPr lang="en-GB" sz="2000" dirty="0">
                <a:latin typeface="Segoe Print" panose="02000600000000000000" pitchFamily="2" charset="0"/>
              </a:rPr>
              <a:t> fête </a:t>
            </a:r>
            <a:r>
              <a:rPr lang="en-GB" sz="2000" dirty="0" err="1">
                <a:latin typeface="Segoe Print" panose="02000600000000000000" pitchFamily="2" charset="0"/>
              </a:rPr>
              <a:t>très</a:t>
            </a:r>
            <a:r>
              <a:rPr lang="en-GB" sz="2000" dirty="0">
                <a:latin typeface="Segoe Print" panose="02000600000000000000" pitchFamily="2" charset="0"/>
              </a:rPr>
              <a:t> </a:t>
            </a:r>
            <a:r>
              <a:rPr lang="en-GB" sz="2000" dirty="0" err="1">
                <a:latin typeface="Segoe Print" panose="02000600000000000000" pitchFamily="2" charset="0"/>
              </a:rPr>
              <a:t>importante</a:t>
            </a:r>
            <a:r>
              <a:rPr lang="en-GB" sz="2000" dirty="0">
                <a:latin typeface="Segoe Print" panose="02000600000000000000" pitchFamily="2" charset="0"/>
              </a:rPr>
              <a:t> pour </a:t>
            </a:r>
            <a:r>
              <a:rPr lang="en-GB" sz="2000" dirty="0" err="1">
                <a:latin typeface="Segoe Print" panose="02000600000000000000" pitchFamily="2" charset="0"/>
              </a:rPr>
              <a:t>moi</a:t>
            </a:r>
            <a:r>
              <a:rPr lang="en-GB" sz="20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2E639B-0C43-45A5-B646-6A752B2A0FDC}"/>
              </a:ext>
            </a:extLst>
          </p:cNvPr>
          <p:cNvSpPr txBox="1"/>
          <p:nvPr/>
        </p:nvSpPr>
        <p:spPr>
          <a:xfrm>
            <a:off x="7696068" y="11909194"/>
            <a:ext cx="4554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Segoe Print" panose="02000600000000000000" pitchFamily="2" charset="0"/>
              </a:rPr>
              <a:t>Oui</a:t>
            </a:r>
            <a:r>
              <a:rPr lang="en-GB" sz="2000" dirty="0">
                <a:latin typeface="Segoe Print" panose="02000600000000000000" pitchFamily="2" charset="0"/>
              </a:rPr>
              <a:t>, le </a:t>
            </a:r>
            <a:r>
              <a:rPr lang="en-GB" sz="2000" dirty="0" err="1">
                <a:latin typeface="Segoe Print" panose="02000600000000000000" pitchFamily="2" charset="0"/>
              </a:rPr>
              <a:t>soir</a:t>
            </a:r>
            <a:r>
              <a:rPr lang="en-GB" sz="2000" dirty="0">
                <a:latin typeface="Segoe Print" panose="02000600000000000000" pitchFamily="2" charset="0"/>
              </a:rPr>
              <a:t>. </a:t>
            </a:r>
            <a:r>
              <a:rPr lang="en-GB" sz="2000" dirty="0" err="1">
                <a:latin typeface="Segoe Print" panose="02000600000000000000" pitchFamily="2" charset="0"/>
              </a:rPr>
              <a:t>J’adore</a:t>
            </a:r>
            <a:r>
              <a:rPr lang="en-GB" sz="2000" dirty="0">
                <a:latin typeface="Segoe Print" panose="02000600000000000000" pitchFamily="2" charset="0"/>
              </a:rPr>
              <a:t> </a:t>
            </a:r>
            <a:r>
              <a:rPr lang="en-GB" sz="2000" dirty="0" err="1">
                <a:latin typeface="Segoe Print" panose="02000600000000000000" pitchFamily="2" charset="0"/>
              </a:rPr>
              <a:t>ça</a:t>
            </a:r>
            <a:r>
              <a:rPr lang="en-GB" sz="2000" dirty="0">
                <a:latin typeface="Segoe Print" panose="02000600000000000000" pitchFamily="2" charset="0"/>
              </a:rPr>
              <a:t>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0CFE3D-BE22-4A3D-80C0-A08F8D033DE1}"/>
              </a:ext>
            </a:extLst>
          </p:cNvPr>
          <p:cNvSpPr txBox="1"/>
          <p:nvPr/>
        </p:nvSpPr>
        <p:spPr>
          <a:xfrm>
            <a:off x="6737746" y="7692116"/>
            <a:ext cx="540487" cy="46166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AFA0D095-287B-40AA-A9EA-0C22609FB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6174" y="2424435"/>
            <a:ext cx="462709" cy="428729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7F689AC-3AE5-43B9-BB55-95C20DFF9A68}"/>
              </a:ext>
            </a:extLst>
          </p:cNvPr>
          <p:cNvSpPr/>
          <p:nvPr/>
        </p:nvSpPr>
        <p:spPr>
          <a:xfrm>
            <a:off x="213851" y="13364589"/>
            <a:ext cx="10636331" cy="2777196"/>
          </a:xfrm>
          <a:prstGeom prst="roundRect">
            <a:avLst>
              <a:gd name="adj" fmla="val 9000"/>
            </a:avLst>
          </a:prstGeom>
          <a:solidFill>
            <a:srgbClr val="FFFBFD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Picture 64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6B23C6CF-DF91-4FBC-9F23-9B670412F2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2" y="13969823"/>
            <a:ext cx="3052965" cy="219440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5262EBE-6D61-4A17-9D47-56DD500D93DB}"/>
              </a:ext>
            </a:extLst>
          </p:cNvPr>
          <p:cNvSpPr txBox="1"/>
          <p:nvPr/>
        </p:nvSpPr>
        <p:spPr>
          <a:xfrm>
            <a:off x="367012" y="13381718"/>
            <a:ext cx="1020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two things that are the same about New Year celebrations in Haiti and England. Now write one difference.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" name="Picture 6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E10EB811-B6BF-483E-BFD7-E7F530878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38" y="13964509"/>
            <a:ext cx="3052965" cy="2194405"/>
          </a:xfrm>
          <a:prstGeom prst="rect">
            <a:avLst/>
          </a:prstGeom>
        </p:spPr>
      </p:pic>
      <p:pic>
        <p:nvPicPr>
          <p:cNvPr id="69" name="Picture 68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258B404B-386B-4F34-9E6D-03ABC36E33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61" y="13988458"/>
            <a:ext cx="3052965" cy="219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33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0985363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78047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53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19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865E78A-AECA-4DEB-9E20-E5CB99ADA32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CustomShape 3">
            <a:extLst>
              <a:ext uri="{FF2B5EF4-FFF2-40B4-BE49-F238E27FC236}">
                <a16:creationId xmlns:a16="http://schemas.microsoft.com/office/drawing/2014/main" id="{6EEFD3B8-A144-4E00-9C45-046AE5ECE9FB}"/>
              </a:ext>
            </a:extLst>
          </p:cNvPr>
          <p:cNvSpPr/>
          <p:nvPr/>
        </p:nvSpPr>
        <p:spPr>
          <a:xfrm>
            <a:off x="72980" y="1720709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D2D3AE-C98C-41B2-AC0D-34BFCAFE0DE1}"/>
              </a:ext>
            </a:extLst>
          </p:cNvPr>
          <p:cNvGrpSpPr/>
          <p:nvPr/>
        </p:nvGrpSpPr>
        <p:grpSpPr>
          <a:xfrm>
            <a:off x="234749" y="960580"/>
            <a:ext cx="2161593" cy="852090"/>
            <a:chOff x="-3202503" y="7519765"/>
            <a:chExt cx="2161593" cy="852090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02D7609C-EDDD-482B-800D-840377AEDBC6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5" name="Picture 2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C7D65D43-11D5-49C2-BF15-08A33743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8087310-E336-4C7F-89AC-D3682C525878}"/>
              </a:ext>
            </a:extLst>
          </p:cNvPr>
          <p:cNvSpPr txBox="1"/>
          <p:nvPr/>
        </p:nvSpPr>
        <p:spPr>
          <a:xfrm>
            <a:off x="2366341" y="113511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0B7009CA-45C4-476E-8675-2ED4D3DE0C38}"/>
              </a:ext>
            </a:extLst>
          </p:cNvPr>
          <p:cNvSpPr/>
          <p:nvPr/>
        </p:nvSpPr>
        <p:spPr>
          <a:xfrm>
            <a:off x="5896610" y="1624724"/>
            <a:ext cx="6418155" cy="34164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</a:t>
            </a:r>
            <a:r>
              <a:rPr lang="en-GB" sz="20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Choose the person and write the activity.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1276A3E-03D2-4E29-9593-412BEC8FBA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6085" y="8575922"/>
            <a:ext cx="1234410" cy="1126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DC327D6-4349-47A8-8E2F-EEF432B0C579}"/>
              </a:ext>
            </a:extLst>
          </p:cNvPr>
          <p:cNvSpPr txBox="1"/>
          <p:nvPr/>
        </p:nvSpPr>
        <p:spPr>
          <a:xfrm>
            <a:off x="2246297" y="882393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CDB7868A-B6CC-4D64-AAAD-4A449B2CD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86296"/>
              </p:ext>
            </p:extLst>
          </p:nvPr>
        </p:nvGraphicFramePr>
        <p:xfrm>
          <a:off x="512823" y="9410261"/>
          <a:ext cx="10681115" cy="600126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573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problème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tâche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lourd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573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Joyeux No</a:t>
                      </a:r>
                      <a:r>
                        <a:rPr lang="az-Cyrl-AZ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ё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Bonne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année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Bonne santé 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5732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portent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3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célèbrent</a:t>
                      </a:r>
                      <a:endParaRPr lang="en-GB" sz="23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donnent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l’année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l’histoire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santé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20B327BD-E440-4A2D-A5D8-EC1E78055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588" y="11269259"/>
            <a:ext cx="1186070" cy="108036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B8C6A5A8-9791-4EC8-894C-151F7A4DA5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4" y="9540972"/>
            <a:ext cx="1186070" cy="11860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092523-ACC4-4633-BD6E-F6C0A0CACF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373" y="13434054"/>
            <a:ext cx="1162417" cy="110123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8F4664F-A79F-4F70-816B-D0FDA2E7ED6D}"/>
              </a:ext>
            </a:extLst>
          </p:cNvPr>
          <p:cNvSpPr txBox="1"/>
          <p:nvPr/>
        </p:nvSpPr>
        <p:spPr>
          <a:xfrm>
            <a:off x="1028770" y="10712733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9DF96A-0CE8-41FC-9CC3-DEC90A440F91}"/>
              </a:ext>
            </a:extLst>
          </p:cNvPr>
          <p:cNvSpPr txBox="1"/>
          <p:nvPr/>
        </p:nvSpPr>
        <p:spPr>
          <a:xfrm>
            <a:off x="1005311" y="12379519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0BEAC8-7EE6-4FEC-8E5A-AD96208DB4D2}"/>
              </a:ext>
            </a:extLst>
          </p:cNvPr>
          <p:cNvSpPr txBox="1"/>
          <p:nvPr/>
        </p:nvSpPr>
        <p:spPr>
          <a:xfrm>
            <a:off x="904588" y="1464276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44A72A-08C2-42BD-9E3F-C6482678EB58}"/>
              </a:ext>
            </a:extLst>
          </p:cNvPr>
          <p:cNvGrpSpPr/>
          <p:nvPr/>
        </p:nvGrpSpPr>
        <p:grpSpPr>
          <a:xfrm>
            <a:off x="-34730" y="8823930"/>
            <a:ext cx="2268556" cy="862054"/>
            <a:chOff x="314909" y="12083263"/>
            <a:chExt cx="2268556" cy="862054"/>
          </a:xfrm>
        </p:grpSpPr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16D3CAD5-A085-411A-83D0-E92AC8F7224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3" name="Picture 4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6BBF1EC-3145-49CC-A115-938D9ED16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D2237EB-3170-4880-95B7-E0D27770F77D}"/>
              </a:ext>
            </a:extLst>
          </p:cNvPr>
          <p:cNvSpPr txBox="1"/>
          <p:nvPr/>
        </p:nvSpPr>
        <p:spPr>
          <a:xfrm>
            <a:off x="102111" y="2151775"/>
            <a:ext cx="5706818" cy="5573770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Ask: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1) [Are you (formal) listening to]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la chanson ?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2) [Are you (formal) preparing]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des questions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3) [Are you (informal) explaining]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l’histoire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4) [Are you (formal) speaking]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à la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classe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5) [Do you (informal) like]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présentation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066897-910F-497B-BA7C-318642F83B22}"/>
              </a:ext>
            </a:extLst>
          </p:cNvPr>
          <p:cNvSpPr txBox="1"/>
          <p:nvPr/>
        </p:nvSpPr>
        <p:spPr>
          <a:xfrm>
            <a:off x="6410857" y="3706695"/>
            <a:ext cx="3637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shutting the door?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74A7A-0F17-441B-B7C5-78713B0F6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4812" y="2303596"/>
            <a:ext cx="2878209" cy="2112447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77F72DFF-CB02-46E9-99B5-FFF7D4281A2C}"/>
              </a:ext>
            </a:extLst>
          </p:cNvPr>
          <p:cNvSpPr/>
          <p:nvPr/>
        </p:nvSpPr>
        <p:spPr>
          <a:xfrm>
            <a:off x="7437774" y="2284311"/>
            <a:ext cx="1219618" cy="112366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F1D10-ACA0-4A51-8197-929D3B2B70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1435" y="2303596"/>
            <a:ext cx="2985633" cy="2248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48861-8ED9-4E39-8BB6-F6D0723A27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4892" y="4464130"/>
            <a:ext cx="2878209" cy="21608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BAE645-5EA9-407D-993E-01399E86BC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09432" y="4484710"/>
            <a:ext cx="3167631" cy="2188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C37B96-6366-49CA-A5F6-8747363194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5367" y="6520674"/>
            <a:ext cx="2985633" cy="21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37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865E78A-AECA-4DEB-9E20-E5CB99ADA32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A9311F-1A96-49F7-809E-85877556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5941" y="9226782"/>
            <a:ext cx="1234410" cy="1126549"/>
          </a:xfrm>
          <a:prstGeom prst="rect">
            <a:avLst/>
          </a:prstGeom>
        </p:spPr>
      </p:pic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3DBF9AC9-D627-4004-AF44-AD04051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279246"/>
              </p:ext>
            </p:extLst>
          </p:nvPr>
        </p:nvGraphicFramePr>
        <p:xfrm>
          <a:off x="475779" y="9890048"/>
          <a:ext cx="10681115" cy="565931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84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847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heavy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84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New Year!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 health!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847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independent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Merry Christmas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847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wear </a:t>
                      </a:r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celebrate (</a:t>
                      </a:r>
                      <a:r>
                        <a:rPr lang="en-GB" sz="23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give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84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item of clothing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people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847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party, celebration</a:t>
                      </a:r>
                      <a:endParaRPr lang="en-GB" sz="1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history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health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5E4E460-0264-47B4-AD10-AC2CB41F5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19" y="9198688"/>
            <a:ext cx="2048434" cy="8474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1CA439-34AF-4F42-BAB0-46B391C59E7F}"/>
              </a:ext>
            </a:extLst>
          </p:cNvPr>
          <p:cNvSpPr txBox="1"/>
          <p:nvPr/>
        </p:nvSpPr>
        <p:spPr>
          <a:xfrm>
            <a:off x="2186153" y="930712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6EA94B1-5576-40CC-B5B6-E7B68F929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90" y="11624844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92C026A-F55D-4C55-B96C-FD014B7BA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6" y="10036330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E23038-AE5C-4DC0-827A-383EBE904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59" y="13764160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195969-79A9-4887-AC9A-6B1CEF1E6E38}"/>
              </a:ext>
            </a:extLst>
          </p:cNvPr>
          <p:cNvSpPr txBox="1"/>
          <p:nvPr/>
        </p:nvSpPr>
        <p:spPr>
          <a:xfrm>
            <a:off x="1034652" y="11112462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6EE42A-214C-4B56-B2D6-938A4120423E}"/>
              </a:ext>
            </a:extLst>
          </p:cNvPr>
          <p:cNvSpPr txBox="1"/>
          <p:nvPr/>
        </p:nvSpPr>
        <p:spPr>
          <a:xfrm>
            <a:off x="998713" y="12735104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DE054F-C4A1-496C-A97C-BAED99A24D01}"/>
              </a:ext>
            </a:extLst>
          </p:cNvPr>
          <p:cNvSpPr txBox="1"/>
          <p:nvPr/>
        </p:nvSpPr>
        <p:spPr>
          <a:xfrm>
            <a:off x="956074" y="1497287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0843257" y="15471481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35941" y="15303820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2A57A0-FD03-41AE-BB94-BF7C35BE20A1}"/>
              </a:ext>
            </a:extLst>
          </p:cNvPr>
          <p:cNvGrpSpPr/>
          <p:nvPr/>
        </p:nvGrpSpPr>
        <p:grpSpPr>
          <a:xfrm>
            <a:off x="234749" y="960580"/>
            <a:ext cx="2161593" cy="852090"/>
            <a:chOff x="-3202503" y="7519765"/>
            <a:chExt cx="2161593" cy="852090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5E341234-37A1-430A-B5DB-3BF2A3888E70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9" name="Picture 28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658BE5FB-0CD2-4257-AC61-0262C2A5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4281252-0EC3-4068-A78A-75802FB20827}"/>
              </a:ext>
            </a:extLst>
          </p:cNvPr>
          <p:cNvSpPr txBox="1"/>
          <p:nvPr/>
        </p:nvSpPr>
        <p:spPr>
          <a:xfrm>
            <a:off x="2366341" y="113511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turn to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id="{9F87ECE2-6EEA-4D5E-8B94-88BFB97E7CF2}"/>
              </a:ext>
            </a:extLst>
          </p:cNvPr>
          <p:cNvSpPr/>
          <p:nvPr/>
        </p:nvSpPr>
        <p:spPr>
          <a:xfrm>
            <a:off x="6192509" y="1766271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3">
            <a:extLst>
              <a:ext uri="{FF2B5EF4-FFF2-40B4-BE49-F238E27FC236}">
                <a16:creationId xmlns:a16="http://schemas.microsoft.com/office/drawing/2014/main" id="{1AF2EB8D-A60E-444F-86E6-B386C6FD4CED}"/>
              </a:ext>
            </a:extLst>
          </p:cNvPr>
          <p:cNvSpPr/>
          <p:nvPr/>
        </p:nvSpPr>
        <p:spPr>
          <a:xfrm>
            <a:off x="234749" y="1777816"/>
            <a:ext cx="6418155" cy="34164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</a:t>
            </a:r>
            <a:r>
              <a:rPr lang="en-GB" sz="20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Choose the person and write the activity.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1EDCEF-3B3A-4D4D-8670-39CBD17CEFC9}"/>
              </a:ext>
            </a:extLst>
          </p:cNvPr>
          <p:cNvSpPr txBox="1"/>
          <p:nvPr/>
        </p:nvSpPr>
        <p:spPr>
          <a:xfrm>
            <a:off x="6268264" y="2140745"/>
            <a:ext cx="5923736" cy="5573770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Ask: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1) [Are you (informal) shutting]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2) [Are you (formal) asking]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des questions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3) [Are you (informal) giving]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réponse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4) [Are you (informal) organising]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les chaises?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5) [Do you (formal) correcting]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présentation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02957-4654-4CDC-9B2C-75C0DA4099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686854"/>
            <a:ext cx="3091543" cy="2144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C14F1-09BD-4EBA-BB35-E1F47253CB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4159" y="2682824"/>
            <a:ext cx="3139641" cy="22221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DFC3CDA-B49E-4F09-8C54-CA33BAE3DB0F}"/>
              </a:ext>
            </a:extLst>
          </p:cNvPr>
          <p:cNvSpPr txBox="1"/>
          <p:nvPr/>
        </p:nvSpPr>
        <p:spPr>
          <a:xfrm>
            <a:off x="682488" y="4094238"/>
            <a:ext cx="3637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listening to the song?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410992-B450-4C61-831D-C90E0E5073E4}"/>
              </a:ext>
            </a:extLst>
          </p:cNvPr>
          <p:cNvSpPr/>
          <p:nvPr/>
        </p:nvSpPr>
        <p:spPr>
          <a:xfrm>
            <a:off x="1804541" y="2542588"/>
            <a:ext cx="1219618" cy="112366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B39FB-31E7-4BED-BCE9-F591F9D120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927641"/>
            <a:ext cx="3145388" cy="2222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DB6316-9F3F-402D-9711-8C0D5C996F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7263" y="4938033"/>
            <a:ext cx="3228769" cy="2231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436829-9575-4948-AC51-C5142F79A4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5451" y="6920117"/>
            <a:ext cx="3228801" cy="2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77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FB6D49EF-DEA2-4D41-BAB2-305EE2254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408171"/>
              </p:ext>
            </p:extLst>
          </p:nvPr>
        </p:nvGraphicFramePr>
        <p:xfrm>
          <a:off x="285346" y="4379056"/>
          <a:ext cx="11673473" cy="6008180"/>
        </p:xfrm>
        <a:graphic>
          <a:graphicData uri="http://schemas.openxmlformats.org/drawingml/2006/table">
            <a:tbl>
              <a:tblPr/>
              <a:tblGrid>
                <a:gridCol w="11673473">
                  <a:extLst>
                    <a:ext uri="{9D8B030D-6E8A-4147-A177-3AD203B41FA5}">
                      <a16:colId xmlns:a16="http://schemas.microsoft.com/office/drawing/2014/main" val="11098119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S_tradnl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S_tradnl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Le six 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[1] __________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c’est 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[2] ___ ________ 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des Rois. </a:t>
                      </a: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[3] ___ ________ 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de Léa et Eugénie 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[4] ___________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galette des Rois.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 pour l’Épiphanie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et l’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[5] _______ 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des trois Rois mages à Bethléem. </a:t>
                      </a:r>
                      <a:r>
                        <a:rPr lang="es-ES_tradnl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une </a:t>
                      </a:r>
                      <a:r>
                        <a:rPr lang="es-ES_tradnl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gâteau avec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[6] 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________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(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ou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figurine) et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couronne ! 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Maintenant, pour 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[7] ________ 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‘</a:t>
                      </a:r>
                      <a:r>
                        <a:rPr lang="es-ES_tradnl" sz="2000" i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Fête des Rois’, 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 est sous la table et elle 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[8] _________ 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comment partager la galette. </a:t>
                      </a:r>
                      <a:r>
                        <a:rPr lang="es-ES_tradnl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Cette* 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[9] __________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Léa trouve la 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[10] ________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Elle porte la </a:t>
                      </a:r>
                      <a:r>
                        <a:rPr lang="es-ES_tradnl" sz="20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couronne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Elle est 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[11] _________ 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contente.            Bon</a:t>
                      </a:r>
                      <a:r>
                        <a:rPr lang="es-ES_tradnl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[12] ___________</a:t>
                      </a: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Léa !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499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394AC2-A8A6-4118-8D32-C4719E80C764}"/>
              </a:ext>
            </a:extLst>
          </p:cNvPr>
          <p:cNvSpPr/>
          <p:nvPr/>
        </p:nvSpPr>
        <p:spPr>
          <a:xfrm>
            <a:off x="361940" y="1173246"/>
            <a:ext cx="711393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103B51-041D-43DC-95E2-239F14440009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1B3E8D42-5EC7-422C-9673-18226510AEB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9F7BFDE-FF4A-496D-AF88-57785F1C8E7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213DD4-7725-4D87-A90F-57886BBCCDF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9326C6-EC0E-47C1-997D-7DE451254BAA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AC49D1F-278E-4A03-93AD-911847432218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E773BE2-9F07-4CBB-9CD3-64B114B847B8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E114161-63BB-42B2-A7EB-A44C65B99DFD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43776-32D3-4D0A-8779-F94B7E7520C5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AA7B03-6471-4F79-85FB-A7E58C15305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731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the 6</a:t>
              </a:r>
              <a:r>
                <a:rPr lang="en-GB" baseline="30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th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January in France, using negation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DA339A-6926-47B2-8F25-99D96503D827}"/>
              </a:ext>
            </a:extLst>
          </p:cNvPr>
          <p:cNvGrpSpPr/>
          <p:nvPr/>
        </p:nvGrpSpPr>
        <p:grpSpPr>
          <a:xfrm>
            <a:off x="264883" y="10717208"/>
            <a:ext cx="2268556" cy="862054"/>
            <a:chOff x="314909" y="12083263"/>
            <a:chExt cx="2268556" cy="862054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A4455D26-D685-4499-87A9-5C8DC9FE13A7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4" name="Picture 4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77834D6-4F1C-45D3-931C-59094DD64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45" name="Table 51">
            <a:extLst>
              <a:ext uri="{FF2B5EF4-FFF2-40B4-BE49-F238E27FC236}">
                <a16:creationId xmlns:a16="http://schemas.microsoft.com/office/drawing/2014/main" id="{D687EB10-5A48-41FF-A839-E65AD289F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550255"/>
              </p:ext>
            </p:extLst>
          </p:nvPr>
        </p:nvGraphicFramePr>
        <p:xfrm>
          <a:off x="260325" y="11553357"/>
          <a:ext cx="11698495" cy="1547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975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97392">
                  <a:extLst>
                    <a:ext uri="{9D8B030D-6E8A-4147-A177-3AD203B41FA5}">
                      <a16:colId xmlns:a16="http://schemas.microsoft.com/office/drawing/2014/main" val="2726011523"/>
                    </a:ext>
                  </a:extLst>
                </a:gridCol>
                <a:gridCol w="2302388">
                  <a:extLst>
                    <a:ext uri="{9D8B030D-6E8A-4147-A177-3AD203B41FA5}">
                      <a16:colId xmlns:a16="http://schemas.microsoft.com/office/drawing/2014/main" val="3487262434"/>
                    </a:ext>
                  </a:extLst>
                </a:gridCol>
              </a:tblGrid>
              <a:tr h="314227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l’année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l’histoire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partager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santé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parfois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A497DF87-A01E-456D-9735-6EAEE229C697}"/>
              </a:ext>
            </a:extLst>
          </p:cNvPr>
          <p:cNvSpPr txBox="1"/>
          <p:nvPr/>
        </p:nvSpPr>
        <p:spPr>
          <a:xfrm>
            <a:off x="2542160" y="10874609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76E9D7-888F-48E5-B640-3FC4B533D338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6001D51-7E8C-4321-B8A8-FEF090289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48" y="1970819"/>
            <a:ext cx="1630786" cy="23873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520A9AA-643F-4CB1-9C72-F8041C48F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063" y="1988724"/>
            <a:ext cx="1604513" cy="236393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6BA8ECC-527E-4722-A1F9-7AE8FD201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283" y="1988724"/>
            <a:ext cx="1641773" cy="237145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296CD93-A76D-4E1F-AB37-FDB0E20D6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0675" y="1972115"/>
            <a:ext cx="1641773" cy="24068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79B0948-FF09-4D46-964D-528BC8CED6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>
          <a:xfrm>
            <a:off x="7638879" y="3005244"/>
            <a:ext cx="1773537" cy="162877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4E2E3E-D486-4851-B156-D209AEBBCA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/>
        </p:blipFill>
        <p:spPr>
          <a:xfrm>
            <a:off x="9692010" y="3710941"/>
            <a:ext cx="1711983" cy="13978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43E78E7-7ED0-4630-A8CF-799A2D7972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326" y="4504695"/>
            <a:ext cx="2377646" cy="85351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D9C013-20FC-432D-976E-6589E2973A1E}"/>
              </a:ext>
            </a:extLst>
          </p:cNvPr>
          <p:cNvSpPr txBox="1"/>
          <p:nvPr/>
        </p:nvSpPr>
        <p:spPr>
          <a:xfrm>
            <a:off x="4695076" y="4659730"/>
            <a:ext cx="588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Le six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janvier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France</a:t>
            </a: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36ADD5D6-4DC8-46E3-8DDA-A1D1887626CF}"/>
              </a:ext>
            </a:extLst>
          </p:cNvPr>
          <p:cNvSpPr txBox="1"/>
          <p:nvPr/>
        </p:nvSpPr>
        <p:spPr>
          <a:xfrm>
            <a:off x="4695076" y="5026727"/>
            <a:ext cx="712863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Puis</a:t>
            </a:r>
            <a:r>
              <a:rPr lang="en-GB" sz="2000" dirty="0"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latin typeface="Century Gothic" panose="020B0502020202020204" pitchFamily="34" charset="0"/>
              </a:rPr>
              <a:t>prononce</a:t>
            </a:r>
            <a:r>
              <a:rPr lang="en-GB" sz="2000" dirty="0">
                <a:latin typeface="Century Gothic" panose="020B0502020202020204" pitchFamily="34" charset="0"/>
              </a:rPr>
              <a:t> le </a:t>
            </a:r>
            <a:r>
              <a:rPr lang="en-GB" sz="2000" dirty="0" err="1">
                <a:latin typeface="Century Gothic" panose="020B0502020202020204" pitchFamily="34" charset="0"/>
              </a:rPr>
              <a:t>texte</a:t>
            </a:r>
            <a:r>
              <a:rPr lang="en-GB" sz="2000" dirty="0"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Google Shape;111;p3">
            <a:extLst>
              <a:ext uri="{FF2B5EF4-FFF2-40B4-BE49-F238E27FC236}">
                <a16:creationId xmlns:a16="http://schemas.microsoft.com/office/drawing/2014/main" id="{9A93B7BE-BAA4-48F8-91D0-FD7D902A7DF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20640" y="5383591"/>
            <a:ext cx="775440" cy="775440"/>
          </a:xfrm>
          <a:prstGeom prst="rect">
            <a:avLst/>
          </a:prstGeom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D5A4C1A-CA8F-4F80-A4D6-A8F4F60791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4870" y="4507743"/>
            <a:ext cx="2048434" cy="847417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35FE797-AF70-4DEE-808B-B40C13FEC89F}"/>
              </a:ext>
            </a:extLst>
          </p:cNvPr>
          <p:cNvSpPr/>
          <p:nvPr/>
        </p:nvSpPr>
        <p:spPr>
          <a:xfrm>
            <a:off x="170357" y="13316799"/>
            <a:ext cx="11723927" cy="258987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EFAC615D-F86B-4385-9B76-90599C7A5D56}"/>
              </a:ext>
            </a:extLst>
          </p:cNvPr>
          <p:cNvSpPr txBox="1">
            <a:spLocks/>
          </p:cNvSpPr>
          <p:nvPr/>
        </p:nvSpPr>
        <p:spPr>
          <a:xfrm>
            <a:off x="9778468" y="1352355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1" name="Google Shape;170;p8" descr="Jigsaw, Puzzle, Piece, Game, Concept, Solution">
            <a:extLst>
              <a:ext uri="{FF2B5EF4-FFF2-40B4-BE49-F238E27FC236}">
                <a16:creationId xmlns:a16="http://schemas.microsoft.com/office/drawing/2014/main" id="{125969D9-CB58-4C41-B097-2E85E45A7DA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96131" y="13364617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CustomShape 3">
            <a:extLst>
              <a:ext uri="{FF2B5EF4-FFF2-40B4-BE49-F238E27FC236}">
                <a16:creationId xmlns:a16="http://schemas.microsoft.com/office/drawing/2014/main" id="{13E58283-9E1D-4FAD-BB85-F9D46ACBA4CD}"/>
              </a:ext>
            </a:extLst>
          </p:cNvPr>
          <p:cNvSpPr/>
          <p:nvPr/>
        </p:nvSpPr>
        <p:spPr>
          <a:xfrm>
            <a:off x="361940" y="13713304"/>
            <a:ext cx="9131059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In French, add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before the verb and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pas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after the verb to make the sentence negative.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9A2E59A-8A31-4405-B73A-9BF307BD03E2}"/>
              </a:ext>
            </a:extLst>
          </p:cNvPr>
          <p:cNvSpPr txBox="1">
            <a:spLocks/>
          </p:cNvSpPr>
          <p:nvPr/>
        </p:nvSpPr>
        <p:spPr>
          <a:xfrm>
            <a:off x="361940" y="13343664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Making sentences negative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476B1AC-FDF9-48E7-843F-E23473D1FCFE}"/>
              </a:ext>
            </a:extLst>
          </p:cNvPr>
          <p:cNvSpPr/>
          <p:nvPr/>
        </p:nvSpPr>
        <p:spPr>
          <a:xfrm>
            <a:off x="309803" y="14738605"/>
            <a:ext cx="1643204" cy="45788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87B237F-863D-4957-84CA-8C5B2021404C}"/>
              </a:ext>
            </a:extLst>
          </p:cNvPr>
          <p:cNvSpPr/>
          <p:nvPr/>
        </p:nvSpPr>
        <p:spPr>
          <a:xfrm>
            <a:off x="4631744" y="14738605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speak.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Google Shape;433;p6">
            <a:extLst>
              <a:ext uri="{FF2B5EF4-FFF2-40B4-BE49-F238E27FC236}">
                <a16:creationId xmlns:a16="http://schemas.microsoft.com/office/drawing/2014/main" id="{6A55247F-6F6C-47AB-BB3D-7FD924E88F72}"/>
              </a:ext>
            </a:extLst>
          </p:cNvPr>
          <p:cNvSpPr txBox="1"/>
          <p:nvPr/>
        </p:nvSpPr>
        <p:spPr>
          <a:xfrm>
            <a:off x="4202262" y="1474632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9FF9F2-59AB-43A4-9E47-8E80693E4999}"/>
              </a:ext>
            </a:extLst>
          </p:cNvPr>
          <p:cNvSpPr txBox="1"/>
          <p:nvPr/>
        </p:nvSpPr>
        <p:spPr>
          <a:xfrm>
            <a:off x="288935" y="14739144"/>
            <a:ext cx="1664072" cy="45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parle.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AC725A-953A-48F0-9EFA-131B85413DD6}"/>
              </a:ext>
            </a:extLst>
          </p:cNvPr>
          <p:cNvSpPr/>
          <p:nvPr/>
        </p:nvSpPr>
        <p:spPr>
          <a:xfrm>
            <a:off x="4588629" y="15312540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don’t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speak.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Google Shape;433;p6">
            <a:extLst>
              <a:ext uri="{FF2B5EF4-FFF2-40B4-BE49-F238E27FC236}">
                <a16:creationId xmlns:a16="http://schemas.microsoft.com/office/drawing/2014/main" id="{6B1DD71F-6E4F-4AFC-AF48-D62B3DFB653F}"/>
              </a:ext>
            </a:extLst>
          </p:cNvPr>
          <p:cNvSpPr txBox="1"/>
          <p:nvPr/>
        </p:nvSpPr>
        <p:spPr>
          <a:xfrm>
            <a:off x="4195974" y="1532140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678FE9F2-3965-467B-A046-200E9F0C6655}"/>
              </a:ext>
            </a:extLst>
          </p:cNvPr>
          <p:cNvSpPr/>
          <p:nvPr/>
        </p:nvSpPr>
        <p:spPr>
          <a:xfrm>
            <a:off x="7101052" y="14250944"/>
            <a:ext cx="4634256" cy="1308316"/>
          </a:xfrm>
          <a:prstGeom prst="wedgeRoundRectCallout">
            <a:avLst>
              <a:gd name="adj1" fmla="val -54122"/>
              <a:gd name="adj2" fmla="val 22608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latin typeface="Century Gothic" panose="020F0302020204030204"/>
              </a:rPr>
              <a:t>Ne</a:t>
            </a: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 changes to </a:t>
            </a:r>
            <a:r>
              <a:rPr lang="en-GB" sz="2000" b="1" dirty="0">
                <a:solidFill>
                  <a:schemeClr val="tx1"/>
                </a:solidFill>
                <a:latin typeface="Century Gothic" panose="020F0302020204030204"/>
              </a:rPr>
              <a:t>n’ </a:t>
            </a: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before a verb starting with a vowel (or a silent h).</a:t>
            </a:r>
          </a:p>
          <a:p>
            <a:pPr lvl="0" algn="ctr">
              <a:defRPr/>
            </a:pP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For example: je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F0302020204030204"/>
              </a:rPr>
              <a:t>n’a</a:t>
            </a:r>
            <a:r>
              <a:rPr lang="en-GB" sz="2000" dirty="0" err="1">
                <a:solidFill>
                  <a:schemeClr val="tx1"/>
                </a:solidFill>
                <a:latin typeface="Century Gothic" panose="020F0302020204030204"/>
              </a:rPr>
              <a:t>ime</a:t>
            </a: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 pas </a:t>
            </a:r>
            <a:b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</a:b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[I don’t like]</a:t>
            </a:r>
            <a:endParaRPr lang="en-GB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FE86888-C230-4DC7-A82F-6EEA64880C16}"/>
              </a:ext>
            </a:extLst>
          </p:cNvPr>
          <p:cNvSpPr/>
          <p:nvPr/>
        </p:nvSpPr>
        <p:spPr>
          <a:xfrm>
            <a:off x="309803" y="15300123"/>
            <a:ext cx="2579647" cy="42726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21A1699-29DB-442A-A18B-2C3D22E71D8C}"/>
              </a:ext>
            </a:extLst>
          </p:cNvPr>
          <p:cNvSpPr txBox="1"/>
          <p:nvPr/>
        </p:nvSpPr>
        <p:spPr>
          <a:xfrm>
            <a:off x="284102" y="15300123"/>
            <a:ext cx="2579647" cy="45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ne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parle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pas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7F584-1E7B-4E57-BE3D-5819A6782B6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9824" y="14523089"/>
            <a:ext cx="713926" cy="706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DD2EB-26F5-43A4-B9C6-9CDA429B74C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3091" y="14853306"/>
            <a:ext cx="1119154" cy="832406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D62D47B4-AC98-4BE4-B7EB-F56A3A344F76}"/>
              </a:ext>
            </a:extLst>
          </p:cNvPr>
          <p:cNvGrpSpPr/>
          <p:nvPr/>
        </p:nvGrpSpPr>
        <p:grpSpPr>
          <a:xfrm>
            <a:off x="10240977" y="15273753"/>
            <a:ext cx="912053" cy="664079"/>
            <a:chOff x="10804163" y="15567396"/>
            <a:chExt cx="912053" cy="664079"/>
          </a:xfrm>
        </p:grpSpPr>
        <p:pic>
          <p:nvPicPr>
            <p:cNvPr id="60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7FA5C112-E2D3-4DE2-9218-7D585C06B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C7ACF01-9EFF-4AE1-90D8-7925A4DDD6B1}"/>
                </a:ext>
              </a:extLst>
            </p:cNvPr>
            <p:cNvSpPr txBox="1"/>
            <p:nvPr/>
          </p:nvSpPr>
          <p:spPr>
            <a:xfrm>
              <a:off x="11011479" y="15735057"/>
              <a:ext cx="52931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797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52334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22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52524" y="106604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La fête des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Rois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53" y="6449353"/>
            <a:ext cx="2377646" cy="85351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461BDB2-590C-45B2-90DD-F11BC508581B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E671B6-F3C0-4883-A3B8-B04A8E9FAB29}"/>
              </a:ext>
            </a:extLst>
          </p:cNvPr>
          <p:cNvGrpSpPr/>
          <p:nvPr/>
        </p:nvGrpSpPr>
        <p:grpSpPr>
          <a:xfrm>
            <a:off x="161253" y="898804"/>
            <a:ext cx="2268556" cy="862054"/>
            <a:chOff x="314909" y="12083263"/>
            <a:chExt cx="2268556" cy="862054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4A8AA770-BF2B-4CA4-81E8-C1607065373F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7" name="Picture 4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8C0207E-6901-4CD0-800A-17CF6E83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D0AEDEC-17D1-4364-9D4D-2C558E037201}"/>
              </a:ext>
            </a:extLst>
          </p:cNvPr>
          <p:cNvSpPr txBox="1"/>
          <p:nvPr/>
        </p:nvSpPr>
        <p:spPr>
          <a:xfrm>
            <a:off x="274878" y="1630836"/>
            <a:ext cx="1175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latin typeface="Century gothic"/>
                <a:ea typeface="Century Gothic"/>
              </a:rPr>
              <a:t>Are the </a:t>
            </a:r>
            <a:r>
              <a:rPr lang="en-GB" sz="2400" u="sng" spc="-1" dirty="0">
                <a:latin typeface="Century gothic"/>
                <a:ea typeface="Century Gothic"/>
              </a:rPr>
              <a:t>sentences about </a:t>
            </a:r>
            <a:r>
              <a:rPr lang="en-GB" sz="2400" u="sng" spc="-1" dirty="0" err="1">
                <a:latin typeface="Century gothic"/>
                <a:ea typeface="Century Gothic"/>
              </a:rPr>
              <a:t>Eugénie</a:t>
            </a:r>
            <a:r>
              <a:rPr lang="en-GB" sz="2400" u="sng" spc="-1" dirty="0">
                <a:latin typeface="Century gothic"/>
                <a:ea typeface="Century Gothic"/>
              </a:rPr>
              <a:t> </a:t>
            </a:r>
            <a:r>
              <a:rPr lang="en-GB" sz="2400" b="1" spc="-1" dirty="0">
                <a:latin typeface="Century gothic"/>
                <a:ea typeface="Century Gothic"/>
              </a:rPr>
              <a:t>positive</a:t>
            </a:r>
            <a:r>
              <a:rPr lang="en-GB" sz="2400" spc="-1" dirty="0">
                <a:latin typeface="Century gothic"/>
                <a:ea typeface="Century Gothic"/>
              </a:rPr>
              <a:t> or </a:t>
            </a:r>
            <a:r>
              <a:rPr lang="en-GB" sz="2400" b="1" spc="-1" dirty="0">
                <a:latin typeface="Century gothic"/>
                <a:ea typeface="Century Gothic"/>
              </a:rPr>
              <a:t>negative</a:t>
            </a:r>
            <a:r>
              <a:rPr lang="en-GB" sz="2400" spc="-1" dirty="0">
                <a:latin typeface="Century gothic"/>
                <a:ea typeface="Century Gothic"/>
              </a:rPr>
              <a:t>? Write ‘</a:t>
            </a:r>
            <a:r>
              <a:rPr lang="en-GB" sz="2400" b="1" spc="-1" dirty="0">
                <a:latin typeface="Century gothic"/>
                <a:ea typeface="Century Gothic"/>
              </a:rPr>
              <a:t>ne…pas</a:t>
            </a:r>
            <a:r>
              <a:rPr lang="en-GB" sz="2400" spc="-1" dirty="0">
                <a:latin typeface="Century gothic"/>
                <a:ea typeface="Century Gothic"/>
              </a:rPr>
              <a:t>’ or ---.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14537E4-1BA5-4B7C-BEF1-0CA0DB1B7105}"/>
              </a:ext>
            </a:extLst>
          </p:cNvPr>
          <p:cNvSpPr txBox="1"/>
          <p:nvPr/>
        </p:nvSpPr>
        <p:spPr>
          <a:xfrm>
            <a:off x="5101178" y="1067797"/>
            <a:ext cx="10491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Lis le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texte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lang="en-GB" sz="2400" dirty="0"/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0E52F13C-7300-48D5-88B0-C1CF5CB3F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398071"/>
              </p:ext>
            </p:extLst>
          </p:nvPr>
        </p:nvGraphicFramePr>
        <p:xfrm>
          <a:off x="94640" y="2162398"/>
          <a:ext cx="12079332" cy="2174341"/>
        </p:xfrm>
        <a:graphic>
          <a:graphicData uri="http://schemas.openxmlformats.org/drawingml/2006/table">
            <a:tbl>
              <a:tblPr/>
              <a:tblGrid>
                <a:gridCol w="12079332">
                  <a:extLst>
                    <a:ext uri="{9D8B030D-6E8A-4147-A177-3AD203B41FA5}">
                      <a16:colId xmlns:a16="http://schemas.microsoft.com/office/drawing/2014/main" val="1109811973"/>
                    </a:ext>
                  </a:extLst>
                </a:gridCol>
              </a:tblGrid>
              <a:tr h="21743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Le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six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janvier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 La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mère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et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prépare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l’Épiphanie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et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l’arrivée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trois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Rois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mages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à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Bethléem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une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gâteau avec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(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ou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figurine) et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couronne ! 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Maintenant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célébrer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‘</a:t>
                      </a:r>
                      <a:r>
                        <a:rPr lang="es-ES_tradnl" sz="2000" b="0" i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b="0" i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b="0" i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Rois’,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sous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table et elle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décide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comment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partager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Cette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année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trouve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Elle porte la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couronne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Elle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très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contente. Bon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appétit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!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49912"/>
                  </a:ext>
                </a:extLst>
              </a:tr>
            </a:tbl>
          </a:graphicData>
        </a:graphic>
      </p:graphicFrame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9A028C2-5A1F-431A-B875-E9351AC1829B}"/>
              </a:ext>
            </a:extLst>
          </p:cNvPr>
          <p:cNvSpPr/>
          <p:nvPr/>
        </p:nvSpPr>
        <p:spPr>
          <a:xfrm>
            <a:off x="4386317" y="2264729"/>
            <a:ext cx="1182414" cy="352336"/>
          </a:xfrm>
          <a:prstGeom prst="roundRect">
            <a:avLst/>
          </a:prstGeom>
          <a:solidFill>
            <a:srgbClr val="FFFF00">
              <a:alpha val="2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CCE25D2-CD62-4A08-8C60-B1B3F755FBB4}"/>
              </a:ext>
            </a:extLst>
          </p:cNvPr>
          <p:cNvSpPr/>
          <p:nvPr/>
        </p:nvSpPr>
        <p:spPr>
          <a:xfrm>
            <a:off x="7831840" y="2272838"/>
            <a:ext cx="1106238" cy="295107"/>
          </a:xfrm>
          <a:prstGeom prst="roundRect">
            <a:avLst/>
          </a:prstGeom>
          <a:solidFill>
            <a:srgbClr val="FFFF00">
              <a:alpha val="2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4DBC8AF-C1C6-4FE3-AD14-53FF4E81FF6A}"/>
              </a:ext>
            </a:extLst>
          </p:cNvPr>
          <p:cNvSpPr/>
          <p:nvPr/>
        </p:nvSpPr>
        <p:spPr>
          <a:xfrm>
            <a:off x="3315106" y="2590468"/>
            <a:ext cx="2695079" cy="352336"/>
          </a:xfrm>
          <a:prstGeom prst="roundRect">
            <a:avLst/>
          </a:prstGeom>
          <a:solidFill>
            <a:srgbClr val="FFFF00">
              <a:alpha val="2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28D0A0A-62C8-46AB-99DE-76C4D10C071F}"/>
              </a:ext>
            </a:extLst>
          </p:cNvPr>
          <p:cNvSpPr/>
          <p:nvPr/>
        </p:nvSpPr>
        <p:spPr>
          <a:xfrm>
            <a:off x="1748076" y="3240623"/>
            <a:ext cx="1773507" cy="349293"/>
          </a:xfrm>
          <a:prstGeom prst="roundRect">
            <a:avLst/>
          </a:prstGeom>
          <a:solidFill>
            <a:srgbClr val="FFFF00">
              <a:alpha val="2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5CA212F-0C0B-483A-8CFA-C0AD2CAC29E1}"/>
              </a:ext>
            </a:extLst>
          </p:cNvPr>
          <p:cNvSpPr/>
          <p:nvPr/>
        </p:nvSpPr>
        <p:spPr>
          <a:xfrm>
            <a:off x="5748257" y="3249569"/>
            <a:ext cx="1063464" cy="340348"/>
          </a:xfrm>
          <a:prstGeom prst="roundRect">
            <a:avLst/>
          </a:prstGeom>
          <a:solidFill>
            <a:srgbClr val="FFFF00">
              <a:alpha val="2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9A3D378-F93E-48CA-B48A-26F951534D86}"/>
              </a:ext>
            </a:extLst>
          </p:cNvPr>
          <p:cNvSpPr/>
          <p:nvPr/>
        </p:nvSpPr>
        <p:spPr>
          <a:xfrm>
            <a:off x="9175199" y="3249568"/>
            <a:ext cx="1484603" cy="349292"/>
          </a:xfrm>
          <a:prstGeom prst="roundRect">
            <a:avLst/>
          </a:prstGeom>
          <a:solidFill>
            <a:srgbClr val="FFFF00">
              <a:alpha val="2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274214-6201-4E24-8CAF-46D2AA15A7F5}"/>
              </a:ext>
            </a:extLst>
          </p:cNvPr>
          <p:cNvSpPr/>
          <p:nvPr/>
        </p:nvSpPr>
        <p:spPr>
          <a:xfrm>
            <a:off x="1850602" y="3916609"/>
            <a:ext cx="2401581" cy="340348"/>
          </a:xfrm>
          <a:prstGeom prst="roundRect">
            <a:avLst/>
          </a:prstGeom>
          <a:solidFill>
            <a:srgbClr val="FFFF00">
              <a:alpha val="2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72C58E9-0D2E-417F-A93F-0ABD7DA848BD}"/>
              </a:ext>
            </a:extLst>
          </p:cNvPr>
          <p:cNvSpPr/>
          <p:nvPr/>
        </p:nvSpPr>
        <p:spPr>
          <a:xfrm>
            <a:off x="4252183" y="3892123"/>
            <a:ext cx="2868007" cy="325739"/>
          </a:xfrm>
          <a:prstGeom prst="roundRect">
            <a:avLst/>
          </a:prstGeom>
          <a:solidFill>
            <a:srgbClr val="FFFF00">
              <a:alpha val="2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BBE6BBA-090F-4E7E-8AA9-3D966E073075}"/>
              </a:ext>
            </a:extLst>
          </p:cNvPr>
          <p:cNvSpPr/>
          <p:nvPr/>
        </p:nvSpPr>
        <p:spPr>
          <a:xfrm>
            <a:off x="7126832" y="3892123"/>
            <a:ext cx="2642935" cy="364834"/>
          </a:xfrm>
          <a:prstGeom prst="roundRect">
            <a:avLst/>
          </a:prstGeom>
          <a:solidFill>
            <a:srgbClr val="FFFF00">
              <a:alpha val="2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F439BB9-174C-452F-AE18-151AFC46B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22941"/>
              </p:ext>
            </p:extLst>
          </p:nvPr>
        </p:nvGraphicFramePr>
        <p:xfrm>
          <a:off x="322317" y="4500563"/>
          <a:ext cx="1170843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910">
                  <a:extLst>
                    <a:ext uri="{9D8B030D-6E8A-4147-A177-3AD203B41FA5}">
                      <a16:colId xmlns:a16="http://schemas.microsoft.com/office/drawing/2014/main" val="2325898836"/>
                    </a:ext>
                  </a:extLst>
                </a:gridCol>
                <a:gridCol w="5105305">
                  <a:extLst>
                    <a:ext uri="{9D8B030D-6E8A-4147-A177-3AD203B41FA5}">
                      <a16:colId xmlns:a16="http://schemas.microsoft.com/office/drawing/2014/main" val="1590879730"/>
                    </a:ext>
                  </a:extLst>
                </a:gridCol>
                <a:gridCol w="683435">
                  <a:extLst>
                    <a:ext uri="{9D8B030D-6E8A-4147-A177-3AD203B41FA5}">
                      <a16:colId xmlns:a16="http://schemas.microsoft.com/office/drawing/2014/main" val="428682791"/>
                    </a:ext>
                  </a:extLst>
                </a:gridCol>
                <a:gridCol w="5170780">
                  <a:extLst>
                    <a:ext uri="{9D8B030D-6E8A-4147-A177-3AD203B41FA5}">
                      <a16:colId xmlns:a16="http://schemas.microsoft.com/office/drawing/2014/main" val="2889143158"/>
                    </a:ext>
                  </a:extLst>
                </a:gridCol>
              </a:tblGrid>
              <a:tr h="45249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        Elle ____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prépare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        Elle ____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trouve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83760"/>
                  </a:ext>
                </a:extLst>
              </a:tr>
              <a:tr h="45249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        Elle ____ arrive 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        Elle ____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porte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362138"/>
                  </a:ext>
                </a:extLst>
              </a:tr>
              <a:tr h="45249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        Elle ____ célèbre 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        Elle ____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454222"/>
                  </a:ext>
                </a:extLst>
              </a:tr>
              <a:tr h="45249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        Elle ____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décide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370691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82B63A5-77EA-42E7-B91B-18E2C8656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988" y="570797"/>
            <a:ext cx="1575952" cy="120711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05170A7-3E6E-47D9-8A62-4268EAE3FB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" y="4380573"/>
            <a:ext cx="633601" cy="990895"/>
          </a:xfrm>
          <a:prstGeom prst="rect">
            <a:avLst/>
          </a:prstGeom>
        </p:spPr>
      </p:pic>
      <p:graphicFrame>
        <p:nvGraphicFramePr>
          <p:cNvPr id="79" name="Table 2">
            <a:extLst>
              <a:ext uri="{FF2B5EF4-FFF2-40B4-BE49-F238E27FC236}">
                <a16:creationId xmlns:a16="http://schemas.microsoft.com/office/drawing/2014/main" id="{B4D2E401-3397-4A99-84F1-12862DFF5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99100"/>
              </p:ext>
            </p:extLst>
          </p:nvPr>
        </p:nvGraphicFramePr>
        <p:xfrm>
          <a:off x="274878" y="7422857"/>
          <a:ext cx="6319439" cy="4271918"/>
        </p:xfrm>
        <a:graphic>
          <a:graphicData uri="http://schemas.openxmlformats.org/drawingml/2006/table">
            <a:tbl>
              <a:tblPr/>
              <a:tblGrid>
                <a:gridCol w="76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121646418"/>
                    </a:ext>
                  </a:extLst>
                </a:gridCol>
                <a:gridCol w="4255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423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Écris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1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sing.</a:t>
                      </a:r>
                      <a:endParaRPr sz="2200" b="1" u="none" strike="noStrike" cap="non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6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6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0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2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2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pic>
        <p:nvPicPr>
          <p:cNvPr id="80" name="Picture 79" descr="Shape, arrow&#10;&#10;Description automatically generated">
            <a:extLst>
              <a:ext uri="{FF2B5EF4-FFF2-40B4-BE49-F238E27FC236}">
                <a16:creationId xmlns:a16="http://schemas.microsoft.com/office/drawing/2014/main" id="{D033CF65-ACA0-4FDF-B19A-A4C771B91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2043" y="7616779"/>
            <a:ext cx="360707" cy="334217"/>
          </a:xfrm>
          <a:prstGeom prst="rect">
            <a:avLst/>
          </a:prstGeom>
        </p:spPr>
      </p:pic>
      <p:pic>
        <p:nvPicPr>
          <p:cNvPr id="81" name="Picture 80" descr="Shape, arrow&#10;&#10;Description automatically generated">
            <a:extLst>
              <a:ext uri="{FF2B5EF4-FFF2-40B4-BE49-F238E27FC236}">
                <a16:creationId xmlns:a16="http://schemas.microsoft.com/office/drawing/2014/main" id="{8600B017-95FB-4142-92A8-7EE8380E5E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50" y="7616779"/>
            <a:ext cx="510651" cy="347083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1F0380E9-8E19-45C1-B3A3-8B3C4C4420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47" y="7338960"/>
            <a:ext cx="1235323" cy="193193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D53E2ED-4B27-4D9C-BB37-6C390CA20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96" y="7414785"/>
            <a:ext cx="1235323" cy="1931934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DDFDB231-A0CF-4FC7-AB20-6B2EDD94AFB8}"/>
              </a:ext>
            </a:extLst>
          </p:cNvPr>
          <p:cNvSpPr txBox="1"/>
          <p:nvPr/>
        </p:nvSpPr>
        <p:spPr>
          <a:xfrm>
            <a:off x="2538899" y="6653767"/>
            <a:ext cx="10491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Eugénie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changes her mind a lot! What does she say?</a:t>
            </a:r>
            <a:endParaRPr lang="en-GB" sz="2400" dirty="0"/>
          </a:p>
        </p:txBody>
      </p:sp>
      <p:pic>
        <p:nvPicPr>
          <p:cNvPr id="86" name="Picture 85" descr="Shape, arrow&#10;&#10;Description automatically generated">
            <a:extLst>
              <a:ext uri="{FF2B5EF4-FFF2-40B4-BE49-F238E27FC236}">
                <a16:creationId xmlns:a16="http://schemas.microsoft.com/office/drawing/2014/main" id="{134C9C93-A913-4A78-AD3B-A5FE83B66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750" y="8046535"/>
            <a:ext cx="360707" cy="334217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193829CC-55CE-4142-B00B-06301872482B}"/>
              </a:ext>
            </a:extLst>
          </p:cNvPr>
          <p:cNvGrpSpPr/>
          <p:nvPr/>
        </p:nvGrpSpPr>
        <p:grpSpPr>
          <a:xfrm>
            <a:off x="161253" y="11833207"/>
            <a:ext cx="2268556" cy="862054"/>
            <a:chOff x="314909" y="12083263"/>
            <a:chExt cx="2268556" cy="862054"/>
          </a:xfrm>
        </p:grpSpPr>
        <p:sp>
          <p:nvSpPr>
            <p:cNvPr id="88" name="Title 1">
              <a:extLst>
                <a:ext uri="{FF2B5EF4-FFF2-40B4-BE49-F238E27FC236}">
                  <a16:creationId xmlns:a16="http://schemas.microsoft.com/office/drawing/2014/main" id="{A4D0D56E-6CD0-495D-9877-A80CA3FEC9A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89" name="Picture 8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0677E29C-60FB-43FF-A40A-A1B64BA74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BE066EBF-5259-4D82-9F0D-C3B674EFD437}"/>
              </a:ext>
            </a:extLst>
          </p:cNvPr>
          <p:cNvSpPr txBox="1"/>
          <p:nvPr/>
        </p:nvSpPr>
        <p:spPr>
          <a:xfrm>
            <a:off x="2522729" y="11810528"/>
            <a:ext cx="10491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Lis la description et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regarde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l’image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.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vrai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?             Ce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n’est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pas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vrai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lang="en-GB" sz="2400" dirty="0"/>
          </a:p>
        </p:txBody>
      </p:sp>
      <p:graphicFrame>
        <p:nvGraphicFramePr>
          <p:cNvPr id="94" name="Table 6">
            <a:extLst>
              <a:ext uri="{FF2B5EF4-FFF2-40B4-BE49-F238E27FC236}">
                <a16:creationId xmlns:a16="http://schemas.microsoft.com/office/drawing/2014/main" id="{68E9D56B-0CD8-4D65-A025-FF8A99674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118313"/>
              </p:ext>
            </p:extLst>
          </p:nvPr>
        </p:nvGraphicFramePr>
        <p:xfrm>
          <a:off x="241785" y="12729697"/>
          <a:ext cx="11708430" cy="3345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910">
                  <a:extLst>
                    <a:ext uri="{9D8B030D-6E8A-4147-A177-3AD203B41FA5}">
                      <a16:colId xmlns:a16="http://schemas.microsoft.com/office/drawing/2014/main" val="2325898836"/>
                    </a:ext>
                  </a:extLst>
                </a:gridCol>
                <a:gridCol w="5105305">
                  <a:extLst>
                    <a:ext uri="{9D8B030D-6E8A-4147-A177-3AD203B41FA5}">
                      <a16:colId xmlns:a16="http://schemas.microsoft.com/office/drawing/2014/main" val="1590879730"/>
                    </a:ext>
                  </a:extLst>
                </a:gridCol>
                <a:gridCol w="683435">
                  <a:extLst>
                    <a:ext uri="{9D8B030D-6E8A-4147-A177-3AD203B41FA5}">
                      <a16:colId xmlns:a16="http://schemas.microsoft.com/office/drawing/2014/main" val="428682791"/>
                    </a:ext>
                  </a:extLst>
                </a:gridCol>
                <a:gridCol w="5170780">
                  <a:extLst>
                    <a:ext uri="{9D8B030D-6E8A-4147-A177-3AD203B41FA5}">
                      <a16:colId xmlns:a16="http://schemas.microsoft.com/office/drawing/2014/main" val="2889143158"/>
                    </a:ext>
                  </a:extLst>
                </a:gridCol>
              </a:tblGrid>
              <a:tr h="83647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écoute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Il parle.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83760"/>
                  </a:ext>
                </a:extLst>
              </a:tr>
              <a:tr h="83647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Elle danse.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regarde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362138"/>
                  </a:ext>
                </a:extLst>
              </a:tr>
              <a:tr h="83647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Elle mange.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étudie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454222"/>
                  </a:ext>
                </a:extLst>
              </a:tr>
              <a:tr h="83647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chante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dirty="0" err="1">
                          <a:latin typeface="Century Gothic" panose="020B0502020202020204" pitchFamily="34" charset="0"/>
                        </a:rPr>
                        <a:t>travaille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3706910"/>
                  </a:ext>
                </a:extLst>
              </a:tr>
            </a:tbl>
          </a:graphicData>
        </a:graphic>
      </p:graphicFrame>
      <p:pic>
        <p:nvPicPr>
          <p:cNvPr id="95" name="Picture 94">
            <a:extLst>
              <a:ext uri="{FF2B5EF4-FFF2-40B4-BE49-F238E27FC236}">
                <a16:creationId xmlns:a16="http://schemas.microsoft.com/office/drawing/2014/main" id="{268BD85C-637A-49BD-B509-4A07DADA1E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54" y="14421476"/>
            <a:ext cx="443969" cy="736114"/>
          </a:xfrm>
          <a:prstGeom prst="rect">
            <a:avLst/>
          </a:prstGeom>
        </p:spPr>
      </p:pic>
      <p:pic>
        <p:nvPicPr>
          <p:cNvPr id="96" name="Picture 9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D6E277-CFF9-4730-A4FC-4C480E92B3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08" y="13665532"/>
            <a:ext cx="559115" cy="55911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3700E80E-9CD8-4B85-B45E-8A0970F245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03" y="15336212"/>
            <a:ext cx="655027" cy="655027"/>
          </a:xfrm>
          <a:prstGeom prst="rect">
            <a:avLst/>
          </a:prstGeom>
        </p:spPr>
      </p:pic>
      <p:pic>
        <p:nvPicPr>
          <p:cNvPr id="98" name="Picture 97" descr="A picture containing text&#10;&#10;Description automatically generated">
            <a:extLst>
              <a:ext uri="{FF2B5EF4-FFF2-40B4-BE49-F238E27FC236}">
                <a16:creationId xmlns:a16="http://schemas.microsoft.com/office/drawing/2014/main" id="{100C899A-CB34-45D5-9322-88ED11CBCB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11" y="12899575"/>
            <a:ext cx="862054" cy="501069"/>
          </a:xfrm>
          <a:prstGeom prst="rect">
            <a:avLst/>
          </a:prstGeom>
        </p:spPr>
      </p:pic>
      <p:pic>
        <p:nvPicPr>
          <p:cNvPr id="99" name="Picture 9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4ACD1F9-EA2C-4F0F-BF4F-471AD3A72B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85" y="15301456"/>
            <a:ext cx="760309" cy="76030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12BEB50-F88F-4E50-BFDD-D4A921FCD0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40" y="13574981"/>
            <a:ext cx="813832" cy="813832"/>
          </a:xfrm>
          <a:prstGeom prst="rect">
            <a:avLst/>
          </a:prstGeom>
        </p:spPr>
      </p:pic>
      <p:pic>
        <p:nvPicPr>
          <p:cNvPr id="101" name="Picture 100" descr="A picture containing room&#10;&#10;Description automatically generated">
            <a:extLst>
              <a:ext uri="{FF2B5EF4-FFF2-40B4-BE49-F238E27FC236}">
                <a16:creationId xmlns:a16="http://schemas.microsoft.com/office/drawing/2014/main" id="{9CCE4A11-DDBA-4B64-B5B2-FE9CBDF352B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6" t="22458" b="20551"/>
          <a:stretch/>
        </p:blipFill>
        <p:spPr>
          <a:xfrm>
            <a:off x="9183213" y="12704119"/>
            <a:ext cx="611144" cy="862054"/>
          </a:xfrm>
          <a:prstGeom prst="rect">
            <a:avLst/>
          </a:prstGeom>
        </p:spPr>
      </p:pic>
      <p:pic>
        <p:nvPicPr>
          <p:cNvPr id="102" name="Picture 101" descr="A picture containing room&#10;&#10;Description automatically generated">
            <a:extLst>
              <a:ext uri="{FF2B5EF4-FFF2-40B4-BE49-F238E27FC236}">
                <a16:creationId xmlns:a16="http://schemas.microsoft.com/office/drawing/2014/main" id="{7B0441EA-D05F-406B-8B82-C31192C83A5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14959" r="36630" b="23871"/>
          <a:stretch/>
        </p:blipFill>
        <p:spPr>
          <a:xfrm>
            <a:off x="9357803" y="14402649"/>
            <a:ext cx="823928" cy="79448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AD590EBF-4AA2-451F-A39F-A3A0782EF866}"/>
              </a:ext>
            </a:extLst>
          </p:cNvPr>
          <p:cNvSpPr txBox="1"/>
          <p:nvPr/>
        </p:nvSpPr>
        <p:spPr>
          <a:xfrm>
            <a:off x="4077952" y="12934665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pic>
        <p:nvPicPr>
          <p:cNvPr id="104" name="Picture 103" descr="A picture containing logo&#10;&#10;Description automatically generated">
            <a:extLst>
              <a:ext uri="{FF2B5EF4-FFF2-40B4-BE49-F238E27FC236}">
                <a16:creationId xmlns:a16="http://schemas.microsoft.com/office/drawing/2014/main" id="{97B23E9C-4753-43F6-B3B0-9EBD607234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317" y="12196305"/>
            <a:ext cx="402785" cy="445220"/>
          </a:xfrm>
          <a:prstGeom prst="rect">
            <a:avLst/>
          </a:prstGeom>
        </p:spPr>
      </p:pic>
      <p:pic>
        <p:nvPicPr>
          <p:cNvPr id="105" name="Picture 104" descr="Icon&#10;&#10;Description automatically generated">
            <a:extLst>
              <a:ext uri="{FF2B5EF4-FFF2-40B4-BE49-F238E27FC236}">
                <a16:creationId xmlns:a16="http://schemas.microsoft.com/office/drawing/2014/main" id="{805780B3-9983-47A5-B648-87E1824EA4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70" y="12196305"/>
            <a:ext cx="402785" cy="44522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70AEAD8-A9BD-4D5C-9840-F729E26362A2}"/>
              </a:ext>
            </a:extLst>
          </p:cNvPr>
          <p:cNvGrpSpPr/>
          <p:nvPr/>
        </p:nvGrpSpPr>
        <p:grpSpPr>
          <a:xfrm>
            <a:off x="9743443" y="11935114"/>
            <a:ext cx="2161593" cy="852090"/>
            <a:chOff x="-3202503" y="7519765"/>
            <a:chExt cx="2161593" cy="852090"/>
          </a:xfrm>
        </p:grpSpPr>
        <p:sp>
          <p:nvSpPr>
            <p:cNvPr id="107" name="Title 1">
              <a:extLst>
                <a:ext uri="{FF2B5EF4-FFF2-40B4-BE49-F238E27FC236}">
                  <a16:creationId xmlns:a16="http://schemas.microsoft.com/office/drawing/2014/main" id="{19A03DA9-9F9B-4D52-BBDA-19ACF1FF351E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08" name="Picture 107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E707157E-C45A-4E9D-A1E5-BF60594F0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087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52334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7740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23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461BDB2-590C-45B2-90DD-F11BC508581B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2B0422C-87B2-434E-9637-7C3D6E52E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56" y="886661"/>
            <a:ext cx="2048434" cy="84741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EE9D996-7C3C-41F7-8B9E-BEBDB22A34FB}"/>
              </a:ext>
            </a:extLst>
          </p:cNvPr>
          <p:cNvSpPr txBox="1"/>
          <p:nvPr/>
        </p:nvSpPr>
        <p:spPr>
          <a:xfrm>
            <a:off x="2268190" y="995102"/>
            <a:ext cx="8739066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Look at the last exercise. </a:t>
            </a:r>
            <a:b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</a:b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the five negative sentences.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180706A-FA2D-424E-A222-54A0B7274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14469"/>
              </p:ext>
            </p:extLst>
          </p:nvPr>
        </p:nvGraphicFramePr>
        <p:xfrm>
          <a:off x="274878" y="1895605"/>
          <a:ext cx="81280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3389">
                  <a:extLst>
                    <a:ext uri="{9D8B030D-6E8A-4147-A177-3AD203B41FA5}">
                      <a16:colId xmlns:a16="http://schemas.microsoft.com/office/drawing/2014/main" val="1415379204"/>
                    </a:ext>
                  </a:extLst>
                </a:gridCol>
                <a:gridCol w="7344611">
                  <a:extLst>
                    <a:ext uri="{9D8B030D-6E8A-4147-A177-3AD203B41FA5}">
                      <a16:colId xmlns:a16="http://schemas.microsoft.com/office/drawing/2014/main" val="295086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Elle ne danse pas.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181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082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625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858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747992"/>
                  </a:ext>
                </a:extLst>
              </a:tr>
            </a:tbl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3359BBA5-C5C7-49A6-B66E-E2A0968B9EA8}"/>
              </a:ext>
            </a:extLst>
          </p:cNvPr>
          <p:cNvGrpSpPr/>
          <p:nvPr/>
        </p:nvGrpSpPr>
        <p:grpSpPr>
          <a:xfrm>
            <a:off x="2563601" y="4275568"/>
            <a:ext cx="2957045" cy="672351"/>
            <a:chOff x="1639842" y="1416995"/>
            <a:chExt cx="1801949" cy="409714"/>
          </a:xfrm>
        </p:grpSpPr>
        <p:sp>
          <p:nvSpPr>
            <p:cNvPr id="61" name="Google Shape;112;p3">
              <a:extLst>
                <a:ext uri="{FF2B5EF4-FFF2-40B4-BE49-F238E27FC236}">
                  <a16:creationId xmlns:a16="http://schemas.microsoft.com/office/drawing/2014/main" id="{854464A3-3B77-4CB9-880E-30DDD4F78436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C077214-0DE3-49AA-B4F6-FDF6017F389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41E3536-E7C4-4AB9-8813-578E1F4B260E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0E4AFE4-1464-4B98-BA56-51EF98E07C8D}"/>
              </a:ext>
            </a:extLst>
          </p:cNvPr>
          <p:cNvGrpSpPr/>
          <p:nvPr/>
        </p:nvGrpSpPr>
        <p:grpSpPr>
          <a:xfrm>
            <a:off x="184679" y="4200436"/>
            <a:ext cx="2268556" cy="862054"/>
            <a:chOff x="314909" y="12083263"/>
            <a:chExt cx="2268556" cy="862054"/>
          </a:xfrm>
        </p:grpSpPr>
        <p:sp>
          <p:nvSpPr>
            <p:cNvPr id="75" name="Title 1">
              <a:extLst>
                <a:ext uri="{FF2B5EF4-FFF2-40B4-BE49-F238E27FC236}">
                  <a16:creationId xmlns:a16="http://schemas.microsoft.com/office/drawing/2014/main" id="{36B83BD4-34A3-432C-BE2A-53BA5F8D2AC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76" name="Picture 7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3DDF134E-BBFC-4BF8-BE4F-266A12EA9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E01E19B1-9952-4EAC-B922-D75F958811E7}"/>
              </a:ext>
            </a:extLst>
          </p:cNvPr>
          <p:cNvSpPr txBox="1"/>
          <p:nvPr/>
        </p:nvSpPr>
        <p:spPr>
          <a:xfrm>
            <a:off x="5520646" y="4395315"/>
            <a:ext cx="372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la chanson.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5C9300D-A3B1-4ED9-90D3-BE4049396597}"/>
              </a:ext>
            </a:extLst>
          </p:cNvPr>
          <p:cNvSpPr/>
          <p:nvPr/>
        </p:nvSpPr>
        <p:spPr>
          <a:xfrm>
            <a:off x="184679" y="5084492"/>
            <a:ext cx="6096000" cy="372614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C'est la jolie fête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des Rois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mange la galette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Chez mon oncle Éloi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 maman est reine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Papa sera roi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 si j'ai la fève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couronne pour moi.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173999B-F43F-41F3-B67F-D6A5007ABA73}"/>
              </a:ext>
            </a:extLst>
          </p:cNvPr>
          <p:cNvSpPr/>
          <p:nvPr/>
        </p:nvSpPr>
        <p:spPr>
          <a:xfrm>
            <a:off x="5526064" y="4993553"/>
            <a:ext cx="6096000" cy="372711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pretty festival.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festival of the Kings (Epiphany)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eat the Epiphany cake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Century Gothic" panose="020B0502020202020204" pitchFamily="34" charset="0"/>
              </a:rPr>
              <a:t>At my uncle Éloi’s house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mum is the queen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Dad will be the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king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if I have the fève (figurine)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Century Gothic" panose="020B0502020202020204" pitchFamily="34" charset="0"/>
              </a:rPr>
              <a:t>the crown for me.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0" name="Picture 109" descr="Shape&#10;&#10;Description automatically generated">
            <a:extLst>
              <a:ext uri="{FF2B5EF4-FFF2-40B4-BE49-F238E27FC236}">
                <a16:creationId xmlns:a16="http://schemas.microsoft.com/office/drawing/2014/main" id="{FB30737F-E801-46AE-9316-7EBB7D6D5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76" y="5520313"/>
            <a:ext cx="713301" cy="485936"/>
          </a:xfrm>
          <a:prstGeom prst="rect">
            <a:avLst/>
          </a:prstGeom>
        </p:spPr>
      </p:pic>
      <p:pic>
        <p:nvPicPr>
          <p:cNvPr id="111" name="Picture 110" descr="A picture containing circle&#10;&#10;Description automatically generated">
            <a:extLst>
              <a:ext uri="{FF2B5EF4-FFF2-40B4-BE49-F238E27FC236}">
                <a16:creationId xmlns:a16="http://schemas.microsoft.com/office/drawing/2014/main" id="{873F471B-1669-4E6D-A96F-FA8A129A1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56" y="6112980"/>
            <a:ext cx="799942" cy="39763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A1096184-CF32-4AFE-A730-F404DDC39B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1284" y="7651023"/>
            <a:ext cx="290667" cy="54251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7261533-A261-48C8-B285-BC8F852768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84" y="6964936"/>
            <a:ext cx="360660" cy="603137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364FA31-F393-40B8-8465-AE12A5E6F3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39" y="8284479"/>
            <a:ext cx="745081" cy="407663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BAED768-9CF7-49BE-9582-7D5495CE4427}"/>
              </a:ext>
            </a:extLst>
          </p:cNvPr>
          <p:cNvGrpSpPr/>
          <p:nvPr/>
        </p:nvGrpSpPr>
        <p:grpSpPr>
          <a:xfrm>
            <a:off x="3868856" y="5016927"/>
            <a:ext cx="919713" cy="503386"/>
            <a:chOff x="199103" y="494279"/>
            <a:chExt cx="3431183" cy="2104280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FB7F312C-095E-4A63-AECA-AAE387ABD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C2DFBA6F-4D77-4AAB-8AC3-DBAE4DF8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118" name="Picture 117" descr="A picture containing dark&#10;&#10;Description automatically generated">
            <a:extLst>
              <a:ext uri="{FF2B5EF4-FFF2-40B4-BE49-F238E27FC236}">
                <a16:creationId xmlns:a16="http://schemas.microsoft.com/office/drawing/2014/main" id="{185D8E5D-B343-42FB-8849-0F337C2FE8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35" y="7844175"/>
            <a:ext cx="440242" cy="689731"/>
          </a:xfrm>
          <a:prstGeom prst="rect">
            <a:avLst/>
          </a:prstGeom>
        </p:spPr>
      </p:pic>
      <p:pic>
        <p:nvPicPr>
          <p:cNvPr id="119" name="Picture 1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D715260-7DDB-4BD1-B09B-6EF70D61BF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57" y="6477199"/>
            <a:ext cx="359895" cy="452520"/>
          </a:xfrm>
          <a:prstGeom prst="rect">
            <a:avLst/>
          </a:prstGeom>
        </p:spPr>
      </p:pic>
      <p:pic>
        <p:nvPicPr>
          <p:cNvPr id="121" name="Picture 120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316787D8-A38C-4630-9E0D-639CCDE64E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761" y="4344032"/>
            <a:ext cx="1394989" cy="127340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3BB6CF4-E6C9-4E1B-9244-2DE56CD8BF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7978" y="9371252"/>
            <a:ext cx="1234410" cy="1126549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BE74C7B5-499A-4D57-8396-9FA43DDE5841}"/>
              </a:ext>
            </a:extLst>
          </p:cNvPr>
          <p:cNvSpPr txBox="1"/>
          <p:nvPr/>
        </p:nvSpPr>
        <p:spPr>
          <a:xfrm>
            <a:off x="2268190" y="961926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4" name="Table 4">
            <a:extLst>
              <a:ext uri="{FF2B5EF4-FFF2-40B4-BE49-F238E27FC236}">
                <a16:creationId xmlns:a16="http://schemas.microsoft.com/office/drawing/2014/main" id="{939AC741-BF6F-4041-BCF2-00734FE13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813504"/>
              </p:ext>
            </p:extLst>
          </p:nvPr>
        </p:nvGraphicFramePr>
        <p:xfrm>
          <a:off x="534716" y="10205590"/>
          <a:ext cx="10681115" cy="5219685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4393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partageons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étudiez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93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l’exercice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4393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l’histoire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santé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393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l’année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439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partager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parfois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</a:tbl>
          </a:graphicData>
        </a:graphic>
      </p:graphicFrame>
      <p:pic>
        <p:nvPicPr>
          <p:cNvPr id="125" name="Picture 124">
            <a:extLst>
              <a:ext uri="{FF2B5EF4-FFF2-40B4-BE49-F238E27FC236}">
                <a16:creationId xmlns:a16="http://schemas.microsoft.com/office/drawing/2014/main" id="{57637543-6B7A-415A-9C9D-2D31C59756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8759" y="12518778"/>
            <a:ext cx="1186070" cy="1080360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795D9A18-AB7A-4663-AB97-3B63215E61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7" y="10504328"/>
            <a:ext cx="1186070" cy="118607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6FBCBA48-DB10-4E7E-B739-5721A0BA7F4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602" y="14323049"/>
            <a:ext cx="859157" cy="813938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06BFE999-7BE2-4E17-B666-9E20CBF565E2}"/>
              </a:ext>
            </a:extLst>
          </p:cNvPr>
          <p:cNvSpPr txBox="1"/>
          <p:nvPr/>
        </p:nvSpPr>
        <p:spPr>
          <a:xfrm>
            <a:off x="1055867" y="11725647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7444ED7-C583-4A51-981B-4BA1D114162B}"/>
              </a:ext>
            </a:extLst>
          </p:cNvPr>
          <p:cNvSpPr txBox="1"/>
          <p:nvPr/>
        </p:nvSpPr>
        <p:spPr>
          <a:xfrm>
            <a:off x="976842" y="13699509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5A39F2C-9F54-4579-BC34-CDE2E0A70DE6}"/>
              </a:ext>
            </a:extLst>
          </p:cNvPr>
          <p:cNvSpPr txBox="1"/>
          <p:nvPr/>
        </p:nvSpPr>
        <p:spPr>
          <a:xfrm>
            <a:off x="1027203" y="1504290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FC3B8E3-85BC-4D1A-9BA9-703000C9F9E6}"/>
              </a:ext>
            </a:extLst>
          </p:cNvPr>
          <p:cNvGrpSpPr/>
          <p:nvPr/>
        </p:nvGrpSpPr>
        <p:grpSpPr>
          <a:xfrm>
            <a:off x="-12837" y="9619260"/>
            <a:ext cx="2268556" cy="862054"/>
            <a:chOff x="314909" y="12083263"/>
            <a:chExt cx="2268556" cy="862054"/>
          </a:xfrm>
        </p:grpSpPr>
        <p:sp>
          <p:nvSpPr>
            <p:cNvPr id="132" name="Title 1">
              <a:extLst>
                <a:ext uri="{FF2B5EF4-FFF2-40B4-BE49-F238E27FC236}">
                  <a16:creationId xmlns:a16="http://schemas.microsoft.com/office/drawing/2014/main" id="{1D4CC452-C004-43DF-AF18-036AF31CB25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33" name="Picture 13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2C0D299-58D9-4085-BAAD-B962AEA60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963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52334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0785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24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461BDB2-590C-45B2-90DD-F11BC508581B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C82BF6A2-CE51-4DDB-AB94-F5CECEB77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810266"/>
              </p:ext>
            </p:extLst>
          </p:nvPr>
        </p:nvGraphicFramePr>
        <p:xfrm>
          <a:off x="671875" y="9996631"/>
          <a:ext cx="10681115" cy="5219685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4393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lesson, course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share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(pl) study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93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(pl)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exercise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4393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history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health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item of clothing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393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party, celebration, festival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439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study, studying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share, sharing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9D28E477-792A-4AD5-A66B-3A503676B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18" y="12309819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630DD6B-A726-4420-AA9A-006A8D1A8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6" y="10295369"/>
            <a:ext cx="1186070" cy="1186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EAE117-7913-485E-88C1-14046ECCA39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761" y="14114090"/>
            <a:ext cx="859157" cy="8139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663074-3BA4-41AD-AC50-D838041592F9}"/>
              </a:ext>
            </a:extLst>
          </p:cNvPr>
          <p:cNvSpPr txBox="1"/>
          <p:nvPr/>
        </p:nvSpPr>
        <p:spPr>
          <a:xfrm>
            <a:off x="1193026" y="1151668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A830D-0F5E-4E9C-ACA5-8FE699320CA6}"/>
              </a:ext>
            </a:extLst>
          </p:cNvPr>
          <p:cNvSpPr txBox="1"/>
          <p:nvPr/>
        </p:nvSpPr>
        <p:spPr>
          <a:xfrm>
            <a:off x="1114001" y="13490550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FCED20-0CB1-441F-94BE-EDD0B047C76B}"/>
              </a:ext>
            </a:extLst>
          </p:cNvPr>
          <p:cNvSpPr txBox="1"/>
          <p:nvPr/>
        </p:nvSpPr>
        <p:spPr>
          <a:xfrm>
            <a:off x="1164362" y="14833942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DE9DEB-8028-4841-8793-A1361827E1C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3100" y="9336060"/>
            <a:ext cx="1234410" cy="11265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4D0436-66AE-4A66-A467-B3FA33F86D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878" y="9307966"/>
            <a:ext cx="2048434" cy="8474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4FADBD-98AA-422B-8627-B5C976755F4B}"/>
              </a:ext>
            </a:extLst>
          </p:cNvPr>
          <p:cNvSpPr txBox="1"/>
          <p:nvPr/>
        </p:nvSpPr>
        <p:spPr>
          <a:xfrm>
            <a:off x="2323312" y="941640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06C77E5-EAC3-4E7E-8BC2-B9E468FE22A8}"/>
              </a:ext>
            </a:extLst>
          </p:cNvPr>
          <p:cNvSpPr/>
          <p:nvPr/>
        </p:nvSpPr>
        <p:spPr>
          <a:xfrm>
            <a:off x="220507" y="1389256"/>
            <a:ext cx="11723927" cy="458754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FF46E7D-A63A-4F97-8BDD-FFADF40B6C30}"/>
              </a:ext>
            </a:extLst>
          </p:cNvPr>
          <p:cNvSpPr txBox="1">
            <a:spLocks/>
          </p:cNvSpPr>
          <p:nvPr/>
        </p:nvSpPr>
        <p:spPr>
          <a:xfrm>
            <a:off x="9808740" y="162072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8" name="Google Shape;170;p8" descr="Jigsaw, Puzzle, Piece, Game, Concept, Solution">
            <a:extLst>
              <a:ext uri="{FF2B5EF4-FFF2-40B4-BE49-F238E27FC236}">
                <a16:creationId xmlns:a16="http://schemas.microsoft.com/office/drawing/2014/main" id="{7E5B6225-714A-4F8F-8586-215AA50AA1C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26403" y="146179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ustomShape 3">
            <a:extLst>
              <a:ext uri="{FF2B5EF4-FFF2-40B4-BE49-F238E27FC236}">
                <a16:creationId xmlns:a16="http://schemas.microsoft.com/office/drawing/2014/main" id="{49151857-8A04-4579-9337-E49AE0584587}"/>
              </a:ext>
            </a:extLst>
          </p:cNvPr>
          <p:cNvSpPr/>
          <p:nvPr/>
        </p:nvSpPr>
        <p:spPr>
          <a:xfrm>
            <a:off x="370054" y="1880296"/>
            <a:ext cx="7073554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 infinitive verb tells us the general meaning: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CE9BDCE-3CA2-483A-9F95-2E9472BAC95C}"/>
              </a:ext>
            </a:extLst>
          </p:cNvPr>
          <p:cNvSpPr txBox="1">
            <a:spLocks/>
          </p:cNvSpPr>
          <p:nvPr/>
        </p:nvSpPr>
        <p:spPr>
          <a:xfrm>
            <a:off x="389251" y="1465575"/>
            <a:ext cx="437262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Knowing who does what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D3D353D-77D2-4C03-AF59-22AF957CB394}"/>
              </a:ext>
            </a:extLst>
          </p:cNvPr>
          <p:cNvSpPr/>
          <p:nvPr/>
        </p:nvSpPr>
        <p:spPr>
          <a:xfrm>
            <a:off x="2215629" y="2322740"/>
            <a:ext cx="1670258" cy="43044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67048A-7296-42C4-B36D-84FAC56E662A}"/>
              </a:ext>
            </a:extLst>
          </p:cNvPr>
          <p:cNvSpPr/>
          <p:nvPr/>
        </p:nvSpPr>
        <p:spPr>
          <a:xfrm>
            <a:off x="4229817" y="2349343"/>
            <a:ext cx="274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celebrate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Google Shape;433;p6">
            <a:extLst>
              <a:ext uri="{FF2B5EF4-FFF2-40B4-BE49-F238E27FC236}">
                <a16:creationId xmlns:a16="http://schemas.microsoft.com/office/drawing/2014/main" id="{0177E01F-1B02-4C16-923A-48966CE9F562}"/>
              </a:ext>
            </a:extLst>
          </p:cNvPr>
          <p:cNvSpPr txBox="1"/>
          <p:nvPr/>
        </p:nvSpPr>
        <p:spPr>
          <a:xfrm>
            <a:off x="3885887" y="236477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86CABD-2D32-46D1-8B83-101515B7FCFA}"/>
              </a:ext>
            </a:extLst>
          </p:cNvPr>
          <p:cNvSpPr txBox="1"/>
          <p:nvPr/>
        </p:nvSpPr>
        <p:spPr>
          <a:xfrm>
            <a:off x="2215629" y="2297231"/>
            <a:ext cx="171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célébr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6C35647-28E1-4AD0-BA84-F205B96B04C9}"/>
              </a:ext>
            </a:extLst>
          </p:cNvPr>
          <p:cNvSpPr/>
          <p:nvPr/>
        </p:nvSpPr>
        <p:spPr>
          <a:xfrm>
            <a:off x="412090" y="2844303"/>
            <a:ext cx="9114313" cy="50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Remember! For ‘we’ with a verb, remove –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and add –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ons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6DC7341-B430-431F-BEE5-A0F88B0CB1F8}"/>
              </a:ext>
            </a:extLst>
          </p:cNvPr>
          <p:cNvSpPr/>
          <p:nvPr/>
        </p:nvSpPr>
        <p:spPr>
          <a:xfrm>
            <a:off x="574409" y="3286746"/>
            <a:ext cx="4939301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60903A-2F56-4FD2-828C-45EDA3E2F5AC}"/>
              </a:ext>
            </a:extLst>
          </p:cNvPr>
          <p:cNvSpPr/>
          <p:nvPr/>
        </p:nvSpPr>
        <p:spPr>
          <a:xfrm>
            <a:off x="6141034" y="3286746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celebrate Epiphany.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Google Shape;433;p6">
            <a:extLst>
              <a:ext uri="{FF2B5EF4-FFF2-40B4-BE49-F238E27FC236}">
                <a16:creationId xmlns:a16="http://schemas.microsoft.com/office/drawing/2014/main" id="{C5336B73-52AA-4539-B3DA-232C1C7F98F4}"/>
              </a:ext>
            </a:extLst>
          </p:cNvPr>
          <p:cNvSpPr txBox="1"/>
          <p:nvPr/>
        </p:nvSpPr>
        <p:spPr>
          <a:xfrm>
            <a:off x="5797104" y="330217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9E41BC-05E6-4CF5-BA8E-97450286FA5B}"/>
              </a:ext>
            </a:extLst>
          </p:cNvPr>
          <p:cNvSpPr txBox="1"/>
          <p:nvPr/>
        </p:nvSpPr>
        <p:spPr>
          <a:xfrm>
            <a:off x="526859" y="3261237"/>
            <a:ext cx="498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célébr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ons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la fête des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Rois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0" name="CustomShape 3">
            <a:extLst>
              <a:ext uri="{FF2B5EF4-FFF2-40B4-BE49-F238E27FC236}">
                <a16:creationId xmlns:a16="http://schemas.microsoft.com/office/drawing/2014/main" id="{15244CE8-3242-4321-AEF1-4F67BD8888C4}"/>
              </a:ext>
            </a:extLst>
          </p:cNvPr>
          <p:cNvSpPr/>
          <p:nvPr/>
        </p:nvSpPr>
        <p:spPr>
          <a:xfrm>
            <a:off x="395344" y="3729777"/>
            <a:ext cx="9695732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‘you (plural)’ with a verb, remove –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and add –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ez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D2AE88-EC5E-48BE-8987-CA1FA0D9C043}"/>
              </a:ext>
            </a:extLst>
          </p:cNvPr>
          <p:cNvSpPr/>
          <p:nvPr/>
        </p:nvSpPr>
        <p:spPr>
          <a:xfrm>
            <a:off x="557663" y="4172221"/>
            <a:ext cx="4939301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610A331-3D47-465F-A63C-B14E37691566}"/>
              </a:ext>
            </a:extLst>
          </p:cNvPr>
          <p:cNvSpPr/>
          <p:nvPr/>
        </p:nvSpPr>
        <p:spPr>
          <a:xfrm>
            <a:off x="6124288" y="4172221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(all) celebrate, too.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Google Shape;433;p6">
            <a:extLst>
              <a:ext uri="{FF2B5EF4-FFF2-40B4-BE49-F238E27FC236}">
                <a16:creationId xmlns:a16="http://schemas.microsoft.com/office/drawing/2014/main" id="{9F67C219-A923-4932-8A16-6E88F95F2AB3}"/>
              </a:ext>
            </a:extLst>
          </p:cNvPr>
          <p:cNvSpPr txBox="1"/>
          <p:nvPr/>
        </p:nvSpPr>
        <p:spPr>
          <a:xfrm>
            <a:off x="5780358" y="418765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EBAC0C-470D-4C66-9DB4-55F392D7DA06}"/>
              </a:ext>
            </a:extLst>
          </p:cNvPr>
          <p:cNvSpPr txBox="1"/>
          <p:nvPr/>
        </p:nvSpPr>
        <p:spPr>
          <a:xfrm>
            <a:off x="510113" y="4146712"/>
            <a:ext cx="498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célébr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ez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,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aussi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id="{8DEB9BA0-B6DA-4BF3-A324-969A78D79E8C}"/>
              </a:ext>
            </a:extLst>
          </p:cNvPr>
          <p:cNvSpPr/>
          <p:nvPr/>
        </p:nvSpPr>
        <p:spPr>
          <a:xfrm>
            <a:off x="389251" y="4796223"/>
            <a:ext cx="9695732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Add an ‘e’ to the nous form when the verb stem ends in –g: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7E93BDA-86AA-44C3-913C-3BFBAE063466}"/>
              </a:ext>
            </a:extLst>
          </p:cNvPr>
          <p:cNvSpPr/>
          <p:nvPr/>
        </p:nvSpPr>
        <p:spPr>
          <a:xfrm>
            <a:off x="538885" y="5288198"/>
            <a:ext cx="5672871" cy="38877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041847F-69B5-4475-BD30-0AC3420CE8A6}"/>
              </a:ext>
            </a:extLst>
          </p:cNvPr>
          <p:cNvSpPr/>
          <p:nvPr/>
        </p:nvSpPr>
        <p:spPr>
          <a:xfrm>
            <a:off x="6555686" y="5242878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share the epiphany cake.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Google Shape;433;p6">
            <a:extLst>
              <a:ext uri="{FF2B5EF4-FFF2-40B4-BE49-F238E27FC236}">
                <a16:creationId xmlns:a16="http://schemas.microsoft.com/office/drawing/2014/main" id="{F141590D-8CDC-4414-97E0-6FBBF8E5DE16}"/>
              </a:ext>
            </a:extLst>
          </p:cNvPr>
          <p:cNvSpPr txBox="1"/>
          <p:nvPr/>
        </p:nvSpPr>
        <p:spPr>
          <a:xfrm>
            <a:off x="6211756" y="525830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AFA1AD-EE36-4F31-9F8A-0860DA208BE4}"/>
              </a:ext>
            </a:extLst>
          </p:cNvPr>
          <p:cNvSpPr txBox="1"/>
          <p:nvPr/>
        </p:nvSpPr>
        <p:spPr>
          <a:xfrm>
            <a:off x="292674" y="5261587"/>
            <a:ext cx="6019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Nous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partag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eons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la galette des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Rois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F1D7A9F-1641-4515-BA0F-287C5D0996EA}"/>
              </a:ext>
            </a:extLst>
          </p:cNvPr>
          <p:cNvSpPr/>
          <p:nvPr/>
        </p:nvSpPr>
        <p:spPr>
          <a:xfrm>
            <a:off x="316124" y="6217169"/>
            <a:ext cx="11592786" cy="2777196"/>
          </a:xfrm>
          <a:prstGeom prst="roundRect">
            <a:avLst>
              <a:gd name="adj" fmla="val 9000"/>
            </a:avLst>
          </a:prstGeom>
          <a:solidFill>
            <a:srgbClr val="FFFBFD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81D34893-316F-4DC6-8937-6C0EBEB545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5" y="6822403"/>
            <a:ext cx="3327498" cy="219440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8E8C4D-4135-46A1-AA23-BFE4F5C003B5}"/>
              </a:ext>
            </a:extLst>
          </p:cNvPr>
          <p:cNvSpPr txBox="1"/>
          <p:nvPr/>
        </p:nvSpPr>
        <p:spPr>
          <a:xfrm>
            <a:off x="452765" y="6378124"/>
            <a:ext cx="1111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three favourite verbs in French, here.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" name="Picture 59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35814C63-279F-4782-B410-080D640E1F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11" y="6817089"/>
            <a:ext cx="3327498" cy="2194405"/>
          </a:xfrm>
          <a:prstGeom prst="rect">
            <a:avLst/>
          </a:prstGeom>
        </p:spPr>
      </p:pic>
      <p:pic>
        <p:nvPicPr>
          <p:cNvPr id="61" name="Picture 6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DAB8E890-1884-4D12-A702-5B7EC7095C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34" y="6841038"/>
            <a:ext cx="3327498" cy="219440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756581F-C8C6-499C-9F95-2014206AACD2}"/>
              </a:ext>
            </a:extLst>
          </p:cNvPr>
          <p:cNvSpPr txBox="1">
            <a:spLocks/>
          </p:cNvSpPr>
          <p:nvPr/>
        </p:nvSpPr>
        <p:spPr>
          <a:xfrm>
            <a:off x="10271751" y="8373044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EF92C3D-0506-4692-9E44-90D43EDB6CD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4435" y="7226897"/>
            <a:ext cx="1255885" cy="1146147"/>
          </a:xfrm>
          <a:prstGeom prst="rect">
            <a:avLst/>
          </a:prstGeom>
        </p:spPr>
      </p:pic>
      <p:pic>
        <p:nvPicPr>
          <p:cNvPr id="64" name="Picture 63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6C771430-BB29-4559-A00F-09C98AEF0E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383" y="6302176"/>
            <a:ext cx="983214" cy="9338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650F09F-1337-4490-B355-4801925588C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461"/>
          <a:stretch/>
        </p:blipFill>
        <p:spPr>
          <a:xfrm>
            <a:off x="9878238" y="3652833"/>
            <a:ext cx="1789723" cy="145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28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60620" y="1544348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25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2A9234-A95A-4E90-85F0-6D0E67684AE2}"/>
              </a:ext>
            </a:extLst>
          </p:cNvPr>
          <p:cNvSpPr/>
          <p:nvPr/>
        </p:nvSpPr>
        <p:spPr>
          <a:xfrm>
            <a:off x="361940" y="1173246"/>
            <a:ext cx="361463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9FC220-270F-441D-8A90-4697052C200C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03E507-13C3-4E39-A237-F04D5068EAB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AA5B88-B976-4207-9EE1-DEE47E675E0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3328671-9E22-4F22-8D2B-F0FC753CC9E7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78246D-102A-4F21-956E-2F38E85A894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CBEC15-FD35-4356-9578-360334E87DFE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900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Epiphany in France, using negation and </a:t>
              </a:r>
              <a:r>
                <a:rPr lang="en-GB" b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est-ce</a:t>
              </a:r>
              <a:r>
                <a:rPr lang="en-GB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que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questions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A73C23-ED1D-450D-B864-5C6B10AEE1A3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1C09B85F-30C8-47CD-9B67-F4292CD45D76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B7A9103F-6705-40F9-A23A-347E2CE54CC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DAEE26-4A3D-4204-A9C7-FC98BDC2BD64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C030728-DD63-4801-B801-60E3DC52E6E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3FEC6EE-1F00-40D8-A892-0209F2EC9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/>
        </p:blipFill>
        <p:spPr>
          <a:xfrm>
            <a:off x="5019681" y="1656311"/>
            <a:ext cx="2424900" cy="1979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37E0A-7331-4431-9074-D30C19ED7122}"/>
              </a:ext>
            </a:extLst>
          </p:cNvPr>
          <p:cNvSpPr txBox="1"/>
          <p:nvPr/>
        </p:nvSpPr>
        <p:spPr>
          <a:xfrm>
            <a:off x="4475747" y="3861188"/>
            <a:ext cx="406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egoe Print" panose="02000600000000000000" pitchFamily="2" charset="0"/>
              </a:rPr>
              <a:t>Les trois </a:t>
            </a:r>
            <a:r>
              <a:rPr lang="en-GB" sz="2400" b="1" dirty="0" err="1">
                <a:latin typeface="Segoe Print" panose="02000600000000000000" pitchFamily="2" charset="0"/>
              </a:rPr>
              <a:t>Rois</a:t>
            </a:r>
            <a:r>
              <a:rPr lang="en-GB" sz="2400" b="1" dirty="0">
                <a:latin typeface="Segoe Print" panose="02000600000000000000" pitchFamily="2" charset="0"/>
              </a:rPr>
              <a:t> mages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33E81-191B-4284-AF7B-DA0B4A3C7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160" y="2069447"/>
            <a:ext cx="1464432" cy="2189539"/>
          </a:xfrm>
          <a:prstGeom prst="rect">
            <a:avLst/>
          </a:prstGeom>
        </p:spPr>
      </p:pic>
      <p:graphicFrame>
        <p:nvGraphicFramePr>
          <p:cNvPr id="90" name="Table 13">
            <a:extLst>
              <a:ext uri="{FF2B5EF4-FFF2-40B4-BE49-F238E27FC236}">
                <a16:creationId xmlns:a16="http://schemas.microsoft.com/office/drawing/2014/main" id="{91A7AEA5-584C-42D0-A1FD-BCBC23870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907860"/>
              </p:ext>
            </p:extLst>
          </p:nvPr>
        </p:nvGraphicFramePr>
        <p:xfrm>
          <a:off x="499548" y="5400896"/>
          <a:ext cx="1569984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4992">
                  <a:extLst>
                    <a:ext uri="{9D8B030D-6E8A-4147-A177-3AD203B41FA5}">
                      <a16:colId xmlns:a16="http://schemas.microsoft.com/office/drawing/2014/main" val="2528542547"/>
                    </a:ext>
                  </a:extLst>
                </a:gridCol>
                <a:gridCol w="784992">
                  <a:extLst>
                    <a:ext uri="{9D8B030D-6E8A-4147-A177-3AD203B41FA5}">
                      <a16:colId xmlns:a16="http://schemas.microsoft.com/office/drawing/2014/main" val="1416171692"/>
                    </a:ext>
                  </a:extLst>
                </a:gridCol>
              </a:tblGrid>
              <a:tr h="30045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99275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377974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651401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580797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437306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622055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20776"/>
                  </a:ext>
                </a:extLst>
              </a:tr>
            </a:tbl>
          </a:graphicData>
        </a:graphic>
      </p:graphicFrame>
      <p:pic>
        <p:nvPicPr>
          <p:cNvPr id="94" name="Picture 93">
            <a:extLst>
              <a:ext uri="{FF2B5EF4-FFF2-40B4-BE49-F238E27FC236}">
                <a16:creationId xmlns:a16="http://schemas.microsoft.com/office/drawing/2014/main" id="{6927217C-309B-41F8-9802-E62C14DDE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26" y="4504695"/>
            <a:ext cx="2377646" cy="853514"/>
          </a:xfrm>
          <a:prstGeom prst="rect">
            <a:avLst/>
          </a:prstGeom>
        </p:spPr>
      </p:pic>
      <p:sp>
        <p:nvSpPr>
          <p:cNvPr id="95" name="Google Shape;171;p8">
            <a:extLst>
              <a:ext uri="{FF2B5EF4-FFF2-40B4-BE49-F238E27FC236}">
                <a16:creationId xmlns:a16="http://schemas.microsoft.com/office/drawing/2014/main" id="{55B8FE60-B109-4767-880E-B12382E79BC1}"/>
              </a:ext>
            </a:extLst>
          </p:cNvPr>
          <p:cNvSpPr txBox="1"/>
          <p:nvPr/>
        </p:nvSpPr>
        <p:spPr>
          <a:xfrm>
            <a:off x="2667813" y="4716203"/>
            <a:ext cx="712863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le son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Puis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pronounce le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5C0C2F45-E9EF-4CB7-B670-1CF7F2122F5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681" y="6689456"/>
            <a:ext cx="3528645" cy="19110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A1EEC4-CFDE-4730-8879-16A707D58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846415"/>
              </p:ext>
            </p:extLst>
          </p:nvPr>
        </p:nvGraphicFramePr>
        <p:xfrm>
          <a:off x="2193589" y="5400896"/>
          <a:ext cx="6914555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4555">
                  <a:extLst>
                    <a:ext uri="{9D8B030D-6E8A-4147-A177-3AD203B41FA5}">
                      <a16:colId xmlns:a16="http://schemas.microsoft.com/office/drawing/2014/main" val="701806285"/>
                    </a:ext>
                  </a:extLst>
                </a:gridCol>
              </a:tblGrid>
              <a:tr h="300454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735826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Le six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janvier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un jour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spécial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Pourqu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388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388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491476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440977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819623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508387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673433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071245"/>
                  </a:ext>
                </a:extLst>
              </a:tr>
            </a:tbl>
          </a:graphicData>
        </a:graphic>
      </p:graphicFrame>
      <p:pic>
        <p:nvPicPr>
          <p:cNvPr id="97" name="Google Shape;111;p3">
            <a:extLst>
              <a:ext uri="{FF2B5EF4-FFF2-40B4-BE49-F238E27FC236}">
                <a16:creationId xmlns:a16="http://schemas.microsoft.com/office/drawing/2014/main" id="{DA38EC1C-0938-4B5C-9637-4031AA339A4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415603" y="4526471"/>
            <a:ext cx="775440" cy="775440"/>
          </a:xfrm>
          <a:prstGeom prst="rect">
            <a:avLst/>
          </a:prstGeom>
          <a:ln>
            <a:noFill/>
          </a:ln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4C353A-5FB2-4A4C-90AD-ED1B99C4BF17}"/>
              </a:ext>
            </a:extLst>
          </p:cNvPr>
          <p:cNvGrpSpPr/>
          <p:nvPr/>
        </p:nvGrpSpPr>
        <p:grpSpPr>
          <a:xfrm>
            <a:off x="214953" y="8666535"/>
            <a:ext cx="2268556" cy="862054"/>
            <a:chOff x="314909" y="12083263"/>
            <a:chExt cx="2268556" cy="862054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DCA64E20-0DFD-4CDB-9CA3-0E0819353252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0" name="Picture 10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A7A23D4-6995-4253-8D47-BAE9C3CF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11" name="Table 51">
            <a:extLst>
              <a:ext uri="{FF2B5EF4-FFF2-40B4-BE49-F238E27FC236}">
                <a16:creationId xmlns:a16="http://schemas.microsoft.com/office/drawing/2014/main" id="{19CA3734-ADEB-47A3-986A-AE2A23DAB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7054"/>
              </p:ext>
            </p:extLst>
          </p:nvPr>
        </p:nvGraphicFramePr>
        <p:xfrm>
          <a:off x="210395" y="9502684"/>
          <a:ext cx="11698495" cy="515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0300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26017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483025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483807">
                  <a:extLst>
                    <a:ext uri="{9D8B030D-6E8A-4147-A177-3AD203B41FA5}">
                      <a16:colId xmlns:a16="http://schemas.microsoft.com/office/drawing/2014/main" val="2726011523"/>
                    </a:ext>
                  </a:extLst>
                </a:gridCol>
                <a:gridCol w="2302388">
                  <a:extLst>
                    <a:ext uri="{9D8B030D-6E8A-4147-A177-3AD203B41FA5}">
                      <a16:colId xmlns:a16="http://schemas.microsoft.com/office/drawing/2014/main" val="3487262434"/>
                    </a:ext>
                  </a:extLst>
                </a:gridCol>
              </a:tblGrid>
              <a:tr h="314227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cacher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normalement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sp>
        <p:nvSpPr>
          <p:cNvPr id="112" name="TextBox 111">
            <a:extLst>
              <a:ext uri="{FF2B5EF4-FFF2-40B4-BE49-F238E27FC236}">
                <a16:creationId xmlns:a16="http://schemas.microsoft.com/office/drawing/2014/main" id="{40495905-385C-4B13-AEA7-91A6CEFEAA81}"/>
              </a:ext>
            </a:extLst>
          </p:cNvPr>
          <p:cNvSpPr txBox="1"/>
          <p:nvPr/>
        </p:nvSpPr>
        <p:spPr>
          <a:xfrm>
            <a:off x="2492230" y="8823936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EE1E7BF-85EF-41C7-B99D-FC155A5C03EA}"/>
              </a:ext>
            </a:extLst>
          </p:cNvPr>
          <p:cNvSpPr/>
          <p:nvPr/>
        </p:nvSpPr>
        <p:spPr>
          <a:xfrm>
            <a:off x="170357" y="10186161"/>
            <a:ext cx="11723927" cy="289138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57061B21-8F36-48CB-88C5-45E0C1B89F5A}"/>
              </a:ext>
            </a:extLst>
          </p:cNvPr>
          <p:cNvSpPr txBox="1">
            <a:spLocks/>
          </p:cNvSpPr>
          <p:nvPr/>
        </p:nvSpPr>
        <p:spPr>
          <a:xfrm>
            <a:off x="9778468" y="1039291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D24E4D58-2ED1-4086-A8A2-C505893C44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96131" y="1023397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CustomShape 3">
            <a:extLst>
              <a:ext uri="{FF2B5EF4-FFF2-40B4-BE49-F238E27FC236}">
                <a16:creationId xmlns:a16="http://schemas.microsoft.com/office/drawing/2014/main" id="{8720D47C-8225-4615-B368-BCC299EFAE1E}"/>
              </a:ext>
            </a:extLst>
          </p:cNvPr>
          <p:cNvSpPr/>
          <p:nvPr/>
        </p:nvSpPr>
        <p:spPr>
          <a:xfrm>
            <a:off x="361940" y="10582666"/>
            <a:ext cx="9131059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Remember!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before the verb and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pas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after the verb to make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 French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sentence negative.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38545268-18F6-40E8-BBD1-58B35B496B5C}"/>
              </a:ext>
            </a:extLst>
          </p:cNvPr>
          <p:cNvSpPr txBox="1">
            <a:spLocks/>
          </p:cNvSpPr>
          <p:nvPr/>
        </p:nvSpPr>
        <p:spPr>
          <a:xfrm>
            <a:off x="361940" y="10213026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Making sentences negative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3E61E50-DC6F-4E99-8B2A-CB6A7A173DDF}"/>
              </a:ext>
            </a:extLst>
          </p:cNvPr>
          <p:cNvSpPr/>
          <p:nvPr/>
        </p:nvSpPr>
        <p:spPr>
          <a:xfrm>
            <a:off x="5543262" y="11467504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You’re not wearing the crown!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Google Shape;433;p6">
            <a:extLst>
              <a:ext uri="{FF2B5EF4-FFF2-40B4-BE49-F238E27FC236}">
                <a16:creationId xmlns:a16="http://schemas.microsoft.com/office/drawing/2014/main" id="{7D3EF769-D83A-4CE9-817E-3610A3B189D8}"/>
              </a:ext>
            </a:extLst>
          </p:cNvPr>
          <p:cNvSpPr txBox="1"/>
          <p:nvPr/>
        </p:nvSpPr>
        <p:spPr>
          <a:xfrm>
            <a:off x="5113780" y="1147521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Speech Bubble: Rectangle with Corners Rounded 123">
            <a:extLst>
              <a:ext uri="{FF2B5EF4-FFF2-40B4-BE49-F238E27FC236}">
                <a16:creationId xmlns:a16="http://schemas.microsoft.com/office/drawing/2014/main" id="{B9F90BA2-10E3-42EE-B1D1-3AE747C15E00}"/>
              </a:ext>
            </a:extLst>
          </p:cNvPr>
          <p:cNvSpPr/>
          <p:nvPr/>
        </p:nvSpPr>
        <p:spPr>
          <a:xfrm>
            <a:off x="1860205" y="12171294"/>
            <a:ext cx="8344229" cy="745439"/>
          </a:xfrm>
          <a:prstGeom prst="wedgeRoundRectCallout">
            <a:avLst>
              <a:gd name="adj1" fmla="val -54122"/>
              <a:gd name="adj2" fmla="val 22608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latin typeface="Century Gothic" panose="020F0302020204030204"/>
              </a:rPr>
              <a:t>Ne</a:t>
            </a: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 changes to </a:t>
            </a:r>
            <a:r>
              <a:rPr lang="en-GB" sz="2000" b="1" dirty="0">
                <a:solidFill>
                  <a:schemeClr val="tx1"/>
                </a:solidFill>
                <a:latin typeface="Century Gothic" panose="020F0302020204030204"/>
              </a:rPr>
              <a:t>n’ </a:t>
            </a: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before a verb starting with a vowel (or a silent h). For example: je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F0302020204030204"/>
              </a:rPr>
              <a:t>n’a</a:t>
            </a:r>
            <a:r>
              <a:rPr lang="en-GB" sz="2000" dirty="0" err="1">
                <a:solidFill>
                  <a:schemeClr val="tx1"/>
                </a:solidFill>
                <a:latin typeface="Century Gothic" panose="020F0302020204030204"/>
              </a:rPr>
              <a:t>ime</a:t>
            </a: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 pas [I don’t like]</a:t>
            </a:r>
            <a:endParaRPr lang="en-GB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A2C1292-7044-46C1-AB31-8075BAE50F17}"/>
              </a:ext>
            </a:extLst>
          </p:cNvPr>
          <p:cNvSpPr/>
          <p:nvPr/>
        </p:nvSpPr>
        <p:spPr>
          <a:xfrm>
            <a:off x="396404" y="11496791"/>
            <a:ext cx="4682256" cy="45986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10ABE8F-2C20-4B55-8451-6FAD5E2A512E}"/>
              </a:ext>
            </a:extLst>
          </p:cNvPr>
          <p:cNvSpPr txBox="1"/>
          <p:nvPr/>
        </p:nvSpPr>
        <p:spPr>
          <a:xfrm>
            <a:off x="378356" y="11503853"/>
            <a:ext cx="468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Tu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portes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pas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la couronne !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6C941292-BBFE-42D5-B42A-6ECEBEF270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41" y="11092978"/>
            <a:ext cx="1594735" cy="872540"/>
          </a:xfrm>
          <a:prstGeom prst="rect">
            <a:avLst/>
          </a:prstGeom>
        </p:spPr>
      </p:pic>
      <p:pic>
        <p:nvPicPr>
          <p:cNvPr id="132" name="Picture 131" descr="Shape, arrow&#10;&#10;Description automatically generated">
            <a:extLst>
              <a:ext uri="{FF2B5EF4-FFF2-40B4-BE49-F238E27FC236}">
                <a16:creationId xmlns:a16="http://schemas.microsoft.com/office/drawing/2014/main" id="{A440B8FF-2BCB-40C2-9EDB-F8911FE4CD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683" y="11192143"/>
            <a:ext cx="1268111" cy="861920"/>
          </a:xfrm>
          <a:prstGeom prst="rect">
            <a:avLst/>
          </a:prstGeom>
        </p:spPr>
      </p:pic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9E58D88A-5BA7-4227-B443-753386236974}"/>
              </a:ext>
            </a:extLst>
          </p:cNvPr>
          <p:cNvSpPr/>
          <p:nvPr/>
        </p:nvSpPr>
        <p:spPr>
          <a:xfrm>
            <a:off x="213851" y="13364589"/>
            <a:ext cx="10636331" cy="2777196"/>
          </a:xfrm>
          <a:prstGeom prst="roundRect">
            <a:avLst>
              <a:gd name="adj" fmla="val 9000"/>
            </a:avLst>
          </a:prstGeom>
          <a:solidFill>
            <a:srgbClr val="FFFBFD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" name="Picture 134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F4F2095A-9545-4C48-AF24-C7BF8AC920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264" y="14066909"/>
            <a:ext cx="3052965" cy="2194405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7C8B62EF-96E0-4D15-A5A5-00530EC161A1}"/>
              </a:ext>
            </a:extLst>
          </p:cNvPr>
          <p:cNvSpPr txBox="1"/>
          <p:nvPr/>
        </p:nvSpPr>
        <p:spPr>
          <a:xfrm>
            <a:off x="396404" y="13359275"/>
            <a:ext cx="1020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two negative sentences; one thing you are not doing now, one that your partner is not doing now.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Picture 13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9A8303D-0B54-4110-8588-DF97F6C741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70" y="14061595"/>
            <a:ext cx="3052965" cy="2194405"/>
          </a:xfrm>
          <a:prstGeom prst="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1B284D08-5B97-44F7-AF74-0D6E0FACED7E}"/>
              </a:ext>
            </a:extLst>
          </p:cNvPr>
          <p:cNvSpPr txBox="1"/>
          <p:nvPr/>
        </p:nvSpPr>
        <p:spPr>
          <a:xfrm>
            <a:off x="2754413" y="14366827"/>
            <a:ext cx="126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Je …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0FF9908-0E16-4566-A51A-05D8FBF510ED}"/>
              </a:ext>
            </a:extLst>
          </p:cNvPr>
          <p:cNvSpPr txBox="1"/>
          <p:nvPr/>
        </p:nvSpPr>
        <p:spPr>
          <a:xfrm>
            <a:off x="5795128" y="14396917"/>
            <a:ext cx="126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Tu …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91814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938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26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483791" y="1005603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Décide</a:t>
            </a:r>
            <a:r>
              <a:rPr lang="en-GB" sz="24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le </a:t>
            </a:r>
            <a:r>
              <a:rPr lang="en-GB" sz="24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reste</a:t>
            </a:r>
            <a:r>
              <a:rPr lang="en-GB" sz="24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de la phrase. </a:t>
            </a:r>
            <a:r>
              <a:rPr lang="en-GB" sz="24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24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ou</a:t>
            </a:r>
            <a:r>
              <a:rPr lang="en-GB" sz="24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86" y="898804"/>
            <a:ext cx="2274005" cy="859611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EA454C25-6465-47C4-83A8-BF00E1ECD280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0" name="Table 13">
            <a:extLst>
              <a:ext uri="{FF2B5EF4-FFF2-40B4-BE49-F238E27FC236}">
                <a16:creationId xmlns:a16="http://schemas.microsoft.com/office/drawing/2014/main" id="{2F25B941-9FA4-4585-A0F8-16B64EB5B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35652"/>
              </p:ext>
            </p:extLst>
          </p:nvPr>
        </p:nvGraphicFramePr>
        <p:xfrm>
          <a:off x="274878" y="1829778"/>
          <a:ext cx="5331838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4992">
                  <a:extLst>
                    <a:ext uri="{9D8B030D-6E8A-4147-A177-3AD203B41FA5}">
                      <a16:colId xmlns:a16="http://schemas.microsoft.com/office/drawing/2014/main" val="2528542547"/>
                    </a:ext>
                  </a:extLst>
                </a:gridCol>
                <a:gridCol w="4546846">
                  <a:extLst>
                    <a:ext uri="{9D8B030D-6E8A-4147-A177-3AD203B41FA5}">
                      <a16:colId xmlns:a16="http://schemas.microsoft.com/office/drawing/2014/main" val="1416171692"/>
                    </a:ext>
                  </a:extLst>
                </a:gridCol>
              </a:tblGrid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famille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célèbre…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377974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ne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prépare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651401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Maman cache…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580797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donne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437306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suis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622055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ne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trouve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20776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ne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suis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151883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Elle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porte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056532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Maintenant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je ne mange…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32165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9B9897-552A-4FFA-942B-D2550AE18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065403"/>
              </p:ext>
            </p:extLst>
          </p:nvPr>
        </p:nvGraphicFramePr>
        <p:xfrm>
          <a:off x="5771564" y="1829778"/>
          <a:ext cx="6145556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4625">
                  <a:extLst>
                    <a:ext uri="{9D8B030D-6E8A-4147-A177-3AD203B41FA5}">
                      <a16:colId xmlns:a16="http://schemas.microsoft.com/office/drawing/2014/main" val="1792477424"/>
                    </a:ext>
                  </a:extLst>
                </a:gridCol>
                <a:gridCol w="2700931">
                  <a:extLst>
                    <a:ext uri="{9D8B030D-6E8A-4147-A177-3AD203B41FA5}">
                      <a16:colId xmlns:a16="http://schemas.microsoft.com/office/drawing/2014/main" val="1926353474"/>
                    </a:ext>
                  </a:extLst>
                </a:gridCol>
              </a:tblGrid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 la Fête des Rois.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Fête des Rois.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859822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 la galette.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galette.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365898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fève.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 la fève.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28000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 des cadeaux.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 cadeaux.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736195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 sous la table.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sous la table.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425191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fève.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 la fève.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634274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 la reine.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reine.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473832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couronne.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 la couronne.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693129"/>
                  </a:ext>
                </a:extLst>
              </a:tr>
              <a:tr h="16691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galette !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 la galette !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353949"/>
                  </a:ext>
                </a:extLst>
              </a:tr>
            </a:tbl>
          </a:graphicData>
        </a:graphic>
      </p:graphicFrame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8A979397-E52F-43D6-B826-92CF42A90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605" y="327874"/>
            <a:ext cx="960780" cy="1502573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667FC304-7E23-408A-B718-BCCF701DF9F8}"/>
              </a:ext>
            </a:extLst>
          </p:cNvPr>
          <p:cNvSpPr txBox="1"/>
          <p:nvPr/>
        </p:nvSpPr>
        <p:spPr>
          <a:xfrm>
            <a:off x="7173650" y="1427802"/>
            <a:ext cx="778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lang="en-GB" sz="2800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02A6E56-68D6-468E-B22F-0B58B1407B52}"/>
              </a:ext>
            </a:extLst>
          </p:cNvPr>
          <p:cNvSpPr txBox="1"/>
          <p:nvPr/>
        </p:nvSpPr>
        <p:spPr>
          <a:xfrm>
            <a:off x="10261180" y="1386913"/>
            <a:ext cx="778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B</a:t>
            </a:r>
            <a:endParaRPr lang="en-GB" sz="2800" dirty="0"/>
          </a:p>
        </p:txBody>
      </p:sp>
      <p:pic>
        <p:nvPicPr>
          <p:cNvPr id="178" name="Picture 177" descr="Shape, arrow&#10;&#10;Description automatically generated">
            <a:extLst>
              <a:ext uri="{FF2B5EF4-FFF2-40B4-BE49-F238E27FC236}">
                <a16:creationId xmlns:a16="http://schemas.microsoft.com/office/drawing/2014/main" id="{2509CB07-7CE4-46EF-B7F0-BB3293900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8862" y="1829778"/>
            <a:ext cx="360707" cy="334217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6E5E5929-C769-45ED-9647-6BE2589AF9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39" y="6102633"/>
            <a:ext cx="2377646" cy="853514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B8D12C04-3DF5-46BA-B912-0A71694B1510}"/>
              </a:ext>
            </a:extLst>
          </p:cNvPr>
          <p:cNvSpPr txBox="1"/>
          <p:nvPr/>
        </p:nvSpPr>
        <p:spPr>
          <a:xfrm>
            <a:off x="2343207" y="6307047"/>
            <a:ext cx="10491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Eugénie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won’t say what is wrong.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Léa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knows – what does she say?</a:t>
            </a:r>
            <a:endParaRPr lang="en-GB" sz="24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859234C-867F-439B-B08C-A8E3AEF6D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80915"/>
              </p:ext>
            </p:extLst>
          </p:nvPr>
        </p:nvGraphicFramePr>
        <p:xfrm>
          <a:off x="274878" y="7005668"/>
          <a:ext cx="11741332" cy="3017580"/>
        </p:xfrm>
        <a:graphic>
          <a:graphicData uri="http://schemas.openxmlformats.org/drawingml/2006/table">
            <a:tbl>
              <a:tblPr/>
              <a:tblGrid>
                <a:gridCol w="519206">
                  <a:extLst>
                    <a:ext uri="{9D8B030D-6E8A-4147-A177-3AD203B41FA5}">
                      <a16:colId xmlns:a16="http://schemas.microsoft.com/office/drawing/2014/main" val="2774348986"/>
                    </a:ext>
                  </a:extLst>
                </a:gridCol>
                <a:gridCol w="5847348">
                  <a:extLst>
                    <a:ext uri="{9D8B030D-6E8A-4147-A177-3AD203B41FA5}">
                      <a16:colId xmlns:a16="http://schemas.microsoft.com/office/drawing/2014/main" val="4014722558"/>
                    </a:ext>
                  </a:extLst>
                </a:gridCol>
                <a:gridCol w="5374778">
                  <a:extLst>
                    <a:ext uri="{9D8B030D-6E8A-4147-A177-3AD203B41FA5}">
                      <a16:colId xmlns:a16="http://schemas.microsoft.com/office/drawing/2014/main" val="3671174500"/>
                    </a:ext>
                  </a:extLst>
                </a:gridCol>
              </a:tblGrid>
              <a:tr h="30713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712236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200" b="1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le gâteau.</a:t>
                      </a: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le gâteau.</a:t>
                      </a: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2903482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la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la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235660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toujours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galette avec ta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famille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toujours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galette avec ta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famille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84671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souvent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souvent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854111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la couronne.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la couronne.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753185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triste.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triste.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015722"/>
                  </a:ext>
                </a:extLst>
              </a:tr>
            </a:tbl>
          </a:graphicData>
        </a:graphic>
      </p:graphicFrame>
      <p:pic>
        <p:nvPicPr>
          <p:cNvPr id="181" name="Picture 180" descr="Shape, arrow&#10;&#10;Description automatically generated">
            <a:extLst>
              <a:ext uri="{FF2B5EF4-FFF2-40B4-BE49-F238E27FC236}">
                <a16:creationId xmlns:a16="http://schemas.microsoft.com/office/drawing/2014/main" id="{570E335C-D18A-476C-B558-211F822BC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2414" y="7433409"/>
            <a:ext cx="360707" cy="334217"/>
          </a:xfrm>
          <a:prstGeom prst="rect">
            <a:avLst/>
          </a:prstGeom>
        </p:spPr>
      </p:pic>
      <p:pic>
        <p:nvPicPr>
          <p:cNvPr id="182" name="Picture 181" descr="Logo&#10;&#10;Description automatically generated">
            <a:extLst>
              <a:ext uri="{FF2B5EF4-FFF2-40B4-BE49-F238E27FC236}">
                <a16:creationId xmlns:a16="http://schemas.microsoft.com/office/drawing/2014/main" id="{8F2C1B5F-E3B6-4F73-BFFF-734B475476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26"/>
          <a:stretch/>
        </p:blipFill>
        <p:spPr>
          <a:xfrm flipH="1">
            <a:off x="422030" y="6596396"/>
            <a:ext cx="972744" cy="85568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241F201-CB13-4095-BC6A-B31A655AD318}"/>
              </a:ext>
            </a:extLst>
          </p:cNvPr>
          <p:cNvSpPr/>
          <p:nvPr/>
        </p:nvSpPr>
        <p:spPr>
          <a:xfrm>
            <a:off x="1394774" y="6818233"/>
            <a:ext cx="948433" cy="615176"/>
          </a:xfrm>
          <a:prstGeom prst="wedgeRoundRectCallout">
            <a:avLst>
              <a:gd name="adj1" fmla="val -72747"/>
              <a:gd name="adj2" fmla="val 21971"/>
              <a:gd name="adj3" fmla="val 16667"/>
            </a:avLst>
          </a:prstGeom>
          <a:solidFill>
            <a:srgbClr val="F2F7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…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B6C14CD-949B-4970-B4F2-00F0481F94C0}"/>
              </a:ext>
            </a:extLst>
          </p:cNvPr>
          <p:cNvGrpSpPr/>
          <p:nvPr/>
        </p:nvGrpSpPr>
        <p:grpSpPr>
          <a:xfrm>
            <a:off x="2858657" y="10986896"/>
            <a:ext cx="2957045" cy="672351"/>
            <a:chOff x="1639842" y="1416995"/>
            <a:chExt cx="1801949" cy="409714"/>
          </a:xfrm>
        </p:grpSpPr>
        <p:sp>
          <p:nvSpPr>
            <p:cNvPr id="184" name="Google Shape;112;p3">
              <a:extLst>
                <a:ext uri="{FF2B5EF4-FFF2-40B4-BE49-F238E27FC236}">
                  <a16:creationId xmlns:a16="http://schemas.microsoft.com/office/drawing/2014/main" id="{E55C92D0-1FDE-4CDE-A650-6747FCF903D4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8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432D997-3CDB-40B9-B43B-E7A39729EA8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9F0B8B29-8059-4492-9232-8B04592BA2FA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DBE2F3A-93D9-451B-8A15-C980273AFF65}"/>
              </a:ext>
            </a:extLst>
          </p:cNvPr>
          <p:cNvGrpSpPr/>
          <p:nvPr/>
        </p:nvGrpSpPr>
        <p:grpSpPr>
          <a:xfrm>
            <a:off x="479735" y="10911764"/>
            <a:ext cx="2268556" cy="862054"/>
            <a:chOff x="314909" y="12083263"/>
            <a:chExt cx="2268556" cy="862054"/>
          </a:xfrm>
        </p:grpSpPr>
        <p:sp>
          <p:nvSpPr>
            <p:cNvPr id="188" name="Title 1">
              <a:extLst>
                <a:ext uri="{FF2B5EF4-FFF2-40B4-BE49-F238E27FC236}">
                  <a16:creationId xmlns:a16="http://schemas.microsoft.com/office/drawing/2014/main" id="{C7C9963F-4606-4A49-B2B5-D2F4A32EA0A8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89" name="Picture 18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3EE6CBDA-6325-44D3-9848-0017E899D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BA85B053-3B70-42E0-9EE5-ED6C276FB153}"/>
              </a:ext>
            </a:extLst>
          </p:cNvPr>
          <p:cNvSpPr txBox="1"/>
          <p:nvPr/>
        </p:nvSpPr>
        <p:spPr>
          <a:xfrm>
            <a:off x="5815702" y="11106643"/>
            <a:ext cx="372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la chanson.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0823835-1B71-453D-A9D6-C7CCC945B21E}"/>
              </a:ext>
            </a:extLst>
          </p:cNvPr>
          <p:cNvSpPr/>
          <p:nvPr/>
        </p:nvSpPr>
        <p:spPr>
          <a:xfrm>
            <a:off x="479735" y="11795820"/>
            <a:ext cx="6096000" cy="372614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C'est la jolie fête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des Rois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mange la galette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Chez mon oncle Éloi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 maman est reine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Papa sera roi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 si j'ai la fève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couronne pour moi.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F136650A-A5EE-4A61-A833-279D6CDDA710}"/>
              </a:ext>
            </a:extLst>
          </p:cNvPr>
          <p:cNvSpPr/>
          <p:nvPr/>
        </p:nvSpPr>
        <p:spPr>
          <a:xfrm>
            <a:off x="5821120" y="11704881"/>
            <a:ext cx="6096000" cy="372711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pretty festival.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festival of the Kings (Epiphany)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eat the Epiphany cake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Century Gothic" panose="020B0502020202020204" pitchFamily="34" charset="0"/>
              </a:rPr>
              <a:t>At my uncle Éloi’s house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mum is the queen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Dad will be the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king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if I have the fève (figurine)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Century Gothic" panose="020B0502020202020204" pitchFamily="34" charset="0"/>
              </a:rPr>
              <a:t>the crown for me.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3" name="Picture 192" descr="Shape&#10;&#10;Description automatically generated">
            <a:extLst>
              <a:ext uri="{FF2B5EF4-FFF2-40B4-BE49-F238E27FC236}">
                <a16:creationId xmlns:a16="http://schemas.microsoft.com/office/drawing/2014/main" id="{55EC68B3-A111-40E1-8995-06214F391F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32" y="12231641"/>
            <a:ext cx="713301" cy="485936"/>
          </a:xfrm>
          <a:prstGeom prst="rect">
            <a:avLst/>
          </a:prstGeom>
        </p:spPr>
      </p:pic>
      <p:pic>
        <p:nvPicPr>
          <p:cNvPr id="194" name="Picture 193" descr="A picture containing circle&#10;&#10;Description automatically generated">
            <a:extLst>
              <a:ext uri="{FF2B5EF4-FFF2-40B4-BE49-F238E27FC236}">
                <a16:creationId xmlns:a16="http://schemas.microsoft.com/office/drawing/2014/main" id="{6293F83E-BB1C-4FA2-9460-E7E67CA452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12" y="12824308"/>
            <a:ext cx="799942" cy="397632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1870B0A9-AC79-4012-98DE-689917EF68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6340" y="14362351"/>
            <a:ext cx="290667" cy="542517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03CF57B2-97C8-4FB9-AD61-57F066145F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40" y="13676264"/>
            <a:ext cx="360660" cy="603137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88B43C47-B138-4F73-BF17-854DE134A2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95" y="14995807"/>
            <a:ext cx="745081" cy="407663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29423D6-41E7-47DA-BB7D-D4B4CA53298A}"/>
              </a:ext>
            </a:extLst>
          </p:cNvPr>
          <p:cNvGrpSpPr/>
          <p:nvPr/>
        </p:nvGrpSpPr>
        <p:grpSpPr>
          <a:xfrm>
            <a:off x="4163912" y="11728255"/>
            <a:ext cx="919713" cy="503386"/>
            <a:chOff x="199103" y="494279"/>
            <a:chExt cx="3431183" cy="2104280"/>
          </a:xfrm>
        </p:grpSpPr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B98B7D35-8513-4D74-A7F5-0E1C7503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FE162DC6-BE63-491E-ACB2-677FF04AA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201" name="Picture 200" descr="A picture containing dark&#10;&#10;Description automatically generated">
            <a:extLst>
              <a:ext uri="{FF2B5EF4-FFF2-40B4-BE49-F238E27FC236}">
                <a16:creationId xmlns:a16="http://schemas.microsoft.com/office/drawing/2014/main" id="{18E93B45-1757-47C0-BFE0-A5C1D59A90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91" y="14555503"/>
            <a:ext cx="440242" cy="689731"/>
          </a:xfrm>
          <a:prstGeom prst="rect">
            <a:avLst/>
          </a:prstGeom>
        </p:spPr>
      </p:pic>
      <p:pic>
        <p:nvPicPr>
          <p:cNvPr id="202" name="Picture 20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6221CF8-8218-48AB-9854-D3EDAA19ED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13" y="13188527"/>
            <a:ext cx="359895" cy="452520"/>
          </a:xfrm>
          <a:prstGeom prst="rect">
            <a:avLst/>
          </a:prstGeom>
        </p:spPr>
      </p:pic>
      <p:pic>
        <p:nvPicPr>
          <p:cNvPr id="203" name="Picture 202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D9C1C762-60FF-4398-85DE-18FC86B929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817" y="11055360"/>
            <a:ext cx="1394989" cy="127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6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EA454C25-6465-47C4-83A8-BF00E1ECD280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5" name="Table 4">
            <a:extLst>
              <a:ext uri="{FF2B5EF4-FFF2-40B4-BE49-F238E27FC236}">
                <a16:creationId xmlns:a16="http://schemas.microsoft.com/office/drawing/2014/main" id="{FDD51EF0-250D-4733-8133-5AD6B6DD0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190320"/>
              </p:ext>
            </p:extLst>
          </p:nvPr>
        </p:nvGraphicFramePr>
        <p:xfrm>
          <a:off x="655204" y="9556832"/>
          <a:ext cx="10681115" cy="657701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blond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3957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cheveu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le/la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médecin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animaux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vœux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360011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cheval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chevaux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l’animal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feu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vœu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9395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cacher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normalement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90E7DBE-0E8D-43E3-9010-25F11BCD7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07" y="12709064"/>
            <a:ext cx="1186070" cy="108036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2177469-8480-4E3F-8625-956486A0B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7" y="10120003"/>
            <a:ext cx="1186070" cy="11860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FB7052C-8FCB-4117-9F80-BAA2B213CA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5364" y="15072644"/>
            <a:ext cx="859157" cy="8139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72130D-E9C3-4B0C-AFA5-808296E19F03}"/>
              </a:ext>
            </a:extLst>
          </p:cNvPr>
          <p:cNvSpPr txBox="1"/>
          <p:nvPr/>
        </p:nvSpPr>
        <p:spPr>
          <a:xfrm>
            <a:off x="1102629" y="1135985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6B213D-8CE7-4761-A0E6-CF64C7A8CEB1}"/>
              </a:ext>
            </a:extLst>
          </p:cNvPr>
          <p:cNvSpPr txBox="1"/>
          <p:nvPr/>
        </p:nvSpPr>
        <p:spPr>
          <a:xfrm>
            <a:off x="1102630" y="1411393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3A6D15-8E63-4346-8E17-F87B0643C436}"/>
              </a:ext>
            </a:extLst>
          </p:cNvPr>
          <p:cNvSpPr txBox="1"/>
          <p:nvPr/>
        </p:nvSpPr>
        <p:spPr>
          <a:xfrm>
            <a:off x="1237965" y="1579249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728D2F-5B8E-4288-9465-5F97D23E6F0B}"/>
              </a:ext>
            </a:extLst>
          </p:cNvPr>
          <p:cNvSpPr txBox="1"/>
          <p:nvPr/>
        </p:nvSpPr>
        <p:spPr>
          <a:xfrm>
            <a:off x="2451027" y="899699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54B3915-E75D-47CC-8386-F816E4B28230}"/>
              </a:ext>
            </a:extLst>
          </p:cNvPr>
          <p:cNvGrpSpPr/>
          <p:nvPr/>
        </p:nvGrpSpPr>
        <p:grpSpPr>
          <a:xfrm>
            <a:off x="170000" y="8996996"/>
            <a:ext cx="2268556" cy="862054"/>
            <a:chOff x="314909" y="12083263"/>
            <a:chExt cx="2268556" cy="862054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10C65A2-DB70-4846-9C0D-5A74D2451C2D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5" name="Picture 3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F4744BC-2363-46D7-8905-FBB41AAB6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07FF5446-85E3-43A5-B54E-B300395C54A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2059" y="8927708"/>
            <a:ext cx="1234410" cy="1126549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B9CAE9E-6108-44B3-A5B5-02279B988530}"/>
              </a:ext>
            </a:extLst>
          </p:cNvPr>
          <p:cNvSpPr/>
          <p:nvPr/>
        </p:nvSpPr>
        <p:spPr>
          <a:xfrm>
            <a:off x="233134" y="1007781"/>
            <a:ext cx="11723927" cy="368704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B1E52E5-6EB2-41AC-8A33-A02E920B7F1D}"/>
              </a:ext>
            </a:extLst>
          </p:cNvPr>
          <p:cNvSpPr txBox="1">
            <a:spLocks/>
          </p:cNvSpPr>
          <p:nvPr/>
        </p:nvSpPr>
        <p:spPr>
          <a:xfrm>
            <a:off x="9841245" y="121453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CB5D2C9C-95F3-4E4F-9F46-D0EE317ADEA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58908" y="105559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8D47AAD1-6D0D-4D0E-A226-876349F73269}"/>
              </a:ext>
            </a:extLst>
          </p:cNvPr>
          <p:cNvSpPr txBox="1">
            <a:spLocks/>
          </p:cNvSpPr>
          <p:nvPr/>
        </p:nvSpPr>
        <p:spPr>
          <a:xfrm>
            <a:off x="424717" y="1034646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Asking questions using Est-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que…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2F36A41-810D-45DE-9426-B3F815C369AC}"/>
              </a:ext>
            </a:extLst>
          </p:cNvPr>
          <p:cNvSpPr/>
          <p:nvPr/>
        </p:nvSpPr>
        <p:spPr>
          <a:xfrm>
            <a:off x="2718405" y="1490995"/>
            <a:ext cx="5023078" cy="524385"/>
          </a:xfrm>
          <a:prstGeom prst="roundRect">
            <a:avLst/>
          </a:prstGeom>
          <a:solidFill>
            <a:srgbClr val="F2F7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07B0BF0-7265-46AE-B216-E65301662D2D}"/>
              </a:ext>
            </a:extLst>
          </p:cNvPr>
          <p:cNvSpPr/>
          <p:nvPr/>
        </p:nvSpPr>
        <p:spPr>
          <a:xfrm>
            <a:off x="1045840" y="2594715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Yes, she is tall.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Google Shape;433;p6">
            <a:extLst>
              <a:ext uri="{FF2B5EF4-FFF2-40B4-BE49-F238E27FC236}">
                <a16:creationId xmlns:a16="http://schemas.microsoft.com/office/drawing/2014/main" id="{E39C438A-0F91-4B76-8BD0-A8D50708AE66}"/>
              </a:ext>
            </a:extLst>
          </p:cNvPr>
          <p:cNvSpPr txBox="1"/>
          <p:nvPr/>
        </p:nvSpPr>
        <p:spPr>
          <a:xfrm>
            <a:off x="7744615" y="152601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8A7DD8-0408-4777-8387-687FDA0FB871}"/>
              </a:ext>
            </a:extLst>
          </p:cNvPr>
          <p:cNvSpPr txBox="1"/>
          <p:nvPr/>
        </p:nvSpPr>
        <p:spPr>
          <a:xfrm>
            <a:off x="2768939" y="1514079"/>
            <a:ext cx="502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que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Eugénie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grande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33CD1BB-704E-4EE7-A10B-EA00B3FAA9B0}"/>
              </a:ext>
            </a:extLst>
          </p:cNvPr>
          <p:cNvSpPr/>
          <p:nvPr/>
        </p:nvSpPr>
        <p:spPr>
          <a:xfrm>
            <a:off x="5899724" y="2571729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No, she is not tall.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Google Shape;433;p6">
            <a:extLst>
              <a:ext uri="{FF2B5EF4-FFF2-40B4-BE49-F238E27FC236}">
                <a16:creationId xmlns:a16="http://schemas.microsoft.com/office/drawing/2014/main" id="{B354B497-A1EC-42A5-935C-11FA5E6E74F9}"/>
              </a:ext>
            </a:extLst>
          </p:cNvPr>
          <p:cNvSpPr txBox="1"/>
          <p:nvPr/>
        </p:nvSpPr>
        <p:spPr>
          <a:xfrm>
            <a:off x="637138" y="256619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F10317F-FDC5-4AD7-A205-E424ED41A503}"/>
              </a:ext>
            </a:extLst>
          </p:cNvPr>
          <p:cNvSpPr/>
          <p:nvPr/>
        </p:nvSpPr>
        <p:spPr>
          <a:xfrm>
            <a:off x="1115633" y="2108705"/>
            <a:ext cx="3231245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91E7F9-9691-42A8-A883-06818BA20D00}"/>
              </a:ext>
            </a:extLst>
          </p:cNvPr>
          <p:cNvSpPr txBox="1"/>
          <p:nvPr/>
        </p:nvSpPr>
        <p:spPr>
          <a:xfrm>
            <a:off x="1089932" y="2108706"/>
            <a:ext cx="325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Oui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,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grande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54" name="Google Shape;433;p6">
            <a:extLst>
              <a:ext uri="{FF2B5EF4-FFF2-40B4-BE49-F238E27FC236}">
                <a16:creationId xmlns:a16="http://schemas.microsoft.com/office/drawing/2014/main" id="{6C564E3D-1DEC-47AB-9D3A-5A94BE185117}"/>
              </a:ext>
            </a:extLst>
          </p:cNvPr>
          <p:cNvSpPr txBox="1"/>
          <p:nvPr/>
        </p:nvSpPr>
        <p:spPr>
          <a:xfrm>
            <a:off x="5417607" y="251859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40B8E0-D144-45CE-87E1-2150AC124556}"/>
              </a:ext>
            </a:extLst>
          </p:cNvPr>
          <p:cNvSpPr/>
          <p:nvPr/>
        </p:nvSpPr>
        <p:spPr>
          <a:xfrm>
            <a:off x="5965658" y="2110598"/>
            <a:ext cx="4183624" cy="48822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4B04AC-B482-422C-8026-92C73035A30D}"/>
              </a:ext>
            </a:extLst>
          </p:cNvPr>
          <p:cNvSpPr txBox="1"/>
          <p:nvPr/>
        </p:nvSpPr>
        <p:spPr>
          <a:xfrm>
            <a:off x="5939957" y="2110599"/>
            <a:ext cx="418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Non,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n’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pas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grande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65880A0-7364-4520-A6CE-C38E6934B888}"/>
              </a:ext>
            </a:extLst>
          </p:cNvPr>
          <p:cNvSpPr/>
          <p:nvPr/>
        </p:nvSpPr>
        <p:spPr>
          <a:xfrm>
            <a:off x="2139468" y="3135356"/>
            <a:ext cx="5950938" cy="523639"/>
          </a:xfrm>
          <a:prstGeom prst="roundRect">
            <a:avLst/>
          </a:prstGeom>
          <a:solidFill>
            <a:srgbClr val="F2F7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3EFB288-682F-42FE-BF24-240CE8AF55FD}"/>
              </a:ext>
            </a:extLst>
          </p:cNvPr>
          <p:cNvSpPr/>
          <p:nvPr/>
        </p:nvSpPr>
        <p:spPr>
          <a:xfrm>
            <a:off x="1061526" y="4191237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Yes, she has an oval face.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Google Shape;433;p6">
            <a:extLst>
              <a:ext uri="{FF2B5EF4-FFF2-40B4-BE49-F238E27FC236}">
                <a16:creationId xmlns:a16="http://schemas.microsoft.com/office/drawing/2014/main" id="{D83AB323-4E6F-49B9-B1B7-880B214F2CDD}"/>
              </a:ext>
            </a:extLst>
          </p:cNvPr>
          <p:cNvSpPr txBox="1"/>
          <p:nvPr/>
        </p:nvSpPr>
        <p:spPr>
          <a:xfrm>
            <a:off x="8073156" y="314526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3DBE9B-CACF-49A1-8CFC-D5C32567B31A}"/>
              </a:ext>
            </a:extLst>
          </p:cNvPr>
          <p:cNvSpPr txBox="1"/>
          <p:nvPr/>
        </p:nvSpPr>
        <p:spPr>
          <a:xfrm>
            <a:off x="2123809" y="3174611"/>
            <a:ext cx="625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que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Eugénie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a le visage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ovale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?</a:t>
            </a:r>
          </a:p>
        </p:txBody>
      </p:sp>
      <p:sp>
        <p:nvSpPr>
          <p:cNvPr id="61" name="Google Shape;433;p6">
            <a:extLst>
              <a:ext uri="{FF2B5EF4-FFF2-40B4-BE49-F238E27FC236}">
                <a16:creationId xmlns:a16="http://schemas.microsoft.com/office/drawing/2014/main" id="{7EAF1BCC-6724-4686-8A15-7A0833471B43}"/>
              </a:ext>
            </a:extLst>
          </p:cNvPr>
          <p:cNvSpPr txBox="1"/>
          <p:nvPr/>
        </p:nvSpPr>
        <p:spPr>
          <a:xfrm>
            <a:off x="652824" y="416271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626C287-26BE-48CB-9831-C82D51DD0807}"/>
              </a:ext>
            </a:extLst>
          </p:cNvPr>
          <p:cNvSpPr/>
          <p:nvPr/>
        </p:nvSpPr>
        <p:spPr>
          <a:xfrm>
            <a:off x="1131319" y="3705228"/>
            <a:ext cx="4083055" cy="45618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0FE22F8-F558-4438-862A-88A0B1A08672}"/>
              </a:ext>
            </a:extLst>
          </p:cNvPr>
          <p:cNvSpPr txBox="1"/>
          <p:nvPr/>
        </p:nvSpPr>
        <p:spPr>
          <a:xfrm>
            <a:off x="1032054" y="3681981"/>
            <a:ext cx="472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Oui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,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a le visage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ovale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64" name="Google Shape;433;p6">
            <a:extLst>
              <a:ext uri="{FF2B5EF4-FFF2-40B4-BE49-F238E27FC236}">
                <a16:creationId xmlns:a16="http://schemas.microsoft.com/office/drawing/2014/main" id="{4A4BEE6F-FCD0-4A2C-A3A6-02B42C37C85F}"/>
              </a:ext>
            </a:extLst>
          </p:cNvPr>
          <p:cNvSpPr txBox="1"/>
          <p:nvPr/>
        </p:nvSpPr>
        <p:spPr>
          <a:xfrm>
            <a:off x="5433293" y="411511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630B18C-5CD9-4801-B19C-BBEA5C27AA9D}"/>
              </a:ext>
            </a:extLst>
          </p:cNvPr>
          <p:cNvSpPr/>
          <p:nvPr/>
        </p:nvSpPr>
        <p:spPr>
          <a:xfrm>
            <a:off x="5981343" y="3707121"/>
            <a:ext cx="5208749" cy="4305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A634CDB-E967-4103-9A4A-47F95285BEE4}"/>
              </a:ext>
            </a:extLst>
          </p:cNvPr>
          <p:cNvSpPr txBox="1"/>
          <p:nvPr/>
        </p:nvSpPr>
        <p:spPr>
          <a:xfrm>
            <a:off x="6029841" y="3683928"/>
            <a:ext cx="7327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Non,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n’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pas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le visage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ovale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A830F77-5321-495F-BEA0-4B947171092D}"/>
              </a:ext>
            </a:extLst>
          </p:cNvPr>
          <p:cNvSpPr/>
          <p:nvPr/>
        </p:nvSpPr>
        <p:spPr>
          <a:xfrm>
            <a:off x="5830842" y="4221063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No, she doesn’t have an oval face.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9BFE11-D8AA-4134-92E5-CDC4BF6E7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341605"/>
              </p:ext>
            </p:extLst>
          </p:nvPr>
        </p:nvGraphicFramePr>
        <p:xfrm>
          <a:off x="425443" y="5754501"/>
          <a:ext cx="6669144" cy="2873363"/>
        </p:xfrm>
        <a:graphic>
          <a:graphicData uri="http://schemas.openxmlformats.org/drawingml/2006/table">
            <a:tbl>
              <a:tblPr/>
              <a:tblGrid>
                <a:gridCol w="882225">
                  <a:extLst>
                    <a:ext uri="{9D8B030D-6E8A-4147-A177-3AD203B41FA5}">
                      <a16:colId xmlns:a16="http://schemas.microsoft.com/office/drawing/2014/main" val="362612785"/>
                    </a:ext>
                  </a:extLst>
                </a:gridCol>
                <a:gridCol w="2772078">
                  <a:extLst>
                    <a:ext uri="{9D8B030D-6E8A-4147-A177-3AD203B41FA5}">
                      <a16:colId xmlns:a16="http://schemas.microsoft.com/office/drawing/2014/main" val="1234301126"/>
                    </a:ext>
                  </a:extLst>
                </a:gridCol>
                <a:gridCol w="3014841">
                  <a:extLst>
                    <a:ext uri="{9D8B030D-6E8A-4147-A177-3AD203B41FA5}">
                      <a16:colId xmlns:a16="http://schemas.microsoft.com/office/drawing/2014/main" val="977256439"/>
                    </a:ext>
                  </a:extLst>
                </a:gridCol>
              </a:tblGrid>
              <a:tr h="4958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626727"/>
                  </a:ext>
                </a:extLst>
              </a:tr>
              <a:tr h="26113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Elle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n’est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pas petite.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Elle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petite.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017073"/>
                  </a:ext>
                </a:extLst>
              </a:tr>
              <a:tr h="251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885280"/>
                  </a:ext>
                </a:extLst>
              </a:tr>
              <a:tr h="23716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181031"/>
                  </a:ext>
                </a:extLst>
              </a:tr>
              <a:tr h="251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62685"/>
                  </a:ext>
                </a:extLst>
              </a:tr>
              <a:tr h="26301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239397"/>
                  </a:ext>
                </a:extLst>
              </a:tr>
              <a:tr h="2472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923058"/>
                  </a:ext>
                </a:extLst>
              </a:tr>
            </a:tbl>
          </a:graphicData>
        </a:graphic>
      </p:graphicFrame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27</a:t>
              </a:r>
            </a:p>
          </p:txBody>
        </p:sp>
      </p:grpSp>
      <p:pic>
        <p:nvPicPr>
          <p:cNvPr id="125" name="Picture 124" descr="Shape, arrow&#10;&#10;Description automatically generated">
            <a:extLst>
              <a:ext uri="{FF2B5EF4-FFF2-40B4-BE49-F238E27FC236}">
                <a16:creationId xmlns:a16="http://schemas.microsoft.com/office/drawing/2014/main" id="{CC82252E-9355-45AC-AE15-629EA6DA25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2926" y="6070940"/>
            <a:ext cx="594672" cy="551001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24E65E2E-79D6-4648-88A3-FF7A2174FE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42" y="5631979"/>
            <a:ext cx="1956977" cy="3060536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787689D9-F514-4DAF-9F35-B7E1B9A153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389" y="4874931"/>
            <a:ext cx="2377646" cy="853514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33E37255-0241-4589-91DE-91DF8128F191}"/>
              </a:ext>
            </a:extLst>
          </p:cNvPr>
          <p:cNvSpPr txBox="1"/>
          <p:nvPr/>
        </p:nvSpPr>
        <p:spPr>
          <a:xfrm>
            <a:off x="2522035" y="5056247"/>
            <a:ext cx="10491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questions.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90204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A picture containing text, plant, palm, tree&#10;&#10;Description automatically generated">
            <a:extLst>
              <a:ext uri="{FF2B5EF4-FFF2-40B4-BE49-F238E27FC236}">
                <a16:creationId xmlns:a16="http://schemas.microsoft.com/office/drawing/2014/main" id="{91C118E9-13A5-420F-89F1-0580A4215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5" y="8329648"/>
            <a:ext cx="4678482" cy="3754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80259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A44496E1-66A9-4F13-8306-97C626C5C7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36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">
                <a:solidFill>
                  <a:schemeClr val="bg1"/>
                </a:solidFill>
              </a:rPr>
              <a:t>Characters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B803839-164F-4259-86AC-BFD80869CE1C}"/>
              </a:ext>
            </a:extLst>
          </p:cNvPr>
          <p:cNvSpPr/>
          <p:nvPr/>
        </p:nvSpPr>
        <p:spPr>
          <a:xfrm>
            <a:off x="200247" y="183946"/>
            <a:ext cx="5371213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famille</a:t>
            </a:r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Kergosien</a:t>
            </a:r>
            <a:endParaRPr lang="en-GB" sz="3938" dirty="0"/>
          </a:p>
        </p:txBody>
      </p:sp>
      <p:pic>
        <p:nvPicPr>
          <p:cNvPr id="112" name="Picture 11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8D225C13-0734-4DBE-A113-0899B5C29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53" y="167625"/>
            <a:ext cx="1676400" cy="1530292"/>
          </a:xfrm>
          <a:prstGeom prst="rect">
            <a:avLst/>
          </a:prstGeom>
        </p:spPr>
      </p:pic>
      <p:pic>
        <p:nvPicPr>
          <p:cNvPr id="114" name="Picture 113" descr="A map of haiti with different cities&#10;&#10;Description automatically generated with low confidence">
            <a:extLst>
              <a:ext uri="{FF2B5EF4-FFF2-40B4-BE49-F238E27FC236}">
                <a16:creationId xmlns:a16="http://schemas.microsoft.com/office/drawing/2014/main" id="{8A606A0D-C926-499F-B2F4-68024B34B2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5" y="1055367"/>
            <a:ext cx="5947676" cy="4770382"/>
          </a:xfrm>
          <a:prstGeom prst="rect">
            <a:avLst/>
          </a:prstGeom>
        </p:spPr>
      </p:pic>
      <p:pic>
        <p:nvPicPr>
          <p:cNvPr id="115" name="Picture 114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85A3A5C5-BA91-4867-82F8-298E91123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284" y="1602518"/>
            <a:ext cx="4600107" cy="500170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6B8A753-6C8E-4572-8496-3ED701E28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5699" y="1885403"/>
            <a:ext cx="1105832" cy="778925"/>
          </a:xfrm>
          <a:prstGeom prst="rect">
            <a:avLst/>
          </a:prstGeom>
        </p:spPr>
      </p:pic>
      <p:pic>
        <p:nvPicPr>
          <p:cNvPr id="117" name="Picture 116" descr="A red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77328B46-AB26-4A41-A3AC-13B1CE498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94">
            <a:off x="131017" y="1840430"/>
            <a:ext cx="1168844" cy="778925"/>
          </a:xfrm>
          <a:prstGeom prst="rect">
            <a:avLst/>
          </a:prstGeom>
        </p:spPr>
      </p:pic>
      <p:pic>
        <p:nvPicPr>
          <p:cNvPr id="13" name="Picture 12" descr="A group of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EBA32020-7D09-4DD6-8512-0C7316C1F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24" y="3132133"/>
            <a:ext cx="3563424" cy="4200739"/>
          </a:xfrm>
          <a:prstGeom prst="ellipse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23555B8-304F-46F6-BF42-94DEC9EDDB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163" y="3490506"/>
            <a:ext cx="3001059" cy="3010739"/>
          </a:xfrm>
          <a:prstGeom prst="ellipse">
            <a:avLst/>
          </a:prstGeom>
        </p:spPr>
      </p:pic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AFA7C068-3C57-48C5-9745-43869F6DEFB4}"/>
              </a:ext>
            </a:extLst>
          </p:cNvPr>
          <p:cNvSpPr/>
          <p:nvPr/>
        </p:nvSpPr>
        <p:spPr>
          <a:xfrm>
            <a:off x="226564" y="13811613"/>
            <a:ext cx="5031236" cy="2260441"/>
          </a:xfrm>
          <a:prstGeom prst="wedgeRoundRectCallout">
            <a:avLst>
              <a:gd name="adj1" fmla="val -19213"/>
              <a:gd name="adj2" fmla="val 41819"/>
              <a:gd name="adj3" fmla="val 16667"/>
            </a:avLst>
          </a:prstGeom>
          <a:solidFill>
            <a:srgbClr val="F2F7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Soup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joumou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the Haitian revolution in 1804, this pumpkin soup was available to everyone and symbolises Haitian freedom and independence. People eat it on 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January to celebrate.</a:t>
            </a:r>
          </a:p>
        </p:txBody>
      </p:sp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id="{6A0FE7C1-4F7F-4D91-BF8F-C6105999F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24" y="13338116"/>
            <a:ext cx="1401905" cy="1032809"/>
          </a:xfrm>
          <a:prstGeom prst="rect">
            <a:avLst/>
          </a:prstGeom>
        </p:spPr>
      </p:pic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82B82713-A2EB-4F77-9A3D-7DB71C658B71}"/>
              </a:ext>
            </a:extLst>
          </p:cNvPr>
          <p:cNvSpPr/>
          <p:nvPr/>
        </p:nvSpPr>
        <p:spPr>
          <a:xfrm>
            <a:off x="310500" y="6791456"/>
            <a:ext cx="3551708" cy="1469432"/>
          </a:xfrm>
          <a:prstGeom prst="wedgeRoundRectCallout">
            <a:avLst>
              <a:gd name="adj1" fmla="val -12613"/>
              <a:gd name="adj2" fmla="val -11280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CustomShape 6">
            <a:extLst>
              <a:ext uri="{FF2B5EF4-FFF2-40B4-BE49-F238E27FC236}">
                <a16:creationId xmlns:a16="http://schemas.microsoft.com/office/drawing/2014/main" id="{00829A00-3172-4548-A3DC-CEEBF79B861B}"/>
              </a:ext>
            </a:extLst>
          </p:cNvPr>
          <p:cNvSpPr/>
          <p:nvPr/>
        </p:nvSpPr>
        <p:spPr>
          <a:xfrm>
            <a:off x="368959" y="6871169"/>
            <a:ext cx="3301612" cy="134808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premier janvier à Haïti </a:t>
            </a:r>
            <a:b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souhaitons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«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Bònn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»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«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Bònn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Fèt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Lendepandans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»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54940465-71F3-47D8-A1FB-90E153FA929E}"/>
              </a:ext>
            </a:extLst>
          </p:cNvPr>
          <p:cNvSpPr/>
          <p:nvPr/>
        </p:nvSpPr>
        <p:spPr>
          <a:xfrm>
            <a:off x="2800441" y="7707609"/>
            <a:ext cx="4238415" cy="1239378"/>
          </a:xfrm>
          <a:prstGeom prst="wedgeRoundRectCallout">
            <a:avLst>
              <a:gd name="adj1" fmla="val -43181"/>
              <a:gd name="adj2" fmla="val -31460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CustomShape 6">
            <a:extLst>
              <a:ext uri="{FF2B5EF4-FFF2-40B4-BE49-F238E27FC236}">
                <a16:creationId xmlns:a16="http://schemas.microsoft.com/office/drawing/2014/main" id="{9FA3486C-1194-469F-B5F8-10C4F7A25962}"/>
              </a:ext>
            </a:extLst>
          </p:cNvPr>
          <p:cNvSpPr/>
          <p:nvPr/>
        </p:nvSpPr>
        <p:spPr>
          <a:xfrm>
            <a:off x="2887559" y="7816767"/>
            <a:ext cx="4064177" cy="22604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 français,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«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 année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»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«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 fête de l’Indépendance !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»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6AEB7FBF-93E4-49F2-8CDA-A4716B0DE3B1}"/>
              </a:ext>
            </a:extLst>
          </p:cNvPr>
          <p:cNvSpPr/>
          <p:nvPr/>
        </p:nvSpPr>
        <p:spPr>
          <a:xfrm>
            <a:off x="2926771" y="5690205"/>
            <a:ext cx="3551708" cy="751743"/>
          </a:xfrm>
          <a:prstGeom prst="wedgeRoundRectCallout">
            <a:avLst>
              <a:gd name="adj1" fmla="val -45796"/>
              <a:gd name="adj2" fmla="val -7330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D3B552-7D9A-4813-A02E-74929D424FD6}"/>
              </a:ext>
            </a:extLst>
          </p:cNvPr>
          <p:cNvSpPr txBox="1"/>
          <p:nvPr/>
        </p:nvSpPr>
        <p:spPr>
          <a:xfrm>
            <a:off x="3032341" y="5758071"/>
            <a:ext cx="3551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premier janvier à Haïti, c’est 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jour national.  </a:t>
            </a: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35285E48-A2CC-4569-9792-BAB121F58903}"/>
              </a:ext>
            </a:extLst>
          </p:cNvPr>
          <p:cNvSpPr/>
          <p:nvPr/>
        </p:nvSpPr>
        <p:spPr>
          <a:xfrm>
            <a:off x="7662601" y="6604222"/>
            <a:ext cx="4064497" cy="2385629"/>
          </a:xfrm>
          <a:prstGeom prst="wedgeRoundRectCallout">
            <a:avLst>
              <a:gd name="adj1" fmla="val -47151"/>
              <a:gd name="adj2" fmla="val -119846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6A7996E-F8EE-4B22-9EC0-F827D09A5F53}"/>
              </a:ext>
            </a:extLst>
          </p:cNvPr>
          <p:cNvSpPr/>
          <p:nvPr/>
        </p:nvSpPr>
        <p:spPr>
          <a:xfrm>
            <a:off x="7918995" y="6808638"/>
            <a:ext cx="35517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six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janvier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Rois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Epiphany,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anglais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). 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prépare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galette des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(un gâteau) pour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célébrer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tradition.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7EE0128-AF40-45F3-88AB-2EE63F41C3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461"/>
          <a:stretch/>
        </p:blipFill>
        <p:spPr>
          <a:xfrm>
            <a:off x="10296994" y="8533670"/>
            <a:ext cx="1814503" cy="1479536"/>
          </a:xfrm>
          <a:prstGeom prst="ellipse">
            <a:avLst/>
          </a:prstGeom>
        </p:spPr>
      </p:pic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B0214EAE-7824-4977-B86D-D1DA09D38513}"/>
              </a:ext>
            </a:extLst>
          </p:cNvPr>
          <p:cNvSpPr/>
          <p:nvPr/>
        </p:nvSpPr>
        <p:spPr>
          <a:xfrm>
            <a:off x="9122293" y="10830724"/>
            <a:ext cx="2786614" cy="1237467"/>
          </a:xfrm>
          <a:prstGeom prst="wedgeRoundRectCallout">
            <a:avLst>
              <a:gd name="adj1" fmla="val 1300"/>
              <a:gd name="adj2" fmla="val 238452"/>
              <a:gd name="adj3" fmla="val 16667"/>
            </a:avLst>
          </a:prstGeom>
          <a:solidFill>
            <a:srgbClr val="F2F7F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Quebec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a region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Canada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French is its only official language.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3815C4DD-D742-4B17-A151-B251853F6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16" y="15088763"/>
            <a:ext cx="1541649" cy="1010503"/>
          </a:xfrm>
          <a:prstGeom prst="rect">
            <a:avLst/>
          </a:prstGeom>
        </p:spPr>
      </p:pic>
      <p:pic>
        <p:nvPicPr>
          <p:cNvPr id="81" name="Picture 8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FE5F32-C7D3-4DDC-924B-01D9422B26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71" y="8927775"/>
            <a:ext cx="1984148" cy="1190489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96B70614-AA4C-4533-A79F-168FC772AAA1}"/>
              </a:ext>
            </a:extLst>
          </p:cNvPr>
          <p:cNvSpPr txBox="1"/>
          <p:nvPr/>
        </p:nvSpPr>
        <p:spPr>
          <a:xfrm>
            <a:off x="292134" y="12079722"/>
            <a:ext cx="8272915" cy="1323439"/>
          </a:xfrm>
          <a:prstGeom prst="rect">
            <a:avLst/>
          </a:prstGeom>
          <a:solidFill>
            <a:srgbClr val="F2F7FC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Haiti became the first independent nation in Latin America and the first post-colonial independent black-led nation in the world.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Haiti is also the only nation ever whose independence was gained as part of a successful slave rebellion.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095444D-4171-46C0-B201-4BD7EF264EB1}"/>
              </a:ext>
            </a:extLst>
          </p:cNvPr>
          <p:cNvSpPr txBox="1"/>
          <p:nvPr/>
        </p:nvSpPr>
        <p:spPr>
          <a:xfrm>
            <a:off x="4970617" y="9205869"/>
            <a:ext cx="3594433" cy="2862322"/>
          </a:xfrm>
          <a:prstGeom prst="rect">
            <a:avLst/>
          </a:prstGeom>
          <a:solidFill>
            <a:srgbClr val="F2F7FC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Haiti was controlled by Spain from 1492 and by France from 1665.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on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January 1804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Haiti became an independent nation, following a revolution. The battles were led by black slaves. 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789C42E-51A3-406D-8FE5-BAD11C31F2A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2531" y="12369048"/>
            <a:ext cx="5535611" cy="3814198"/>
          </a:xfrm>
          <a:prstGeom prst="rect">
            <a:avLst/>
          </a:prstGeom>
        </p:spPr>
      </p:pic>
      <p:pic>
        <p:nvPicPr>
          <p:cNvPr id="77" name="Picture 2" descr="Flag, Quebec, Fleurdelise, Maurice Duplessis, Canada">
            <a:extLst>
              <a:ext uri="{FF2B5EF4-FFF2-40B4-BE49-F238E27FC236}">
                <a16:creationId xmlns:a16="http://schemas.microsoft.com/office/drawing/2014/main" id="{E76403D4-4EB4-4CB3-AEA8-D6F564D9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666" y="13338116"/>
            <a:ext cx="1082074" cy="7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238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24503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28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EA454C25-6465-47C4-83A8-BF00E1ECD280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131647F3-F4D1-49B5-BA03-CF28E0A0D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589641"/>
              </p:ext>
            </p:extLst>
          </p:nvPr>
        </p:nvGraphicFramePr>
        <p:xfrm>
          <a:off x="655204" y="8955257"/>
          <a:ext cx="10681115" cy="657701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oval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round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blonde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frizzy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3957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hair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doctor (m/f)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face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animals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fires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wishes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360011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horse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horses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animal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</a:t>
                      </a:r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(pl, formal)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fire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wish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9395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hide, hiding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CF462D23-457F-4814-8A4E-503A5FED7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07" y="12107489"/>
            <a:ext cx="1186070" cy="108036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5EC618B-BA35-4BDC-AAD1-B72941F82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7" y="9518428"/>
            <a:ext cx="1186070" cy="11860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C0840-E39D-46AB-9670-373A8FAC329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5364" y="14471069"/>
            <a:ext cx="859157" cy="813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8BA7C8-F863-44BF-9854-0234D5D7DFCA}"/>
              </a:ext>
            </a:extLst>
          </p:cNvPr>
          <p:cNvSpPr txBox="1"/>
          <p:nvPr/>
        </p:nvSpPr>
        <p:spPr>
          <a:xfrm>
            <a:off x="1102629" y="1075828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439D15-EEC9-49B9-A065-62F0291B3AB7}"/>
              </a:ext>
            </a:extLst>
          </p:cNvPr>
          <p:cNvSpPr txBox="1"/>
          <p:nvPr/>
        </p:nvSpPr>
        <p:spPr>
          <a:xfrm>
            <a:off x="1102630" y="1351236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407324-8452-461C-AE83-E5478B334419}"/>
              </a:ext>
            </a:extLst>
          </p:cNvPr>
          <p:cNvSpPr txBox="1"/>
          <p:nvPr/>
        </p:nvSpPr>
        <p:spPr>
          <a:xfrm>
            <a:off x="1237965" y="1519092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A87FDB-F55B-4B7B-8B56-8740AFECCB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2059" y="8326133"/>
            <a:ext cx="1234410" cy="11265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A8EE8B-46A2-4297-A8A6-64B9B225CD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37" y="8298039"/>
            <a:ext cx="2048434" cy="8474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1D110F-EADF-43DB-8104-F0296E952654}"/>
              </a:ext>
            </a:extLst>
          </p:cNvPr>
          <p:cNvSpPr txBox="1"/>
          <p:nvPr/>
        </p:nvSpPr>
        <p:spPr>
          <a:xfrm>
            <a:off x="2382271" y="840648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92BED4-59EB-4EB6-A6AE-B3AA53801ECD}"/>
              </a:ext>
            </a:extLst>
          </p:cNvPr>
          <p:cNvGrpSpPr/>
          <p:nvPr/>
        </p:nvGrpSpPr>
        <p:grpSpPr>
          <a:xfrm>
            <a:off x="101934" y="1679310"/>
            <a:ext cx="2268556" cy="862054"/>
            <a:chOff x="314909" y="12083263"/>
            <a:chExt cx="2268556" cy="862054"/>
          </a:xfrm>
        </p:grpSpPr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0C6E8E9-086C-4B82-A1AE-855D60D8E1F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6" name="Picture 2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5A1E1F41-755A-4BAF-99C8-47A5373B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9D10E0C-EFB4-4F5D-8350-5D8712BB0E40}"/>
              </a:ext>
            </a:extLst>
          </p:cNvPr>
          <p:cNvSpPr/>
          <p:nvPr/>
        </p:nvSpPr>
        <p:spPr>
          <a:xfrm>
            <a:off x="296429" y="2582198"/>
            <a:ext cx="11770040" cy="2308324"/>
          </a:xfrm>
          <a:prstGeom prst="rect">
            <a:avLst/>
          </a:prstGeom>
          <a:solidFill>
            <a:srgbClr val="FBF9FD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Eugénie est jeune et petite.  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est la sœur de Léa.   Elle n’a pas le visage ovale, elle a le visage rond.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n’a pas les cheveux roux ou crépus, elle a les cheveux noirs.    Elle n’a pas les yeux bleus, elle a les yeux noirs, aussi.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adore les vêtements jaunes.     Aujourd’hui, elle porte un t-shirt jaune et une jupe* bleue.    Elle n’aime pas la couleur verte.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 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031452-D5E2-455E-9103-1E453C1E1D91}"/>
              </a:ext>
            </a:extLst>
          </p:cNvPr>
          <p:cNvSpPr txBox="1"/>
          <p:nvPr/>
        </p:nvSpPr>
        <p:spPr>
          <a:xfrm>
            <a:off x="2346021" y="1836711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Trouve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9" name="Table 32">
            <a:extLst>
              <a:ext uri="{FF2B5EF4-FFF2-40B4-BE49-F238E27FC236}">
                <a16:creationId xmlns:a16="http://schemas.microsoft.com/office/drawing/2014/main" id="{E1603A2B-258B-4411-952D-5B4ABABCF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652103"/>
              </p:ext>
            </p:extLst>
          </p:nvPr>
        </p:nvGraphicFramePr>
        <p:xfrm>
          <a:off x="236275" y="5098568"/>
          <a:ext cx="7886796" cy="29309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1699">
                  <a:extLst>
                    <a:ext uri="{9D8B030D-6E8A-4147-A177-3AD203B41FA5}">
                      <a16:colId xmlns:a16="http://schemas.microsoft.com/office/drawing/2014/main" val="3366688745"/>
                    </a:ext>
                  </a:extLst>
                </a:gridCol>
                <a:gridCol w="1971699">
                  <a:extLst>
                    <a:ext uri="{9D8B030D-6E8A-4147-A177-3AD203B41FA5}">
                      <a16:colId xmlns:a16="http://schemas.microsoft.com/office/drawing/2014/main" val="246642985"/>
                    </a:ext>
                  </a:extLst>
                </a:gridCol>
                <a:gridCol w="1971699">
                  <a:extLst>
                    <a:ext uri="{9D8B030D-6E8A-4147-A177-3AD203B41FA5}">
                      <a16:colId xmlns:a16="http://schemas.microsoft.com/office/drawing/2014/main" val="3194031644"/>
                    </a:ext>
                  </a:extLst>
                </a:gridCol>
                <a:gridCol w="1971699">
                  <a:extLst>
                    <a:ext uri="{9D8B030D-6E8A-4147-A177-3AD203B41FA5}">
                      <a16:colId xmlns:a16="http://schemas.microsoft.com/office/drawing/2014/main" val="1467804805"/>
                    </a:ext>
                  </a:extLst>
                </a:gridCol>
              </a:tblGrid>
              <a:tr h="58619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black (pl)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hair (pl)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561644"/>
                  </a:ext>
                </a:extLst>
              </a:tr>
              <a:tr h="58619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clothes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703820"/>
                  </a:ext>
                </a:extLst>
              </a:tr>
              <a:tr h="58619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frizzy (pl)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782634"/>
                  </a:ext>
                </a:extLst>
              </a:tr>
              <a:tr h="58619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eyes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face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122999"/>
                  </a:ext>
                </a:extLst>
              </a:tr>
              <a:tr h="58619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red (pl)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367371"/>
                  </a:ext>
                </a:extLst>
              </a:tr>
            </a:tbl>
          </a:graphicData>
        </a:graphic>
      </p:graphicFrame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A6DF5451-540E-4D8A-8E77-0CE6345258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39" y="4591131"/>
            <a:ext cx="1956977" cy="306053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64087E6-FF93-48D4-8663-AA8C5BB4708D}"/>
              </a:ext>
            </a:extLst>
          </p:cNvPr>
          <p:cNvSpPr txBox="1"/>
          <p:nvPr/>
        </p:nvSpPr>
        <p:spPr>
          <a:xfrm>
            <a:off x="9403192" y="7629443"/>
            <a:ext cx="195697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jupe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skirt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534A4-AF69-4E24-A52A-18E620CC6B81}"/>
              </a:ext>
            </a:extLst>
          </p:cNvPr>
          <p:cNvSpPr txBox="1"/>
          <p:nvPr/>
        </p:nvSpPr>
        <p:spPr>
          <a:xfrm>
            <a:off x="281442" y="1197228"/>
            <a:ext cx="7796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Une description </a:t>
            </a:r>
            <a:r>
              <a:rPr lang="en-GB" sz="2400" b="1" dirty="0" err="1">
                <a:latin typeface="Century Gothic" panose="020B0502020202020204" pitchFamily="34" charset="0"/>
              </a:rPr>
              <a:t>d’Eugénie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58855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757293" y="461525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 B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B 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Which order do you hear the words in?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78" y="4425196"/>
            <a:ext cx="2377646" cy="85351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AC342A-7D16-48C3-BEA9-FFBB2EB50842}"/>
              </a:ext>
            </a:extLst>
          </p:cNvPr>
          <p:cNvSpPr/>
          <p:nvPr/>
        </p:nvSpPr>
        <p:spPr>
          <a:xfrm>
            <a:off x="361940" y="1173246"/>
            <a:ext cx="347094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0E42B1-9A31-4352-8761-8D1DCAD4BA67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3" name="Google Shape;112;p3">
              <a:extLst>
                <a:ext uri="{FF2B5EF4-FFF2-40B4-BE49-F238E27FC236}">
                  <a16:creationId xmlns:a16="http://schemas.microsoft.com/office/drawing/2014/main" id="{A1C6D0E2-95A1-41C3-8B8B-77E680E76F43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5E39C4AB-DC19-4369-95EC-5E9233763DD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3079B4-1F27-48E0-AB92-03A53C8B6E7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6BF90D-C247-4A7E-93A8-C0EBDB293A4D}"/>
              </a:ext>
            </a:extLst>
          </p:cNvPr>
          <p:cNvGrpSpPr/>
          <p:nvPr/>
        </p:nvGrpSpPr>
        <p:grpSpPr>
          <a:xfrm>
            <a:off x="8967738" y="892965"/>
            <a:ext cx="3001610" cy="1793979"/>
            <a:chOff x="4876029" y="582476"/>
            <a:chExt cx="1829106" cy="109320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A7B483A-53C0-405B-BE32-C17E6FFD6435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93206"/>
              <a:chOff x="4310576" y="875609"/>
              <a:chExt cx="2558030" cy="147956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CEEB883-A975-448C-AE41-B8183B75066B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4017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429ADD-754A-400F-955A-B120EF07042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E1352A-7632-4C8A-923F-5D290ED0B907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8F8E4BE-CAE9-4210-AE43-CEF9E7BC6AE3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225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numbers 1-31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25F36E-9CEE-4A7E-A416-0A6F1BB2DF64}"/>
                </a:ext>
              </a:extLst>
            </p:cNvPr>
            <p:cNvSpPr/>
            <p:nvPr/>
          </p:nvSpPr>
          <p:spPr>
            <a:xfrm>
              <a:off x="4958695" y="1302171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EFF4BF-EF73-4C51-A623-BCEEF2AA5F61}"/>
                </a:ext>
              </a:extLst>
            </p:cNvPr>
            <p:cNvSpPr txBox="1"/>
            <p:nvPr/>
          </p:nvSpPr>
          <p:spPr>
            <a:xfrm>
              <a:off x="5129785" y="1254944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what there is and isn’t in school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136834B-0687-4F81-BD26-0E3686A32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535" y="8898659"/>
            <a:ext cx="5692224" cy="306441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E3BF905-D278-41C1-8E37-E5E46E06ADB2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7A0E2-E0A5-4733-9A4D-F036DBFE1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924" y="1687052"/>
            <a:ext cx="3346994" cy="223742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9DD809E-ACA6-4B30-9734-69602F019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160" y="2069447"/>
            <a:ext cx="1464432" cy="2189539"/>
          </a:xfrm>
          <a:prstGeom prst="rect">
            <a:avLst/>
          </a:prstGeom>
        </p:spPr>
      </p:pic>
      <p:graphicFrame>
        <p:nvGraphicFramePr>
          <p:cNvPr id="72" name="Table 12">
            <a:extLst>
              <a:ext uri="{FF2B5EF4-FFF2-40B4-BE49-F238E27FC236}">
                <a16:creationId xmlns:a16="http://schemas.microsoft.com/office/drawing/2014/main" id="{041C0EF6-1A15-4FD9-8E2F-31EEEE1BB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787074"/>
              </p:ext>
            </p:extLst>
          </p:nvPr>
        </p:nvGraphicFramePr>
        <p:xfrm>
          <a:off x="388646" y="5237712"/>
          <a:ext cx="9147979" cy="2743200"/>
        </p:xfrm>
        <a:graphic>
          <a:graphicData uri="http://schemas.openxmlformats.org/drawingml/2006/table">
            <a:tbl>
              <a:tblPr firstRow="1" bandRow="1"/>
              <a:tblGrid>
                <a:gridCol w="920046">
                  <a:extLst>
                    <a:ext uri="{9D8B030D-6E8A-4147-A177-3AD203B41FA5}">
                      <a16:colId xmlns:a16="http://schemas.microsoft.com/office/drawing/2014/main" val="2846558468"/>
                    </a:ext>
                  </a:extLst>
                </a:gridCol>
                <a:gridCol w="3983326">
                  <a:extLst>
                    <a:ext uri="{9D8B030D-6E8A-4147-A177-3AD203B41FA5}">
                      <a16:colId xmlns:a16="http://schemas.microsoft.com/office/drawing/2014/main" val="2781981636"/>
                    </a:ext>
                  </a:extLst>
                </a:gridCol>
                <a:gridCol w="4244607">
                  <a:extLst>
                    <a:ext uri="{9D8B030D-6E8A-4147-A177-3AD203B41FA5}">
                      <a16:colId xmlns:a16="http://schemas.microsoft.com/office/drawing/2014/main" val="3832901409"/>
                    </a:ext>
                  </a:extLst>
                </a:gridCol>
              </a:tblGrid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 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[bread]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poids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[weight]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23495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soi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[him/herself]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sain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[healthy]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882924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foi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[faith]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fin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[end]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4219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moi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[me]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main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[hand]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245597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bain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[bath]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bois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[wood]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3149060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voix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[voice]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vingt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[twenty]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17255"/>
                  </a:ext>
                </a:extLst>
              </a:tr>
            </a:tbl>
          </a:graphicData>
        </a:graphic>
      </p:graphicFrame>
      <p:pic>
        <p:nvPicPr>
          <p:cNvPr id="81" name="Picture 80" descr="A picture containing text&#10;&#10;Description automatically generated">
            <a:extLst>
              <a:ext uri="{FF2B5EF4-FFF2-40B4-BE49-F238E27FC236}">
                <a16:creationId xmlns:a16="http://schemas.microsoft.com/office/drawing/2014/main" id="{6C1C2AA1-9DD0-46B4-9C55-6AFFD11F4D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493">
            <a:off x="8227271" y="6603562"/>
            <a:ext cx="355205" cy="460185"/>
          </a:xfrm>
          <a:prstGeom prst="rect">
            <a:avLst/>
          </a:prstGeom>
        </p:spPr>
      </p:pic>
      <p:pic>
        <p:nvPicPr>
          <p:cNvPr id="85" name="Picture 84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9443B0A-B299-459A-9FEC-3C6987AE8B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013" y="6181953"/>
            <a:ext cx="653149" cy="44495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F622B70-7327-4B48-BAD1-44E8A7CA05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88" y="7532660"/>
            <a:ext cx="552519" cy="454008"/>
          </a:xfrm>
          <a:prstGeom prst="rect">
            <a:avLst/>
          </a:prstGeom>
        </p:spPr>
      </p:pic>
      <p:pic>
        <p:nvPicPr>
          <p:cNvPr id="87" name="Picture 86" descr="Logo, icon&#10;&#10;Description automatically generated">
            <a:extLst>
              <a:ext uri="{FF2B5EF4-FFF2-40B4-BE49-F238E27FC236}">
                <a16:creationId xmlns:a16="http://schemas.microsoft.com/office/drawing/2014/main" id="{66C17AE2-09CD-415A-8E39-46BBA7773A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03" y="5295561"/>
            <a:ext cx="819998" cy="409999"/>
          </a:xfrm>
          <a:prstGeom prst="rect">
            <a:avLst/>
          </a:prstGeom>
        </p:spPr>
      </p:pic>
      <p:pic>
        <p:nvPicPr>
          <p:cNvPr id="88" name="Picture 87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B95E0F80-90E1-4001-9AB2-2A44CDE3D0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58" y="5244594"/>
            <a:ext cx="375317" cy="378868"/>
          </a:xfrm>
          <a:prstGeom prst="rect">
            <a:avLst/>
          </a:prstGeom>
        </p:spPr>
      </p:pic>
      <p:pic>
        <p:nvPicPr>
          <p:cNvPr id="89" name="Picture 88" descr="Shape, arrow&#10;&#10;Description automatically generated">
            <a:extLst>
              <a:ext uri="{FF2B5EF4-FFF2-40B4-BE49-F238E27FC236}">
                <a16:creationId xmlns:a16="http://schemas.microsoft.com/office/drawing/2014/main" id="{84B9D704-F720-493C-8291-99607D78C3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72" y="5709539"/>
            <a:ext cx="473783" cy="429736"/>
          </a:xfrm>
          <a:prstGeom prst="rect">
            <a:avLst/>
          </a:prstGeom>
        </p:spPr>
      </p:pic>
      <p:pic>
        <p:nvPicPr>
          <p:cNvPr id="90" name="Picture 89" descr="Shape&#10;&#10;Description automatically generated">
            <a:extLst>
              <a:ext uri="{FF2B5EF4-FFF2-40B4-BE49-F238E27FC236}">
                <a16:creationId xmlns:a16="http://schemas.microsoft.com/office/drawing/2014/main" id="{A507E1DB-96F3-4C68-8B2B-71ED7D2F0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03" y="7005221"/>
            <a:ext cx="790472" cy="491575"/>
          </a:xfrm>
          <a:prstGeom prst="rect">
            <a:avLst/>
          </a:prstGeom>
        </p:spPr>
      </p:pic>
      <p:pic>
        <p:nvPicPr>
          <p:cNvPr id="94" name="Picture 93" descr="Logo&#10;&#10;Description automatically generated">
            <a:extLst>
              <a:ext uri="{FF2B5EF4-FFF2-40B4-BE49-F238E27FC236}">
                <a16:creationId xmlns:a16="http://schemas.microsoft.com/office/drawing/2014/main" id="{0FA0328D-811B-4239-9D5A-352D00FF64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86"/>
          <a:stretch/>
        </p:blipFill>
        <p:spPr>
          <a:xfrm>
            <a:off x="3999681" y="7570943"/>
            <a:ext cx="439760" cy="39042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7240439-2875-4BE3-99E0-846166BA92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66" y="6161286"/>
            <a:ext cx="498672" cy="448026"/>
          </a:xfrm>
          <a:prstGeom prst="rect">
            <a:avLst/>
          </a:prstGeom>
        </p:spPr>
      </p:pic>
      <p:pic>
        <p:nvPicPr>
          <p:cNvPr id="96" name="Picture 95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2D89A955-A978-49AC-A7D5-E1E850E1C4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22" y="7055650"/>
            <a:ext cx="610721" cy="469969"/>
          </a:xfrm>
          <a:prstGeom prst="rect">
            <a:avLst/>
          </a:prstGeom>
        </p:spPr>
      </p:pic>
      <p:pic>
        <p:nvPicPr>
          <p:cNvPr id="97" name="Picture 96" descr="A picture containing text&#10;&#10;Description automatically generated">
            <a:extLst>
              <a:ext uri="{FF2B5EF4-FFF2-40B4-BE49-F238E27FC236}">
                <a16:creationId xmlns:a16="http://schemas.microsoft.com/office/drawing/2014/main" id="{6DA8DA2B-9B0E-4F88-A8B6-3044C69E2F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7" t="22470" r="25294" b="7201"/>
          <a:stretch/>
        </p:blipFill>
        <p:spPr>
          <a:xfrm>
            <a:off x="4094585" y="5741785"/>
            <a:ext cx="424124" cy="409999"/>
          </a:xfrm>
          <a:prstGeom prst="rect">
            <a:avLst/>
          </a:prstGeom>
        </p:spPr>
      </p:pic>
      <p:pic>
        <p:nvPicPr>
          <p:cNvPr id="98" name="Picture 97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7D96376F-B1B1-4B1A-9731-FED1434E022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37"/>
          <a:stretch/>
        </p:blipFill>
        <p:spPr>
          <a:xfrm>
            <a:off x="3999681" y="6607510"/>
            <a:ext cx="656940" cy="4225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B756A78-B306-4FC8-B0A8-25EF67637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12314"/>
              </p:ext>
            </p:extLst>
          </p:nvPr>
        </p:nvGraphicFramePr>
        <p:xfrm>
          <a:off x="9650393" y="5259608"/>
          <a:ext cx="920046" cy="2743200"/>
        </p:xfrm>
        <a:graphic>
          <a:graphicData uri="http://schemas.openxmlformats.org/drawingml/2006/table">
            <a:tbl>
              <a:tblPr firstRow="1" bandRow="1"/>
              <a:tblGrid>
                <a:gridCol w="920046">
                  <a:extLst>
                    <a:ext uri="{9D8B030D-6E8A-4147-A177-3AD203B41FA5}">
                      <a16:colId xmlns:a16="http://schemas.microsoft.com/office/drawing/2014/main" val="617375629"/>
                    </a:ext>
                  </a:extLst>
                </a:gridCol>
              </a:tblGrid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A B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188915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520864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534164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764739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54839"/>
                  </a:ext>
                </a:extLst>
              </a:tr>
              <a:tr h="2033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0097970"/>
                  </a:ext>
                </a:extLst>
              </a:tr>
            </a:tbl>
          </a:graphicData>
        </a:graphic>
      </p:graphicFrame>
      <p:pic>
        <p:nvPicPr>
          <p:cNvPr id="99" name="Picture 98">
            <a:extLst>
              <a:ext uri="{FF2B5EF4-FFF2-40B4-BE49-F238E27FC236}">
                <a16:creationId xmlns:a16="http://schemas.microsoft.com/office/drawing/2014/main" id="{6D1C8E5A-AFF1-4654-95DA-8BDA77C30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7" y="8092187"/>
            <a:ext cx="2377646" cy="853514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36CCA288-C080-4EE0-A01C-172A626AB999}"/>
              </a:ext>
            </a:extLst>
          </p:cNvPr>
          <p:cNvGrpSpPr/>
          <p:nvPr/>
        </p:nvGrpSpPr>
        <p:grpSpPr>
          <a:xfrm>
            <a:off x="2652524" y="8182768"/>
            <a:ext cx="2957045" cy="672351"/>
            <a:chOff x="1639842" y="1416995"/>
            <a:chExt cx="1801949" cy="409714"/>
          </a:xfrm>
        </p:grpSpPr>
        <p:sp>
          <p:nvSpPr>
            <p:cNvPr id="101" name="Google Shape;112;p3">
              <a:extLst>
                <a:ext uri="{FF2B5EF4-FFF2-40B4-BE49-F238E27FC236}">
                  <a16:creationId xmlns:a16="http://schemas.microsoft.com/office/drawing/2014/main" id="{3206C5FD-1BFF-43F9-8B22-95D01970AB19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2ABDFF3E-CD00-43AE-8999-B70F41F0C29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3CEAF40-4D15-4903-9658-77A1F01E971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08422ADD-54BC-49A1-8EBE-E46C5D759CB3}"/>
              </a:ext>
            </a:extLst>
          </p:cNvPr>
          <p:cNvSpPr txBox="1"/>
          <p:nvPr/>
        </p:nvSpPr>
        <p:spPr>
          <a:xfrm>
            <a:off x="5609569" y="8269333"/>
            <a:ext cx="4428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Un-deux-trois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</a:rPr>
              <a:t>regardez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</a:rPr>
              <a:t>moi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 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F9F1A1D-53C5-4280-9E18-742F81FD82BE}"/>
              </a:ext>
            </a:extLst>
          </p:cNvPr>
          <p:cNvSpPr txBox="1"/>
          <p:nvPr/>
        </p:nvSpPr>
        <p:spPr>
          <a:xfrm>
            <a:off x="499548" y="8952179"/>
            <a:ext cx="49612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latin typeface="Century Gothic" panose="020B0502020202020204" pitchFamily="34" charset="0"/>
              </a:rPr>
              <a:t>un, deux, tr</a:t>
            </a:r>
            <a:r>
              <a:rPr lang="en-GB" sz="2400" b="1" dirty="0">
                <a:latin typeface="Century Gothic" panose="020B0502020202020204" pitchFamily="34" charset="0"/>
              </a:rPr>
              <a:t>oi</a:t>
            </a:r>
            <a:r>
              <a:rPr lang="en-GB" sz="2400" dirty="0">
                <a:latin typeface="Century Gothic" panose="020B0502020202020204" pitchFamily="34" charset="0"/>
              </a:rPr>
              <a:t>s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 err="1">
                <a:latin typeface="Century Gothic" panose="020B0502020202020204" pitchFamily="34" charset="0"/>
              </a:rPr>
              <a:t>Regardez</a:t>
            </a:r>
            <a:r>
              <a:rPr lang="en-GB" sz="2400" dirty="0">
                <a:latin typeface="Century Gothic" panose="020B0502020202020204" pitchFamily="34" charset="0"/>
              </a:rPr>
              <a:t>-m</a:t>
            </a:r>
            <a:r>
              <a:rPr lang="en-GB" sz="2400" b="1" dirty="0">
                <a:latin typeface="Century Gothic" panose="020B0502020202020204" pitchFamily="34" charset="0"/>
              </a:rPr>
              <a:t>oi</a:t>
            </a:r>
            <a:r>
              <a:rPr lang="en-GB" sz="2400" dirty="0">
                <a:latin typeface="Century Gothic" panose="020B0502020202020204" pitchFamily="34" charset="0"/>
              </a:rPr>
              <a:t> !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Les </a:t>
            </a:r>
            <a:r>
              <a:rPr lang="en-GB" sz="2400" dirty="0" err="1">
                <a:latin typeface="Century Gothic" panose="020B0502020202020204" pitchFamily="34" charset="0"/>
              </a:rPr>
              <a:t>yeux</a:t>
            </a:r>
            <a:r>
              <a:rPr lang="en-GB" sz="2400" dirty="0">
                <a:latin typeface="Century Gothic" panose="020B0502020202020204" pitchFamily="34" charset="0"/>
              </a:rPr>
              <a:t> sur </a:t>
            </a:r>
            <a:r>
              <a:rPr lang="en-GB" sz="2400" dirty="0" err="1"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latin typeface="Century Gothic" panose="020B0502020202020204" pitchFamily="34" charset="0"/>
              </a:rPr>
              <a:t>oi</a:t>
            </a:r>
            <a:r>
              <a:rPr lang="en-GB" sz="2400" dirty="0">
                <a:latin typeface="Century Gothic" panose="020B0502020202020204" pitchFamily="34" charset="0"/>
              </a:rPr>
              <a:t> !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 err="1">
                <a:latin typeface="Century Gothic" panose="020B0502020202020204" pitchFamily="34" charset="0"/>
              </a:rPr>
              <a:t>Écoutez</a:t>
            </a:r>
            <a:r>
              <a:rPr lang="en-GB" sz="2400" dirty="0">
                <a:latin typeface="Century Gothic" panose="020B0502020202020204" pitchFamily="34" charset="0"/>
              </a:rPr>
              <a:t>-m</a:t>
            </a:r>
            <a:r>
              <a:rPr lang="en-GB" sz="2400" b="1" dirty="0">
                <a:latin typeface="Century Gothic" panose="020B0502020202020204" pitchFamily="34" charset="0"/>
              </a:rPr>
              <a:t>oi </a:t>
            </a:r>
            <a:r>
              <a:rPr lang="en-GB" sz="2400" dirty="0">
                <a:latin typeface="Century Gothic" panose="020B0502020202020204" pitchFamily="34" charset="0"/>
              </a:rPr>
              <a:t>!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On </a:t>
            </a:r>
            <a:r>
              <a:rPr lang="en-GB" sz="2400" dirty="0" err="1">
                <a:latin typeface="Century Gothic" panose="020B0502020202020204" pitchFamily="34" charset="0"/>
              </a:rPr>
              <a:t>baisse</a:t>
            </a:r>
            <a:r>
              <a:rPr lang="en-GB" sz="2400" dirty="0">
                <a:latin typeface="Century Gothic" panose="020B0502020202020204" pitchFamily="34" charset="0"/>
              </a:rPr>
              <a:t> la v</a:t>
            </a:r>
            <a:r>
              <a:rPr lang="en-GB" sz="2400" b="1" dirty="0">
                <a:latin typeface="Century Gothic" panose="020B0502020202020204" pitchFamily="34" charset="0"/>
              </a:rPr>
              <a:t>oi</a:t>
            </a:r>
            <a:r>
              <a:rPr lang="en-GB" sz="2400" dirty="0">
                <a:latin typeface="Century Gothic" panose="020B0502020202020204" pitchFamily="34" charset="0"/>
              </a:rPr>
              <a:t>x !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On fait un </a:t>
            </a:r>
            <a:r>
              <a:rPr lang="en-GB" sz="2400" dirty="0" err="1">
                <a:latin typeface="Century Gothic" panose="020B0502020202020204" pitchFamily="34" charset="0"/>
              </a:rPr>
              <a:t>ch</a:t>
            </a:r>
            <a:r>
              <a:rPr lang="en-GB" sz="2400" b="1" dirty="0" err="1">
                <a:latin typeface="Century Gothic" panose="020B0502020202020204" pitchFamily="34" charset="0"/>
              </a:rPr>
              <a:t>oi</a:t>
            </a:r>
            <a:r>
              <a:rPr lang="en-GB" sz="2400" dirty="0" err="1">
                <a:latin typeface="Century Gothic" panose="020B0502020202020204" pitchFamily="34" charset="0"/>
              </a:rPr>
              <a:t>x</a:t>
            </a:r>
            <a:r>
              <a:rPr lang="en-GB" sz="2400" dirty="0">
                <a:latin typeface="Century Gothic" panose="020B0502020202020204" pitchFamily="34" charset="0"/>
              </a:rPr>
              <a:t> !</a:t>
            </a:r>
          </a:p>
          <a:p>
            <a:pPr defTabSz="914400"/>
            <a:r>
              <a:rPr lang="en-GB" sz="2400" dirty="0">
                <a:latin typeface="Century Gothic" panose="020B0502020202020204" pitchFamily="34" charset="0"/>
              </a:rPr>
              <a:t>Je </a:t>
            </a:r>
            <a:r>
              <a:rPr lang="en-GB" sz="2400" dirty="0" err="1">
                <a:latin typeface="Century Gothic" panose="020B0502020202020204" pitchFamily="34" charset="0"/>
              </a:rPr>
              <a:t>sais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pourqu</a:t>
            </a:r>
            <a:r>
              <a:rPr lang="en-GB" sz="2400" b="1" dirty="0" err="1">
                <a:latin typeface="Century Gothic" panose="020B0502020202020204" pitchFamily="34" charset="0"/>
              </a:rPr>
              <a:t>oi</a:t>
            </a:r>
            <a:r>
              <a:rPr lang="en-GB" sz="2400" dirty="0">
                <a:latin typeface="Century Gothic" panose="020B0502020202020204" pitchFamily="34" charset="0"/>
              </a:rPr>
              <a:t> !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 err="1">
                <a:latin typeface="Century Gothic" panose="020B0502020202020204" pitchFamily="34" charset="0"/>
              </a:rPr>
              <a:t>Excusez</a:t>
            </a:r>
            <a:r>
              <a:rPr lang="en-GB" sz="2400" dirty="0">
                <a:latin typeface="Century Gothic" panose="020B0502020202020204" pitchFamily="34" charset="0"/>
              </a:rPr>
              <a:t>-m</a:t>
            </a:r>
            <a:r>
              <a:rPr lang="en-GB" sz="2400" b="1" dirty="0">
                <a:latin typeface="Century Gothic" panose="020B0502020202020204" pitchFamily="34" charset="0"/>
              </a:rPr>
              <a:t>oi</a:t>
            </a:r>
            <a:r>
              <a:rPr lang="en-GB" sz="2400" dirty="0"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9022202-E823-45C9-A1B1-18874FEEEE5B}"/>
              </a:ext>
            </a:extLst>
          </p:cNvPr>
          <p:cNvSpPr txBox="1"/>
          <p:nvPr/>
        </p:nvSpPr>
        <p:spPr>
          <a:xfrm>
            <a:off x="3551093" y="10864877"/>
            <a:ext cx="2344615" cy="10156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baisser</a:t>
            </a:r>
            <a:r>
              <a:rPr lang="en-GB" sz="2000" dirty="0">
                <a:latin typeface="Century Gothic" panose="020B0502020202020204" pitchFamily="34" charset="0"/>
              </a:rPr>
              <a:t> – to lower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le </a:t>
            </a:r>
            <a:r>
              <a:rPr lang="en-GB" sz="2000" dirty="0" err="1">
                <a:latin typeface="Century Gothic" panose="020B0502020202020204" pitchFamily="34" charset="0"/>
              </a:rPr>
              <a:t>choix</a:t>
            </a:r>
            <a:r>
              <a:rPr lang="en-GB" sz="2000" dirty="0">
                <a:latin typeface="Century Gothic" panose="020B0502020202020204" pitchFamily="34" charset="0"/>
              </a:rPr>
              <a:t> – choice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je </a:t>
            </a:r>
            <a:r>
              <a:rPr lang="en-GB" sz="2000" dirty="0" err="1">
                <a:latin typeface="Century Gothic" panose="020B0502020202020204" pitchFamily="34" charset="0"/>
              </a:rPr>
              <a:t>sais</a:t>
            </a:r>
            <a:r>
              <a:rPr lang="en-GB" sz="2000" dirty="0">
                <a:latin typeface="Century Gothic" panose="020B0502020202020204" pitchFamily="34" charset="0"/>
              </a:rPr>
              <a:t> – I know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4FD5A7F0-E36D-4E77-B9F4-F5005139A4B1}"/>
              </a:ext>
            </a:extLst>
          </p:cNvPr>
          <p:cNvSpPr/>
          <p:nvPr/>
        </p:nvSpPr>
        <p:spPr>
          <a:xfrm>
            <a:off x="373208" y="12191509"/>
            <a:ext cx="11723927" cy="368704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3E5F5549-B076-4F0D-838A-D058C8EB30EA}"/>
              </a:ext>
            </a:extLst>
          </p:cNvPr>
          <p:cNvSpPr txBox="1">
            <a:spLocks/>
          </p:cNvSpPr>
          <p:nvPr/>
        </p:nvSpPr>
        <p:spPr>
          <a:xfrm>
            <a:off x="9981319" y="1239826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09" name="Google Shape;170;p8" descr="Jigsaw, Puzzle, Piece, Game, Concept, Solution">
            <a:extLst>
              <a:ext uri="{FF2B5EF4-FFF2-40B4-BE49-F238E27FC236}">
                <a16:creationId xmlns:a16="http://schemas.microsoft.com/office/drawing/2014/main" id="{A7256AB4-580E-40B5-B2C2-F41304451B67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698982" y="12239327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A803ED51-345D-4BF3-BE18-1B970EBDAA29}"/>
              </a:ext>
            </a:extLst>
          </p:cNvPr>
          <p:cNvSpPr txBox="1">
            <a:spLocks/>
          </p:cNvSpPr>
          <p:nvPr/>
        </p:nvSpPr>
        <p:spPr>
          <a:xfrm>
            <a:off x="564791" y="12218374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 y a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(there is, there are)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49E3AE4-AD15-4CEB-8DB1-74DAEC92D9C7}"/>
              </a:ext>
            </a:extLst>
          </p:cNvPr>
          <p:cNvSpPr/>
          <p:nvPr/>
        </p:nvSpPr>
        <p:spPr>
          <a:xfrm>
            <a:off x="1119116" y="13153996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a/one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garden.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380D605-0ABA-4732-B12C-E13E333C6020}"/>
              </a:ext>
            </a:extLst>
          </p:cNvPr>
          <p:cNvSpPr/>
          <p:nvPr/>
        </p:nvSpPr>
        <p:spPr>
          <a:xfrm>
            <a:off x="5294672" y="13153084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a/one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lamp.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Google Shape;433;p6">
            <a:extLst>
              <a:ext uri="{FF2B5EF4-FFF2-40B4-BE49-F238E27FC236}">
                <a16:creationId xmlns:a16="http://schemas.microsoft.com/office/drawing/2014/main" id="{8FBA9A5E-45E9-4B48-BE4B-7C544D1C95B7}"/>
              </a:ext>
            </a:extLst>
          </p:cNvPr>
          <p:cNvSpPr txBox="1"/>
          <p:nvPr/>
        </p:nvSpPr>
        <p:spPr>
          <a:xfrm>
            <a:off x="719334" y="1316756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82510D06-C0F7-4175-92C8-78C7DA65BC0C}"/>
              </a:ext>
            </a:extLst>
          </p:cNvPr>
          <p:cNvSpPr/>
          <p:nvPr/>
        </p:nvSpPr>
        <p:spPr>
          <a:xfrm>
            <a:off x="1197829" y="12710078"/>
            <a:ext cx="3231245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BCC7421-4EE2-41F3-AE02-EB9754B0688B}"/>
              </a:ext>
            </a:extLst>
          </p:cNvPr>
          <p:cNvSpPr txBox="1"/>
          <p:nvPr/>
        </p:nvSpPr>
        <p:spPr>
          <a:xfrm>
            <a:off x="1172128" y="12710079"/>
            <a:ext cx="325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y a un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jardin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119" name="Google Shape;433;p6">
            <a:extLst>
              <a:ext uri="{FF2B5EF4-FFF2-40B4-BE49-F238E27FC236}">
                <a16:creationId xmlns:a16="http://schemas.microsoft.com/office/drawing/2014/main" id="{2E1C86C7-1AD2-41F6-A398-91632F486D90}"/>
              </a:ext>
            </a:extLst>
          </p:cNvPr>
          <p:cNvSpPr txBox="1"/>
          <p:nvPr/>
        </p:nvSpPr>
        <p:spPr>
          <a:xfrm>
            <a:off x="4812555" y="1309995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969BFE3-E122-4FCF-B329-0764CDEDC551}"/>
              </a:ext>
            </a:extLst>
          </p:cNvPr>
          <p:cNvSpPr/>
          <p:nvPr/>
        </p:nvSpPr>
        <p:spPr>
          <a:xfrm>
            <a:off x="5360606" y="12691953"/>
            <a:ext cx="4183624" cy="48822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6A4A78F-6164-43DA-BAE0-BF431F9C048D}"/>
              </a:ext>
            </a:extLst>
          </p:cNvPr>
          <p:cNvSpPr txBox="1"/>
          <p:nvPr/>
        </p:nvSpPr>
        <p:spPr>
          <a:xfrm>
            <a:off x="5334905" y="12691954"/>
            <a:ext cx="418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y 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lampe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7C001AE-5CDC-45C9-B7F1-B26FD1DE07F6}"/>
              </a:ext>
            </a:extLst>
          </p:cNvPr>
          <p:cNvSpPr/>
          <p:nvPr/>
        </p:nvSpPr>
        <p:spPr>
          <a:xfrm>
            <a:off x="1119116" y="14200570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eight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door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4" name="Google Shape;433;p6">
            <a:extLst>
              <a:ext uri="{FF2B5EF4-FFF2-40B4-BE49-F238E27FC236}">
                <a16:creationId xmlns:a16="http://schemas.microsoft.com/office/drawing/2014/main" id="{521E56E7-8204-4961-8402-7FF8E5CA6B40}"/>
              </a:ext>
            </a:extLst>
          </p:cNvPr>
          <p:cNvSpPr txBox="1"/>
          <p:nvPr/>
        </p:nvSpPr>
        <p:spPr>
          <a:xfrm>
            <a:off x="719334" y="1421414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BF4AF206-6F2A-4EAD-A50E-9BDEBAAF1843}"/>
              </a:ext>
            </a:extLst>
          </p:cNvPr>
          <p:cNvSpPr/>
          <p:nvPr/>
        </p:nvSpPr>
        <p:spPr>
          <a:xfrm>
            <a:off x="1197829" y="13756652"/>
            <a:ext cx="3231245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F4D8641-B6FB-4038-9568-FD0B734A7209}"/>
              </a:ext>
            </a:extLst>
          </p:cNvPr>
          <p:cNvSpPr txBox="1"/>
          <p:nvPr/>
        </p:nvSpPr>
        <p:spPr>
          <a:xfrm>
            <a:off x="1172128" y="13756653"/>
            <a:ext cx="325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y 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huit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porte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137" name="Google Shape;433;p6">
            <a:extLst>
              <a:ext uri="{FF2B5EF4-FFF2-40B4-BE49-F238E27FC236}">
                <a16:creationId xmlns:a16="http://schemas.microsoft.com/office/drawing/2014/main" id="{D5D740B7-4A04-4AD0-B96D-7B61E75FA6BE}"/>
              </a:ext>
            </a:extLst>
          </p:cNvPr>
          <p:cNvSpPr txBox="1"/>
          <p:nvPr/>
        </p:nvSpPr>
        <p:spPr>
          <a:xfrm>
            <a:off x="4812555" y="1414652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8F2D4BE3-40A8-43DF-8208-9F62C92DA6A6}"/>
              </a:ext>
            </a:extLst>
          </p:cNvPr>
          <p:cNvSpPr/>
          <p:nvPr/>
        </p:nvSpPr>
        <p:spPr>
          <a:xfrm>
            <a:off x="5360606" y="13738527"/>
            <a:ext cx="4183624" cy="48822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C2E6BAF-D121-4C5C-8968-32D23137E461}"/>
              </a:ext>
            </a:extLst>
          </p:cNvPr>
          <p:cNvSpPr txBox="1"/>
          <p:nvPr/>
        </p:nvSpPr>
        <p:spPr>
          <a:xfrm>
            <a:off x="5334905" y="13738528"/>
            <a:ext cx="418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y a trois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space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A905359-086F-471D-9508-C3B6B7E43668}"/>
              </a:ext>
            </a:extLst>
          </p:cNvPr>
          <p:cNvSpPr/>
          <p:nvPr/>
        </p:nvSpPr>
        <p:spPr>
          <a:xfrm>
            <a:off x="5305830" y="14256083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three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space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2" name="Speech Bubble: Rectangle with Corners Rounded 141">
            <a:extLst>
              <a:ext uri="{FF2B5EF4-FFF2-40B4-BE49-F238E27FC236}">
                <a16:creationId xmlns:a16="http://schemas.microsoft.com/office/drawing/2014/main" id="{F8378B69-2592-4C25-BB46-B4D6A0954C7E}"/>
              </a:ext>
            </a:extLst>
          </p:cNvPr>
          <p:cNvSpPr/>
          <p:nvPr/>
        </p:nvSpPr>
        <p:spPr>
          <a:xfrm>
            <a:off x="9452510" y="12883704"/>
            <a:ext cx="2561148" cy="1049822"/>
          </a:xfrm>
          <a:prstGeom prst="wedgeRoundRectCallout">
            <a:avLst>
              <a:gd name="adj1" fmla="val -149716"/>
              <a:gd name="adj2" fmla="val 42459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Liaison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s-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x-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if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noun starts with a vowel or h-.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87758D0-19B2-4314-80AD-1B749FD2E3EE}"/>
              </a:ext>
            </a:extLst>
          </p:cNvPr>
          <p:cNvSpPr/>
          <p:nvPr/>
        </p:nvSpPr>
        <p:spPr>
          <a:xfrm>
            <a:off x="1066104" y="15227227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some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desk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" name="Google Shape;433;p6">
            <a:extLst>
              <a:ext uri="{FF2B5EF4-FFF2-40B4-BE49-F238E27FC236}">
                <a16:creationId xmlns:a16="http://schemas.microsoft.com/office/drawing/2014/main" id="{20F396D6-8915-4B17-B217-416B55C3F728}"/>
              </a:ext>
            </a:extLst>
          </p:cNvPr>
          <p:cNvSpPr txBox="1"/>
          <p:nvPr/>
        </p:nvSpPr>
        <p:spPr>
          <a:xfrm>
            <a:off x="666322" y="1524079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E235E97C-1E66-4ED7-827C-FCAE53125598}"/>
              </a:ext>
            </a:extLst>
          </p:cNvPr>
          <p:cNvSpPr/>
          <p:nvPr/>
        </p:nvSpPr>
        <p:spPr>
          <a:xfrm>
            <a:off x="1144817" y="14783309"/>
            <a:ext cx="3231245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8D344E6-2DF2-4777-8241-AF22FF0A41DB}"/>
              </a:ext>
            </a:extLst>
          </p:cNvPr>
          <p:cNvSpPr txBox="1"/>
          <p:nvPr/>
        </p:nvSpPr>
        <p:spPr>
          <a:xfrm>
            <a:off x="1119116" y="14783310"/>
            <a:ext cx="325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y a des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bureau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x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147" name="Speech Bubble: Rectangle with Corners Rounded 146">
            <a:extLst>
              <a:ext uri="{FF2B5EF4-FFF2-40B4-BE49-F238E27FC236}">
                <a16:creationId xmlns:a16="http://schemas.microsoft.com/office/drawing/2014/main" id="{95E13DE2-305D-4EBE-8128-CAC934048FF9}"/>
              </a:ext>
            </a:extLst>
          </p:cNvPr>
          <p:cNvSpPr/>
          <p:nvPr/>
        </p:nvSpPr>
        <p:spPr>
          <a:xfrm>
            <a:off x="4693875" y="14721690"/>
            <a:ext cx="4622712" cy="1049822"/>
          </a:xfrm>
          <a:prstGeom prst="wedgeRoundRectCallout">
            <a:avLst>
              <a:gd name="adj1" fmla="val -65396"/>
              <a:gd name="adj2" fmla="val -22866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 Many French nouns add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s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for plural but nouns ending in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–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eau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add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–x.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425656" y="1517475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938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450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1106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30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1026402"/>
            <a:ext cx="2377646" cy="85351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D2C5F0E-DFB9-4187-B066-3CDDD417982D}"/>
              </a:ext>
            </a:extLst>
          </p:cNvPr>
          <p:cNvSpPr txBox="1"/>
          <p:nvPr/>
        </p:nvSpPr>
        <p:spPr>
          <a:xfrm>
            <a:off x="2638704" y="118988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nombre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l’objet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590E7B6-4DE2-44AE-9D28-2C10B1A5E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843552"/>
              </p:ext>
            </p:extLst>
          </p:nvPr>
        </p:nvGraphicFramePr>
        <p:xfrm>
          <a:off x="496167" y="1851323"/>
          <a:ext cx="5779941" cy="2743200"/>
        </p:xfrm>
        <a:graphic>
          <a:graphicData uri="http://schemas.openxmlformats.org/drawingml/2006/table">
            <a:tbl>
              <a:tblPr firstRow="1" bandRow="1"/>
              <a:tblGrid>
                <a:gridCol w="584488">
                  <a:extLst>
                    <a:ext uri="{9D8B030D-6E8A-4147-A177-3AD203B41FA5}">
                      <a16:colId xmlns:a16="http://schemas.microsoft.com/office/drawing/2014/main" val="3094247030"/>
                    </a:ext>
                  </a:extLst>
                </a:gridCol>
                <a:gridCol w="1163781">
                  <a:extLst>
                    <a:ext uri="{9D8B030D-6E8A-4147-A177-3AD203B41FA5}">
                      <a16:colId xmlns:a16="http://schemas.microsoft.com/office/drawing/2014/main" val="3175228224"/>
                    </a:ext>
                  </a:extLst>
                </a:gridCol>
                <a:gridCol w="4031672">
                  <a:extLst>
                    <a:ext uri="{9D8B030D-6E8A-4147-A177-3AD203B41FA5}">
                      <a16:colId xmlns:a16="http://schemas.microsoft.com/office/drawing/2014/main" val="4079885252"/>
                    </a:ext>
                  </a:extLst>
                </a:gridCol>
              </a:tblGrid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chairs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719355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058159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414756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506348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278608"/>
                  </a:ext>
                </a:extLst>
              </a:tr>
              <a:tr h="44478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465900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9373342E-66CA-4A42-A3FA-DC09B2A265FC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E10C6B6-E42D-4992-B744-90251849DF0D}"/>
              </a:ext>
            </a:extLst>
          </p:cNvPr>
          <p:cNvSpPr/>
          <p:nvPr/>
        </p:nvSpPr>
        <p:spPr>
          <a:xfrm>
            <a:off x="274878" y="4794301"/>
            <a:ext cx="11723927" cy="352522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47282CEE-0CD4-418B-99B2-C7A033455E16}"/>
              </a:ext>
            </a:extLst>
          </p:cNvPr>
          <p:cNvSpPr txBox="1">
            <a:spLocks/>
          </p:cNvSpPr>
          <p:nvPr/>
        </p:nvSpPr>
        <p:spPr>
          <a:xfrm>
            <a:off x="9882989" y="500105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5" name="Google Shape;170;p8" descr="Jigsaw, Puzzle, Piece, Game, Concept, Solution">
            <a:extLst>
              <a:ext uri="{FF2B5EF4-FFF2-40B4-BE49-F238E27FC236}">
                <a16:creationId xmlns:a16="http://schemas.microsoft.com/office/drawing/2014/main" id="{5CA27074-6B31-49D6-A262-D0BBE079AD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0652" y="484211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C5EDA8D1-4CEE-42D5-AA3C-779B0A520277}"/>
              </a:ext>
            </a:extLst>
          </p:cNvPr>
          <p:cNvSpPr txBox="1">
            <a:spLocks/>
          </p:cNvSpPr>
          <p:nvPr/>
        </p:nvSpPr>
        <p:spPr>
          <a:xfrm>
            <a:off x="466461" y="4821166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n’y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 pas de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(there isn’t/aren’t, there is/are no…)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85F7116-7B53-41C6-8C01-C9D2BEE80857}"/>
              </a:ext>
            </a:extLst>
          </p:cNvPr>
          <p:cNvSpPr/>
          <p:nvPr/>
        </p:nvSpPr>
        <p:spPr>
          <a:xfrm>
            <a:off x="1020786" y="5756788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room.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B3384A3-0DA7-4496-930C-236155F8694F}"/>
              </a:ext>
            </a:extLst>
          </p:cNvPr>
          <p:cNvSpPr/>
          <p:nvPr/>
        </p:nvSpPr>
        <p:spPr>
          <a:xfrm>
            <a:off x="5196342" y="5755876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n’t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room.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Google Shape;433;p6">
            <a:extLst>
              <a:ext uri="{FF2B5EF4-FFF2-40B4-BE49-F238E27FC236}">
                <a16:creationId xmlns:a16="http://schemas.microsoft.com/office/drawing/2014/main" id="{3E980A3A-DEC1-4936-93D5-6723C5DE5BEC}"/>
              </a:ext>
            </a:extLst>
          </p:cNvPr>
          <p:cNvSpPr txBox="1"/>
          <p:nvPr/>
        </p:nvSpPr>
        <p:spPr>
          <a:xfrm>
            <a:off x="621004" y="577035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674C4C4-3E9F-4C75-AF2E-D591E5369DF8}"/>
              </a:ext>
            </a:extLst>
          </p:cNvPr>
          <p:cNvSpPr/>
          <p:nvPr/>
        </p:nvSpPr>
        <p:spPr>
          <a:xfrm>
            <a:off x="1099499" y="5312870"/>
            <a:ext cx="3231245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D510C66-1A72-406A-95D0-1C729FB9584C}"/>
              </a:ext>
            </a:extLst>
          </p:cNvPr>
          <p:cNvSpPr txBox="1"/>
          <p:nvPr/>
        </p:nvSpPr>
        <p:spPr>
          <a:xfrm>
            <a:off x="1073798" y="5312871"/>
            <a:ext cx="325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n’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y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pas de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salle.</a:t>
            </a:r>
          </a:p>
        </p:txBody>
      </p:sp>
      <p:sp>
        <p:nvSpPr>
          <p:cNvPr id="82" name="Google Shape;433;p6">
            <a:extLst>
              <a:ext uri="{FF2B5EF4-FFF2-40B4-BE49-F238E27FC236}">
                <a16:creationId xmlns:a16="http://schemas.microsoft.com/office/drawing/2014/main" id="{E4D3470A-D7B7-4060-BA43-385A063F1296}"/>
              </a:ext>
            </a:extLst>
          </p:cNvPr>
          <p:cNvSpPr txBox="1"/>
          <p:nvPr/>
        </p:nvSpPr>
        <p:spPr>
          <a:xfrm>
            <a:off x="4714225" y="570274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B7C0A7D-7DF0-4A11-A79A-EE6DC6D1E066}"/>
              </a:ext>
            </a:extLst>
          </p:cNvPr>
          <p:cNvSpPr/>
          <p:nvPr/>
        </p:nvSpPr>
        <p:spPr>
          <a:xfrm>
            <a:off x="1020786" y="6803362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garden.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Google Shape;433;p6">
            <a:extLst>
              <a:ext uri="{FF2B5EF4-FFF2-40B4-BE49-F238E27FC236}">
                <a16:creationId xmlns:a16="http://schemas.microsoft.com/office/drawing/2014/main" id="{44559370-0298-4DBB-AB49-A35A801809C0}"/>
              </a:ext>
            </a:extLst>
          </p:cNvPr>
          <p:cNvSpPr txBox="1"/>
          <p:nvPr/>
        </p:nvSpPr>
        <p:spPr>
          <a:xfrm>
            <a:off x="621004" y="681693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37BB3B0-EFC7-425D-923D-FA398EDDABCB}"/>
              </a:ext>
            </a:extLst>
          </p:cNvPr>
          <p:cNvSpPr/>
          <p:nvPr/>
        </p:nvSpPr>
        <p:spPr>
          <a:xfrm>
            <a:off x="1099499" y="6359444"/>
            <a:ext cx="3231245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C743B90-2FBD-4038-AC22-07682926918C}"/>
              </a:ext>
            </a:extLst>
          </p:cNvPr>
          <p:cNvSpPr txBox="1"/>
          <p:nvPr/>
        </p:nvSpPr>
        <p:spPr>
          <a:xfrm>
            <a:off x="1073797" y="6359445"/>
            <a:ext cx="363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n’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y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pas de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jardin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90" name="Google Shape;433;p6">
            <a:extLst>
              <a:ext uri="{FF2B5EF4-FFF2-40B4-BE49-F238E27FC236}">
                <a16:creationId xmlns:a16="http://schemas.microsoft.com/office/drawing/2014/main" id="{36E31169-73B0-42C9-8255-F92835FAF7ED}"/>
              </a:ext>
            </a:extLst>
          </p:cNvPr>
          <p:cNvSpPr txBox="1"/>
          <p:nvPr/>
        </p:nvSpPr>
        <p:spPr>
          <a:xfrm>
            <a:off x="4714225" y="674931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F0952C4-C0B4-4B5D-A730-960486D2DEA3}"/>
              </a:ext>
            </a:extLst>
          </p:cNvPr>
          <p:cNvSpPr/>
          <p:nvPr/>
        </p:nvSpPr>
        <p:spPr>
          <a:xfrm>
            <a:off x="5129831" y="6753750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n’t a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garden.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CA21E03-64B1-4703-B03A-97FF5924D7D8}"/>
              </a:ext>
            </a:extLst>
          </p:cNvPr>
          <p:cNvSpPr/>
          <p:nvPr/>
        </p:nvSpPr>
        <p:spPr>
          <a:xfrm>
            <a:off x="967774" y="7830019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teachers.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9" name="Google Shape;433;p6">
            <a:extLst>
              <a:ext uri="{FF2B5EF4-FFF2-40B4-BE49-F238E27FC236}">
                <a16:creationId xmlns:a16="http://schemas.microsoft.com/office/drawing/2014/main" id="{D85553CB-7086-4CED-8EB5-839180E7ADD3}"/>
              </a:ext>
            </a:extLst>
          </p:cNvPr>
          <p:cNvSpPr txBox="1"/>
          <p:nvPr/>
        </p:nvSpPr>
        <p:spPr>
          <a:xfrm>
            <a:off x="567992" y="784359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0226842-E064-4ACF-AF71-47175ECC073A}"/>
              </a:ext>
            </a:extLst>
          </p:cNvPr>
          <p:cNvSpPr/>
          <p:nvPr/>
        </p:nvSpPr>
        <p:spPr>
          <a:xfrm>
            <a:off x="1046487" y="7386101"/>
            <a:ext cx="4813986" cy="46383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9C52142-088C-4E3F-9BDB-5A2209F68CCE}"/>
              </a:ext>
            </a:extLst>
          </p:cNvPr>
          <p:cNvSpPr txBox="1"/>
          <p:nvPr/>
        </p:nvSpPr>
        <p:spPr>
          <a:xfrm>
            <a:off x="1075405" y="7367077"/>
            <a:ext cx="4571674" cy="47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n’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y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pas de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professeurs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 </a:t>
            </a:r>
          </a:p>
        </p:txBody>
      </p:sp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127FA596-89B4-425C-BB28-532D302653A8}"/>
              </a:ext>
            </a:extLst>
          </p:cNvPr>
          <p:cNvSpPr/>
          <p:nvPr/>
        </p:nvSpPr>
        <p:spPr>
          <a:xfrm>
            <a:off x="8433255" y="5730537"/>
            <a:ext cx="3483867" cy="1049822"/>
          </a:xfrm>
          <a:prstGeom prst="wedgeRoundRectCallout">
            <a:avLst>
              <a:gd name="adj1" fmla="val -27816"/>
              <a:gd name="adj2" fmla="val 80071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Note that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is always followed by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de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(or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), not un/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/des.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106" name="Google Shape;433;p6">
            <a:extLst>
              <a:ext uri="{FF2B5EF4-FFF2-40B4-BE49-F238E27FC236}">
                <a16:creationId xmlns:a16="http://schemas.microsoft.com/office/drawing/2014/main" id="{CCFC6198-3F4B-4199-9559-0CB647E2BF7E}"/>
              </a:ext>
            </a:extLst>
          </p:cNvPr>
          <p:cNvSpPr txBox="1"/>
          <p:nvPr/>
        </p:nvSpPr>
        <p:spPr>
          <a:xfrm>
            <a:off x="4682416" y="779589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65217D8-303A-403A-B0A1-01B067EE6FC6}"/>
              </a:ext>
            </a:extLst>
          </p:cNvPr>
          <p:cNvSpPr/>
          <p:nvPr/>
        </p:nvSpPr>
        <p:spPr>
          <a:xfrm>
            <a:off x="5098022" y="7800324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n’t any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teachers.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3D7B50B-7E6F-419D-AFFE-E99ACD28A98C}"/>
              </a:ext>
            </a:extLst>
          </p:cNvPr>
          <p:cNvGrpSpPr/>
          <p:nvPr/>
        </p:nvGrpSpPr>
        <p:grpSpPr>
          <a:xfrm>
            <a:off x="351222" y="8346702"/>
            <a:ext cx="2268556" cy="862054"/>
            <a:chOff x="314909" y="12083263"/>
            <a:chExt cx="2268556" cy="862054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54BC1E1A-9DDF-48CC-88D0-7E66A932334C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0" name="Picture 10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08059A5-8E72-4ACF-9C18-94036B071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65FA9D75-ABED-440E-AC06-19794277737A}"/>
              </a:ext>
            </a:extLst>
          </p:cNvPr>
          <p:cNvSpPr txBox="1"/>
          <p:nvPr/>
        </p:nvSpPr>
        <p:spPr>
          <a:xfrm>
            <a:off x="2595309" y="8504103"/>
            <a:ext cx="4697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Il y a quoi ?  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 pas quoi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id="{4370EB27-9B2D-44C4-8968-0702B4587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659835"/>
              </p:ext>
            </p:extLst>
          </p:nvPr>
        </p:nvGraphicFramePr>
        <p:xfrm>
          <a:off x="466460" y="9243630"/>
          <a:ext cx="6452251" cy="3657600"/>
        </p:xfrm>
        <a:graphic>
          <a:graphicData uri="http://schemas.openxmlformats.org/drawingml/2006/table">
            <a:tbl>
              <a:tblPr firstRow="1" bandRow="1"/>
              <a:tblGrid>
                <a:gridCol w="816970">
                  <a:extLst>
                    <a:ext uri="{9D8B030D-6E8A-4147-A177-3AD203B41FA5}">
                      <a16:colId xmlns:a16="http://schemas.microsoft.com/office/drawing/2014/main" val="3094247030"/>
                    </a:ext>
                  </a:extLst>
                </a:gridCol>
                <a:gridCol w="5635281">
                  <a:extLst>
                    <a:ext uri="{9D8B030D-6E8A-4147-A177-3AD203B41FA5}">
                      <a16:colId xmlns:a16="http://schemas.microsoft.com/office/drawing/2014/main" val="4079885252"/>
                    </a:ext>
                  </a:extLst>
                </a:gridCol>
              </a:tblGrid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_______________ des salles.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719355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_______________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d’ordinateurs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058159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_______________ des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professeurs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414756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_______________ un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jardin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506348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_______________ de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cantine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278608"/>
                  </a:ext>
                </a:extLst>
              </a:tr>
              <a:tr h="44478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_______________ de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lampes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65900"/>
                  </a:ext>
                </a:extLst>
              </a:tr>
              <a:tr h="44478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_______________ de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portes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706215"/>
                  </a:ext>
                </a:extLst>
              </a:tr>
              <a:tr h="44478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_______________ des chaises.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278526"/>
                  </a:ext>
                </a:extLst>
              </a:tr>
            </a:tbl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3FC27C27-1F92-4BA9-BAD5-C3136CBCAE3C}"/>
              </a:ext>
            </a:extLst>
          </p:cNvPr>
          <p:cNvSpPr txBox="1"/>
          <p:nvPr/>
        </p:nvSpPr>
        <p:spPr>
          <a:xfrm>
            <a:off x="2146042" y="9173718"/>
            <a:ext cx="1546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y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27559-5F78-491D-9C48-09E992EC5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0850" y="8605447"/>
            <a:ext cx="3101209" cy="429578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2F14687-645F-497C-A534-76829D834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83" y="12901230"/>
            <a:ext cx="2377646" cy="853514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AD7BEF30-DCD3-4D77-83E8-7FAAD32F614F}"/>
              </a:ext>
            </a:extLst>
          </p:cNvPr>
          <p:cNvSpPr txBox="1"/>
          <p:nvPr/>
        </p:nvSpPr>
        <p:spPr>
          <a:xfrm>
            <a:off x="2595309" y="13064708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nombes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id="{A067880B-61E3-4B91-A994-C5150D778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125560"/>
              </p:ext>
            </p:extLst>
          </p:nvPr>
        </p:nvGraphicFramePr>
        <p:xfrm>
          <a:off x="452772" y="13726151"/>
          <a:ext cx="2830755" cy="2286000"/>
        </p:xfrm>
        <a:graphic>
          <a:graphicData uri="http://schemas.openxmlformats.org/drawingml/2006/table">
            <a:tbl>
              <a:tblPr firstRow="1" bandRow="1"/>
              <a:tblGrid>
                <a:gridCol w="584488">
                  <a:extLst>
                    <a:ext uri="{9D8B030D-6E8A-4147-A177-3AD203B41FA5}">
                      <a16:colId xmlns:a16="http://schemas.microsoft.com/office/drawing/2014/main" val="3094247030"/>
                    </a:ext>
                  </a:extLst>
                </a:gridCol>
                <a:gridCol w="1163781">
                  <a:extLst>
                    <a:ext uri="{9D8B030D-6E8A-4147-A177-3AD203B41FA5}">
                      <a16:colId xmlns:a16="http://schemas.microsoft.com/office/drawing/2014/main" val="3175228224"/>
                    </a:ext>
                  </a:extLst>
                </a:gridCol>
                <a:gridCol w="1082486">
                  <a:extLst>
                    <a:ext uri="{9D8B030D-6E8A-4147-A177-3AD203B41FA5}">
                      <a16:colId xmlns:a16="http://schemas.microsoft.com/office/drawing/2014/main" val="4079885252"/>
                    </a:ext>
                  </a:extLst>
                </a:gridCol>
              </a:tblGrid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[on]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719355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058159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414756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506348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278608"/>
                  </a:ext>
                </a:extLst>
              </a:tr>
            </a:tbl>
          </a:graphicData>
        </a:graphic>
      </p:graphicFrame>
      <p:pic>
        <p:nvPicPr>
          <p:cNvPr id="120" name="Google Shape;111;p3">
            <a:extLst>
              <a:ext uri="{FF2B5EF4-FFF2-40B4-BE49-F238E27FC236}">
                <a16:creationId xmlns:a16="http://schemas.microsoft.com/office/drawing/2014/main" id="{5060F641-85AC-4E8E-BFDF-C811B7FABCFC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048960" y="12979304"/>
            <a:ext cx="775440" cy="775440"/>
          </a:xfrm>
          <a:prstGeom prst="rect">
            <a:avLst/>
          </a:prstGeom>
          <a:ln>
            <a:noFill/>
          </a:ln>
        </p:spPr>
      </p:pic>
      <p:graphicFrame>
        <p:nvGraphicFramePr>
          <p:cNvPr id="121" name="Table 120">
            <a:extLst>
              <a:ext uri="{FF2B5EF4-FFF2-40B4-BE49-F238E27FC236}">
                <a16:creationId xmlns:a16="http://schemas.microsoft.com/office/drawing/2014/main" id="{2A30DF14-2A7A-4B9F-B94D-DE66DB13E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202165"/>
              </p:ext>
            </p:extLst>
          </p:nvPr>
        </p:nvGraphicFramePr>
        <p:xfrm>
          <a:off x="3943243" y="13754744"/>
          <a:ext cx="2830755" cy="2286000"/>
        </p:xfrm>
        <a:graphic>
          <a:graphicData uri="http://schemas.openxmlformats.org/drawingml/2006/table">
            <a:tbl>
              <a:tblPr firstRow="1" bandRow="1"/>
              <a:tblGrid>
                <a:gridCol w="584488">
                  <a:extLst>
                    <a:ext uri="{9D8B030D-6E8A-4147-A177-3AD203B41FA5}">
                      <a16:colId xmlns:a16="http://schemas.microsoft.com/office/drawing/2014/main" val="3094247030"/>
                    </a:ext>
                  </a:extLst>
                </a:gridCol>
                <a:gridCol w="1163781">
                  <a:extLst>
                    <a:ext uri="{9D8B030D-6E8A-4147-A177-3AD203B41FA5}">
                      <a16:colId xmlns:a16="http://schemas.microsoft.com/office/drawing/2014/main" val="3175228224"/>
                    </a:ext>
                  </a:extLst>
                </a:gridCol>
                <a:gridCol w="1082486">
                  <a:extLst>
                    <a:ext uri="{9D8B030D-6E8A-4147-A177-3AD203B41FA5}">
                      <a16:colId xmlns:a16="http://schemas.microsoft.com/office/drawing/2014/main" val="4079885252"/>
                    </a:ext>
                  </a:extLst>
                </a:gridCol>
              </a:tblGrid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719355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058159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414756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506348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278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138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31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373342E-66CA-4A42-A3FA-DC09B2A265FC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EB7B3A3-35E2-49F8-B629-F879C9BB8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1026402"/>
            <a:ext cx="2377646" cy="8535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744571A-D354-4BF6-89E9-E4D6B1B67DA7}"/>
              </a:ext>
            </a:extLst>
          </p:cNvPr>
          <p:cNvSpPr txBox="1"/>
          <p:nvPr/>
        </p:nvSpPr>
        <p:spPr>
          <a:xfrm>
            <a:off x="2638704" y="118988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Il y a quoi ? 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 pas quoi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7" name="Table 5">
            <a:extLst>
              <a:ext uri="{FF2B5EF4-FFF2-40B4-BE49-F238E27FC236}">
                <a16:creationId xmlns:a16="http://schemas.microsoft.com/office/drawing/2014/main" id="{3E1FFA05-2678-4BEB-B013-54A261BC8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596771"/>
              </p:ext>
            </p:extLst>
          </p:nvPr>
        </p:nvGraphicFramePr>
        <p:xfrm>
          <a:off x="284318" y="1837682"/>
          <a:ext cx="7297685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834">
                  <a:extLst>
                    <a:ext uri="{9D8B030D-6E8A-4147-A177-3AD203B41FA5}">
                      <a16:colId xmlns:a16="http://schemas.microsoft.com/office/drawing/2014/main" val="77838739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723933871"/>
                    </a:ext>
                  </a:extLst>
                </a:gridCol>
                <a:gridCol w="1937657">
                  <a:extLst>
                    <a:ext uri="{9D8B030D-6E8A-4147-A177-3AD203B41FA5}">
                      <a16:colId xmlns:a16="http://schemas.microsoft.com/office/drawing/2014/main" val="1778506353"/>
                    </a:ext>
                  </a:extLst>
                </a:gridCol>
                <a:gridCol w="2963394">
                  <a:extLst>
                    <a:ext uri="{9D8B030D-6E8A-4147-A177-3AD203B41FA5}">
                      <a16:colId xmlns:a16="http://schemas.microsoft.com/office/drawing/2014/main" val="8226463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y a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n’y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 pas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980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garden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496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472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7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85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752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291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362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43469"/>
                  </a:ext>
                </a:extLst>
              </a:tr>
            </a:tbl>
          </a:graphicData>
        </a:graphic>
      </p:graphicFrame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B12A8D8D-EB56-43AD-A6C7-5B7B5C41E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611" y="2121536"/>
            <a:ext cx="594672" cy="551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4369D8-B4E8-43FF-803D-4BE1F2436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988" y="1453159"/>
            <a:ext cx="3266880" cy="428839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C0754A6-0259-4D88-945D-28F047F15329}"/>
              </a:ext>
            </a:extLst>
          </p:cNvPr>
          <p:cNvSpPr/>
          <p:nvPr/>
        </p:nvSpPr>
        <p:spPr>
          <a:xfrm>
            <a:off x="274878" y="6473610"/>
            <a:ext cx="11723927" cy="352522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BE85680-BD19-44CE-8539-8DCEB6295362}"/>
              </a:ext>
            </a:extLst>
          </p:cNvPr>
          <p:cNvSpPr txBox="1">
            <a:spLocks/>
          </p:cNvSpPr>
          <p:nvPr/>
        </p:nvSpPr>
        <p:spPr>
          <a:xfrm>
            <a:off x="9882989" y="6680363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2" name="Google Shape;170;p8" descr="Jigsaw, Puzzle, Piece, Game, Concept, Solution">
            <a:extLst>
              <a:ext uri="{FF2B5EF4-FFF2-40B4-BE49-F238E27FC236}">
                <a16:creationId xmlns:a16="http://schemas.microsoft.com/office/drawing/2014/main" id="{1ACACA0A-34AC-4823-B9AE-63A7B0FC20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00652" y="6521428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8E38102-6D20-47D1-9BAC-06EA1FF58437}"/>
              </a:ext>
            </a:extLst>
          </p:cNvPr>
          <p:cNvSpPr txBox="1">
            <a:spLocks/>
          </p:cNvSpPr>
          <p:nvPr/>
        </p:nvSpPr>
        <p:spPr>
          <a:xfrm>
            <a:off x="466461" y="6500475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They have and they are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178A400-B63B-4EAE-87C8-6F53F1076842}"/>
              </a:ext>
            </a:extLst>
          </p:cNvPr>
          <p:cNvSpPr/>
          <p:nvPr/>
        </p:nvSpPr>
        <p:spPr>
          <a:xfrm>
            <a:off x="533076" y="8218893"/>
            <a:ext cx="690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have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 chairs but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are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old.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Google Shape;433;p6">
            <a:extLst>
              <a:ext uri="{FF2B5EF4-FFF2-40B4-BE49-F238E27FC236}">
                <a16:creationId xmlns:a16="http://schemas.microsoft.com/office/drawing/2014/main" id="{7E0BB6B3-AAEC-44CC-B918-7D2A37D27D59}"/>
              </a:ext>
            </a:extLst>
          </p:cNvPr>
          <p:cNvSpPr txBox="1"/>
          <p:nvPr/>
        </p:nvSpPr>
        <p:spPr>
          <a:xfrm>
            <a:off x="186539" y="821187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614FE03D-F3EA-4D59-B1D4-8D54B033736F}"/>
              </a:ext>
            </a:extLst>
          </p:cNvPr>
          <p:cNvSpPr/>
          <p:nvPr/>
        </p:nvSpPr>
        <p:spPr>
          <a:xfrm>
            <a:off x="466460" y="7797997"/>
            <a:ext cx="6089225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9EC4BDF-014D-49A8-95CF-AD6393302C34}"/>
              </a:ext>
            </a:extLst>
          </p:cNvPr>
          <p:cNvSpPr txBox="1"/>
          <p:nvPr/>
        </p:nvSpPr>
        <p:spPr>
          <a:xfrm>
            <a:off x="518851" y="7817860"/>
            <a:ext cx="686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ont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des chaises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mais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sont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vieilles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7E71CE28-E851-4582-B784-7577F957B5E5}"/>
              </a:ext>
            </a:extLst>
          </p:cNvPr>
          <p:cNvSpPr/>
          <p:nvPr/>
        </p:nvSpPr>
        <p:spPr>
          <a:xfrm>
            <a:off x="7863574" y="8332238"/>
            <a:ext cx="4034399" cy="1574119"/>
          </a:xfrm>
          <a:prstGeom prst="wedgeRoundRectCallout">
            <a:avLst>
              <a:gd name="adj1" fmla="val -56147"/>
              <a:gd name="adj2" fmla="val 33445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Adjectives match the gender and number of the noun. </a:t>
            </a:r>
            <a:b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vieux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= m,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mpl</a:t>
            </a:r>
            <a:b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vieille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= f,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vieilles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=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fpl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38B14F4-11EE-41B8-8E91-5E8BA1DF1AF3}"/>
              </a:ext>
            </a:extLst>
          </p:cNvPr>
          <p:cNvSpPr/>
          <p:nvPr/>
        </p:nvSpPr>
        <p:spPr>
          <a:xfrm>
            <a:off x="533076" y="6896830"/>
            <a:ext cx="9064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Remember, to mean ‘they have’ use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elles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ont.</a:t>
            </a:r>
            <a:endParaRPr lang="en-GB" sz="2400" b="1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‘they are’ use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ells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DDA83FA-CD22-4AA8-8D98-98E9FCCA7DC3}"/>
              </a:ext>
            </a:extLst>
          </p:cNvPr>
          <p:cNvSpPr/>
          <p:nvPr/>
        </p:nvSpPr>
        <p:spPr>
          <a:xfrm>
            <a:off x="533076" y="9222328"/>
            <a:ext cx="690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have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 computers but they are old.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Google Shape;433;p6">
            <a:extLst>
              <a:ext uri="{FF2B5EF4-FFF2-40B4-BE49-F238E27FC236}">
                <a16:creationId xmlns:a16="http://schemas.microsoft.com/office/drawing/2014/main" id="{240C9B31-01F2-4836-B7FC-8C8FFAF8911E}"/>
              </a:ext>
            </a:extLst>
          </p:cNvPr>
          <p:cNvSpPr txBox="1"/>
          <p:nvPr/>
        </p:nvSpPr>
        <p:spPr>
          <a:xfrm>
            <a:off x="186539" y="921531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208DF2AA-858B-4B5C-B35F-C2B95EE92579}"/>
              </a:ext>
            </a:extLst>
          </p:cNvPr>
          <p:cNvSpPr/>
          <p:nvPr/>
        </p:nvSpPr>
        <p:spPr>
          <a:xfrm>
            <a:off x="466460" y="8801432"/>
            <a:ext cx="6974744" cy="44623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7AD8ECE-03AD-40C4-ACA3-F99870F26469}"/>
              </a:ext>
            </a:extLst>
          </p:cNvPr>
          <p:cNvSpPr txBox="1"/>
          <p:nvPr/>
        </p:nvSpPr>
        <p:spPr>
          <a:xfrm>
            <a:off x="463328" y="8798640"/>
            <a:ext cx="686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ont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des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ordinateurs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mais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sont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vieux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466400A6-E0DA-48E9-B9A0-0C15F452EDFA}"/>
              </a:ext>
            </a:extLst>
          </p:cNvPr>
          <p:cNvSpPr/>
          <p:nvPr/>
        </p:nvSpPr>
        <p:spPr>
          <a:xfrm>
            <a:off x="7239273" y="6311885"/>
            <a:ext cx="2300719" cy="546946"/>
          </a:xfrm>
          <a:prstGeom prst="wedgeRoundRectCallout">
            <a:avLst>
              <a:gd name="adj1" fmla="val -9177"/>
              <a:gd name="adj2" fmla="val 82840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endParaRPr lang="en-GB" sz="2000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112" name="Speech Bubble: Rectangle with Corners Rounded 111">
            <a:extLst>
              <a:ext uri="{FF2B5EF4-FFF2-40B4-BE49-F238E27FC236}">
                <a16:creationId xmlns:a16="http://schemas.microsoft.com/office/drawing/2014/main" id="{58B532D6-CACC-492A-BBE1-8DBE0194260B}"/>
              </a:ext>
            </a:extLst>
          </p:cNvPr>
          <p:cNvSpPr/>
          <p:nvPr/>
        </p:nvSpPr>
        <p:spPr>
          <a:xfrm>
            <a:off x="7239273" y="6304868"/>
            <a:ext cx="2300719" cy="546946"/>
          </a:xfrm>
          <a:prstGeom prst="wedgeRoundRectCallout">
            <a:avLst>
              <a:gd name="adj1" fmla="val -81439"/>
              <a:gd name="adj2" fmla="val 75241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Liaison here.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116" name="Speech Bubble: Rectangle with Corners Rounded 115">
            <a:extLst>
              <a:ext uri="{FF2B5EF4-FFF2-40B4-BE49-F238E27FC236}">
                <a16:creationId xmlns:a16="http://schemas.microsoft.com/office/drawing/2014/main" id="{A1E7AB77-563B-4040-8393-BE1C6FD01AC5}"/>
              </a:ext>
            </a:extLst>
          </p:cNvPr>
          <p:cNvSpPr/>
          <p:nvPr/>
        </p:nvSpPr>
        <p:spPr>
          <a:xfrm>
            <a:off x="7297064" y="7315285"/>
            <a:ext cx="4600909" cy="965068"/>
          </a:xfrm>
          <a:prstGeom prst="wedgeRoundRectCallout">
            <a:avLst>
              <a:gd name="adj1" fmla="val -56147"/>
              <a:gd name="adj2" fmla="val 33445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Word for ‘they’ matches the gender of the noun it describes: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they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(the chairs) =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elles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C5D3D05-A578-4C7B-B5C2-5A1951CE7CF0}"/>
              </a:ext>
            </a:extLst>
          </p:cNvPr>
          <p:cNvGrpSpPr/>
          <p:nvPr/>
        </p:nvGrpSpPr>
        <p:grpSpPr>
          <a:xfrm>
            <a:off x="261736" y="10191331"/>
            <a:ext cx="2268556" cy="862054"/>
            <a:chOff x="314909" y="12083263"/>
            <a:chExt cx="2268556" cy="862054"/>
          </a:xfrm>
        </p:grpSpPr>
        <p:sp>
          <p:nvSpPr>
            <p:cNvPr id="118" name="Title 1">
              <a:extLst>
                <a:ext uri="{FF2B5EF4-FFF2-40B4-BE49-F238E27FC236}">
                  <a16:creationId xmlns:a16="http://schemas.microsoft.com/office/drawing/2014/main" id="{582B4CF2-8828-43BC-B32F-49BC975FE70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9" name="Picture 11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F672CE5-8F8B-4207-B757-95DA8970F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E597EB9F-647C-48E9-9D2E-BFD6D36A19AF}"/>
              </a:ext>
            </a:extLst>
          </p:cNvPr>
          <p:cNvSpPr txBox="1"/>
          <p:nvPr/>
        </p:nvSpPr>
        <p:spPr>
          <a:xfrm>
            <a:off x="2505823" y="10348732"/>
            <a:ext cx="9456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Help Max! Which adjective is it?           Write the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1" name="Table 120">
            <a:extLst>
              <a:ext uri="{FF2B5EF4-FFF2-40B4-BE49-F238E27FC236}">
                <a16:creationId xmlns:a16="http://schemas.microsoft.com/office/drawing/2014/main" id="{F6F5657D-34A1-49D6-8D41-C0BB3ABEF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038509"/>
              </p:ext>
            </p:extLst>
          </p:nvPr>
        </p:nvGraphicFramePr>
        <p:xfrm>
          <a:off x="265014" y="11078149"/>
          <a:ext cx="7138547" cy="4507074"/>
        </p:xfrm>
        <a:graphic>
          <a:graphicData uri="http://schemas.openxmlformats.org/drawingml/2006/table">
            <a:tbl>
              <a:tblPr firstRow="1" bandRow="1"/>
              <a:tblGrid>
                <a:gridCol w="563441">
                  <a:extLst>
                    <a:ext uri="{9D8B030D-6E8A-4147-A177-3AD203B41FA5}">
                      <a16:colId xmlns:a16="http://schemas.microsoft.com/office/drawing/2014/main" val="3094247030"/>
                    </a:ext>
                  </a:extLst>
                </a:gridCol>
                <a:gridCol w="6575106">
                  <a:extLst>
                    <a:ext uri="{9D8B030D-6E8A-4147-A177-3AD203B41FA5}">
                      <a16:colId xmlns:a16="http://schemas.microsoft.com/office/drawing/2014/main" val="4079885252"/>
                    </a:ext>
                  </a:extLst>
                </a:gridCol>
              </a:tblGrid>
              <a:tr h="7511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ont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un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jardin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et il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. 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719355"/>
                  </a:ext>
                </a:extLst>
              </a:tr>
              <a:tr h="7511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ont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 fenêtres mais elles sont              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058159"/>
                  </a:ext>
                </a:extLst>
              </a:tr>
              <a:tr h="7511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Ils ont des ordinateurs et ils sont               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414756"/>
                  </a:ext>
                </a:extLst>
              </a:tr>
              <a:tr h="7511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Ils ont un espace vert et il est               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506348"/>
                  </a:ext>
                </a:extLst>
              </a:tr>
              <a:tr h="7511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Ils ont des salles et elles sont               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278608"/>
                  </a:ext>
                </a:extLst>
              </a:tr>
              <a:tr h="751179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Ils ont une piscine mais elle est               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65900"/>
                  </a:ext>
                </a:extLst>
              </a:tr>
            </a:tbl>
          </a:graphicData>
        </a:graphic>
      </p:graphicFrame>
      <p:sp>
        <p:nvSpPr>
          <p:cNvPr id="122" name="TextBox 121">
            <a:extLst>
              <a:ext uri="{FF2B5EF4-FFF2-40B4-BE49-F238E27FC236}">
                <a16:creationId xmlns:a16="http://schemas.microsoft.com/office/drawing/2014/main" id="{8991A4CC-0EF3-4AA3-B5A5-2810CFC8E699}"/>
              </a:ext>
            </a:extLst>
          </p:cNvPr>
          <p:cNvSpPr txBox="1"/>
          <p:nvPr/>
        </p:nvSpPr>
        <p:spPr>
          <a:xfrm>
            <a:off x="779586" y="11413783"/>
            <a:ext cx="6164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B050"/>
                </a:solidFill>
                <a:latin typeface="Calibri" panose="020F0502020204030204"/>
              </a:rPr>
              <a:t>They have a garden and it is beautiful.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3B067D76-5FEA-4434-995B-D37F3A014F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227"/>
          <a:stretch/>
        </p:blipFill>
        <p:spPr>
          <a:xfrm>
            <a:off x="7474038" y="10297317"/>
            <a:ext cx="757335" cy="67627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323BC6F-78CC-4518-923D-3F90D97CDC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4195" y="10989793"/>
            <a:ext cx="1603387" cy="621846"/>
          </a:xfrm>
          <a:prstGeom prst="rect">
            <a:avLst/>
          </a:prstGeom>
        </p:spPr>
      </p:pic>
      <p:graphicFrame>
        <p:nvGraphicFramePr>
          <p:cNvPr id="125" name="Table 4">
            <a:extLst>
              <a:ext uri="{FF2B5EF4-FFF2-40B4-BE49-F238E27FC236}">
                <a16:creationId xmlns:a16="http://schemas.microsoft.com/office/drawing/2014/main" id="{468C9A02-10A7-44F1-8BD9-6458B786C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178582"/>
              </p:ext>
            </p:extLst>
          </p:nvPr>
        </p:nvGraphicFramePr>
        <p:xfrm>
          <a:off x="7714446" y="11066760"/>
          <a:ext cx="4013244" cy="2743200"/>
        </p:xfrm>
        <a:graphic>
          <a:graphicData uri="http://schemas.openxmlformats.org/drawingml/2006/table">
            <a:tbl>
              <a:tblPr firstRow="1" bandRow="1"/>
              <a:tblGrid>
                <a:gridCol w="2006622">
                  <a:extLst>
                    <a:ext uri="{9D8B030D-6E8A-4147-A177-3AD203B41FA5}">
                      <a16:colId xmlns:a16="http://schemas.microsoft.com/office/drawing/2014/main" val="1342374562"/>
                    </a:ext>
                  </a:extLst>
                </a:gridCol>
                <a:gridCol w="2006622">
                  <a:extLst>
                    <a:ext uri="{9D8B030D-6E8A-4147-A177-3AD203B41FA5}">
                      <a16:colId xmlns:a16="http://schemas.microsoft.com/office/drawing/2014/main" val="2167624441"/>
                    </a:ext>
                  </a:extLst>
                </a:gridCol>
              </a:tblGrid>
              <a:tr h="3186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746401"/>
                  </a:ext>
                </a:extLst>
              </a:tr>
              <a:tr h="3186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94965"/>
                  </a:ext>
                </a:extLst>
              </a:tr>
              <a:tr h="3186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nouvelles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nouveaux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675712"/>
                  </a:ext>
                </a:extLst>
              </a:tr>
              <a:tr h="3186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7118"/>
                  </a:ext>
                </a:extLst>
              </a:tr>
              <a:tr h="3186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beaux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belles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495264"/>
                  </a:ext>
                </a:extLst>
              </a:tr>
              <a:tr h="3186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vieux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vieille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272777"/>
                  </a:ext>
                </a:extLst>
              </a:tr>
            </a:tbl>
          </a:graphicData>
        </a:graphic>
      </p:graphicFrame>
      <p:pic>
        <p:nvPicPr>
          <p:cNvPr id="126" name="Picture 125">
            <a:extLst>
              <a:ext uri="{FF2B5EF4-FFF2-40B4-BE49-F238E27FC236}">
                <a16:creationId xmlns:a16="http://schemas.microsoft.com/office/drawing/2014/main" id="{CD3F6226-B71A-471A-9A7B-2DDD27386C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8186" y="11719532"/>
            <a:ext cx="1603387" cy="621846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C9114E4-2480-4255-864C-0200E2A5CB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817" y="12472894"/>
            <a:ext cx="1603387" cy="62184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7E0F77C-671C-4C3F-835F-2377C4BCAB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7418" y="13206995"/>
            <a:ext cx="1603387" cy="62184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793F9DB8-A5EB-402C-AEDE-DA07F56378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5888" y="13964720"/>
            <a:ext cx="1603387" cy="621846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09D2F96C-1A41-4660-89AE-8989D646BE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7976" y="14738867"/>
            <a:ext cx="1603387" cy="621846"/>
          </a:xfrm>
          <a:prstGeom prst="rect">
            <a:avLst/>
          </a:prstGeom>
        </p:spPr>
      </p:pic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E37B367B-FC21-4920-A829-81527698F275}"/>
              </a:ext>
            </a:extLst>
          </p:cNvPr>
          <p:cNvSpPr/>
          <p:nvPr/>
        </p:nvSpPr>
        <p:spPr>
          <a:xfrm>
            <a:off x="8073752" y="11078151"/>
            <a:ext cx="1393372" cy="438960"/>
          </a:xfrm>
          <a:custGeom>
            <a:avLst/>
            <a:gdLst>
              <a:gd name="connsiteX0" fmla="*/ 0 w 1393372"/>
              <a:gd name="connsiteY0" fmla="*/ 73161 h 438960"/>
              <a:gd name="connsiteX1" fmla="*/ 73161 w 1393372"/>
              <a:gd name="connsiteY1" fmla="*/ 0 h 438960"/>
              <a:gd name="connsiteX2" fmla="*/ 501315 w 1393372"/>
              <a:gd name="connsiteY2" fmla="*/ 0 h 438960"/>
              <a:gd name="connsiteX3" fmla="*/ 892057 w 1393372"/>
              <a:gd name="connsiteY3" fmla="*/ 0 h 438960"/>
              <a:gd name="connsiteX4" fmla="*/ 1320211 w 1393372"/>
              <a:gd name="connsiteY4" fmla="*/ 0 h 438960"/>
              <a:gd name="connsiteX5" fmla="*/ 1393372 w 1393372"/>
              <a:gd name="connsiteY5" fmla="*/ 73161 h 438960"/>
              <a:gd name="connsiteX6" fmla="*/ 1393372 w 1393372"/>
              <a:gd name="connsiteY6" fmla="*/ 365799 h 438960"/>
              <a:gd name="connsiteX7" fmla="*/ 1320211 w 1393372"/>
              <a:gd name="connsiteY7" fmla="*/ 438960 h 438960"/>
              <a:gd name="connsiteX8" fmla="*/ 916998 w 1393372"/>
              <a:gd name="connsiteY8" fmla="*/ 438960 h 438960"/>
              <a:gd name="connsiteX9" fmla="*/ 538726 w 1393372"/>
              <a:gd name="connsiteY9" fmla="*/ 438960 h 438960"/>
              <a:gd name="connsiteX10" fmla="*/ 73161 w 1393372"/>
              <a:gd name="connsiteY10" fmla="*/ 438960 h 438960"/>
              <a:gd name="connsiteX11" fmla="*/ 0 w 1393372"/>
              <a:gd name="connsiteY11" fmla="*/ 365799 h 438960"/>
              <a:gd name="connsiteX12" fmla="*/ 0 w 1393372"/>
              <a:gd name="connsiteY12" fmla="*/ 73161 h 4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3372" h="438960" extrusionOk="0">
                <a:moveTo>
                  <a:pt x="0" y="73161"/>
                </a:moveTo>
                <a:cubicBezTo>
                  <a:pt x="1091" y="33523"/>
                  <a:pt x="41933" y="4070"/>
                  <a:pt x="73161" y="0"/>
                </a:cubicBezTo>
                <a:cubicBezTo>
                  <a:pt x="214951" y="-46876"/>
                  <a:pt x="292874" y="47374"/>
                  <a:pt x="501315" y="0"/>
                </a:cubicBezTo>
                <a:cubicBezTo>
                  <a:pt x="709756" y="-47374"/>
                  <a:pt x="748728" y="39802"/>
                  <a:pt x="892057" y="0"/>
                </a:cubicBezTo>
                <a:cubicBezTo>
                  <a:pt x="1035386" y="-39802"/>
                  <a:pt x="1150760" y="36799"/>
                  <a:pt x="1320211" y="0"/>
                </a:cubicBezTo>
                <a:cubicBezTo>
                  <a:pt x="1366575" y="5299"/>
                  <a:pt x="1401763" y="37408"/>
                  <a:pt x="1393372" y="73161"/>
                </a:cubicBezTo>
                <a:cubicBezTo>
                  <a:pt x="1425889" y="205295"/>
                  <a:pt x="1375467" y="275050"/>
                  <a:pt x="1393372" y="365799"/>
                </a:cubicBezTo>
                <a:cubicBezTo>
                  <a:pt x="1393716" y="400847"/>
                  <a:pt x="1356570" y="450339"/>
                  <a:pt x="1320211" y="438960"/>
                </a:cubicBezTo>
                <a:cubicBezTo>
                  <a:pt x="1199315" y="482195"/>
                  <a:pt x="1013878" y="420837"/>
                  <a:pt x="916998" y="438960"/>
                </a:cubicBezTo>
                <a:cubicBezTo>
                  <a:pt x="820118" y="457083"/>
                  <a:pt x="658241" y="431977"/>
                  <a:pt x="538726" y="438960"/>
                </a:cubicBezTo>
                <a:cubicBezTo>
                  <a:pt x="419211" y="445943"/>
                  <a:pt x="232824" y="414454"/>
                  <a:pt x="73161" y="438960"/>
                </a:cubicBezTo>
                <a:cubicBezTo>
                  <a:pt x="29389" y="436581"/>
                  <a:pt x="-631" y="414547"/>
                  <a:pt x="0" y="365799"/>
                </a:cubicBezTo>
                <a:cubicBezTo>
                  <a:pt x="-25890" y="259104"/>
                  <a:pt x="15901" y="140997"/>
                  <a:pt x="0" y="73161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2009323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70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373342E-66CA-4A42-A3FA-DC09B2A265FC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15C256-6522-424C-BE1C-F2533C0BDF40}"/>
              </a:ext>
            </a:extLst>
          </p:cNvPr>
          <p:cNvSpPr txBox="1"/>
          <p:nvPr/>
        </p:nvSpPr>
        <p:spPr>
          <a:xfrm>
            <a:off x="2611701" y="571900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A0EF4578-B2D1-487A-870E-5ACE0CB4E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657178"/>
              </p:ext>
            </p:extLst>
          </p:nvPr>
        </p:nvGraphicFramePr>
        <p:xfrm>
          <a:off x="855681" y="6316650"/>
          <a:ext cx="10681115" cy="657701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nouvelle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vieux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vieille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nouveau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bonne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3957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belle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chez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devoirs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l’aide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corriger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expliquer</a:t>
                      </a:r>
                      <a:endParaRPr lang="en-GB" sz="23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fermer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9395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-et-un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vingt-quatre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douze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 y a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combien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49116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23DBF6C-F3C0-468A-8304-B05688B97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384" y="9468882"/>
            <a:ext cx="1186070" cy="108036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716B514-9976-40CE-A669-F321C9F43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84" y="6879821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1D6E30-BE7B-4028-9026-A72186829B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5841" y="11515144"/>
            <a:ext cx="859157" cy="8139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45235B2-A39D-42FA-89CF-22E8B872B4DF}"/>
              </a:ext>
            </a:extLst>
          </p:cNvPr>
          <p:cNvSpPr txBox="1"/>
          <p:nvPr/>
        </p:nvSpPr>
        <p:spPr>
          <a:xfrm>
            <a:off x="1303106" y="8119674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82B2A0-FE6D-450A-81B4-3CDF1340B0D4}"/>
              </a:ext>
            </a:extLst>
          </p:cNvPr>
          <p:cNvSpPr txBox="1"/>
          <p:nvPr/>
        </p:nvSpPr>
        <p:spPr>
          <a:xfrm>
            <a:off x="1365841" y="1060160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E398B2-8267-4EC6-AB75-6FEC0F1223E2}"/>
              </a:ext>
            </a:extLst>
          </p:cNvPr>
          <p:cNvSpPr txBox="1"/>
          <p:nvPr/>
        </p:nvSpPr>
        <p:spPr>
          <a:xfrm>
            <a:off x="1438442" y="1223499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8B9A3B-B932-482B-BC18-D7CDD10FB41D}"/>
              </a:ext>
            </a:extLst>
          </p:cNvPr>
          <p:cNvGrpSpPr/>
          <p:nvPr/>
        </p:nvGrpSpPr>
        <p:grpSpPr>
          <a:xfrm>
            <a:off x="330674" y="5719006"/>
            <a:ext cx="2268556" cy="862054"/>
            <a:chOff x="314909" y="12083263"/>
            <a:chExt cx="2268556" cy="862054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73838FBF-D5D7-44E0-8BDD-448B97435D10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5" name="Picture 1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9F46881-5435-4FF6-A177-0EFD09D06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AFB7EB8-95CA-4BD1-947C-303C4FF46B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2733" y="5649718"/>
            <a:ext cx="1234410" cy="1126549"/>
          </a:xfrm>
          <a:prstGeom prst="rect">
            <a:avLst/>
          </a:prstGeom>
        </p:spPr>
      </p:pic>
      <p:sp>
        <p:nvSpPr>
          <p:cNvPr id="24" name="CustomShape 3">
            <a:extLst>
              <a:ext uri="{FF2B5EF4-FFF2-40B4-BE49-F238E27FC236}">
                <a16:creationId xmlns:a16="http://schemas.microsoft.com/office/drawing/2014/main" id="{21AB470D-6DA0-4F5D-BFE6-C61EE6FA8A9E}"/>
              </a:ext>
            </a:extLst>
          </p:cNvPr>
          <p:cNvSpPr/>
          <p:nvPr/>
        </p:nvSpPr>
        <p:spPr>
          <a:xfrm>
            <a:off x="263566" y="1738133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297D58-E798-4D4B-B178-2D0015C15EA2}"/>
              </a:ext>
            </a:extLst>
          </p:cNvPr>
          <p:cNvGrpSpPr/>
          <p:nvPr/>
        </p:nvGrpSpPr>
        <p:grpSpPr>
          <a:xfrm>
            <a:off x="425335" y="978004"/>
            <a:ext cx="2161593" cy="852090"/>
            <a:chOff x="-3202503" y="7519765"/>
            <a:chExt cx="2161593" cy="852090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D975567B-EE40-4960-A029-7013DCCD38E9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7" name="Picture 26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30F89E6E-201F-48B9-B116-63957B654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6504F87-4CF1-4091-810F-D4D6424CAD4E}"/>
              </a:ext>
            </a:extLst>
          </p:cNvPr>
          <p:cNvSpPr txBox="1"/>
          <p:nvPr/>
        </p:nvSpPr>
        <p:spPr>
          <a:xfrm>
            <a:off x="2556927" y="1152540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2B58F995-3806-4469-9B82-1574F3CC7FFE}"/>
              </a:ext>
            </a:extLst>
          </p:cNvPr>
          <p:cNvSpPr/>
          <p:nvPr/>
        </p:nvSpPr>
        <p:spPr>
          <a:xfrm>
            <a:off x="6087196" y="1642148"/>
            <a:ext cx="6418155" cy="34164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</a:t>
            </a:r>
            <a:r>
              <a:rPr lang="en-GB" sz="20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Choose the correct picture A, B, or C.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425F83-12AA-40A6-9A40-E5EFDBF7ABCB}"/>
              </a:ext>
            </a:extLst>
          </p:cNvPr>
          <p:cNvSpPr txBox="1"/>
          <p:nvPr/>
        </p:nvSpPr>
        <p:spPr>
          <a:xfrm>
            <a:off x="292697" y="2169199"/>
            <a:ext cx="5550544" cy="3548472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Say: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1)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There are two windows.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2) There are ten chairs.</a:t>
            </a:r>
            <a:b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3) There </a:t>
            </a:r>
            <a:r>
              <a:rPr lang="es-ES_tradnl" sz="2000" dirty="0">
                <a:latin typeface="Cavolini" panose="03000502040302020204" pitchFamily="66" charset="0"/>
                <a:cs typeface="Cavolini" panose="03000502040302020204" pitchFamily="66" charset="0"/>
              </a:rPr>
              <a:t>isn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’t any lamp.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4) There isn’t a desk.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5) There are six phrases on the board.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C83A0-2C55-4A46-842F-7C3A80728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6977" y="2576579"/>
            <a:ext cx="6299037" cy="2755631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69F969D-B573-4CED-8638-3545BEB42B60}"/>
              </a:ext>
            </a:extLst>
          </p:cNvPr>
          <p:cNvSpPr/>
          <p:nvPr/>
        </p:nvSpPr>
        <p:spPr>
          <a:xfrm>
            <a:off x="330674" y="12971872"/>
            <a:ext cx="11577308" cy="308937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59D29350-15E6-4742-B658-1FC24AA7D3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37" y="12939458"/>
            <a:ext cx="4253171" cy="3302871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7740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32</a:t>
              </a:r>
            </a:p>
          </p:txBody>
        </p:sp>
      </p:grpSp>
      <p:pic>
        <p:nvPicPr>
          <p:cNvPr id="43" name="Picture 4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EBC1A569-5FDB-4505-BF71-9779E6EB8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44" y="12925104"/>
            <a:ext cx="4253171" cy="330287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CDE6EC0-B269-4560-9471-AF5085F80FB9}"/>
              </a:ext>
            </a:extLst>
          </p:cNvPr>
          <p:cNvSpPr txBox="1"/>
          <p:nvPr/>
        </p:nvSpPr>
        <p:spPr>
          <a:xfrm>
            <a:off x="425335" y="13048934"/>
            <a:ext cx="751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two sentences describing your classroom.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9329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0144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33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373342E-66CA-4A42-A3FA-DC09B2A265FC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580DEF1E-446D-4897-9914-48A8D8AE6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005042"/>
              </p:ext>
            </p:extLst>
          </p:nvPr>
        </p:nvGraphicFramePr>
        <p:xfrm>
          <a:off x="502148" y="7829902"/>
          <a:ext cx="10681115" cy="657701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3957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beautiful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beautiful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help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correct, correcting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explain, explaining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close, shut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9395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thirty-one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twenty-four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there is/there 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 many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49116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4693034-9C04-4BC5-BB59-CB38C1EE8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51" y="10982134"/>
            <a:ext cx="1186070" cy="10803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007923C-7DE2-4FFC-B032-956A8C503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1" y="8393073"/>
            <a:ext cx="1186070" cy="1186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F28DF-9AB3-47E0-9CB5-6C930ED1BC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308" y="13028396"/>
            <a:ext cx="859157" cy="813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2226A0-C6AD-42F1-8328-94ABDB31C600}"/>
              </a:ext>
            </a:extLst>
          </p:cNvPr>
          <p:cNvSpPr txBox="1"/>
          <p:nvPr/>
        </p:nvSpPr>
        <p:spPr>
          <a:xfrm>
            <a:off x="949573" y="963292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D1F1DE-FA12-427F-A01F-7778064ABBF2}"/>
              </a:ext>
            </a:extLst>
          </p:cNvPr>
          <p:cNvSpPr txBox="1"/>
          <p:nvPr/>
        </p:nvSpPr>
        <p:spPr>
          <a:xfrm>
            <a:off x="1012308" y="12114853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5D33CF-29D3-4BBF-B977-77D534739709}"/>
              </a:ext>
            </a:extLst>
          </p:cNvPr>
          <p:cNvSpPr txBox="1"/>
          <p:nvPr/>
        </p:nvSpPr>
        <p:spPr>
          <a:xfrm>
            <a:off x="1084909" y="1374824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7EB75-0C9B-4703-B5EA-F4D9511B182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9003" y="7200778"/>
            <a:ext cx="1234410" cy="1126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84C6C8-AA9F-4DBD-B044-92ACA71E1F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781" y="7172684"/>
            <a:ext cx="2048434" cy="847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57EEF2-B5DE-497D-8E33-423C1031807D}"/>
              </a:ext>
            </a:extLst>
          </p:cNvPr>
          <p:cNvSpPr txBox="1"/>
          <p:nvPr/>
        </p:nvSpPr>
        <p:spPr>
          <a:xfrm>
            <a:off x="2229215" y="728112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CustomShape 3">
            <a:extLst>
              <a:ext uri="{FF2B5EF4-FFF2-40B4-BE49-F238E27FC236}">
                <a16:creationId xmlns:a16="http://schemas.microsoft.com/office/drawing/2014/main" id="{3760BE59-630F-43CC-B6AD-16EA7D826CBD}"/>
              </a:ext>
            </a:extLst>
          </p:cNvPr>
          <p:cNvSpPr/>
          <p:nvPr/>
        </p:nvSpPr>
        <p:spPr>
          <a:xfrm>
            <a:off x="124683" y="1945072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</a:t>
            </a:r>
            <a:r>
              <a:rPr lang="en-GB" sz="20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Choose the correct picture A, B, or C.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53E12A-3AAD-4883-A53E-92546203DB4F}"/>
              </a:ext>
            </a:extLst>
          </p:cNvPr>
          <p:cNvGrpSpPr/>
          <p:nvPr/>
        </p:nvGrpSpPr>
        <p:grpSpPr>
          <a:xfrm>
            <a:off x="286452" y="1184943"/>
            <a:ext cx="2161593" cy="852090"/>
            <a:chOff x="-3202503" y="7519765"/>
            <a:chExt cx="2161593" cy="852090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166D8E57-49CA-484A-87AC-9418F9A04644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5" name="Picture 2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C4F64BDD-EC94-495D-AD01-EF1543DD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AA5FA3A-38C4-49EC-90E8-8BC7970CA013}"/>
              </a:ext>
            </a:extLst>
          </p:cNvPr>
          <p:cNvSpPr txBox="1"/>
          <p:nvPr/>
        </p:nvSpPr>
        <p:spPr>
          <a:xfrm>
            <a:off x="2418044" y="1359479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turn to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4A9B7ED4-6EA2-4345-977E-99813940F35B}"/>
              </a:ext>
            </a:extLst>
          </p:cNvPr>
          <p:cNvSpPr/>
          <p:nvPr/>
        </p:nvSpPr>
        <p:spPr>
          <a:xfrm>
            <a:off x="5948313" y="1849087"/>
            <a:ext cx="6418155" cy="34164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CBD7E5-DE5E-41BB-AA9A-9FE9D40A1C28}"/>
              </a:ext>
            </a:extLst>
          </p:cNvPr>
          <p:cNvSpPr txBox="1"/>
          <p:nvPr/>
        </p:nvSpPr>
        <p:spPr>
          <a:xfrm>
            <a:off x="5948313" y="2425591"/>
            <a:ext cx="6118156" cy="3548472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Say in French: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1)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There are two computers.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2) There are six tables.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3) There aren’t any exercise books.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4) There aren’t any things on the desk.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5) There are four questions on the board.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DF634-1239-4DD2-8CB8-1D81330FD5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88" y="3028602"/>
            <a:ext cx="5865425" cy="25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16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79" y="9116503"/>
            <a:ext cx="2274005" cy="85961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60FD52-4185-454F-BB81-2F3FB16868E9}"/>
              </a:ext>
            </a:extLst>
          </p:cNvPr>
          <p:cNvSpPr/>
          <p:nvPr/>
        </p:nvSpPr>
        <p:spPr>
          <a:xfrm>
            <a:off x="361941" y="1173246"/>
            <a:ext cx="478692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1F42A0-3D6D-445F-951C-0333851F5CEF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D543D5-D363-4A00-928E-BEB8CE9FB6F2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948F5E6-1E5C-4634-A964-67468E6AD53F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158470FA-985B-402E-BC69-05781A7EF8DE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53B800-FB33-4C48-B047-94F1615362B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9BA47B-AD97-4EAB-8492-34777CB6A02B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where you are going using </a:t>
              </a:r>
              <a:r>
                <a:rPr kumimoji="0" lang="en-GB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aller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CD0EF5-9C43-467D-BF74-FE5645E9802C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96B84D-DAFE-4124-959A-4A270422B180}"/>
                </a:ext>
              </a:extLst>
            </p:cNvPr>
            <p:cNvSpPr txBox="1"/>
            <p:nvPr/>
          </p:nvSpPr>
          <p:spPr>
            <a:xfrm>
              <a:off x="5121241" y="1531848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words for (in)to – </a:t>
              </a: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dans, </a:t>
              </a:r>
              <a:r>
                <a:rPr kumimoji="0" lang="en-GB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en</a:t>
              </a: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au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58F77B7A-1CAF-46C5-BA32-99BB16F07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graphicFrame>
        <p:nvGraphicFramePr>
          <p:cNvPr id="40" name="Table 51">
            <a:extLst>
              <a:ext uri="{FF2B5EF4-FFF2-40B4-BE49-F238E27FC236}">
                <a16:creationId xmlns:a16="http://schemas.microsoft.com/office/drawing/2014/main" id="{F006121D-7AC1-47F4-9F4D-8FF099B4E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797584"/>
              </p:ext>
            </p:extLst>
          </p:nvPr>
        </p:nvGraphicFramePr>
        <p:xfrm>
          <a:off x="456692" y="9980531"/>
          <a:ext cx="11498635" cy="1786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05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75571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69523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3126533748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1735501189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aller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Canada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sud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vais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la France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l’est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8473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il/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va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nord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l’ouest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825145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A1788498-2092-43CF-AF9E-88C04FA72F57}"/>
              </a:ext>
            </a:extLst>
          </p:cNvPr>
          <p:cNvSpPr txBox="1"/>
          <p:nvPr/>
        </p:nvSpPr>
        <p:spPr>
          <a:xfrm>
            <a:off x="2531945" y="9212998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D0098F4-6BE9-4AF7-8CC7-98D39B9D0176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B8F5E-F395-4D6A-BABE-D86F97B94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8" y="1871882"/>
            <a:ext cx="1649755" cy="2450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595BB-17FC-405C-9153-0739544C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92" y="1861598"/>
            <a:ext cx="1636554" cy="245085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4CE2F1F-945F-4595-A5F1-661FF9AA4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12" y="2897844"/>
            <a:ext cx="1191141" cy="78075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77D468-A208-4FDD-8F5B-AADFFEC53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287">
            <a:off x="5551490" y="1706225"/>
            <a:ext cx="3022528" cy="109566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76B7FF8-3886-4185-9020-08FBED28F841}"/>
              </a:ext>
            </a:extLst>
          </p:cNvPr>
          <p:cNvSpPr txBox="1"/>
          <p:nvPr/>
        </p:nvSpPr>
        <p:spPr>
          <a:xfrm>
            <a:off x="2557792" y="448561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 le nom* des villes.  C’est le son [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ou [(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?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F174593-166E-4DD4-8566-53FD933C6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146" y="4316208"/>
            <a:ext cx="2377646" cy="853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B3AC21-6EDF-46E1-B0B1-AC30603129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654" y="4940671"/>
            <a:ext cx="7028257" cy="43974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FCFFB30-CAA8-416C-99FD-0D234E522F7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9135" y="4835202"/>
            <a:ext cx="4194079" cy="2889843"/>
          </a:xfrm>
          <a:prstGeom prst="rect">
            <a:avLst/>
          </a:prstGeom>
        </p:spPr>
      </p:pic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ED3D4529-4344-4ECB-9BC1-69E8796B35DA}"/>
              </a:ext>
            </a:extLst>
          </p:cNvPr>
          <p:cNvSpPr/>
          <p:nvPr/>
        </p:nvSpPr>
        <p:spPr>
          <a:xfrm>
            <a:off x="8649813" y="7587163"/>
            <a:ext cx="2786614" cy="1237467"/>
          </a:xfrm>
          <a:prstGeom prst="wedgeRoundRectCallout">
            <a:avLst>
              <a:gd name="adj1" fmla="val 21718"/>
              <a:gd name="adj2" fmla="val -93245"/>
              <a:gd name="adj3" fmla="val 16667"/>
            </a:avLst>
          </a:prstGeom>
          <a:solidFill>
            <a:srgbClr val="FBF9FD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Quebec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is a region in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Canada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 French is its only official language.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BCDE3FE6-ED94-4DF6-8864-7E4242E64B5F}"/>
              </a:ext>
            </a:extLst>
          </p:cNvPr>
          <p:cNvSpPr/>
          <p:nvPr/>
        </p:nvSpPr>
        <p:spPr>
          <a:xfrm>
            <a:off x="314451" y="12231600"/>
            <a:ext cx="11723927" cy="292476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ADA3D742-AF12-4364-A382-20EAE469BB78}"/>
              </a:ext>
            </a:extLst>
          </p:cNvPr>
          <p:cNvSpPr txBox="1">
            <a:spLocks/>
          </p:cNvSpPr>
          <p:nvPr/>
        </p:nvSpPr>
        <p:spPr>
          <a:xfrm>
            <a:off x="9921335" y="1245874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1" name="Google Shape;170;p8" descr="Jigsaw, Puzzle, Piece, Game, Concept, Solution">
            <a:extLst>
              <a:ext uri="{FF2B5EF4-FFF2-40B4-BE49-F238E27FC236}">
                <a16:creationId xmlns:a16="http://schemas.microsoft.com/office/drawing/2014/main" id="{3234E582-FDD3-4BB5-9631-E9EAB132F3D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38998" y="1229981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24CD6B51-C20A-434A-B812-477524D3FB49}"/>
              </a:ext>
            </a:extLst>
          </p:cNvPr>
          <p:cNvSpPr txBox="1">
            <a:spLocks/>
          </p:cNvSpPr>
          <p:nvPr/>
        </p:nvSpPr>
        <p:spPr>
          <a:xfrm>
            <a:off x="504807" y="12278859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aller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(to go, going)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4A68708-279D-406D-A3D7-96D56CB0C5F8}"/>
              </a:ext>
            </a:extLst>
          </p:cNvPr>
          <p:cNvSpPr/>
          <p:nvPr/>
        </p:nvSpPr>
        <p:spPr>
          <a:xfrm>
            <a:off x="594125" y="13580222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go | I am going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Google Shape;433;p6">
            <a:extLst>
              <a:ext uri="{FF2B5EF4-FFF2-40B4-BE49-F238E27FC236}">
                <a16:creationId xmlns:a16="http://schemas.microsoft.com/office/drawing/2014/main" id="{E0E18A7C-F38B-46AF-9C99-8F4B34DDFBF6}"/>
              </a:ext>
            </a:extLst>
          </p:cNvPr>
          <p:cNvSpPr txBox="1"/>
          <p:nvPr/>
        </p:nvSpPr>
        <p:spPr>
          <a:xfrm>
            <a:off x="247588" y="1357320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152A2A1-1423-464D-BFEB-6AC0C2234DBF}"/>
              </a:ext>
            </a:extLst>
          </p:cNvPr>
          <p:cNvSpPr/>
          <p:nvPr/>
        </p:nvSpPr>
        <p:spPr>
          <a:xfrm>
            <a:off x="527510" y="13159325"/>
            <a:ext cx="1363636" cy="41947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DE6F216-993C-43A5-ABD1-AE38D3ABBAAC}"/>
              </a:ext>
            </a:extLst>
          </p:cNvPr>
          <p:cNvSpPr txBox="1"/>
          <p:nvPr/>
        </p:nvSpPr>
        <p:spPr>
          <a:xfrm>
            <a:off x="579900" y="13179188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vai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0" name="Speech Bubble: Rectangle with Corners Rounded 109">
            <a:extLst>
              <a:ext uri="{FF2B5EF4-FFF2-40B4-BE49-F238E27FC236}">
                <a16:creationId xmlns:a16="http://schemas.microsoft.com/office/drawing/2014/main" id="{0276087D-915E-477C-8797-A97EABA67A84}"/>
              </a:ext>
            </a:extLst>
          </p:cNvPr>
          <p:cNvSpPr/>
          <p:nvPr/>
        </p:nvSpPr>
        <p:spPr>
          <a:xfrm>
            <a:off x="5883183" y="12021808"/>
            <a:ext cx="3590342" cy="546946"/>
          </a:xfrm>
          <a:prstGeom prst="wedgeRoundRectCallout">
            <a:avLst>
              <a:gd name="adj1" fmla="val -33862"/>
              <a:gd name="adj2" fmla="val 75242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The –s in ‘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vais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’ is a SFC.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49133" y="15735057"/>
              <a:ext cx="63190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34</a:t>
              </a:r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E41EE77-C54A-4556-9597-1430DEDA75BC}"/>
              </a:ext>
            </a:extLst>
          </p:cNvPr>
          <p:cNvSpPr/>
          <p:nvPr/>
        </p:nvSpPr>
        <p:spPr>
          <a:xfrm>
            <a:off x="5160618" y="13626467"/>
            <a:ext cx="4228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go | I am going to Paris.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Google Shape;433;p6">
            <a:extLst>
              <a:ext uri="{FF2B5EF4-FFF2-40B4-BE49-F238E27FC236}">
                <a16:creationId xmlns:a16="http://schemas.microsoft.com/office/drawing/2014/main" id="{0EA646D6-E410-45B3-9458-374C1E639E34}"/>
              </a:ext>
            </a:extLst>
          </p:cNvPr>
          <p:cNvSpPr txBox="1"/>
          <p:nvPr/>
        </p:nvSpPr>
        <p:spPr>
          <a:xfrm>
            <a:off x="4814081" y="1361944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83641EA5-F159-4934-A6DC-2A1BC0CC37C1}"/>
              </a:ext>
            </a:extLst>
          </p:cNvPr>
          <p:cNvSpPr/>
          <p:nvPr/>
        </p:nvSpPr>
        <p:spPr>
          <a:xfrm>
            <a:off x="5094003" y="13205570"/>
            <a:ext cx="2525872" cy="40826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6AFF3F8-1002-4599-9384-8C9A46CA84EF}"/>
              </a:ext>
            </a:extLst>
          </p:cNvPr>
          <p:cNvSpPr txBox="1"/>
          <p:nvPr/>
        </p:nvSpPr>
        <p:spPr>
          <a:xfrm>
            <a:off x="5148861" y="13207402"/>
            <a:ext cx="2750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vai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à Paris.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1FA2426-47A0-4686-9B0A-F8FCBCDA2320}"/>
              </a:ext>
            </a:extLst>
          </p:cNvPr>
          <p:cNvSpPr/>
          <p:nvPr/>
        </p:nvSpPr>
        <p:spPr>
          <a:xfrm>
            <a:off x="590214" y="14648452"/>
            <a:ext cx="4558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goes | is going to Paris.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Google Shape;433;p6">
            <a:extLst>
              <a:ext uri="{FF2B5EF4-FFF2-40B4-BE49-F238E27FC236}">
                <a16:creationId xmlns:a16="http://schemas.microsoft.com/office/drawing/2014/main" id="{3C71F1FE-5BCB-431E-83C2-163ECE1C8E3E}"/>
              </a:ext>
            </a:extLst>
          </p:cNvPr>
          <p:cNvSpPr txBox="1"/>
          <p:nvPr/>
        </p:nvSpPr>
        <p:spPr>
          <a:xfrm>
            <a:off x="243677" y="1464143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8D2DAC4B-3566-43ED-99FB-19F113D86EEC}"/>
              </a:ext>
            </a:extLst>
          </p:cNvPr>
          <p:cNvSpPr/>
          <p:nvPr/>
        </p:nvSpPr>
        <p:spPr>
          <a:xfrm>
            <a:off x="523599" y="14227555"/>
            <a:ext cx="2663132" cy="46166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749E067-EEE3-4BD2-865A-C42F0AD3379D}"/>
              </a:ext>
            </a:extLst>
          </p:cNvPr>
          <p:cNvSpPr txBox="1"/>
          <p:nvPr/>
        </p:nvSpPr>
        <p:spPr>
          <a:xfrm>
            <a:off x="606715" y="14279954"/>
            <a:ext cx="283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 Paris.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A6639C4-FD9B-4D0D-A45F-2B33A6A2D6D5}"/>
              </a:ext>
            </a:extLst>
          </p:cNvPr>
          <p:cNvSpPr/>
          <p:nvPr/>
        </p:nvSpPr>
        <p:spPr>
          <a:xfrm>
            <a:off x="5156707" y="14694697"/>
            <a:ext cx="6108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also goes | is also going to Paris.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4" name="Google Shape;433;p6">
            <a:extLst>
              <a:ext uri="{FF2B5EF4-FFF2-40B4-BE49-F238E27FC236}">
                <a16:creationId xmlns:a16="http://schemas.microsoft.com/office/drawing/2014/main" id="{245C5B0E-62D0-4769-8CEB-1AC6294C5C09}"/>
              </a:ext>
            </a:extLst>
          </p:cNvPr>
          <p:cNvSpPr txBox="1"/>
          <p:nvPr/>
        </p:nvSpPr>
        <p:spPr>
          <a:xfrm>
            <a:off x="4810170" y="1468767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EDB37C71-7A84-4693-A168-F75FB2C42544}"/>
              </a:ext>
            </a:extLst>
          </p:cNvPr>
          <p:cNvSpPr/>
          <p:nvPr/>
        </p:nvSpPr>
        <p:spPr>
          <a:xfrm>
            <a:off x="5090092" y="14273800"/>
            <a:ext cx="3334026" cy="3958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0CED56D-0EFB-416B-A7E6-0209E5999FA6}"/>
              </a:ext>
            </a:extLst>
          </p:cNvPr>
          <p:cNvSpPr txBox="1"/>
          <p:nvPr/>
        </p:nvSpPr>
        <p:spPr>
          <a:xfrm>
            <a:off x="5086181" y="14256002"/>
            <a:ext cx="2750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aussi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 Paris.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27" name="Picture 126" descr="Text, letter&#10;&#10;Description automatically generated">
            <a:extLst>
              <a:ext uri="{FF2B5EF4-FFF2-40B4-BE49-F238E27FC236}">
                <a16:creationId xmlns:a16="http://schemas.microsoft.com/office/drawing/2014/main" id="{2248D68D-BD68-4BF0-854E-CCDDE16C19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179">
            <a:off x="9478640" y="13246727"/>
            <a:ext cx="1797001" cy="119800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78E0A464-DE8F-44A3-BD86-67DC3D58F0DB}"/>
              </a:ext>
            </a:extLst>
          </p:cNvPr>
          <p:cNvSpPr/>
          <p:nvPr/>
        </p:nvSpPr>
        <p:spPr>
          <a:xfrm>
            <a:off x="473170" y="12652729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Aller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 an irregular verb meaning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go, going.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87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275309" y="155021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35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7049BEE-041E-42AF-9374-EBDE503DBCD8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2C64DB6-D626-4917-BC5B-24E816473213}"/>
              </a:ext>
            </a:extLst>
          </p:cNvPr>
          <p:cNvSpPr/>
          <p:nvPr/>
        </p:nvSpPr>
        <p:spPr>
          <a:xfrm rot="16200000">
            <a:off x="1362501" y="940668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B250BC8-E46B-4B05-B182-F20879BF669B}"/>
              </a:ext>
            </a:extLst>
          </p:cNvPr>
          <p:cNvSpPr/>
          <p:nvPr/>
        </p:nvSpPr>
        <p:spPr>
          <a:xfrm rot="16200000">
            <a:off x="1313804" y="1257253"/>
            <a:ext cx="1396825" cy="2572409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3CC3B924-096B-414B-B12F-A36DCBE6B66F}"/>
              </a:ext>
            </a:extLst>
          </p:cNvPr>
          <p:cNvSpPr/>
          <p:nvPr/>
        </p:nvSpPr>
        <p:spPr>
          <a:xfrm>
            <a:off x="781782" y="1885772"/>
            <a:ext cx="2474616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23D781E-7EC0-4BE8-8ABC-5E9294D8057D}"/>
              </a:ext>
            </a:extLst>
          </p:cNvPr>
          <p:cNvSpPr/>
          <p:nvPr/>
        </p:nvSpPr>
        <p:spPr>
          <a:xfrm>
            <a:off x="1450146" y="2695681"/>
            <a:ext cx="1649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s-AR" sz="2000" dirty="0" err="1">
                <a:latin typeface="Century Gothic" panose="020B0502020202020204" pitchFamily="34" charset="0"/>
                <a:cs typeface="Arial"/>
                <a:sym typeface="Arial"/>
              </a:rPr>
              <a:t>Tadoussac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lang="en-GB" dirty="0">
              <a:latin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F1B766E-246E-4D52-A6E5-85A634A2E90B}"/>
              </a:ext>
            </a:extLst>
          </p:cNvPr>
          <p:cNvSpPr/>
          <p:nvPr/>
        </p:nvSpPr>
        <p:spPr>
          <a:xfrm>
            <a:off x="3419713" y="2418409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F9833FF-33C1-4622-8A35-F7AD7837AC9A}"/>
              </a:ext>
            </a:extLst>
          </p:cNvPr>
          <p:cNvSpPr txBox="1"/>
          <p:nvPr/>
        </p:nvSpPr>
        <p:spPr>
          <a:xfrm>
            <a:off x="689120" y="2092139"/>
            <a:ext cx="276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s-AR" sz="2000" b="1" dirty="0"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914400">
              <a:defRPr/>
            </a:pP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r>
              <a:rPr lang="es-AR" sz="2000" b="1" dirty="0">
                <a:latin typeface="Century Gothic" panose="020B0502020202020204" pitchFamily="34" charset="0"/>
                <a:cs typeface="Arial"/>
                <a:sym typeface="Arial"/>
              </a:rPr>
              <a:t>Je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vais à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1EBD7D9-D206-46D7-A3BC-A65546718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7" y="1926685"/>
            <a:ext cx="451477" cy="457163"/>
          </a:xfrm>
          <a:prstGeom prst="rect">
            <a:avLst/>
          </a:prstGeom>
        </p:spPr>
      </p:pic>
      <p:sp>
        <p:nvSpPr>
          <p:cNvPr id="79" name="Lightning Bolt 78">
            <a:extLst>
              <a:ext uri="{FF2B5EF4-FFF2-40B4-BE49-F238E27FC236}">
                <a16:creationId xmlns:a16="http://schemas.microsoft.com/office/drawing/2014/main" id="{27E4DE18-6E0C-4873-8E8F-7CF5D2549DB2}"/>
              </a:ext>
            </a:extLst>
          </p:cNvPr>
          <p:cNvSpPr/>
          <p:nvPr/>
        </p:nvSpPr>
        <p:spPr>
          <a:xfrm>
            <a:off x="781782" y="2448973"/>
            <a:ext cx="818176" cy="674399"/>
          </a:xfrm>
          <a:prstGeom prst="lightningBolt">
            <a:avLst/>
          </a:prstGeom>
          <a:solidFill>
            <a:sysClr val="window" lastClr="FFFFFF"/>
          </a:solidFill>
          <a:ln w="25400" cap="flat" cmpd="sng" algn="ctr">
            <a:solidFill>
              <a:srgbClr val="E7E6E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160E2-DF08-4A6B-B261-98E5E7F1B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400" y="589046"/>
            <a:ext cx="4407790" cy="2042337"/>
          </a:xfrm>
          <a:prstGeom prst="rect">
            <a:avLst/>
          </a:prstGeom>
        </p:spPr>
      </p:pic>
      <p:graphicFrame>
        <p:nvGraphicFramePr>
          <p:cNvPr id="80" name="Google Shape;258;p34">
            <a:extLst>
              <a:ext uri="{FF2B5EF4-FFF2-40B4-BE49-F238E27FC236}">
                <a16:creationId xmlns:a16="http://schemas.microsoft.com/office/drawing/2014/main" id="{1D5F5ABE-636C-4193-82F2-69B3E3104C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338448"/>
              </p:ext>
            </p:extLst>
          </p:nvPr>
        </p:nvGraphicFramePr>
        <p:xfrm>
          <a:off x="8525911" y="2694665"/>
          <a:ext cx="3430213" cy="3078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75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3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3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3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3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3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960543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622AE84A-8ADF-4B93-A40A-CDB127201038}"/>
              </a:ext>
            </a:extLst>
          </p:cNvPr>
          <p:cNvSpPr txBox="1"/>
          <p:nvPr/>
        </p:nvSpPr>
        <p:spPr>
          <a:xfrm>
            <a:off x="8027711" y="3393099"/>
            <a:ext cx="68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000" b="1" dirty="0"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9BE0978-F215-4CE3-AEBA-A72A167BC563}"/>
              </a:ext>
            </a:extLst>
          </p:cNvPr>
          <p:cNvSpPr txBox="1"/>
          <p:nvPr/>
        </p:nvSpPr>
        <p:spPr>
          <a:xfrm>
            <a:off x="8043946" y="3819509"/>
            <a:ext cx="68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000" b="1" dirty="0"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E03EDA3-B32D-4684-9EC9-07A7C5BB6B41}"/>
              </a:ext>
            </a:extLst>
          </p:cNvPr>
          <p:cNvSpPr txBox="1"/>
          <p:nvPr/>
        </p:nvSpPr>
        <p:spPr>
          <a:xfrm>
            <a:off x="8050204" y="4189301"/>
            <a:ext cx="68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000" b="1" dirty="0"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85CD320-F1F3-432D-8844-528774872356}"/>
              </a:ext>
            </a:extLst>
          </p:cNvPr>
          <p:cNvSpPr txBox="1"/>
          <p:nvPr/>
        </p:nvSpPr>
        <p:spPr>
          <a:xfrm>
            <a:off x="8043946" y="4589411"/>
            <a:ext cx="68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000" b="1" dirty="0"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8365D3D-00C5-454B-8B4A-07CD51DC0C92}"/>
              </a:ext>
            </a:extLst>
          </p:cNvPr>
          <p:cNvSpPr txBox="1"/>
          <p:nvPr/>
        </p:nvSpPr>
        <p:spPr>
          <a:xfrm>
            <a:off x="8038334" y="4968560"/>
            <a:ext cx="68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000" b="1" dirty="0"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217449D-8EEE-4AEB-8402-7FD441183243}"/>
              </a:ext>
            </a:extLst>
          </p:cNvPr>
          <p:cNvSpPr txBox="1"/>
          <p:nvPr/>
        </p:nvSpPr>
        <p:spPr>
          <a:xfrm>
            <a:off x="8038334" y="5338352"/>
            <a:ext cx="68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000" b="1" dirty="0">
                <a:latin typeface="Century Gothic"/>
                <a:ea typeface="Century Gothic"/>
                <a:cs typeface="Century Gothic"/>
                <a:sym typeface="Century Gothic"/>
              </a:rPr>
              <a:t>[6]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8DCE67D-F258-418E-9130-8AB77A228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58" y="2935936"/>
            <a:ext cx="451477" cy="457163"/>
          </a:xfrm>
          <a:prstGeom prst="rect">
            <a:avLst/>
          </a:prstGeom>
        </p:spPr>
      </p:pic>
      <p:pic>
        <p:nvPicPr>
          <p:cNvPr id="98" name="Picture 9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2E33D6A-D809-49BF-880C-045A93008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11438222" y="2668365"/>
            <a:ext cx="631423" cy="724734"/>
          </a:xfrm>
          <a:prstGeom prst="rect">
            <a:avLst/>
          </a:prstGeom>
        </p:spPr>
      </p:pic>
      <p:pic>
        <p:nvPicPr>
          <p:cNvPr id="100" name="Picture 99" descr="Shape, arrow&#10;&#10;Description automatically generated">
            <a:extLst>
              <a:ext uri="{FF2B5EF4-FFF2-40B4-BE49-F238E27FC236}">
                <a16:creationId xmlns:a16="http://schemas.microsoft.com/office/drawing/2014/main" id="{2B8BA91F-46A5-4D74-AB9C-03FF13571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1511" y="3369825"/>
            <a:ext cx="451477" cy="418322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C9B9A60-982F-47DF-B865-C1D7A31DD81C}"/>
              </a:ext>
            </a:extLst>
          </p:cNvPr>
          <p:cNvSpPr txBox="1"/>
          <p:nvPr/>
        </p:nvSpPr>
        <p:spPr>
          <a:xfrm>
            <a:off x="286695" y="1912306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400" b="1" dirty="0"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8D8480CE-904B-4EF4-A823-E15A0E225F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54" y="928310"/>
            <a:ext cx="2274005" cy="859611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CBC0AA9A-1FE5-4A0B-8FF1-C71361012B9B}"/>
              </a:ext>
            </a:extLst>
          </p:cNvPr>
          <p:cNvSpPr txBox="1"/>
          <p:nvPr/>
        </p:nvSpPr>
        <p:spPr>
          <a:xfrm>
            <a:off x="2364020" y="1024805"/>
            <a:ext cx="535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Mylène (je)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Renée (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elle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) 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CD1782DD-66C6-4AED-81DF-29A52155E161}"/>
              </a:ext>
            </a:extLst>
          </p:cNvPr>
          <p:cNvSpPr/>
          <p:nvPr/>
        </p:nvSpPr>
        <p:spPr>
          <a:xfrm rot="16200000">
            <a:off x="1362501" y="2573264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2BE084A-BECE-4EF6-952D-F9787E724824}"/>
              </a:ext>
            </a:extLst>
          </p:cNvPr>
          <p:cNvSpPr/>
          <p:nvPr/>
        </p:nvSpPr>
        <p:spPr>
          <a:xfrm rot="16200000">
            <a:off x="1372713" y="2868368"/>
            <a:ext cx="1396825" cy="2572409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101EF716-AD1A-495B-9CE0-53E1C10868EE}"/>
              </a:ext>
            </a:extLst>
          </p:cNvPr>
          <p:cNvSpPr/>
          <p:nvPr/>
        </p:nvSpPr>
        <p:spPr>
          <a:xfrm>
            <a:off x="3419713" y="4051005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D5807FD4-9B07-40F3-9DD0-C676C01892EC}"/>
              </a:ext>
            </a:extLst>
          </p:cNvPr>
          <p:cNvSpPr/>
          <p:nvPr/>
        </p:nvSpPr>
        <p:spPr>
          <a:xfrm rot="16200000">
            <a:off x="1352161" y="4239431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F0A2CDC-BA50-46A1-A6E3-5198604A6824}"/>
              </a:ext>
            </a:extLst>
          </p:cNvPr>
          <p:cNvSpPr/>
          <p:nvPr/>
        </p:nvSpPr>
        <p:spPr>
          <a:xfrm>
            <a:off x="3409373" y="5717172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09" name="Speech Bubble: Rectangle with Corners Rounded 108">
            <a:extLst>
              <a:ext uri="{FF2B5EF4-FFF2-40B4-BE49-F238E27FC236}">
                <a16:creationId xmlns:a16="http://schemas.microsoft.com/office/drawing/2014/main" id="{77B858E1-B236-4CFB-9972-24A0FF6BF850}"/>
              </a:ext>
            </a:extLst>
          </p:cNvPr>
          <p:cNvSpPr/>
          <p:nvPr/>
        </p:nvSpPr>
        <p:spPr>
          <a:xfrm>
            <a:off x="840691" y="3496887"/>
            <a:ext cx="2474616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3054248-8E67-486A-AC28-B005CA296DC6}"/>
              </a:ext>
            </a:extLst>
          </p:cNvPr>
          <p:cNvSpPr txBox="1"/>
          <p:nvPr/>
        </p:nvSpPr>
        <p:spPr>
          <a:xfrm>
            <a:off x="775492" y="3776777"/>
            <a:ext cx="276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s-AR" sz="2000" b="1" dirty="0">
              <a:solidFill>
                <a:srgbClr val="1F4E79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914400">
              <a:defRPr/>
            </a:pPr>
            <a:r>
              <a:rPr lang="es-AR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r>
              <a:rPr lang="es-AR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Je</a:t>
            </a:r>
            <a:r>
              <a:rPr lang="es-AR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vais </a:t>
            </a:r>
            <a:r>
              <a:rPr lang="es-AR" sz="2000" dirty="0" err="1">
                <a:latin typeface="Century Gothic" panose="020B0502020202020204" pitchFamily="34" charset="0"/>
                <a:cs typeface="Arial"/>
                <a:sym typeface="Arial"/>
              </a:rPr>
              <a:t>ensuite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à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A698C25-C663-4201-82E6-5DD8597CB3D9}"/>
              </a:ext>
            </a:extLst>
          </p:cNvPr>
          <p:cNvSpPr/>
          <p:nvPr/>
        </p:nvSpPr>
        <p:spPr>
          <a:xfrm>
            <a:off x="1462909" y="4363069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s-AR" sz="2000" dirty="0" err="1">
                <a:latin typeface="Century Gothic" panose="020B0502020202020204" pitchFamily="34" charset="0"/>
                <a:cs typeface="Arial"/>
                <a:sym typeface="Arial"/>
              </a:rPr>
              <a:t>Baie-Comeau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dirty="0">
              <a:latin typeface="Arial"/>
            </a:endParaRPr>
          </a:p>
        </p:txBody>
      </p:sp>
      <p:sp>
        <p:nvSpPr>
          <p:cNvPr id="112" name="Lightning Bolt 111">
            <a:extLst>
              <a:ext uri="{FF2B5EF4-FFF2-40B4-BE49-F238E27FC236}">
                <a16:creationId xmlns:a16="http://schemas.microsoft.com/office/drawing/2014/main" id="{B9E52B0B-8364-4864-89A2-A2905E290F09}"/>
              </a:ext>
            </a:extLst>
          </p:cNvPr>
          <p:cNvSpPr/>
          <p:nvPr/>
        </p:nvSpPr>
        <p:spPr>
          <a:xfrm>
            <a:off x="833751" y="4143855"/>
            <a:ext cx="818176" cy="674399"/>
          </a:xfrm>
          <a:prstGeom prst="lightningBolt">
            <a:avLst/>
          </a:prstGeom>
          <a:solidFill>
            <a:sysClr val="window" lastClr="FFFFFF"/>
          </a:solidFill>
          <a:ln w="25400" cap="flat" cmpd="sng" algn="ctr">
            <a:solidFill>
              <a:srgbClr val="E7E6E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D9A9EE8A-9203-4E01-9B1B-EC17E5233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5" y="3559566"/>
            <a:ext cx="451477" cy="457163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2D2671F7-A40D-4769-ABFA-FE15ED81B537}"/>
              </a:ext>
            </a:extLst>
          </p:cNvPr>
          <p:cNvSpPr/>
          <p:nvPr/>
        </p:nvSpPr>
        <p:spPr>
          <a:xfrm rot="16200000">
            <a:off x="1330690" y="4554566"/>
            <a:ext cx="1396825" cy="2572409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9FE26AC1-BEB1-43A3-B7D8-A8BBFD06AEA3}"/>
              </a:ext>
            </a:extLst>
          </p:cNvPr>
          <p:cNvSpPr/>
          <p:nvPr/>
        </p:nvSpPr>
        <p:spPr>
          <a:xfrm>
            <a:off x="797715" y="5169425"/>
            <a:ext cx="2474616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50E4D65-6030-45BE-B6E4-C2782B8BC6E0}"/>
              </a:ext>
            </a:extLst>
          </p:cNvPr>
          <p:cNvSpPr txBox="1"/>
          <p:nvPr/>
        </p:nvSpPr>
        <p:spPr>
          <a:xfrm>
            <a:off x="743990" y="5446483"/>
            <a:ext cx="276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AR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       </a:t>
            </a:r>
            <a:r>
              <a:rPr lang="es-AR" sz="2000" dirty="0" err="1">
                <a:latin typeface="Century Gothic" panose="020B0502020202020204" pitchFamily="34" charset="0"/>
                <a:cs typeface="Arial"/>
                <a:sym typeface="Arial"/>
              </a:rPr>
              <a:t>Aujourd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’hui,</a:t>
            </a:r>
          </a:p>
          <a:p>
            <a:pPr defTabSz="914400">
              <a:defRPr/>
            </a:pP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b="1" dirty="0"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va à Mont-</a:t>
            </a:r>
            <a:r>
              <a:rPr lang="es-AR" sz="2000" dirty="0" err="1">
                <a:latin typeface="Century Gothic" panose="020B0502020202020204" pitchFamily="34" charset="0"/>
                <a:cs typeface="Arial"/>
                <a:sym typeface="Arial"/>
              </a:rPr>
              <a:t>Joli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3D0BCF24-EE9E-40E8-BAD3-0547E2236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1" y="5230295"/>
            <a:ext cx="451477" cy="457163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D770EB4-D5AF-4096-8F94-5288936D64AF}"/>
              </a:ext>
            </a:extLst>
          </p:cNvPr>
          <p:cNvGrpSpPr/>
          <p:nvPr/>
        </p:nvGrpSpPr>
        <p:grpSpPr>
          <a:xfrm>
            <a:off x="829389" y="5797141"/>
            <a:ext cx="818176" cy="674399"/>
            <a:chOff x="1006459" y="5980798"/>
            <a:chExt cx="818176" cy="674399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AB260094-19AB-49DD-AD31-DFE72A781264}"/>
                </a:ext>
              </a:extLst>
            </p:cNvPr>
            <p:cNvSpPr/>
            <p:nvPr/>
          </p:nvSpPr>
          <p:spPr>
            <a:xfrm>
              <a:off x="1105155" y="6063797"/>
              <a:ext cx="451477" cy="17423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0" name="Lightning Bolt 119">
              <a:extLst>
                <a:ext uri="{FF2B5EF4-FFF2-40B4-BE49-F238E27FC236}">
                  <a16:creationId xmlns:a16="http://schemas.microsoft.com/office/drawing/2014/main" id="{D02CF02C-914D-4466-B1AA-75E80C90A38C}"/>
                </a:ext>
              </a:extLst>
            </p:cNvPr>
            <p:cNvSpPr/>
            <p:nvPr/>
          </p:nvSpPr>
          <p:spPr>
            <a:xfrm>
              <a:off x="1006459" y="5980798"/>
              <a:ext cx="818176" cy="674399"/>
            </a:xfrm>
            <a:prstGeom prst="lightningBol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E7E6E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A3A2D45A-43E8-4176-9E50-7EC73B0DB7C0}"/>
              </a:ext>
            </a:extLst>
          </p:cNvPr>
          <p:cNvSpPr txBox="1"/>
          <p:nvPr/>
        </p:nvSpPr>
        <p:spPr>
          <a:xfrm>
            <a:off x="271511" y="3374231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400" b="1" dirty="0"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A19BA15-6F41-414B-AB61-CE4CA8B1F662}"/>
              </a:ext>
            </a:extLst>
          </p:cNvPr>
          <p:cNvSpPr txBox="1"/>
          <p:nvPr/>
        </p:nvSpPr>
        <p:spPr>
          <a:xfrm>
            <a:off x="283383" y="5087068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400" b="1" dirty="0"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3F510DA-160C-486E-B655-8A19F00038C7}"/>
              </a:ext>
            </a:extLst>
          </p:cNvPr>
          <p:cNvSpPr txBox="1"/>
          <p:nvPr/>
        </p:nvSpPr>
        <p:spPr>
          <a:xfrm>
            <a:off x="3744070" y="2102035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400" b="1" dirty="0"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2784B83-871F-491E-BC5F-03BAC391E9E6}"/>
              </a:ext>
            </a:extLst>
          </p:cNvPr>
          <p:cNvSpPr txBox="1"/>
          <p:nvPr/>
        </p:nvSpPr>
        <p:spPr>
          <a:xfrm>
            <a:off x="3728886" y="3563960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400" b="1" dirty="0"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78B880A-FE62-4ABD-8866-E767EF9B0E0C}"/>
              </a:ext>
            </a:extLst>
          </p:cNvPr>
          <p:cNvSpPr txBox="1"/>
          <p:nvPr/>
        </p:nvSpPr>
        <p:spPr>
          <a:xfrm>
            <a:off x="3740758" y="5276797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GB" sz="2400" b="1" dirty="0"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CAE0AB46-6F44-4221-B50A-B02863ABEBB3}"/>
              </a:ext>
            </a:extLst>
          </p:cNvPr>
          <p:cNvSpPr/>
          <p:nvPr/>
        </p:nvSpPr>
        <p:spPr>
          <a:xfrm rot="16200000">
            <a:off x="4844800" y="940667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04A17DD-F998-4E97-9461-55C52EA5CDBD}"/>
              </a:ext>
            </a:extLst>
          </p:cNvPr>
          <p:cNvSpPr/>
          <p:nvPr/>
        </p:nvSpPr>
        <p:spPr>
          <a:xfrm>
            <a:off x="6902012" y="2418408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E4CB1E01-5A24-4CA1-8F32-BD941D8A40D9}"/>
              </a:ext>
            </a:extLst>
          </p:cNvPr>
          <p:cNvSpPr/>
          <p:nvPr/>
        </p:nvSpPr>
        <p:spPr>
          <a:xfrm rot="16200000">
            <a:off x="4876093" y="2590236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6043B1A-ACE8-4700-8BDD-471146746685}"/>
              </a:ext>
            </a:extLst>
          </p:cNvPr>
          <p:cNvSpPr/>
          <p:nvPr/>
        </p:nvSpPr>
        <p:spPr>
          <a:xfrm>
            <a:off x="6933305" y="4067977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194BC4D0-786F-4581-8AB6-1E8CBC08348E}"/>
              </a:ext>
            </a:extLst>
          </p:cNvPr>
          <p:cNvSpPr/>
          <p:nvPr/>
        </p:nvSpPr>
        <p:spPr>
          <a:xfrm rot="16200000">
            <a:off x="4888634" y="4207961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90B0BB76-506A-41A6-8ED9-97169908E161}"/>
              </a:ext>
            </a:extLst>
          </p:cNvPr>
          <p:cNvSpPr/>
          <p:nvPr/>
        </p:nvSpPr>
        <p:spPr>
          <a:xfrm>
            <a:off x="6945846" y="5685702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D991B97-9DA4-4A4A-A51B-92B83A0F2592}"/>
              </a:ext>
            </a:extLst>
          </p:cNvPr>
          <p:cNvSpPr/>
          <p:nvPr/>
        </p:nvSpPr>
        <p:spPr>
          <a:xfrm rot="16200000">
            <a:off x="4836709" y="4535846"/>
            <a:ext cx="1396825" cy="2572409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33" name="Speech Bubble: Rectangle with Corners Rounded 132">
            <a:extLst>
              <a:ext uri="{FF2B5EF4-FFF2-40B4-BE49-F238E27FC236}">
                <a16:creationId xmlns:a16="http://schemas.microsoft.com/office/drawing/2014/main" id="{C8D25C67-55A4-4B83-90F4-940DEE06994F}"/>
              </a:ext>
            </a:extLst>
          </p:cNvPr>
          <p:cNvSpPr/>
          <p:nvPr/>
        </p:nvSpPr>
        <p:spPr>
          <a:xfrm>
            <a:off x="4304687" y="5164365"/>
            <a:ext cx="2474616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6F88D6D-A6D7-4114-8CB4-27D06BC43244}"/>
              </a:ext>
            </a:extLst>
          </p:cNvPr>
          <p:cNvSpPr/>
          <p:nvPr/>
        </p:nvSpPr>
        <p:spPr>
          <a:xfrm rot="16200000">
            <a:off x="4855851" y="2904220"/>
            <a:ext cx="1396825" cy="2572409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35" name="Speech Bubble: Rectangle with Corners Rounded 134">
            <a:extLst>
              <a:ext uri="{FF2B5EF4-FFF2-40B4-BE49-F238E27FC236}">
                <a16:creationId xmlns:a16="http://schemas.microsoft.com/office/drawing/2014/main" id="{12DA4246-E761-4891-9735-161018AFE732}"/>
              </a:ext>
            </a:extLst>
          </p:cNvPr>
          <p:cNvSpPr/>
          <p:nvPr/>
        </p:nvSpPr>
        <p:spPr>
          <a:xfrm>
            <a:off x="4323829" y="3532739"/>
            <a:ext cx="2474616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A6CA981-9AE3-4A93-91D9-123BAB37316F}"/>
              </a:ext>
            </a:extLst>
          </p:cNvPr>
          <p:cNvSpPr/>
          <p:nvPr/>
        </p:nvSpPr>
        <p:spPr>
          <a:xfrm rot="16200000">
            <a:off x="4855851" y="1263780"/>
            <a:ext cx="1396825" cy="2572409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37" name="Speech Bubble: Rectangle with Corners Rounded 136">
            <a:extLst>
              <a:ext uri="{FF2B5EF4-FFF2-40B4-BE49-F238E27FC236}">
                <a16:creationId xmlns:a16="http://schemas.microsoft.com/office/drawing/2014/main" id="{1EDD56E2-31F2-4189-8B01-8108C260CA41}"/>
              </a:ext>
            </a:extLst>
          </p:cNvPr>
          <p:cNvSpPr/>
          <p:nvPr/>
        </p:nvSpPr>
        <p:spPr>
          <a:xfrm>
            <a:off x="4323829" y="1892299"/>
            <a:ext cx="2474616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1487D43A-4756-43C3-9D4F-A45B68581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12" y="5219838"/>
            <a:ext cx="451477" cy="457163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27C2934E-BC0E-4261-AF2B-5225852B1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36" y="3624196"/>
            <a:ext cx="451477" cy="457163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194650C4-3FFB-4B3E-A482-A3C6234AE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46" y="1979123"/>
            <a:ext cx="451477" cy="457163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5707904F-9F65-4BD2-BFD6-08C78C587A01}"/>
              </a:ext>
            </a:extLst>
          </p:cNvPr>
          <p:cNvSpPr txBox="1"/>
          <p:nvPr/>
        </p:nvSpPr>
        <p:spPr>
          <a:xfrm>
            <a:off x="4299752" y="2198108"/>
            <a:ext cx="276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       Puis,</a:t>
            </a:r>
          </a:p>
          <a:p>
            <a:pPr defTabSz="914400">
              <a:defRPr/>
            </a:pPr>
            <a:r>
              <a:rPr lang="es-AR" sz="2000" b="1" dirty="0">
                <a:latin typeface="Century Gothic" panose="020B0502020202020204" pitchFamily="34" charset="0"/>
                <a:cs typeface="Arial"/>
                <a:sym typeface="Arial"/>
              </a:rPr>
              <a:t>  je 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vais à </a:t>
            </a:r>
            <a:r>
              <a:rPr lang="es-AR" sz="2000" dirty="0" err="1">
                <a:latin typeface="Century Gothic" panose="020B0502020202020204" pitchFamily="34" charset="0"/>
                <a:cs typeface="Arial"/>
                <a:sym typeface="Arial"/>
              </a:rPr>
              <a:t>Matane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42" name="Lightning Bolt 141">
            <a:extLst>
              <a:ext uri="{FF2B5EF4-FFF2-40B4-BE49-F238E27FC236}">
                <a16:creationId xmlns:a16="http://schemas.microsoft.com/office/drawing/2014/main" id="{5B90761D-5A00-4950-93BC-9F30D2D96BF5}"/>
              </a:ext>
            </a:extLst>
          </p:cNvPr>
          <p:cNvSpPr/>
          <p:nvPr/>
        </p:nvSpPr>
        <p:spPr>
          <a:xfrm>
            <a:off x="4328951" y="2534684"/>
            <a:ext cx="818176" cy="674399"/>
          </a:xfrm>
          <a:prstGeom prst="lightningBolt">
            <a:avLst/>
          </a:prstGeom>
          <a:solidFill>
            <a:sysClr val="window" lastClr="FFFFFF"/>
          </a:solidFill>
          <a:ln w="25400" cap="flat" cmpd="sng" algn="ctr">
            <a:solidFill>
              <a:srgbClr val="E7E6E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CD8E347-BDF8-4EC7-A17E-B48C0492A8B6}"/>
              </a:ext>
            </a:extLst>
          </p:cNvPr>
          <p:cNvSpPr txBox="1"/>
          <p:nvPr/>
        </p:nvSpPr>
        <p:spPr>
          <a:xfrm>
            <a:off x="4298178" y="3800603"/>
            <a:ext cx="276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       </a:t>
            </a:r>
          </a:p>
          <a:p>
            <a:pPr defTabSz="914400">
              <a:defRPr/>
            </a:pP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b="1" dirty="0"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va à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E8B1FD5-A9DD-41E3-AAE6-EE9F5BC74471}"/>
              </a:ext>
            </a:extLst>
          </p:cNvPr>
          <p:cNvGrpSpPr/>
          <p:nvPr/>
        </p:nvGrpSpPr>
        <p:grpSpPr>
          <a:xfrm>
            <a:off x="4345211" y="4148860"/>
            <a:ext cx="818176" cy="674399"/>
            <a:chOff x="999085" y="5980798"/>
            <a:chExt cx="818176" cy="674399"/>
          </a:xfrm>
        </p:grpSpPr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56DE637B-9556-4A18-9CB7-BB49E887DD51}"/>
                </a:ext>
              </a:extLst>
            </p:cNvPr>
            <p:cNvSpPr/>
            <p:nvPr/>
          </p:nvSpPr>
          <p:spPr>
            <a:xfrm>
              <a:off x="1105155" y="6063797"/>
              <a:ext cx="451477" cy="17423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6" name="Lightning Bolt 145">
              <a:extLst>
                <a:ext uri="{FF2B5EF4-FFF2-40B4-BE49-F238E27FC236}">
                  <a16:creationId xmlns:a16="http://schemas.microsoft.com/office/drawing/2014/main" id="{002B3E8F-8DA6-44B5-8B99-D25110A18DF7}"/>
                </a:ext>
              </a:extLst>
            </p:cNvPr>
            <p:cNvSpPr/>
            <p:nvPr/>
          </p:nvSpPr>
          <p:spPr>
            <a:xfrm>
              <a:off x="999085" y="5980798"/>
              <a:ext cx="818176" cy="674399"/>
            </a:xfrm>
            <a:prstGeom prst="lightningBol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E7E6E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9FBAF9F-BD9F-41B2-9C30-6732A0607003}"/>
              </a:ext>
            </a:extLst>
          </p:cNvPr>
          <p:cNvSpPr/>
          <p:nvPr/>
        </p:nvSpPr>
        <p:spPr>
          <a:xfrm>
            <a:off x="5010805" y="4425550"/>
            <a:ext cx="1712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s-AR" sz="2000" dirty="0" err="1">
                <a:latin typeface="Century Gothic" panose="020B0502020202020204" pitchFamily="34" charset="0"/>
                <a:cs typeface="Arial"/>
                <a:sym typeface="Arial"/>
              </a:rPr>
              <a:t>Sainte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-Luce.</a:t>
            </a:r>
            <a:endParaRPr lang="en-GB" dirty="0">
              <a:latin typeface="Arial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535FF36-2CC9-408C-8DA3-09D534612C47}"/>
              </a:ext>
            </a:extLst>
          </p:cNvPr>
          <p:cNvSpPr txBox="1"/>
          <p:nvPr/>
        </p:nvSpPr>
        <p:spPr>
          <a:xfrm>
            <a:off x="4262539" y="5428852"/>
            <a:ext cx="276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       </a:t>
            </a:r>
          </a:p>
          <a:p>
            <a:pPr defTabSz="914400">
              <a:defRPr/>
            </a:pP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b="1" dirty="0"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lang="es-AR" sz="2000" b="1" dirty="0" err="1">
                <a:latin typeface="Century Gothic" panose="020B0502020202020204" pitchFamily="34" charset="0"/>
                <a:cs typeface="Arial"/>
                <a:sym typeface="Arial"/>
              </a:rPr>
              <a:t>lle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va </a:t>
            </a:r>
            <a:r>
              <a:rPr lang="es-AR" sz="2000" dirty="0" err="1">
                <a:latin typeface="Century Gothic" panose="020B0502020202020204" pitchFamily="34" charset="0"/>
                <a:cs typeface="Arial"/>
                <a:sym typeface="Arial"/>
              </a:rPr>
              <a:t>aussi</a:t>
            </a: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 à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761B3EF-75F6-4D3B-9520-7FE83863F02B}"/>
              </a:ext>
            </a:extLst>
          </p:cNvPr>
          <p:cNvGrpSpPr/>
          <p:nvPr/>
        </p:nvGrpSpPr>
        <p:grpSpPr>
          <a:xfrm>
            <a:off x="4309809" y="5782795"/>
            <a:ext cx="818176" cy="674399"/>
            <a:chOff x="1006459" y="5980798"/>
            <a:chExt cx="818176" cy="674399"/>
          </a:xfrm>
        </p:grpSpPr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D26EC644-2069-430D-AA2A-6BF148608771}"/>
                </a:ext>
              </a:extLst>
            </p:cNvPr>
            <p:cNvSpPr/>
            <p:nvPr/>
          </p:nvSpPr>
          <p:spPr>
            <a:xfrm>
              <a:off x="1105155" y="6063797"/>
              <a:ext cx="451477" cy="17423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1" name="Lightning Bolt 150">
              <a:extLst>
                <a:ext uri="{FF2B5EF4-FFF2-40B4-BE49-F238E27FC236}">
                  <a16:creationId xmlns:a16="http://schemas.microsoft.com/office/drawing/2014/main" id="{1B75FDF5-251F-431C-8083-B701199B9A39}"/>
                </a:ext>
              </a:extLst>
            </p:cNvPr>
            <p:cNvSpPr/>
            <p:nvPr/>
          </p:nvSpPr>
          <p:spPr>
            <a:xfrm>
              <a:off x="1006459" y="5980798"/>
              <a:ext cx="818176" cy="674399"/>
            </a:xfrm>
            <a:prstGeom prst="lightningBol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E7E6E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52" name="Rectangle 151">
            <a:extLst>
              <a:ext uri="{FF2B5EF4-FFF2-40B4-BE49-F238E27FC236}">
                <a16:creationId xmlns:a16="http://schemas.microsoft.com/office/drawing/2014/main" id="{61897DEC-904D-405E-BBCD-37A7F434147E}"/>
              </a:ext>
            </a:extLst>
          </p:cNvPr>
          <p:cNvSpPr/>
          <p:nvPr/>
        </p:nvSpPr>
        <p:spPr>
          <a:xfrm>
            <a:off x="4975166" y="6053799"/>
            <a:ext cx="1305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s-AR" sz="2000" dirty="0">
                <a:latin typeface="Century Gothic" panose="020B0502020202020204" pitchFamily="34" charset="0"/>
                <a:cs typeface="Arial"/>
                <a:sym typeface="Arial"/>
              </a:rPr>
              <a:t>Rimouski.</a:t>
            </a:r>
            <a:endParaRPr lang="en-GB" dirty="0">
              <a:latin typeface="Arial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CB7323B4-2914-4C62-BAD1-B3EA9AD83861}"/>
              </a:ext>
            </a:extLst>
          </p:cNvPr>
          <p:cNvSpPr/>
          <p:nvPr/>
        </p:nvSpPr>
        <p:spPr>
          <a:xfrm>
            <a:off x="273838" y="7013666"/>
            <a:ext cx="11723927" cy="330682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D6091ACA-F6B0-4D89-B6C6-793B246E676B}"/>
              </a:ext>
            </a:extLst>
          </p:cNvPr>
          <p:cNvSpPr txBox="1">
            <a:spLocks/>
          </p:cNvSpPr>
          <p:nvPr/>
        </p:nvSpPr>
        <p:spPr>
          <a:xfrm>
            <a:off x="9880722" y="724081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55" name="Google Shape;170;p8" descr="Jigsaw, Puzzle, Piece, Game, Concept, Solution">
            <a:extLst>
              <a:ext uri="{FF2B5EF4-FFF2-40B4-BE49-F238E27FC236}">
                <a16:creationId xmlns:a16="http://schemas.microsoft.com/office/drawing/2014/main" id="{C9A0D1A9-6758-42C7-9C58-E4F20C79D74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98385" y="708187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Title 1">
            <a:extLst>
              <a:ext uri="{FF2B5EF4-FFF2-40B4-BE49-F238E27FC236}">
                <a16:creationId xmlns:a16="http://schemas.microsoft.com/office/drawing/2014/main" id="{F7AFEBFF-15A9-48A7-839D-83A85B523DF0}"/>
              </a:ext>
            </a:extLst>
          </p:cNvPr>
          <p:cNvSpPr txBox="1">
            <a:spLocks/>
          </p:cNvSpPr>
          <p:nvPr/>
        </p:nvSpPr>
        <p:spPr>
          <a:xfrm>
            <a:off x="464194" y="7060926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dans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(in, (in)to)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EB7A16F-9112-4AD8-834C-B668A422B30D}"/>
              </a:ext>
            </a:extLst>
          </p:cNvPr>
          <p:cNvSpPr/>
          <p:nvPr/>
        </p:nvSpPr>
        <p:spPr>
          <a:xfrm>
            <a:off x="553512" y="8362289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am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north.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8" name="Google Shape;433;p6">
            <a:extLst>
              <a:ext uri="{FF2B5EF4-FFF2-40B4-BE49-F238E27FC236}">
                <a16:creationId xmlns:a16="http://schemas.microsoft.com/office/drawing/2014/main" id="{B58DAC8B-97F0-4B33-968B-ABB928200419}"/>
              </a:ext>
            </a:extLst>
          </p:cNvPr>
          <p:cNvSpPr txBox="1"/>
          <p:nvPr/>
        </p:nvSpPr>
        <p:spPr>
          <a:xfrm>
            <a:off x="206975" y="835527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FBC3B821-499D-4B4D-B71E-C452281AA8CF}"/>
              </a:ext>
            </a:extLst>
          </p:cNvPr>
          <p:cNvSpPr/>
          <p:nvPr/>
        </p:nvSpPr>
        <p:spPr>
          <a:xfrm>
            <a:off x="486897" y="7941392"/>
            <a:ext cx="3300748" cy="4298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A03C58D-A9BF-4F6C-B89F-60F398BFD167}"/>
              </a:ext>
            </a:extLst>
          </p:cNvPr>
          <p:cNvSpPr txBox="1"/>
          <p:nvPr/>
        </p:nvSpPr>
        <p:spPr>
          <a:xfrm>
            <a:off x="500786" y="7925507"/>
            <a:ext cx="3954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suis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dans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nord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01B8A60C-6CCD-4E57-BA18-46D054DDF394}"/>
              </a:ext>
            </a:extLst>
          </p:cNvPr>
          <p:cNvSpPr/>
          <p:nvPr/>
        </p:nvSpPr>
        <p:spPr>
          <a:xfrm>
            <a:off x="5120005" y="8408534"/>
            <a:ext cx="4228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is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east.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3" name="Google Shape;433;p6">
            <a:extLst>
              <a:ext uri="{FF2B5EF4-FFF2-40B4-BE49-F238E27FC236}">
                <a16:creationId xmlns:a16="http://schemas.microsoft.com/office/drawing/2014/main" id="{CDCAC01F-A422-40AD-ABB6-C4203534D208}"/>
              </a:ext>
            </a:extLst>
          </p:cNvPr>
          <p:cNvSpPr txBox="1"/>
          <p:nvPr/>
        </p:nvSpPr>
        <p:spPr>
          <a:xfrm>
            <a:off x="4773468" y="840151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0E775CA-40D7-4496-B426-14BD392836A2}"/>
              </a:ext>
            </a:extLst>
          </p:cNvPr>
          <p:cNvSpPr/>
          <p:nvPr/>
        </p:nvSpPr>
        <p:spPr>
          <a:xfrm>
            <a:off x="5053390" y="7987637"/>
            <a:ext cx="2525872" cy="40826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29E687AA-2461-4775-BA04-D47EE2A7EF17}"/>
              </a:ext>
            </a:extLst>
          </p:cNvPr>
          <p:cNvSpPr txBox="1"/>
          <p:nvPr/>
        </p:nvSpPr>
        <p:spPr>
          <a:xfrm>
            <a:off x="5108595" y="7946869"/>
            <a:ext cx="2750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est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dans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l’est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870BD1B-9604-4F26-B669-EF605ECAE68B}"/>
              </a:ext>
            </a:extLst>
          </p:cNvPr>
          <p:cNvSpPr/>
          <p:nvPr/>
        </p:nvSpPr>
        <p:spPr>
          <a:xfrm>
            <a:off x="553512" y="9909819"/>
            <a:ext cx="4558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am going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south.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7" name="Google Shape;433;p6">
            <a:extLst>
              <a:ext uri="{FF2B5EF4-FFF2-40B4-BE49-F238E27FC236}">
                <a16:creationId xmlns:a16="http://schemas.microsoft.com/office/drawing/2014/main" id="{B8E51093-CA18-432F-8140-ADBF22AE7D3D}"/>
              </a:ext>
            </a:extLst>
          </p:cNvPr>
          <p:cNvSpPr txBox="1"/>
          <p:nvPr/>
        </p:nvSpPr>
        <p:spPr>
          <a:xfrm>
            <a:off x="206975" y="990280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4AC6A1BB-EE22-4416-8BCF-23F5B6E86447}"/>
              </a:ext>
            </a:extLst>
          </p:cNvPr>
          <p:cNvSpPr/>
          <p:nvPr/>
        </p:nvSpPr>
        <p:spPr>
          <a:xfrm>
            <a:off x="486896" y="9488922"/>
            <a:ext cx="3304659" cy="46714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BBD9638B-F72F-485F-9E87-D9FBAD470B55}"/>
              </a:ext>
            </a:extLst>
          </p:cNvPr>
          <p:cNvSpPr txBox="1"/>
          <p:nvPr/>
        </p:nvSpPr>
        <p:spPr>
          <a:xfrm>
            <a:off x="440116" y="9499838"/>
            <a:ext cx="350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vais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dans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sud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942EAB5-18CC-465A-83B6-1AAD6563ECA4}"/>
              </a:ext>
            </a:extLst>
          </p:cNvPr>
          <p:cNvSpPr/>
          <p:nvPr/>
        </p:nvSpPr>
        <p:spPr>
          <a:xfrm>
            <a:off x="5116070" y="9914500"/>
            <a:ext cx="6108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is going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west.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1" name="Google Shape;433;p6">
            <a:extLst>
              <a:ext uri="{FF2B5EF4-FFF2-40B4-BE49-F238E27FC236}">
                <a16:creationId xmlns:a16="http://schemas.microsoft.com/office/drawing/2014/main" id="{4C3B6506-7B67-4327-B644-90680BE42383}"/>
              </a:ext>
            </a:extLst>
          </p:cNvPr>
          <p:cNvSpPr txBox="1"/>
          <p:nvPr/>
        </p:nvSpPr>
        <p:spPr>
          <a:xfrm>
            <a:off x="4773468" y="994904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36325F34-C510-495A-B4CD-2CD3D4C24C17}"/>
              </a:ext>
            </a:extLst>
          </p:cNvPr>
          <p:cNvSpPr/>
          <p:nvPr/>
        </p:nvSpPr>
        <p:spPr>
          <a:xfrm>
            <a:off x="5053390" y="9535167"/>
            <a:ext cx="3334026" cy="3958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5F208CA-7E1B-47FE-BAD0-88499855D57A}"/>
              </a:ext>
            </a:extLst>
          </p:cNvPr>
          <p:cNvSpPr txBox="1"/>
          <p:nvPr/>
        </p:nvSpPr>
        <p:spPr>
          <a:xfrm>
            <a:off x="5049479" y="9517369"/>
            <a:ext cx="330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va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dans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l’ouest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F6E14AA7-9138-4193-A039-49B23F4E0012}"/>
              </a:ext>
            </a:extLst>
          </p:cNvPr>
          <p:cNvSpPr/>
          <p:nvPr/>
        </p:nvSpPr>
        <p:spPr>
          <a:xfrm>
            <a:off x="432557" y="7434796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know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dans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means ‘in’.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6" name="Picture 175" descr="A picture containing clock&#10;&#10;Description automatically generated">
            <a:extLst>
              <a:ext uri="{FF2B5EF4-FFF2-40B4-BE49-F238E27FC236}">
                <a16:creationId xmlns:a16="http://schemas.microsoft.com/office/drawing/2014/main" id="{5CE0083A-AA0F-4BFA-8BBD-F5DA84F76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55" y="8047174"/>
            <a:ext cx="1190570" cy="1184384"/>
          </a:xfrm>
          <a:prstGeom prst="rect">
            <a:avLst/>
          </a:prstGeom>
        </p:spPr>
      </p:pic>
      <p:sp>
        <p:nvSpPr>
          <p:cNvPr id="177" name="Rectangle 176">
            <a:extLst>
              <a:ext uri="{FF2B5EF4-FFF2-40B4-BE49-F238E27FC236}">
                <a16:creationId xmlns:a16="http://schemas.microsoft.com/office/drawing/2014/main" id="{A0C0E02A-C850-41B7-B9E3-8E50A0E613AA}"/>
              </a:ext>
            </a:extLst>
          </p:cNvPr>
          <p:cNvSpPr/>
          <p:nvPr/>
        </p:nvSpPr>
        <p:spPr>
          <a:xfrm>
            <a:off x="440116" y="8980039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After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aller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dans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means ‘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into’or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just ‘to’.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FEDDCB7-C5C0-4D97-BECE-B74999ADFE7D}"/>
              </a:ext>
            </a:extLst>
          </p:cNvPr>
          <p:cNvSpPr txBox="1"/>
          <p:nvPr/>
        </p:nvSpPr>
        <p:spPr>
          <a:xfrm>
            <a:off x="334621" y="1167662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Mylène (je)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Renée (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elle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) ?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direction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9A4CD46E-157E-4BD9-89ED-E926DD75D7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775" y="10883940"/>
            <a:ext cx="2377646" cy="853514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61069639-41EF-46D7-948A-729C305BC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6" y="12856599"/>
            <a:ext cx="451477" cy="457163"/>
          </a:xfrm>
          <a:prstGeom prst="rect">
            <a:avLst/>
          </a:prstGeom>
        </p:spPr>
      </p:pic>
      <p:graphicFrame>
        <p:nvGraphicFramePr>
          <p:cNvPr id="182" name="Table 181">
            <a:extLst>
              <a:ext uri="{FF2B5EF4-FFF2-40B4-BE49-F238E27FC236}">
                <a16:creationId xmlns:a16="http://schemas.microsoft.com/office/drawing/2014/main" id="{2A5B3596-5330-4DA7-88E8-7B8CBA959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81175"/>
              </p:ext>
            </p:extLst>
          </p:nvPr>
        </p:nvGraphicFramePr>
        <p:xfrm>
          <a:off x="394437" y="12605186"/>
          <a:ext cx="5640567" cy="235337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  <a:gridCol w="1038234">
                  <a:extLst>
                    <a:ext uri="{9D8B030D-6E8A-4147-A177-3AD203B41FA5}">
                      <a16:colId xmlns:a16="http://schemas.microsoft.com/office/drawing/2014/main" val="3045865641"/>
                    </a:ext>
                  </a:extLst>
                </a:gridCol>
                <a:gridCol w="1270627">
                  <a:extLst>
                    <a:ext uri="{9D8B030D-6E8A-4147-A177-3AD203B41FA5}">
                      <a16:colId xmlns:a16="http://schemas.microsoft.com/office/drawing/2014/main" val="1971527829"/>
                    </a:ext>
                  </a:extLst>
                </a:gridCol>
              </a:tblGrid>
              <a:tr h="4881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to/in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B05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</a:t>
                      </a:r>
                      <a:endParaRPr sz="2000" b="1" u="none" strike="noStrike" cap="none" dirty="0">
                        <a:solidFill>
                          <a:srgbClr val="00B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B05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west</a:t>
                      </a:r>
                      <a:endParaRPr sz="2000" b="1" u="none" strike="noStrike" cap="none" dirty="0">
                        <a:solidFill>
                          <a:srgbClr val="00B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</a:tbl>
          </a:graphicData>
        </a:graphic>
      </p:graphicFrame>
      <p:pic>
        <p:nvPicPr>
          <p:cNvPr id="185" name="Picture 184" descr="A picture containing clock&#10;&#10;Description automatically generated">
            <a:extLst>
              <a:ext uri="{FF2B5EF4-FFF2-40B4-BE49-F238E27FC236}">
                <a16:creationId xmlns:a16="http://schemas.microsoft.com/office/drawing/2014/main" id="{B1E40137-2914-4B84-926F-EDBEBB5F62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61" y="12605186"/>
            <a:ext cx="679728" cy="676196"/>
          </a:xfrm>
          <a:prstGeom prst="rect">
            <a:avLst/>
          </a:prstGeom>
        </p:spPr>
      </p:pic>
      <p:pic>
        <p:nvPicPr>
          <p:cNvPr id="193" name="Picture 19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6DD0F03-BF58-4EB0-8547-980207C86A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2088820" y="12602658"/>
            <a:ext cx="631423" cy="724734"/>
          </a:xfrm>
          <a:prstGeom prst="rect">
            <a:avLst/>
          </a:prstGeom>
        </p:spPr>
      </p:pic>
      <p:pic>
        <p:nvPicPr>
          <p:cNvPr id="199" name="Picture 198" descr="Shape, arrow&#10;&#10;Description automatically generated">
            <a:extLst>
              <a:ext uri="{FF2B5EF4-FFF2-40B4-BE49-F238E27FC236}">
                <a16:creationId xmlns:a16="http://schemas.microsoft.com/office/drawing/2014/main" id="{D456B899-C91E-4B53-95AC-2688FD297E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7733" y="13368666"/>
            <a:ext cx="451477" cy="418322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9DC3C43C-15EA-4ACB-80B1-B02B10753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46" y="12845482"/>
            <a:ext cx="451477" cy="457163"/>
          </a:xfrm>
          <a:prstGeom prst="rect">
            <a:avLst/>
          </a:prstGeom>
        </p:spPr>
      </p:pic>
      <p:graphicFrame>
        <p:nvGraphicFramePr>
          <p:cNvPr id="201" name="Table 200">
            <a:extLst>
              <a:ext uri="{FF2B5EF4-FFF2-40B4-BE49-F238E27FC236}">
                <a16:creationId xmlns:a16="http://schemas.microsoft.com/office/drawing/2014/main" id="{E2E368FA-06BF-498E-9463-B7DC38227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380475"/>
              </p:ext>
            </p:extLst>
          </p:nvPr>
        </p:nvGraphicFramePr>
        <p:xfrm>
          <a:off x="6226611" y="12568635"/>
          <a:ext cx="5640567" cy="235337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  <a:gridCol w="1038234">
                  <a:extLst>
                    <a:ext uri="{9D8B030D-6E8A-4147-A177-3AD203B41FA5}">
                      <a16:colId xmlns:a16="http://schemas.microsoft.com/office/drawing/2014/main" val="3045865641"/>
                    </a:ext>
                  </a:extLst>
                </a:gridCol>
                <a:gridCol w="1270627">
                  <a:extLst>
                    <a:ext uri="{9D8B030D-6E8A-4147-A177-3AD203B41FA5}">
                      <a16:colId xmlns:a16="http://schemas.microsoft.com/office/drawing/2014/main" val="1971527829"/>
                    </a:ext>
                  </a:extLst>
                </a:gridCol>
              </a:tblGrid>
              <a:tr h="4881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to/in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B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B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</a:tbl>
          </a:graphicData>
        </a:graphic>
      </p:graphicFrame>
      <p:pic>
        <p:nvPicPr>
          <p:cNvPr id="202" name="Picture 201" descr="A picture containing clock&#10;&#10;Description automatically generated">
            <a:extLst>
              <a:ext uri="{FF2B5EF4-FFF2-40B4-BE49-F238E27FC236}">
                <a16:creationId xmlns:a16="http://schemas.microsoft.com/office/drawing/2014/main" id="{738B28F6-F91E-4088-B516-6D3BE4A1A2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35" y="12568635"/>
            <a:ext cx="679728" cy="676196"/>
          </a:xfrm>
          <a:prstGeom prst="rect">
            <a:avLst/>
          </a:prstGeom>
        </p:spPr>
      </p:pic>
      <p:pic>
        <p:nvPicPr>
          <p:cNvPr id="203" name="Picture 20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8F5A28A-588C-4941-8318-6127303D95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7892924" y="12565752"/>
            <a:ext cx="631423" cy="724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EACC43-6377-4CEC-BB08-7457A93F17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4781" y="10951395"/>
            <a:ext cx="1662080" cy="1604307"/>
          </a:xfrm>
          <a:prstGeom prst="rect">
            <a:avLst/>
          </a:prstGeom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id="{BD843780-0D8B-4249-AF4E-F568CAFB2765}"/>
              </a:ext>
            </a:extLst>
          </p:cNvPr>
          <p:cNvSpPr txBox="1"/>
          <p:nvPr/>
        </p:nvSpPr>
        <p:spPr>
          <a:xfrm>
            <a:off x="2616011" y="11080944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Mylène is still looking for her aunt Renée.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2516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275309" y="155021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9343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36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7049BEE-041E-42AF-9374-EBDE503DBCD8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6ADA4B8A-C476-438F-926A-B40147B21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426817"/>
              </p:ext>
            </p:extLst>
          </p:nvPr>
        </p:nvGraphicFramePr>
        <p:xfrm>
          <a:off x="547063" y="10535731"/>
          <a:ext cx="10681115" cy="4697865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parfois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partager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Canada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Québec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sud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l’ouest</a:t>
                      </a:r>
                      <a:endParaRPr lang="en-GB" sz="23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France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9395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l’est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aller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49116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931D20F-5A0B-4E18-929D-E4F8A2D10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18" y="11665886"/>
            <a:ext cx="1186070" cy="10803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D60C637-3D01-4E9C-AADD-DA579595F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91" y="10725930"/>
            <a:ext cx="682605" cy="6826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D8CAF5-269B-4C92-8AC6-302591C3AC0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175" y="13712148"/>
            <a:ext cx="859157" cy="813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ACEA36-CFA8-4A12-BB12-A3539E2FB8F6}"/>
              </a:ext>
            </a:extLst>
          </p:cNvPr>
          <p:cNvSpPr txBox="1"/>
          <p:nvPr/>
        </p:nvSpPr>
        <p:spPr>
          <a:xfrm>
            <a:off x="1486801" y="10883814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E15AAF-8D25-498B-8207-82E02FDEEF09}"/>
              </a:ext>
            </a:extLst>
          </p:cNvPr>
          <p:cNvSpPr txBox="1"/>
          <p:nvPr/>
        </p:nvSpPr>
        <p:spPr>
          <a:xfrm>
            <a:off x="1067175" y="1279860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832BCE-2E32-48F6-B047-9FD749230A9C}"/>
              </a:ext>
            </a:extLst>
          </p:cNvPr>
          <p:cNvSpPr txBox="1"/>
          <p:nvPr/>
        </p:nvSpPr>
        <p:spPr>
          <a:xfrm>
            <a:off x="1139776" y="14432000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9F9A66-57BD-4995-AA72-454B265C4F16}"/>
              </a:ext>
            </a:extLst>
          </p:cNvPr>
          <p:cNvSpPr txBox="1"/>
          <p:nvPr/>
        </p:nvSpPr>
        <p:spPr>
          <a:xfrm>
            <a:off x="2611603" y="9977231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D8B8BB-78B2-487C-AAB3-9AE5ADE206E8}"/>
              </a:ext>
            </a:extLst>
          </p:cNvPr>
          <p:cNvGrpSpPr/>
          <p:nvPr/>
        </p:nvGrpSpPr>
        <p:grpSpPr>
          <a:xfrm>
            <a:off x="330576" y="9977231"/>
            <a:ext cx="2268556" cy="862054"/>
            <a:chOff x="314909" y="12083263"/>
            <a:chExt cx="2268556" cy="862054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A79792FB-A4FE-42DC-A152-608402E84C6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2" name="Picture 21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748D5DC-D592-44AB-9459-69D2E8829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6BFF1E2-3F28-4053-ABCE-6086E0DEAC5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2635" y="9907943"/>
            <a:ext cx="1234410" cy="11265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35998B0-DCA6-466B-AFB2-1795F5977E9F}"/>
              </a:ext>
            </a:extLst>
          </p:cNvPr>
          <p:cNvSpPr txBox="1"/>
          <p:nvPr/>
        </p:nvSpPr>
        <p:spPr>
          <a:xfrm>
            <a:off x="2655417" y="1473713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Qui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où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Mylène (je)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Renée (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elle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) ?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0F1E2B-0CC1-462D-B960-88EF19233A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771" y="970211"/>
            <a:ext cx="2377646" cy="8535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B5C879-73DF-4465-ABC6-07F06347E3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17" y="2277788"/>
            <a:ext cx="451477" cy="457163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45BDEEFF-3D0A-4FD0-AE05-1FF262805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039272"/>
              </p:ext>
            </p:extLst>
          </p:nvPr>
        </p:nvGraphicFramePr>
        <p:xfrm>
          <a:off x="1830528" y="2026375"/>
          <a:ext cx="3331706" cy="235337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4881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</a:tbl>
          </a:graphicData>
        </a:graphic>
      </p:graphicFrame>
      <p:pic>
        <p:nvPicPr>
          <p:cNvPr id="29" name="Picture 2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0AD15ED-A100-45F7-9F9E-27A15C4B35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3524911" y="2023847"/>
            <a:ext cx="631423" cy="724734"/>
          </a:xfrm>
          <a:prstGeom prst="rect">
            <a:avLst/>
          </a:prstGeom>
        </p:spPr>
      </p:pic>
      <p:pic>
        <p:nvPicPr>
          <p:cNvPr id="30" name="Picture 29" descr="Shape, arrow&#10;&#10;Description automatically generated">
            <a:extLst>
              <a:ext uri="{FF2B5EF4-FFF2-40B4-BE49-F238E27FC236}">
                <a16:creationId xmlns:a16="http://schemas.microsoft.com/office/drawing/2014/main" id="{984A9903-B0B8-4B20-BE63-7B5C6E219C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824" y="2789855"/>
            <a:ext cx="451477" cy="4183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76870B-5969-4892-ADA4-41D50E1AC4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91" y="2308130"/>
            <a:ext cx="451477" cy="457163"/>
          </a:xfrm>
          <a:prstGeom prst="rect">
            <a:avLst/>
          </a:prstGeom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AA4F12B-9901-4DDC-8DBE-DA4E9B4B5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21958"/>
              </p:ext>
            </p:extLst>
          </p:nvPr>
        </p:nvGraphicFramePr>
        <p:xfrm>
          <a:off x="5335556" y="2031283"/>
          <a:ext cx="3331706" cy="235337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4881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</a:tbl>
          </a:graphicData>
        </a:graphic>
      </p:graphicFrame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1249ADF-C69D-4363-8A51-E28608258C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7001869" y="2028400"/>
            <a:ext cx="631423" cy="7247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F238270-5ADF-4DD3-B82C-6AB58ACB0C4A}"/>
              </a:ext>
            </a:extLst>
          </p:cNvPr>
          <p:cNvSpPr txBox="1"/>
          <p:nvPr/>
        </p:nvSpPr>
        <p:spPr>
          <a:xfrm>
            <a:off x="2677007" y="116721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Mylène is still looking for aunt Renée.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" name="Picture 36" descr="A picture containing map&#10;&#10;Description automatically generated">
            <a:extLst>
              <a:ext uri="{FF2B5EF4-FFF2-40B4-BE49-F238E27FC236}">
                <a16:creationId xmlns:a16="http://schemas.microsoft.com/office/drawing/2014/main" id="{50C50518-59B6-49C1-8358-94E8564F5F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956" y="649618"/>
            <a:ext cx="1241424" cy="1882421"/>
          </a:xfrm>
          <a:prstGeom prst="rect">
            <a:avLst/>
          </a:prstGeom>
        </p:spPr>
      </p:pic>
      <p:pic>
        <p:nvPicPr>
          <p:cNvPr id="38" name="Picture 37" descr="A picture containing icon&#10;&#10;Description automatically generated">
            <a:extLst>
              <a:ext uri="{FF2B5EF4-FFF2-40B4-BE49-F238E27FC236}">
                <a16:creationId xmlns:a16="http://schemas.microsoft.com/office/drawing/2014/main" id="{3A6E9AC1-1A50-43FA-B5CE-BFC8E8621A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865">
            <a:off x="8335576" y="841938"/>
            <a:ext cx="1375723" cy="683562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EF509FA-30AA-4ADA-ABDF-787FB2BE5F62}"/>
              </a:ext>
            </a:extLst>
          </p:cNvPr>
          <p:cNvSpPr/>
          <p:nvPr/>
        </p:nvSpPr>
        <p:spPr>
          <a:xfrm>
            <a:off x="341741" y="4666724"/>
            <a:ext cx="11723927" cy="472612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4EF1BCFD-23EB-4449-87B4-00211CAB36BA}"/>
              </a:ext>
            </a:extLst>
          </p:cNvPr>
          <p:cNvSpPr txBox="1">
            <a:spLocks/>
          </p:cNvSpPr>
          <p:nvPr/>
        </p:nvSpPr>
        <p:spPr>
          <a:xfrm>
            <a:off x="9948625" y="489387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1" name="Google Shape;170;p8" descr="Jigsaw, Puzzle, Piece, Game, Concept, Solution">
            <a:extLst>
              <a:ext uri="{FF2B5EF4-FFF2-40B4-BE49-F238E27FC236}">
                <a16:creationId xmlns:a16="http://schemas.microsoft.com/office/drawing/2014/main" id="{54A6DEA9-AF02-40FA-840A-A16822C9B08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66288" y="4734937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25AB9311-779D-42D3-A811-0824820C4DC6}"/>
              </a:ext>
            </a:extLst>
          </p:cNvPr>
          <p:cNvSpPr txBox="1">
            <a:spLocks/>
          </p:cNvSpPr>
          <p:nvPr/>
        </p:nvSpPr>
        <p:spPr>
          <a:xfrm>
            <a:off x="532097" y="4713984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‘to’ and ‘in’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888EC3C-18AB-48A5-81A5-3949B433A033}"/>
              </a:ext>
            </a:extLst>
          </p:cNvPr>
          <p:cNvSpPr/>
          <p:nvPr/>
        </p:nvSpPr>
        <p:spPr>
          <a:xfrm>
            <a:off x="621415" y="6015347"/>
            <a:ext cx="3907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am going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Paris.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Google Shape;433;p6">
            <a:extLst>
              <a:ext uri="{FF2B5EF4-FFF2-40B4-BE49-F238E27FC236}">
                <a16:creationId xmlns:a16="http://schemas.microsoft.com/office/drawing/2014/main" id="{FB2CF994-CA5D-4BC9-A7D4-67308611F641}"/>
              </a:ext>
            </a:extLst>
          </p:cNvPr>
          <p:cNvSpPr txBox="1"/>
          <p:nvPr/>
        </p:nvSpPr>
        <p:spPr>
          <a:xfrm>
            <a:off x="274878" y="600832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A853072-B6B4-4371-88AA-60FB9F4452A2}"/>
              </a:ext>
            </a:extLst>
          </p:cNvPr>
          <p:cNvSpPr/>
          <p:nvPr/>
        </p:nvSpPr>
        <p:spPr>
          <a:xfrm>
            <a:off x="554800" y="5594450"/>
            <a:ext cx="3300748" cy="4298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5E2A28-6E6F-4F66-8E92-683E4A2F953A}"/>
              </a:ext>
            </a:extLst>
          </p:cNvPr>
          <p:cNvSpPr txBox="1"/>
          <p:nvPr/>
        </p:nvSpPr>
        <p:spPr>
          <a:xfrm>
            <a:off x="568689" y="5578565"/>
            <a:ext cx="3954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vais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à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Paris.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8F0DFD-A84A-47FE-A5E2-2E54614593F1}"/>
              </a:ext>
            </a:extLst>
          </p:cNvPr>
          <p:cNvSpPr/>
          <p:nvPr/>
        </p:nvSpPr>
        <p:spPr>
          <a:xfrm>
            <a:off x="4475512" y="6061658"/>
            <a:ext cx="4228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am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Paris.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Google Shape;433;p6">
            <a:extLst>
              <a:ext uri="{FF2B5EF4-FFF2-40B4-BE49-F238E27FC236}">
                <a16:creationId xmlns:a16="http://schemas.microsoft.com/office/drawing/2014/main" id="{4E1A8378-FE76-4CC7-A7BB-8DC1DD5E4147}"/>
              </a:ext>
            </a:extLst>
          </p:cNvPr>
          <p:cNvSpPr txBox="1"/>
          <p:nvPr/>
        </p:nvSpPr>
        <p:spPr>
          <a:xfrm>
            <a:off x="4128975" y="605464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AC710A0-9932-46BF-8F39-9257F7487EE5}"/>
              </a:ext>
            </a:extLst>
          </p:cNvPr>
          <p:cNvSpPr/>
          <p:nvPr/>
        </p:nvSpPr>
        <p:spPr>
          <a:xfrm>
            <a:off x="4408897" y="5640761"/>
            <a:ext cx="2525872" cy="40826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56A64D-20E9-4A5D-A689-D1706E1EE517}"/>
              </a:ext>
            </a:extLst>
          </p:cNvPr>
          <p:cNvSpPr txBox="1"/>
          <p:nvPr/>
        </p:nvSpPr>
        <p:spPr>
          <a:xfrm>
            <a:off x="4464102" y="5599993"/>
            <a:ext cx="2750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suis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à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Paris.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0911BC3-5B1F-4761-B4FD-F18E7BC00E71}"/>
              </a:ext>
            </a:extLst>
          </p:cNvPr>
          <p:cNvSpPr/>
          <p:nvPr/>
        </p:nvSpPr>
        <p:spPr>
          <a:xfrm>
            <a:off x="621415" y="7396790"/>
            <a:ext cx="4558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is going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France.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Google Shape;433;p6">
            <a:extLst>
              <a:ext uri="{FF2B5EF4-FFF2-40B4-BE49-F238E27FC236}">
                <a16:creationId xmlns:a16="http://schemas.microsoft.com/office/drawing/2014/main" id="{70D4EC79-B0D6-4604-AC78-83D9EE7A1C73}"/>
              </a:ext>
            </a:extLst>
          </p:cNvPr>
          <p:cNvSpPr txBox="1"/>
          <p:nvPr/>
        </p:nvSpPr>
        <p:spPr>
          <a:xfrm>
            <a:off x="274878" y="738977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69431E3-EF10-4C1C-B40D-FE633561CF9F}"/>
              </a:ext>
            </a:extLst>
          </p:cNvPr>
          <p:cNvSpPr/>
          <p:nvPr/>
        </p:nvSpPr>
        <p:spPr>
          <a:xfrm>
            <a:off x="576207" y="6975693"/>
            <a:ext cx="3304659" cy="46714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9510A0-1C26-400C-B58E-D260A8765EC8}"/>
              </a:ext>
            </a:extLst>
          </p:cNvPr>
          <p:cNvSpPr txBox="1"/>
          <p:nvPr/>
        </p:nvSpPr>
        <p:spPr>
          <a:xfrm>
            <a:off x="529427" y="6986609"/>
            <a:ext cx="350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va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France.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E7E3D72-C0A2-411E-B102-A0F953BE82F6}"/>
              </a:ext>
            </a:extLst>
          </p:cNvPr>
          <p:cNvSpPr/>
          <p:nvPr/>
        </p:nvSpPr>
        <p:spPr>
          <a:xfrm>
            <a:off x="4807800" y="7381072"/>
            <a:ext cx="6108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is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France.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Google Shape;433;p6">
            <a:extLst>
              <a:ext uri="{FF2B5EF4-FFF2-40B4-BE49-F238E27FC236}">
                <a16:creationId xmlns:a16="http://schemas.microsoft.com/office/drawing/2014/main" id="{66C53E86-03D2-424F-802F-2278090E9ECC}"/>
              </a:ext>
            </a:extLst>
          </p:cNvPr>
          <p:cNvSpPr txBox="1"/>
          <p:nvPr/>
        </p:nvSpPr>
        <p:spPr>
          <a:xfrm>
            <a:off x="4465198" y="741561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E3CB35A-9BBC-45A2-80E9-B278995A2796}"/>
              </a:ext>
            </a:extLst>
          </p:cNvPr>
          <p:cNvSpPr/>
          <p:nvPr/>
        </p:nvSpPr>
        <p:spPr>
          <a:xfrm>
            <a:off x="4745120" y="7001739"/>
            <a:ext cx="3334026" cy="3958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6F3685-3900-4203-ABC2-DC8611C8CB75}"/>
              </a:ext>
            </a:extLst>
          </p:cNvPr>
          <p:cNvSpPr txBox="1"/>
          <p:nvPr/>
        </p:nvSpPr>
        <p:spPr>
          <a:xfrm>
            <a:off x="4741209" y="6983941"/>
            <a:ext cx="330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France.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C9C3422-7B35-4051-807F-BE19863F9FD9}"/>
              </a:ext>
            </a:extLst>
          </p:cNvPr>
          <p:cNvSpPr/>
          <p:nvPr/>
        </p:nvSpPr>
        <p:spPr>
          <a:xfrm>
            <a:off x="500460" y="5087854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know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à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means ‘to’ or ‘in’ with a town/city.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3DD8921-EBE4-406D-BB4A-62B9C4F48D4A}"/>
              </a:ext>
            </a:extLst>
          </p:cNvPr>
          <p:cNvSpPr/>
          <p:nvPr/>
        </p:nvSpPr>
        <p:spPr>
          <a:xfrm>
            <a:off x="508019" y="6550003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Use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‘to’ or ‘in’ with feminine countries.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37A52A8E-D303-473D-86B8-164B55F02266}"/>
              </a:ext>
            </a:extLst>
          </p:cNvPr>
          <p:cNvSpPr/>
          <p:nvPr/>
        </p:nvSpPr>
        <p:spPr>
          <a:xfrm>
            <a:off x="7196852" y="5550165"/>
            <a:ext cx="4600909" cy="746447"/>
          </a:xfrm>
          <a:prstGeom prst="wedgeRoundRectCallout">
            <a:avLst>
              <a:gd name="adj1" fmla="val -56147"/>
              <a:gd name="adj2" fmla="val 33445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dans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follows the same pattern with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nord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le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sud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l’est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l’ouest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2000" b="1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pic>
        <p:nvPicPr>
          <p:cNvPr id="61" name="Picture 60" descr="A picture containing clock&#10;&#10;Description automatically generated">
            <a:extLst>
              <a:ext uri="{FF2B5EF4-FFF2-40B4-BE49-F238E27FC236}">
                <a16:creationId xmlns:a16="http://schemas.microsoft.com/office/drawing/2014/main" id="{BA64C90F-061C-48C5-9E17-B896CA1779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405" y="5839341"/>
            <a:ext cx="661126" cy="657691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A727CD8-95B5-4CB1-BE23-41889C30CB5D}"/>
              </a:ext>
            </a:extLst>
          </p:cNvPr>
          <p:cNvSpPr/>
          <p:nvPr/>
        </p:nvSpPr>
        <p:spPr>
          <a:xfrm>
            <a:off x="613856" y="8794816"/>
            <a:ext cx="4558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is going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Canada.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Google Shape;433;p6">
            <a:extLst>
              <a:ext uri="{FF2B5EF4-FFF2-40B4-BE49-F238E27FC236}">
                <a16:creationId xmlns:a16="http://schemas.microsoft.com/office/drawing/2014/main" id="{05BF3431-E7E6-4871-B6C3-E7BE03F3B323}"/>
              </a:ext>
            </a:extLst>
          </p:cNvPr>
          <p:cNvSpPr txBox="1"/>
          <p:nvPr/>
        </p:nvSpPr>
        <p:spPr>
          <a:xfrm>
            <a:off x="267319" y="878779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3AB0645-D213-42F6-BE27-02A7700C193F}"/>
              </a:ext>
            </a:extLst>
          </p:cNvPr>
          <p:cNvSpPr/>
          <p:nvPr/>
        </p:nvSpPr>
        <p:spPr>
          <a:xfrm>
            <a:off x="568648" y="8373719"/>
            <a:ext cx="3304659" cy="46714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2493032-3F8D-4BAF-A01F-BC6D2918CABA}"/>
              </a:ext>
            </a:extLst>
          </p:cNvPr>
          <p:cNvSpPr txBox="1"/>
          <p:nvPr/>
        </p:nvSpPr>
        <p:spPr>
          <a:xfrm>
            <a:off x="521868" y="8384635"/>
            <a:ext cx="350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va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Canada.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B2DEBEC-4A4B-45C7-8C12-CEA1B89A3A71}"/>
              </a:ext>
            </a:extLst>
          </p:cNvPr>
          <p:cNvSpPr/>
          <p:nvPr/>
        </p:nvSpPr>
        <p:spPr>
          <a:xfrm>
            <a:off x="4800241" y="8779098"/>
            <a:ext cx="6108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is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Québec.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Google Shape;433;p6">
            <a:extLst>
              <a:ext uri="{FF2B5EF4-FFF2-40B4-BE49-F238E27FC236}">
                <a16:creationId xmlns:a16="http://schemas.microsoft.com/office/drawing/2014/main" id="{26F200B6-FEAD-4C0B-8C93-A026FEE1FFC2}"/>
              </a:ext>
            </a:extLst>
          </p:cNvPr>
          <p:cNvSpPr txBox="1"/>
          <p:nvPr/>
        </p:nvSpPr>
        <p:spPr>
          <a:xfrm>
            <a:off x="4457639" y="881364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179A428-2B1E-4ACF-BCB9-C54F2A1D23B5}"/>
              </a:ext>
            </a:extLst>
          </p:cNvPr>
          <p:cNvSpPr/>
          <p:nvPr/>
        </p:nvSpPr>
        <p:spPr>
          <a:xfrm>
            <a:off x="4737561" y="8399765"/>
            <a:ext cx="3334026" cy="3958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E10EB28-3629-4478-B8A7-EC94BE9D2410}"/>
              </a:ext>
            </a:extLst>
          </p:cNvPr>
          <p:cNvSpPr txBox="1"/>
          <p:nvPr/>
        </p:nvSpPr>
        <p:spPr>
          <a:xfrm>
            <a:off x="4733650" y="8381967"/>
            <a:ext cx="330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au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Québec.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C2C8D5F-5D33-4C22-91F2-1F1E9EF52F1C}"/>
              </a:ext>
            </a:extLst>
          </p:cNvPr>
          <p:cNvSpPr/>
          <p:nvPr/>
        </p:nvSpPr>
        <p:spPr>
          <a:xfrm>
            <a:off x="500460" y="7948029"/>
            <a:ext cx="10970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au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‘to’ or ‘in’ with masculine countries or regions: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55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275309" y="155021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37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7049BEE-041E-42AF-9374-EBDE503DBCD8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EDB75741-5A43-4A16-80A5-2092A609D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258212"/>
              </p:ext>
            </p:extLst>
          </p:nvPr>
        </p:nvGraphicFramePr>
        <p:xfrm>
          <a:off x="443722" y="11390553"/>
          <a:ext cx="10681115" cy="4697865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study, studying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share, sharing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Canada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Quebec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in, to </a:t>
                      </a:r>
                      <a:r>
                        <a:rPr lang="en-GB" sz="16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(fem. countries)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south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west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France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9395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goes, is going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north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east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go, am going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goes, is going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49116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0927268-9D51-4D7F-B499-2A9FCD403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77" y="12520708"/>
            <a:ext cx="1186070" cy="10803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844C675-D72F-4895-B311-31D9DCAC6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0" y="11580752"/>
            <a:ext cx="682605" cy="6826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493685-2707-46B5-BAEF-2EE91F8F42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34" y="14566970"/>
            <a:ext cx="859157" cy="813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621C41-20CF-4F8E-91F8-D5356DB3D444}"/>
              </a:ext>
            </a:extLst>
          </p:cNvPr>
          <p:cNvSpPr txBox="1"/>
          <p:nvPr/>
        </p:nvSpPr>
        <p:spPr>
          <a:xfrm>
            <a:off x="1383460" y="1173863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9C184E-4DD7-4E5F-A8E0-8C4182730298}"/>
              </a:ext>
            </a:extLst>
          </p:cNvPr>
          <p:cNvSpPr txBox="1"/>
          <p:nvPr/>
        </p:nvSpPr>
        <p:spPr>
          <a:xfrm>
            <a:off x="963834" y="13653427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77A09E-2442-4D4B-9915-34BD5C53C9C9}"/>
              </a:ext>
            </a:extLst>
          </p:cNvPr>
          <p:cNvSpPr txBox="1"/>
          <p:nvPr/>
        </p:nvSpPr>
        <p:spPr>
          <a:xfrm>
            <a:off x="1036435" y="15286822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45CCDC-A6B5-4C36-822A-9E274A459A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0577" y="10761429"/>
            <a:ext cx="1234410" cy="1126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4B13E1-74C2-46BD-9099-9654B57CE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355" y="10733335"/>
            <a:ext cx="2048434" cy="847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889354-AA4A-4034-99E5-1840C1D684D1}"/>
              </a:ext>
            </a:extLst>
          </p:cNvPr>
          <p:cNvSpPr txBox="1"/>
          <p:nvPr/>
        </p:nvSpPr>
        <p:spPr>
          <a:xfrm>
            <a:off x="2170789" y="1084177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C8172B-825E-4ACD-8E85-447917CF0DB9}"/>
              </a:ext>
            </a:extLst>
          </p:cNvPr>
          <p:cNvSpPr txBox="1"/>
          <p:nvPr/>
        </p:nvSpPr>
        <p:spPr>
          <a:xfrm>
            <a:off x="2626280" y="116613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Choose the correct destination.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phrase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B6B23F-9D8F-45B9-AAEC-6378EF9181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771" y="970211"/>
            <a:ext cx="2377646" cy="8535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734713-2BC7-4176-A98C-922E44B2D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169" y="6171599"/>
            <a:ext cx="2048434" cy="84741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5F03C54-B819-402C-87AD-14CF4F18F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502286"/>
              </p:ext>
            </p:extLst>
          </p:nvPr>
        </p:nvGraphicFramePr>
        <p:xfrm>
          <a:off x="622705" y="7213543"/>
          <a:ext cx="5437944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1960205515"/>
                    </a:ext>
                  </a:extLst>
                </a:gridCol>
              </a:tblGrid>
              <a:tr h="350726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__ ______ au Canada.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636213"/>
                  </a:ext>
                </a:extLst>
              </a:tr>
              <a:tr h="35072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 _____ __ Québec.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14257"/>
                  </a:ext>
                </a:extLst>
              </a:tr>
              <a:tr h="35072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Mon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amie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________ ___ France.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705154"/>
                  </a:ext>
                </a:extLst>
              </a:tr>
              <a:tr h="35072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Mon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 ___ Paris.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744018"/>
                  </a:ext>
                </a:extLst>
              </a:tr>
              <a:tr h="35072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suis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dans ___ ______ de la France.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798261"/>
                  </a:ext>
                </a:extLst>
              </a:tr>
            </a:tbl>
          </a:graphicData>
        </a:graphic>
      </p:graphicFrame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4CF9C191-87B6-4017-AF79-90C10A17A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80546"/>
              </p:ext>
            </p:extLst>
          </p:nvPr>
        </p:nvGraphicFramePr>
        <p:xfrm>
          <a:off x="6173340" y="7213543"/>
          <a:ext cx="4874647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4647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426193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 I am going __ _________.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426193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go to __________.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426193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________ is studying in _____.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426193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________ goes to _________.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693534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 _____ ___ the north __ _________.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EA33DE2A-E932-4CF2-98EA-C46686DD45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52410" y="6746496"/>
            <a:ext cx="934094" cy="9340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1192981-4434-487C-BED8-99A3EBD4B040}"/>
              </a:ext>
            </a:extLst>
          </p:cNvPr>
          <p:cNvSpPr txBox="1"/>
          <p:nvPr/>
        </p:nvSpPr>
        <p:spPr>
          <a:xfrm>
            <a:off x="2368603" y="639927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D4CC01-2182-4C0B-BB28-D73993360FF1}"/>
              </a:ext>
            </a:extLst>
          </p:cNvPr>
          <p:cNvSpPr txBox="1"/>
          <p:nvPr/>
        </p:nvSpPr>
        <p:spPr>
          <a:xfrm>
            <a:off x="2514098" y="7213542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8DA6DC-9875-4451-B3FA-0FEBA9018DB4}"/>
              </a:ext>
            </a:extLst>
          </p:cNvPr>
          <p:cNvSpPr txBox="1"/>
          <p:nvPr/>
        </p:nvSpPr>
        <p:spPr>
          <a:xfrm>
            <a:off x="6258008" y="7204118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6507E2-F0F0-480C-91DF-658301A67FA4}"/>
              </a:ext>
            </a:extLst>
          </p:cNvPr>
          <p:cNvSpPr txBox="1"/>
          <p:nvPr/>
        </p:nvSpPr>
        <p:spPr>
          <a:xfrm>
            <a:off x="9094422" y="7199845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Canada</a:t>
            </a:r>
          </a:p>
        </p:txBody>
      </p:sp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E131D9FB-082B-43EC-9F96-668453760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131026"/>
              </p:ext>
            </p:extLst>
          </p:nvPr>
        </p:nvGraphicFramePr>
        <p:xfrm>
          <a:off x="443722" y="2156527"/>
          <a:ext cx="9902999" cy="3200400"/>
        </p:xfrm>
        <a:graphic>
          <a:graphicData uri="http://schemas.openxmlformats.org/drawingml/2006/table">
            <a:tbl>
              <a:tblPr firstRow="1" bandRow="1"/>
              <a:tblGrid>
                <a:gridCol w="538866">
                  <a:extLst>
                    <a:ext uri="{9D8B030D-6E8A-4147-A177-3AD203B41FA5}">
                      <a16:colId xmlns:a16="http://schemas.microsoft.com/office/drawing/2014/main" val="778387399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723933871"/>
                    </a:ext>
                  </a:extLst>
                </a:gridCol>
                <a:gridCol w="2048933">
                  <a:extLst>
                    <a:ext uri="{9D8B030D-6E8A-4147-A177-3AD203B41FA5}">
                      <a16:colId xmlns:a16="http://schemas.microsoft.com/office/drawing/2014/main" val="1778506353"/>
                    </a:ext>
                  </a:extLst>
                </a:gridCol>
                <a:gridCol w="5418667">
                  <a:extLst>
                    <a:ext uri="{9D8B030D-6E8A-4147-A177-3AD203B41FA5}">
                      <a16:colId xmlns:a16="http://schemas.microsoft.com/office/drawing/2014/main" val="822646392"/>
                    </a:ext>
                  </a:extLst>
                </a:gridCol>
              </a:tblGrid>
              <a:tr h="3642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quelle destination?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phrase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496890"/>
                  </a:ext>
                </a:extLst>
              </a:tr>
              <a:tr h="3642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France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Canada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She goes/is going to France.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472736"/>
                  </a:ext>
                </a:extLst>
              </a:tr>
              <a:tr h="3642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sud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7629"/>
                  </a:ext>
                </a:extLst>
              </a:tr>
              <a:tr h="3642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Canada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Montréal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85696"/>
                  </a:ext>
                </a:extLst>
              </a:tr>
              <a:tr h="3642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Ottawa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nord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752253"/>
                  </a:ext>
                </a:extLst>
              </a:tr>
              <a:tr h="3642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Toronto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291966"/>
                  </a:ext>
                </a:extLst>
              </a:tr>
              <a:tr h="3642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Québec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France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238792"/>
                  </a:ext>
                </a:extLst>
              </a:tr>
            </a:tbl>
          </a:graphicData>
        </a:graphic>
      </p:graphicFrame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4243209-7BBA-4BB7-890F-CF09D83AE217}"/>
              </a:ext>
            </a:extLst>
          </p:cNvPr>
          <p:cNvSpPr/>
          <p:nvPr/>
        </p:nvSpPr>
        <p:spPr>
          <a:xfrm>
            <a:off x="1200300" y="2571692"/>
            <a:ext cx="1414678" cy="46166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09B79C09-1D98-4C25-A98E-1A12E69308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865">
            <a:off x="10597451" y="1759214"/>
            <a:ext cx="1186020" cy="589303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low confidence">
            <a:extLst>
              <a:ext uri="{FF2B5EF4-FFF2-40B4-BE49-F238E27FC236}">
                <a16:creationId xmlns:a16="http://schemas.microsoft.com/office/drawing/2014/main" id="{FB5FD618-06C5-4FC1-B10E-3890292A15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56" y="2418840"/>
            <a:ext cx="866009" cy="866009"/>
          </a:xfrm>
          <a:prstGeom prst="rect">
            <a:avLst/>
          </a:prstGeom>
        </p:spPr>
      </p:pic>
      <p:pic>
        <p:nvPicPr>
          <p:cNvPr id="35" name="Picture 34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4EA8A545-836B-4F71-AF98-66CD91232C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261">
            <a:off x="10473248" y="3343853"/>
            <a:ext cx="1140238" cy="1140238"/>
          </a:xfrm>
          <a:prstGeom prst="rect">
            <a:avLst/>
          </a:prstGeom>
        </p:spPr>
      </p:pic>
      <p:pic>
        <p:nvPicPr>
          <p:cNvPr id="36" name="Picture 35" descr="Logo, icon, company name&#10;&#10;Description automatically generated">
            <a:extLst>
              <a:ext uri="{FF2B5EF4-FFF2-40B4-BE49-F238E27FC236}">
                <a16:creationId xmlns:a16="http://schemas.microsoft.com/office/drawing/2014/main" id="{BE941699-4939-4D5D-87F0-2000EE5B14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408">
            <a:off x="10702456" y="4651233"/>
            <a:ext cx="885338" cy="5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95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0" y="121069"/>
            <a:ext cx="2313247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3938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1" y="121069"/>
            <a:ext cx="856568" cy="77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3" name="Table 107">
            <a:extLst>
              <a:ext uri="{FF2B5EF4-FFF2-40B4-BE49-F238E27FC236}">
                <a16:creationId xmlns:a16="http://schemas.microsoft.com/office/drawing/2014/main" id="{9B6A5B7B-95A6-4237-8AE7-40B5F1252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08254"/>
              </p:ext>
            </p:extLst>
          </p:nvPr>
        </p:nvGraphicFramePr>
        <p:xfrm>
          <a:off x="563853" y="6695824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b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ilent 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inal 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4" name="Rectangle 113">
            <a:extLst>
              <a:ext uri="{FF2B5EF4-FFF2-40B4-BE49-F238E27FC236}">
                <a16:creationId xmlns:a16="http://schemas.microsoft.com/office/drawing/2014/main" id="{AA800681-FFB3-492B-91AD-A2BC5254B6F8}"/>
              </a:ext>
            </a:extLst>
          </p:cNvPr>
          <p:cNvSpPr/>
          <p:nvPr/>
        </p:nvSpPr>
        <p:spPr>
          <a:xfrm>
            <a:off x="990842" y="9346084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4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timid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4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5" name="Google Shape;335;p5" descr="boy holding a sign that says 'shy'">
            <a:extLst>
              <a:ext uri="{FF2B5EF4-FFF2-40B4-BE49-F238E27FC236}">
                <a16:creationId xmlns:a16="http://schemas.microsoft.com/office/drawing/2014/main" id="{64E3E8F1-B26A-4764-997E-D3A924B381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154" y="7872048"/>
            <a:ext cx="1383606" cy="149880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5A727A08-391C-4577-961F-1974D8468171}"/>
              </a:ext>
            </a:extLst>
          </p:cNvPr>
          <p:cNvSpPr/>
          <p:nvPr/>
        </p:nvSpPr>
        <p:spPr>
          <a:xfrm>
            <a:off x="1288367" y="8135283"/>
            <a:ext cx="9717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shy</a:t>
            </a:r>
            <a:endParaRPr lang="en-GB" sz="4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1" name="Table 107">
            <a:extLst>
              <a:ext uri="{FF2B5EF4-FFF2-40B4-BE49-F238E27FC236}">
                <a16:creationId xmlns:a16="http://schemas.microsoft.com/office/drawing/2014/main" id="{AC6F1267-FF81-49AF-9AC6-A58F9135D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765961"/>
              </p:ext>
            </p:extLst>
          </p:nvPr>
        </p:nvGraphicFramePr>
        <p:xfrm>
          <a:off x="4936926" y="11859399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[(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52" name="Picture 2" descr="steam train">
            <a:extLst>
              <a:ext uri="{FF2B5EF4-FFF2-40B4-BE49-F238E27FC236}">
                <a16:creationId xmlns:a16="http://schemas.microsoft.com/office/drawing/2014/main" id="{C5BA81B4-4081-49A0-8BC4-C01355D5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7409" y="12623289"/>
            <a:ext cx="1905077" cy="16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492B57C7-FCCA-499A-AB81-896187507CDB}"/>
              </a:ext>
            </a:extLst>
          </p:cNvPr>
          <p:cNvSpPr txBox="1"/>
          <p:nvPr/>
        </p:nvSpPr>
        <p:spPr>
          <a:xfrm>
            <a:off x="5291382" y="14574245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ain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0" name="Table 107">
            <a:extLst>
              <a:ext uri="{FF2B5EF4-FFF2-40B4-BE49-F238E27FC236}">
                <a16:creationId xmlns:a16="http://schemas.microsoft.com/office/drawing/2014/main" id="{A290542A-3EB2-4E0B-B306-D25CA632B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694024"/>
              </p:ext>
            </p:extLst>
          </p:nvPr>
        </p:nvGraphicFramePr>
        <p:xfrm>
          <a:off x="8700741" y="1188724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556670CF-05C1-442C-913C-1C9AD086D6B5}"/>
              </a:ext>
            </a:extLst>
          </p:cNvPr>
          <p:cNvSpPr txBox="1"/>
          <p:nvPr/>
        </p:nvSpPr>
        <p:spPr>
          <a:xfrm>
            <a:off x="8729941" y="14573569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A569F34-E6A9-41E9-8729-0C17B04A0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92" y="12622725"/>
            <a:ext cx="2142482" cy="1267635"/>
          </a:xfrm>
          <a:prstGeom prst="rect">
            <a:avLst/>
          </a:prstGeom>
        </p:spPr>
      </p:pic>
      <p:graphicFrame>
        <p:nvGraphicFramePr>
          <p:cNvPr id="73" name="Table 107">
            <a:extLst>
              <a:ext uri="{FF2B5EF4-FFF2-40B4-BE49-F238E27FC236}">
                <a16:creationId xmlns:a16="http://schemas.microsoft.com/office/drawing/2014/main" id="{CF288088-A96B-4226-BB2A-DC91315A7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492456"/>
              </p:ext>
            </p:extLst>
          </p:nvPr>
        </p:nvGraphicFramePr>
        <p:xfrm>
          <a:off x="485537" y="169375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é|er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6DE00F1F-CA49-41BA-A8E8-95A27BFEDA01}"/>
              </a:ext>
            </a:extLst>
          </p:cNvPr>
          <p:cNvSpPr txBox="1"/>
          <p:nvPr/>
        </p:nvSpPr>
        <p:spPr>
          <a:xfrm>
            <a:off x="552829" y="4362692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er</a:t>
            </a:r>
            <a:endParaRPr lang="en-GB" sz="40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D0DEBEC1-5E5F-4BD2-9601-D79260205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68538"/>
              </p:ext>
            </p:extLst>
          </p:nvPr>
        </p:nvGraphicFramePr>
        <p:xfrm>
          <a:off x="3492496" y="171474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[-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ez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E43273B7-4D46-42C7-B6CF-820BE49C79A8}"/>
              </a:ext>
            </a:extLst>
          </p:cNvPr>
          <p:cNvSpPr txBox="1"/>
          <p:nvPr/>
        </p:nvSpPr>
        <p:spPr>
          <a:xfrm>
            <a:off x="3642844" y="4370325"/>
            <a:ext cx="208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ez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38425730-D101-4172-9568-EDE9D861E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9" y="2835079"/>
            <a:ext cx="1468693" cy="1464103"/>
          </a:xfrm>
          <a:prstGeom prst="rect">
            <a:avLst/>
          </a:prstGeom>
        </p:spPr>
      </p:pic>
      <p:pic>
        <p:nvPicPr>
          <p:cNvPr id="78" name="Picture 2" descr="Alphabet Word Images, Face, Human">
            <a:extLst>
              <a:ext uri="{FF2B5EF4-FFF2-40B4-BE49-F238E27FC236}">
                <a16:creationId xmlns:a16="http://schemas.microsoft.com/office/drawing/2014/main" id="{08B668D0-FDA8-4670-88B4-CA5A864E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07" y="2856069"/>
            <a:ext cx="1051224" cy="12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 descr="A picture containing clipart&#10;&#10;Description automatically generated">
            <a:extLst>
              <a:ext uri="{FF2B5EF4-FFF2-40B4-BE49-F238E27FC236}">
                <a16:creationId xmlns:a16="http://schemas.microsoft.com/office/drawing/2014/main" id="{2406D7CB-DC58-43D8-9E1D-19DC3B633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38" y="2957226"/>
            <a:ext cx="624384" cy="622433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45D9FA37-A0A3-487A-876B-A5EC6B197C0F}"/>
              </a:ext>
            </a:extLst>
          </p:cNvPr>
          <p:cNvSpPr txBox="1"/>
          <p:nvPr/>
        </p:nvSpPr>
        <p:spPr>
          <a:xfrm>
            <a:off x="3648717" y="3566255"/>
            <a:ext cx="911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et</a:t>
            </a:r>
            <a:b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(and)</a:t>
            </a:r>
          </a:p>
        </p:txBody>
      </p:sp>
      <p:graphicFrame>
        <p:nvGraphicFramePr>
          <p:cNvPr id="81" name="Table 107">
            <a:extLst>
              <a:ext uri="{FF2B5EF4-FFF2-40B4-BE49-F238E27FC236}">
                <a16:creationId xmlns:a16="http://schemas.microsoft.com/office/drawing/2014/main" id="{982983D9-5C17-421E-AF29-DBC1F6690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581131"/>
              </p:ext>
            </p:extLst>
          </p:nvPr>
        </p:nvGraphicFramePr>
        <p:xfrm>
          <a:off x="3492496" y="671351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è|ê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82" name="Table 107">
            <a:extLst>
              <a:ext uri="{FF2B5EF4-FFF2-40B4-BE49-F238E27FC236}">
                <a16:creationId xmlns:a16="http://schemas.microsoft.com/office/drawing/2014/main" id="{B64B35C0-D7F9-4325-A4A9-E910B6812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703276"/>
              </p:ext>
            </p:extLst>
          </p:nvPr>
        </p:nvGraphicFramePr>
        <p:xfrm>
          <a:off x="6462501" y="6714563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è|ê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83" name="Table 107">
            <a:extLst>
              <a:ext uri="{FF2B5EF4-FFF2-40B4-BE49-F238E27FC236}">
                <a16:creationId xmlns:a16="http://schemas.microsoft.com/office/drawing/2014/main" id="{F47FC5FA-BBFD-4872-8D1B-D056B76E4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817830"/>
              </p:ext>
            </p:extLst>
          </p:nvPr>
        </p:nvGraphicFramePr>
        <p:xfrm>
          <a:off x="9366742" y="6714563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ai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AC49BCBC-0999-4587-990F-0229602F8DC7}"/>
              </a:ext>
            </a:extLst>
          </p:cNvPr>
          <p:cNvSpPr txBox="1"/>
          <p:nvPr/>
        </p:nvSpPr>
        <p:spPr>
          <a:xfrm>
            <a:off x="3841279" y="9351605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B60D755-075A-4664-99B2-B955A878F17C}"/>
              </a:ext>
            </a:extLst>
          </p:cNvPr>
          <p:cNvSpPr txBox="1"/>
          <p:nvPr/>
        </p:nvSpPr>
        <p:spPr>
          <a:xfrm>
            <a:off x="6708280" y="9394861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fr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53D767C-B0A5-430F-955C-73DBE18DBB75}"/>
              </a:ext>
            </a:extLst>
          </p:cNvPr>
          <p:cNvSpPr txBox="1"/>
          <p:nvPr/>
        </p:nvSpPr>
        <p:spPr>
          <a:xfrm>
            <a:off x="9552263" y="9397681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vr</a:t>
            </a:r>
            <a:r>
              <a:rPr lang="en-GB" sz="4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ai</a:t>
            </a:r>
            <a:endParaRPr lang="en-GB" sz="40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BBBCB0F-A437-4116-A116-3AD2B664E6D1}"/>
              </a:ext>
            </a:extLst>
          </p:cNvPr>
          <p:cNvGrpSpPr/>
          <p:nvPr/>
        </p:nvGrpSpPr>
        <p:grpSpPr>
          <a:xfrm>
            <a:off x="3634764" y="7399886"/>
            <a:ext cx="2283435" cy="1658628"/>
            <a:chOff x="4380408" y="2973059"/>
            <a:chExt cx="3431183" cy="259503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394D72-C68F-4ABD-8418-360AFA74CA6D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DD23D797-08C8-4527-8EF3-0AA6C0A2CC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4B3D51E7-73FB-41F9-8A61-2FBC4F56F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3D04293-98F0-4A06-8597-A40C3F74E4CD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8A6FAB68-EABC-4BD6-BEB9-EA3BBA25E21F}"/>
              </a:ext>
            </a:extLst>
          </p:cNvPr>
          <p:cNvSpPr txBox="1"/>
          <p:nvPr/>
        </p:nvSpPr>
        <p:spPr>
          <a:xfrm>
            <a:off x="6395577" y="9098669"/>
            <a:ext cx="2578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D1D7F83-9674-41CD-BBBC-ECEFD88FC596}"/>
              </a:ext>
            </a:extLst>
          </p:cNvPr>
          <p:cNvGrpSpPr/>
          <p:nvPr/>
        </p:nvGrpSpPr>
        <p:grpSpPr>
          <a:xfrm>
            <a:off x="6844736" y="7508718"/>
            <a:ext cx="1517547" cy="1475341"/>
            <a:chOff x="9387217" y="1383889"/>
            <a:chExt cx="1750760" cy="1702068"/>
          </a:xfrm>
        </p:grpSpPr>
        <p:pic>
          <p:nvPicPr>
            <p:cNvPr id="95" name="Picture 94" descr="Background pattern&#10;&#10;Description automatically generated">
              <a:extLst>
                <a:ext uri="{FF2B5EF4-FFF2-40B4-BE49-F238E27FC236}">
                  <a16:creationId xmlns:a16="http://schemas.microsoft.com/office/drawing/2014/main" id="{C839140A-5462-437A-9B37-BCD8477C0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99F3385E-E213-47B0-9387-3834DD68F7CC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  <p:pic>
        <p:nvPicPr>
          <p:cNvPr id="99" name="Picture 98" descr="Shape, arrow&#10;&#10;Description automatically generated">
            <a:extLst>
              <a:ext uri="{FF2B5EF4-FFF2-40B4-BE49-F238E27FC236}">
                <a16:creationId xmlns:a16="http://schemas.microsoft.com/office/drawing/2014/main" id="{D98D2754-ACA5-4715-A038-CD3B55CEEA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1779" y="7475003"/>
            <a:ext cx="1873525" cy="1735939"/>
          </a:xfrm>
          <a:prstGeom prst="rect">
            <a:avLst/>
          </a:prstGeom>
        </p:spPr>
      </p:pic>
      <p:graphicFrame>
        <p:nvGraphicFramePr>
          <p:cNvPr id="100" name="Table 107">
            <a:extLst>
              <a:ext uri="{FF2B5EF4-FFF2-40B4-BE49-F238E27FC236}">
                <a16:creationId xmlns:a16="http://schemas.microsoft.com/office/drawing/2014/main" id="{8D1DDE5D-305D-4D69-8E5B-30F3090CE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240834"/>
              </p:ext>
            </p:extLst>
          </p:nvPr>
        </p:nvGraphicFramePr>
        <p:xfrm>
          <a:off x="1021418" y="11859399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1" name="TextBox 100">
            <a:extLst>
              <a:ext uri="{FF2B5EF4-FFF2-40B4-BE49-F238E27FC236}">
                <a16:creationId xmlns:a16="http://schemas.microsoft.com/office/drawing/2014/main" id="{9DCD6F26-C843-44D0-B4F7-22038AEF82BE}"/>
              </a:ext>
            </a:extLst>
          </p:cNvPr>
          <p:cNvSpPr txBox="1"/>
          <p:nvPr/>
        </p:nvSpPr>
        <p:spPr>
          <a:xfrm>
            <a:off x="1190750" y="14568589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</a:t>
            </a:r>
            <a:r>
              <a:rPr lang="en-GB" sz="4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oi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sz="4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F366656-4378-4F89-94AE-9366F0BC15C9}"/>
              </a:ext>
            </a:extLst>
          </p:cNvPr>
          <p:cNvGrpSpPr/>
          <p:nvPr/>
        </p:nvGrpSpPr>
        <p:grpSpPr>
          <a:xfrm>
            <a:off x="1111943" y="12645297"/>
            <a:ext cx="2359028" cy="1834570"/>
            <a:chOff x="4107735" y="3403305"/>
            <a:chExt cx="3463951" cy="2222981"/>
          </a:xfrm>
        </p:grpSpPr>
        <p:pic>
          <p:nvPicPr>
            <p:cNvPr id="104" name="Picture 103" descr="Icon&#10;&#10;Description automatically generated">
              <a:extLst>
                <a:ext uri="{FF2B5EF4-FFF2-40B4-BE49-F238E27FC236}">
                  <a16:creationId xmlns:a16="http://schemas.microsoft.com/office/drawing/2014/main" id="{69973BCA-F1B3-4241-B837-622C94216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9C26166-3A0B-4CB1-982B-193D530EC065}"/>
                </a:ext>
              </a:extLst>
            </p:cNvPr>
            <p:cNvSpPr txBox="1"/>
            <p:nvPr/>
          </p:nvSpPr>
          <p:spPr>
            <a:xfrm>
              <a:off x="4107735" y="5141466"/>
              <a:ext cx="3320426" cy="484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dirty="0">
                  <a:latin typeface="Century Gothic" panose="020B0502020202020204" pitchFamily="34" charset="0"/>
                </a:rPr>
                <a:t>(to see, seeing)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106" name="Table 107">
            <a:extLst>
              <a:ext uri="{FF2B5EF4-FFF2-40B4-BE49-F238E27FC236}">
                <a16:creationId xmlns:a16="http://schemas.microsoft.com/office/drawing/2014/main" id="{CB6B0E50-C0DA-4385-BABD-90078ED8E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499990"/>
              </p:ext>
            </p:extLst>
          </p:nvPr>
        </p:nvGraphicFramePr>
        <p:xfrm>
          <a:off x="6462501" y="172978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C8F88BCA-FDE0-4EB1-A501-95BE31CE8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933835"/>
              </p:ext>
            </p:extLst>
          </p:nvPr>
        </p:nvGraphicFramePr>
        <p:xfrm>
          <a:off x="9366742" y="169375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8" name="TextBox 107">
            <a:extLst>
              <a:ext uri="{FF2B5EF4-FFF2-40B4-BE49-F238E27FC236}">
                <a16:creationId xmlns:a16="http://schemas.microsoft.com/office/drawing/2014/main" id="{99FAC419-26BB-4DFC-B818-CA88F2B19CD6}"/>
              </a:ext>
            </a:extLst>
          </p:cNvPr>
          <p:cNvSpPr txBox="1"/>
          <p:nvPr/>
        </p:nvSpPr>
        <p:spPr>
          <a:xfrm>
            <a:off x="5823272" y="4304102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a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vons</a:t>
            </a:r>
            <a:endParaRPr lang="en-GB" sz="2800" dirty="0"/>
          </a:p>
        </p:txBody>
      </p:sp>
      <p:pic>
        <p:nvPicPr>
          <p:cNvPr id="109" name="Graphic 108" descr="Line arrow Rotate left">
            <a:extLst>
              <a:ext uri="{FF2B5EF4-FFF2-40B4-BE49-F238E27FC236}">
                <a16:creationId xmlns:a16="http://schemas.microsoft.com/office/drawing/2014/main" id="{B0B2A77A-5285-4853-8392-166DF7E4EB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68366">
            <a:off x="7351228" y="4563445"/>
            <a:ext cx="572729" cy="572729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D3EE6948-F56A-43A4-AC6C-2715F302BA5F}"/>
              </a:ext>
            </a:extLst>
          </p:cNvPr>
          <p:cNvSpPr txBox="1"/>
          <p:nvPr/>
        </p:nvSpPr>
        <p:spPr>
          <a:xfrm>
            <a:off x="8734374" y="4198774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vez</a:t>
            </a:r>
            <a:endParaRPr lang="en-GB" sz="2800" dirty="0"/>
          </a:p>
        </p:txBody>
      </p:sp>
      <p:pic>
        <p:nvPicPr>
          <p:cNvPr id="161" name="Graphic 160" descr="Line arrow Rotate left">
            <a:extLst>
              <a:ext uri="{FF2B5EF4-FFF2-40B4-BE49-F238E27FC236}">
                <a16:creationId xmlns:a16="http://schemas.microsoft.com/office/drawing/2014/main" id="{0177BD8F-F0F3-411A-AECC-FCED0F8E85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68366">
            <a:off x="10340708" y="4458117"/>
            <a:ext cx="572729" cy="572729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05682C43-15E5-4372-9D28-D13630B2C5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69271" y="2557917"/>
            <a:ext cx="1220959" cy="987984"/>
          </a:xfrm>
          <a:prstGeom prst="rect">
            <a:avLst/>
          </a:prstGeom>
        </p:spPr>
      </p:pic>
      <p:pic>
        <p:nvPicPr>
          <p:cNvPr id="163" name="Picture 162" descr="Shape, circle, rectangle&#10;&#10;Description automatically generated">
            <a:extLst>
              <a:ext uri="{FF2B5EF4-FFF2-40B4-BE49-F238E27FC236}">
                <a16:creationId xmlns:a16="http://schemas.microsoft.com/office/drawing/2014/main" id="{1066461A-3538-46B8-96CB-E815FAA8EDD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17" y="2457283"/>
            <a:ext cx="1524883" cy="1072412"/>
          </a:xfrm>
          <a:prstGeom prst="rect">
            <a:avLst/>
          </a:prstGeom>
        </p:spPr>
      </p:pic>
      <p:pic>
        <p:nvPicPr>
          <p:cNvPr id="164" name="Picture 163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0AEB8E21-5589-4DA8-B169-C140F413CC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49" y="3031371"/>
            <a:ext cx="1220204" cy="1139894"/>
          </a:xfrm>
          <a:prstGeom prst="rect">
            <a:avLst/>
          </a:prstGeom>
        </p:spPr>
      </p:pic>
      <p:pic>
        <p:nvPicPr>
          <p:cNvPr id="165" name="Picture 164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0376494B-ADB6-4BA9-AF74-3C4187067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85" y="3124878"/>
            <a:ext cx="1220204" cy="113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0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854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38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4382038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84" y="6988825"/>
            <a:ext cx="2274005" cy="85961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7BBD0E0-413E-4678-9C0A-0090E197F006}"/>
              </a:ext>
            </a:extLst>
          </p:cNvPr>
          <p:cNvSpPr/>
          <p:nvPr/>
        </p:nvSpPr>
        <p:spPr>
          <a:xfrm>
            <a:off x="361941" y="1173246"/>
            <a:ext cx="3773136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54E23B-CBB5-4C0D-8FC6-ADE2002C2B41}"/>
              </a:ext>
            </a:extLst>
          </p:cNvPr>
          <p:cNvGrpSpPr/>
          <p:nvPr/>
        </p:nvGrpSpPr>
        <p:grpSpPr>
          <a:xfrm>
            <a:off x="8755614" y="1024428"/>
            <a:ext cx="2991081" cy="2306627"/>
            <a:chOff x="4876029" y="582476"/>
            <a:chExt cx="1822690" cy="140560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46EB64-D71F-4819-9801-45941F72BA19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E98CCE6-ED1D-4A5F-B1D4-224D88D1AE97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1FB4173-5A88-4084-A339-DE48FB79500D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4E86025-F331-4698-8A8F-E297DD30F47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318FEE-AE23-4E6F-BDFE-41942E8E3161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places you go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E203BBF-53F4-4831-922C-58762241D42B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E7FC74-CDD2-4E97-94E9-378738E66A07}"/>
                </a:ext>
              </a:extLst>
            </p:cNvPr>
            <p:cNvSpPr txBox="1"/>
            <p:nvPr/>
          </p:nvSpPr>
          <p:spPr>
            <a:xfrm>
              <a:off x="5121241" y="1531848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‘to the’ in French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A3564C7-8C31-4982-9BBA-2E9288040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83F1584-ED7C-4EAE-B56B-EA9B5632C605}"/>
              </a:ext>
            </a:extLst>
          </p:cNvPr>
          <p:cNvSpPr txBox="1"/>
          <p:nvPr/>
        </p:nvSpPr>
        <p:spPr>
          <a:xfrm>
            <a:off x="2589913" y="4539057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Quel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mot a le son [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ai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 ? A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 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055452-7157-4FB0-97F7-C0127F266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581210"/>
              </p:ext>
            </p:extLst>
          </p:nvPr>
        </p:nvGraphicFramePr>
        <p:xfrm>
          <a:off x="448779" y="5223678"/>
          <a:ext cx="2685928" cy="1584960"/>
        </p:xfrm>
        <a:graphic>
          <a:graphicData uri="http://schemas.openxmlformats.org/drawingml/2006/table">
            <a:tbl>
              <a:tblPr/>
              <a:tblGrid>
                <a:gridCol w="354528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1074605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1256795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B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</a:tbl>
          </a:graphicData>
        </a:graphic>
      </p:graphicFrame>
      <p:graphicFrame>
        <p:nvGraphicFramePr>
          <p:cNvPr id="66" name="Table 51">
            <a:extLst>
              <a:ext uri="{FF2B5EF4-FFF2-40B4-BE49-F238E27FC236}">
                <a16:creationId xmlns:a16="http://schemas.microsoft.com/office/drawing/2014/main" id="{490BD388-5390-4695-94C6-294B4C82A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181925"/>
              </p:ext>
            </p:extLst>
          </p:nvPr>
        </p:nvGraphicFramePr>
        <p:xfrm>
          <a:off x="427974" y="7861243"/>
          <a:ext cx="11528113" cy="515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476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68203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775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74518">
                  <a:extLst>
                    <a:ext uri="{9D8B030D-6E8A-4147-A177-3AD203B41FA5}">
                      <a16:colId xmlns:a16="http://schemas.microsoft.com/office/drawing/2014/main" val="2783364871"/>
                    </a:ext>
                  </a:extLst>
                </a:gridCol>
                <a:gridCol w="2074518">
                  <a:extLst>
                    <a:ext uri="{9D8B030D-6E8A-4147-A177-3AD203B41FA5}">
                      <a16:colId xmlns:a16="http://schemas.microsoft.com/office/drawing/2014/main" val="3200899917"/>
                    </a:ext>
                  </a:extLst>
                </a:gridCol>
              </a:tblGrid>
              <a:tr h="448873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vas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marché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piscine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07B3F471-B757-47AA-93CA-0291AF9ED3BB}"/>
              </a:ext>
            </a:extLst>
          </p:cNvPr>
          <p:cNvSpPr txBox="1"/>
          <p:nvPr/>
        </p:nvSpPr>
        <p:spPr>
          <a:xfrm>
            <a:off x="2590933" y="7153993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3FFC233-AC8E-46B3-A621-11D774A0A57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5" name="Picture 74" descr="Map&#10;&#10;Description automatically generated">
            <a:extLst>
              <a:ext uri="{FF2B5EF4-FFF2-40B4-BE49-F238E27FC236}">
                <a16:creationId xmlns:a16="http://schemas.microsoft.com/office/drawing/2014/main" id="{74723BEE-6162-45AE-B39A-00A30E3A54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26" y="1580030"/>
            <a:ext cx="4406612" cy="225891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FAF50CA-7DC3-4BEB-A0BB-B41489AC7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68" y="1211450"/>
            <a:ext cx="1136916" cy="74521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8E6B3FB-3002-4C40-94B3-5EA1F66667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10" y="1868381"/>
            <a:ext cx="1649755" cy="24506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4BE3B5-17E5-46D5-8209-AB376590F8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1772" y="1878672"/>
            <a:ext cx="1690416" cy="2439940"/>
          </a:xfrm>
          <a:prstGeom prst="rect">
            <a:avLst/>
          </a:prstGeom>
        </p:spPr>
      </p:pic>
      <p:graphicFrame>
        <p:nvGraphicFramePr>
          <p:cNvPr id="84" name="Table 83">
            <a:extLst>
              <a:ext uri="{FF2B5EF4-FFF2-40B4-BE49-F238E27FC236}">
                <a16:creationId xmlns:a16="http://schemas.microsoft.com/office/drawing/2014/main" id="{A2CF0DB8-48EB-4165-9649-CB528736E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714217"/>
              </p:ext>
            </p:extLst>
          </p:nvPr>
        </p:nvGraphicFramePr>
        <p:xfrm>
          <a:off x="3410072" y="5194655"/>
          <a:ext cx="2685928" cy="1584960"/>
        </p:xfrm>
        <a:graphic>
          <a:graphicData uri="http://schemas.openxmlformats.org/drawingml/2006/table">
            <a:tbl>
              <a:tblPr/>
              <a:tblGrid>
                <a:gridCol w="354528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1074605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1256795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B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</a:tbl>
          </a:graphicData>
        </a:graphic>
      </p:graphicFrame>
      <p:pic>
        <p:nvPicPr>
          <p:cNvPr id="85" name="Picture 84" descr="Shape, arrow&#10;&#10;Description automatically generated">
            <a:extLst>
              <a:ext uri="{FF2B5EF4-FFF2-40B4-BE49-F238E27FC236}">
                <a16:creationId xmlns:a16="http://schemas.microsoft.com/office/drawing/2014/main" id="{33BC3197-7295-4C60-9C6C-7B294EEE28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8509" y="5557012"/>
            <a:ext cx="451477" cy="418322"/>
          </a:xfrm>
          <a:prstGeom prst="rect">
            <a:avLst/>
          </a:prstGeom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56143B45-B392-4BE0-960B-4FA7D77779DD}"/>
              </a:ext>
            </a:extLst>
          </p:cNvPr>
          <p:cNvSpPr/>
          <p:nvPr/>
        </p:nvSpPr>
        <p:spPr>
          <a:xfrm>
            <a:off x="171585" y="8742680"/>
            <a:ext cx="11723927" cy="292476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82F3D899-B6A5-4665-89FD-203AE802B1C2}"/>
              </a:ext>
            </a:extLst>
          </p:cNvPr>
          <p:cNvSpPr txBox="1">
            <a:spLocks/>
          </p:cNvSpPr>
          <p:nvPr/>
        </p:nvSpPr>
        <p:spPr>
          <a:xfrm>
            <a:off x="9778469" y="896982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8" name="Google Shape;170;p8" descr="Jigsaw, Puzzle, Piece, Game, Concept, Solution">
            <a:extLst>
              <a:ext uri="{FF2B5EF4-FFF2-40B4-BE49-F238E27FC236}">
                <a16:creationId xmlns:a16="http://schemas.microsoft.com/office/drawing/2014/main" id="{EA99BCDC-5599-4A9D-8CC7-0BCCEA751A1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96132" y="881089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A049B83F-774A-4927-BE4B-50CB171ADCC1}"/>
              </a:ext>
            </a:extLst>
          </p:cNvPr>
          <p:cNvSpPr txBox="1">
            <a:spLocks/>
          </p:cNvSpPr>
          <p:nvPr/>
        </p:nvSpPr>
        <p:spPr>
          <a:xfrm>
            <a:off x="361941" y="8789939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aller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(to go, going)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E8705E-1A65-4AB3-B20E-DFCF516A1B57}"/>
              </a:ext>
            </a:extLst>
          </p:cNvPr>
          <p:cNvSpPr/>
          <p:nvPr/>
        </p:nvSpPr>
        <p:spPr>
          <a:xfrm>
            <a:off x="451259" y="10091302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go | I am going to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Ottowa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" name="Google Shape;433;p6">
            <a:extLst>
              <a:ext uri="{FF2B5EF4-FFF2-40B4-BE49-F238E27FC236}">
                <a16:creationId xmlns:a16="http://schemas.microsoft.com/office/drawing/2014/main" id="{3DF85397-1805-45EC-8B8F-D12F686F92BF}"/>
              </a:ext>
            </a:extLst>
          </p:cNvPr>
          <p:cNvSpPr txBox="1"/>
          <p:nvPr/>
        </p:nvSpPr>
        <p:spPr>
          <a:xfrm>
            <a:off x="104722" y="1008428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BB69CAEF-3F48-4C93-99B4-AFBD69BBB4F8}"/>
              </a:ext>
            </a:extLst>
          </p:cNvPr>
          <p:cNvSpPr/>
          <p:nvPr/>
        </p:nvSpPr>
        <p:spPr>
          <a:xfrm>
            <a:off x="384644" y="9670405"/>
            <a:ext cx="3025428" cy="4545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DA8F4D0-4418-4DB5-A363-CA65F6A80B99}"/>
              </a:ext>
            </a:extLst>
          </p:cNvPr>
          <p:cNvSpPr txBox="1"/>
          <p:nvPr/>
        </p:nvSpPr>
        <p:spPr>
          <a:xfrm>
            <a:off x="367546" y="9639957"/>
            <a:ext cx="331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vai</a:t>
            </a:r>
            <a:r>
              <a:rPr lang="en-GB" sz="2400" b="1" u="sng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à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Ottowa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A232738-5BB5-4E06-B3A8-68DEFEA630D8}"/>
              </a:ext>
            </a:extLst>
          </p:cNvPr>
          <p:cNvSpPr/>
          <p:nvPr/>
        </p:nvSpPr>
        <p:spPr>
          <a:xfrm>
            <a:off x="447348" y="11159532"/>
            <a:ext cx="5648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go | are going to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Ottowa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" name="Google Shape;433;p6">
            <a:extLst>
              <a:ext uri="{FF2B5EF4-FFF2-40B4-BE49-F238E27FC236}">
                <a16:creationId xmlns:a16="http://schemas.microsoft.com/office/drawing/2014/main" id="{5E1C52D4-4566-46F8-AA67-61BE98AC36D6}"/>
              </a:ext>
            </a:extLst>
          </p:cNvPr>
          <p:cNvSpPr txBox="1"/>
          <p:nvPr/>
        </p:nvSpPr>
        <p:spPr>
          <a:xfrm>
            <a:off x="100811" y="1115251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6DB8616B-03E3-4D93-A5E9-952CDD9C91BF}"/>
              </a:ext>
            </a:extLst>
          </p:cNvPr>
          <p:cNvSpPr/>
          <p:nvPr/>
        </p:nvSpPr>
        <p:spPr>
          <a:xfrm>
            <a:off x="361941" y="10666713"/>
            <a:ext cx="3017614" cy="5037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97F7285-BDB0-426E-B7CF-D7CB688971D8}"/>
              </a:ext>
            </a:extLst>
          </p:cNvPr>
          <p:cNvSpPr txBox="1"/>
          <p:nvPr/>
        </p:nvSpPr>
        <p:spPr>
          <a:xfrm>
            <a:off x="414990" y="10675420"/>
            <a:ext cx="283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Tu va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Ottowa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4191F1B-ADCA-4E58-8B12-7905A338E270}"/>
              </a:ext>
            </a:extLst>
          </p:cNvPr>
          <p:cNvSpPr/>
          <p:nvPr/>
        </p:nvSpPr>
        <p:spPr>
          <a:xfrm>
            <a:off x="330304" y="9163809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Aller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 an irregular verb meaning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go, going.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Speech Bubble: Rectangle with Corners Rounded 111">
            <a:extLst>
              <a:ext uri="{FF2B5EF4-FFF2-40B4-BE49-F238E27FC236}">
                <a16:creationId xmlns:a16="http://schemas.microsoft.com/office/drawing/2014/main" id="{F920A01F-37DF-48FD-8105-3E04253F9DBC}"/>
              </a:ext>
            </a:extLst>
          </p:cNvPr>
          <p:cNvSpPr/>
          <p:nvPr/>
        </p:nvSpPr>
        <p:spPr>
          <a:xfrm>
            <a:off x="5391206" y="9783752"/>
            <a:ext cx="5070813" cy="1375102"/>
          </a:xfrm>
          <a:prstGeom prst="wedgeRoundRectCallout">
            <a:avLst>
              <a:gd name="adj1" fmla="val -83451"/>
              <a:gd name="adj2" fmla="val 35344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endParaRPr lang="en-GB" sz="2000" b="1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51C7C149-8336-4CF2-A209-3D8554A2E9F1}"/>
              </a:ext>
            </a:extLst>
          </p:cNvPr>
          <p:cNvSpPr/>
          <p:nvPr/>
        </p:nvSpPr>
        <p:spPr>
          <a:xfrm>
            <a:off x="5398826" y="9768512"/>
            <a:ext cx="5070813" cy="1375102"/>
          </a:xfrm>
          <a:prstGeom prst="wedgeRoundRectCallout">
            <a:avLst>
              <a:gd name="adj1" fmla="val -82550"/>
              <a:gd name="adj2" fmla="val -36140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You can pronounce the –s here because it is followed by a vowel. The –s sounds like English ‘z’. This is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optional liaison</a:t>
            </a:r>
            <a:endParaRPr lang="en-GB" sz="2000" b="1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A2E3322-C992-4BFA-8F1C-3205364CF8CD}"/>
              </a:ext>
            </a:extLst>
          </p:cNvPr>
          <p:cNvSpPr txBox="1"/>
          <p:nvPr/>
        </p:nvSpPr>
        <p:spPr>
          <a:xfrm>
            <a:off x="2760558" y="1262825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Qui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où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Mylène (je)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Renée (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) ?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EEC6E180-29E9-4A5C-BC67-7768D0DA5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12" y="12124748"/>
            <a:ext cx="2377646" cy="85351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356B6B7-927A-4677-9143-4B43C44A11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58" y="13432325"/>
            <a:ext cx="451477" cy="457163"/>
          </a:xfrm>
          <a:prstGeom prst="rect">
            <a:avLst/>
          </a:prstGeom>
        </p:spPr>
      </p:pic>
      <p:graphicFrame>
        <p:nvGraphicFramePr>
          <p:cNvPr id="116" name="Table 115">
            <a:extLst>
              <a:ext uri="{FF2B5EF4-FFF2-40B4-BE49-F238E27FC236}">
                <a16:creationId xmlns:a16="http://schemas.microsoft.com/office/drawing/2014/main" id="{9E7E5A0C-41A1-41F9-9267-587F62140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42959"/>
              </p:ext>
            </p:extLst>
          </p:nvPr>
        </p:nvGraphicFramePr>
        <p:xfrm>
          <a:off x="1935669" y="13180912"/>
          <a:ext cx="3331706" cy="290415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4881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5507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895547"/>
                  </a:ext>
                </a:extLst>
              </a:tr>
            </a:tbl>
          </a:graphicData>
        </a:graphic>
      </p:graphicFrame>
      <p:pic>
        <p:nvPicPr>
          <p:cNvPr id="117" name="Picture 1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EFE1995-9A38-4DD3-AC5A-40408EFBFC7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3630052" y="13178384"/>
            <a:ext cx="631423" cy="724734"/>
          </a:xfrm>
          <a:prstGeom prst="rect">
            <a:avLst/>
          </a:prstGeom>
        </p:spPr>
      </p:pic>
      <p:pic>
        <p:nvPicPr>
          <p:cNvPr id="118" name="Picture 117" descr="Shape, arrow&#10;&#10;Description automatically generated">
            <a:extLst>
              <a:ext uri="{FF2B5EF4-FFF2-40B4-BE49-F238E27FC236}">
                <a16:creationId xmlns:a16="http://schemas.microsoft.com/office/drawing/2014/main" id="{DCB6F2D3-A512-41B5-9D75-B3825F283F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8965" y="13944392"/>
            <a:ext cx="451477" cy="41832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6C9F60A-9EF9-47C2-9B49-805A155EBA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32" y="13462667"/>
            <a:ext cx="451477" cy="457163"/>
          </a:xfrm>
          <a:prstGeom prst="rect">
            <a:avLst/>
          </a:prstGeom>
        </p:spPr>
      </p:pic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029D58D5-AD48-42FF-8C11-C183B5444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585738"/>
              </p:ext>
            </p:extLst>
          </p:nvPr>
        </p:nvGraphicFramePr>
        <p:xfrm>
          <a:off x="5440697" y="13185820"/>
          <a:ext cx="3331706" cy="290415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4881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000" b="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5507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5507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56279"/>
                  </a:ext>
                </a:extLst>
              </a:tr>
            </a:tbl>
          </a:graphicData>
        </a:graphic>
      </p:graphicFrame>
      <p:pic>
        <p:nvPicPr>
          <p:cNvPr id="121" name="Picture 1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028C738-0D02-447D-B893-1945A5454A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7107010" y="13182937"/>
            <a:ext cx="631423" cy="724734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96C87B57-D3AC-4210-8F9C-50C6CEB95665}"/>
              </a:ext>
            </a:extLst>
          </p:cNvPr>
          <p:cNvSpPr txBox="1"/>
          <p:nvPr/>
        </p:nvSpPr>
        <p:spPr>
          <a:xfrm>
            <a:off x="2782148" y="12321752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Mylène parle à Renée.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Picture 122" descr="A picture containing map&#10;&#10;Description automatically generated">
            <a:extLst>
              <a:ext uri="{FF2B5EF4-FFF2-40B4-BE49-F238E27FC236}">
                <a16:creationId xmlns:a16="http://schemas.microsoft.com/office/drawing/2014/main" id="{E64F7093-5F32-429A-81DD-6131906BEE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07" y="13349151"/>
            <a:ext cx="1241424" cy="1882421"/>
          </a:xfrm>
          <a:prstGeom prst="rect">
            <a:avLst/>
          </a:prstGeom>
        </p:spPr>
      </p:pic>
      <p:pic>
        <p:nvPicPr>
          <p:cNvPr id="124" name="Picture 123" descr="A picture containing icon&#10;&#10;Description automatically generated">
            <a:extLst>
              <a:ext uri="{FF2B5EF4-FFF2-40B4-BE49-F238E27FC236}">
                <a16:creationId xmlns:a16="http://schemas.microsoft.com/office/drawing/2014/main" id="{C571F7D1-A62E-4216-BA93-D80E6F8D599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865">
            <a:off x="9188013" y="13547706"/>
            <a:ext cx="1375723" cy="68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39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9343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39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7DB115D-68AE-465B-9FEA-99B93AB41973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68" name="Table 3">
            <a:extLst>
              <a:ext uri="{FF2B5EF4-FFF2-40B4-BE49-F238E27FC236}">
                <a16:creationId xmlns:a16="http://schemas.microsoft.com/office/drawing/2014/main" id="{C82546F8-73BD-4B2C-AB7B-3558E3850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360886"/>
              </p:ext>
            </p:extLst>
          </p:nvPr>
        </p:nvGraphicFramePr>
        <p:xfrm>
          <a:off x="214914" y="1899788"/>
          <a:ext cx="11762170" cy="3625912"/>
        </p:xfrm>
        <a:graphic>
          <a:graphicData uri="http://schemas.openxmlformats.org/drawingml/2006/table">
            <a:tbl>
              <a:tblPr firstRow="1" bandRow="1"/>
              <a:tblGrid>
                <a:gridCol w="2352434">
                  <a:extLst>
                    <a:ext uri="{9D8B030D-6E8A-4147-A177-3AD203B41FA5}">
                      <a16:colId xmlns:a16="http://schemas.microsoft.com/office/drawing/2014/main" val="136964677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82875849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408393260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673066663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000332108"/>
                    </a:ext>
                  </a:extLst>
                </a:gridCol>
              </a:tblGrid>
              <a:tr h="181295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759632"/>
                  </a:ext>
                </a:extLst>
              </a:tr>
              <a:tr h="181295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001905"/>
                  </a:ext>
                </a:extLst>
              </a:tr>
            </a:tbl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AE281ABE-9000-4668-8130-9CCE6F839C33}"/>
              </a:ext>
            </a:extLst>
          </p:cNvPr>
          <p:cNvSpPr txBox="1"/>
          <p:nvPr/>
        </p:nvSpPr>
        <p:spPr>
          <a:xfrm>
            <a:off x="214914" y="3269835"/>
            <a:ext cx="236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dirty="0">
                <a:latin typeface="Century Gothic" panose="020B0502020202020204" pitchFamily="34" charset="0"/>
              </a:rPr>
              <a:t>le </a:t>
            </a:r>
            <a:r>
              <a:rPr lang="en-GB" sz="2400" dirty="0" err="1">
                <a:latin typeface="Century Gothic" panose="020B0502020202020204" pitchFamily="34" charset="0"/>
              </a:rPr>
              <a:t>marché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1BBBF62-36BC-4CE2-8420-31BE2F327D44}"/>
              </a:ext>
            </a:extLst>
          </p:cNvPr>
          <p:cNvSpPr txBox="1"/>
          <p:nvPr/>
        </p:nvSpPr>
        <p:spPr>
          <a:xfrm>
            <a:off x="2579914" y="3255513"/>
            <a:ext cx="236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dirty="0">
                <a:latin typeface="Century Gothic" panose="020B0502020202020204" pitchFamily="34" charset="0"/>
              </a:rPr>
              <a:t>la piscine</a:t>
            </a:r>
          </a:p>
        </p:txBody>
      </p:sp>
      <p:pic>
        <p:nvPicPr>
          <p:cNvPr id="81" name="Picture 80" descr="Diagram&#10;&#10;Description automatically generated">
            <a:extLst>
              <a:ext uri="{FF2B5EF4-FFF2-40B4-BE49-F238E27FC236}">
                <a16:creationId xmlns:a16="http://schemas.microsoft.com/office/drawing/2014/main" id="{39D3F11F-A0EB-4566-9C70-4128A7348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43" y="2053844"/>
            <a:ext cx="1912342" cy="1408166"/>
          </a:xfrm>
          <a:prstGeom prst="rect">
            <a:avLst/>
          </a:prstGeom>
        </p:spPr>
      </p:pic>
      <p:pic>
        <p:nvPicPr>
          <p:cNvPr id="85" name="Picture 84" descr="Graphical user interface&#10;&#10;Description automatically generated">
            <a:extLst>
              <a:ext uri="{FF2B5EF4-FFF2-40B4-BE49-F238E27FC236}">
                <a16:creationId xmlns:a16="http://schemas.microsoft.com/office/drawing/2014/main" id="{D3C378B3-B6F1-4C3B-A11C-488B3BE6DA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1" r="33603" b="65483"/>
          <a:stretch/>
        </p:blipFill>
        <p:spPr>
          <a:xfrm>
            <a:off x="7536243" y="3847152"/>
            <a:ext cx="1633314" cy="119512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287240F-3186-4338-8BFF-6A1DB0339E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52" y="1941895"/>
            <a:ext cx="1735641" cy="132794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9E19B62F-BA2D-4318-8FD0-AFE65E60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36" y="2386785"/>
            <a:ext cx="581539" cy="884499"/>
          </a:xfrm>
          <a:prstGeom prst="rect">
            <a:avLst/>
          </a:prstGeom>
        </p:spPr>
      </p:pic>
      <p:pic>
        <p:nvPicPr>
          <p:cNvPr id="95" name="Picture 94" descr="Shape, rectangle&#10;&#10;Description automatically generated">
            <a:extLst>
              <a:ext uri="{FF2B5EF4-FFF2-40B4-BE49-F238E27FC236}">
                <a16:creationId xmlns:a16="http://schemas.microsoft.com/office/drawing/2014/main" id="{1B95BA4A-BC66-4B09-8C60-CF69FEB9FC0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3490820"/>
            <a:ext cx="2522098" cy="1731972"/>
          </a:xfrm>
          <a:prstGeom prst="rect">
            <a:avLst/>
          </a:prstGeom>
        </p:spPr>
      </p:pic>
      <p:pic>
        <p:nvPicPr>
          <p:cNvPr id="96" name="Picture 95" descr="A picture containing text&#10;&#10;Description automatically generated">
            <a:extLst>
              <a:ext uri="{FF2B5EF4-FFF2-40B4-BE49-F238E27FC236}">
                <a16:creationId xmlns:a16="http://schemas.microsoft.com/office/drawing/2014/main" id="{DF2197D5-1CDE-4A7A-A2D0-BFC5CE6AA1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89"/>
          <a:stretch/>
        </p:blipFill>
        <p:spPr>
          <a:xfrm>
            <a:off x="10003721" y="3751912"/>
            <a:ext cx="1800625" cy="1360384"/>
          </a:xfrm>
          <a:prstGeom prst="rect">
            <a:avLst/>
          </a:prstGeom>
        </p:spPr>
      </p:pic>
      <p:pic>
        <p:nvPicPr>
          <p:cNvPr id="97" name="Picture 96" descr="A picture containing text&#10;&#10;Description automatically generated">
            <a:extLst>
              <a:ext uri="{FF2B5EF4-FFF2-40B4-BE49-F238E27FC236}">
                <a16:creationId xmlns:a16="http://schemas.microsoft.com/office/drawing/2014/main" id="{997E1DA8-234C-4678-92AF-74951262455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9"/>
          <a:stretch/>
        </p:blipFill>
        <p:spPr>
          <a:xfrm>
            <a:off x="5655405" y="3754940"/>
            <a:ext cx="1014296" cy="1213111"/>
          </a:xfrm>
          <a:prstGeom prst="rect">
            <a:avLst/>
          </a:prstGeom>
        </p:spPr>
      </p:pic>
      <p:pic>
        <p:nvPicPr>
          <p:cNvPr id="98" name="Picture 97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A4E7280A-0617-4713-AC15-AF3AE83BD6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09" y="3881850"/>
            <a:ext cx="1153488" cy="1116540"/>
          </a:xfrm>
          <a:prstGeom prst="rect">
            <a:avLst/>
          </a:prstGeom>
        </p:spPr>
      </p:pic>
      <p:pic>
        <p:nvPicPr>
          <p:cNvPr id="99" name="Picture 98" descr="A picture containing text&#10;&#10;Description automatically generated">
            <a:extLst>
              <a:ext uri="{FF2B5EF4-FFF2-40B4-BE49-F238E27FC236}">
                <a16:creationId xmlns:a16="http://schemas.microsoft.com/office/drawing/2014/main" id="{4FFC8B83-FE20-4427-AE24-9394023221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4" y="2540347"/>
            <a:ext cx="822849" cy="775921"/>
          </a:xfrm>
          <a:prstGeom prst="rect">
            <a:avLst/>
          </a:prstGeom>
        </p:spPr>
      </p:pic>
      <p:pic>
        <p:nvPicPr>
          <p:cNvPr id="101" name="Picture 100" descr="A picture containing logo&#10;&#10;Description automatically generated">
            <a:extLst>
              <a:ext uri="{FF2B5EF4-FFF2-40B4-BE49-F238E27FC236}">
                <a16:creationId xmlns:a16="http://schemas.microsoft.com/office/drawing/2014/main" id="{58E81833-DDF5-4D19-BEA7-84A2CF9340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31" y="1931799"/>
            <a:ext cx="972268" cy="1224904"/>
          </a:xfrm>
          <a:prstGeom prst="rect">
            <a:avLst/>
          </a:prstGeom>
        </p:spPr>
      </p:pic>
      <p:pic>
        <p:nvPicPr>
          <p:cNvPr id="102" name="Picture 101" descr="A picture containing shape&#10;&#10;Description automatically generated">
            <a:extLst>
              <a:ext uri="{FF2B5EF4-FFF2-40B4-BE49-F238E27FC236}">
                <a16:creationId xmlns:a16="http://schemas.microsoft.com/office/drawing/2014/main" id="{E7F1499F-2009-4BEA-B6FD-B6F50A7D4A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16" y="2025634"/>
            <a:ext cx="1986703" cy="1170292"/>
          </a:xfrm>
          <a:prstGeom prst="rect">
            <a:avLst/>
          </a:prstGeom>
        </p:spPr>
      </p:pic>
      <p:pic>
        <p:nvPicPr>
          <p:cNvPr id="103" name="Picture 102" descr="Graphical user interface&#10;&#10;Description automatically generated">
            <a:extLst>
              <a:ext uri="{FF2B5EF4-FFF2-40B4-BE49-F238E27FC236}">
                <a16:creationId xmlns:a16="http://schemas.microsoft.com/office/drawing/2014/main" id="{F5A6306E-EC7D-4DAC-98DC-9521DF9D170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5"/>
          <a:stretch/>
        </p:blipFill>
        <p:spPr>
          <a:xfrm>
            <a:off x="9631946" y="1980445"/>
            <a:ext cx="2294990" cy="115211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210C403-3868-4167-A287-C98C607982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974" y="1021842"/>
            <a:ext cx="2274005" cy="859611"/>
          </a:xfrm>
          <a:prstGeom prst="rect">
            <a:avLst/>
          </a:prstGeom>
        </p:spPr>
      </p:pic>
      <p:graphicFrame>
        <p:nvGraphicFramePr>
          <p:cNvPr id="114" name="Table 51">
            <a:extLst>
              <a:ext uri="{FF2B5EF4-FFF2-40B4-BE49-F238E27FC236}">
                <a16:creationId xmlns:a16="http://schemas.microsoft.com/office/drawing/2014/main" id="{2C52286D-CE2F-4057-B25F-FCFC231B2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596670"/>
              </p:ext>
            </p:extLst>
          </p:nvPr>
        </p:nvGraphicFramePr>
        <p:xfrm>
          <a:off x="331941" y="5739372"/>
          <a:ext cx="11645143" cy="1031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592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093398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32954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61432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461432">
                  <a:extLst>
                    <a:ext uri="{9D8B030D-6E8A-4147-A177-3AD203B41FA5}">
                      <a16:colId xmlns:a16="http://schemas.microsoft.com/office/drawing/2014/main" val="916314912"/>
                    </a:ext>
                  </a:extLst>
                </a:gridCol>
              </a:tblGrid>
              <a:tr h="449958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l’hôpital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strike="sngStrike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strike="sngStrike" dirty="0" err="1">
                          <a:latin typeface="Century Gothic" panose="020B0502020202020204" pitchFamily="34" charset="0"/>
                        </a:rPr>
                        <a:t>marché</a:t>
                      </a:r>
                      <a:endParaRPr lang="en-GB" sz="2400" strike="sngStrike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l’hôtel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9958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strike="sngStrike" dirty="0">
                          <a:latin typeface="Century Gothic" panose="020B0502020202020204" pitchFamily="34" charset="0"/>
                        </a:rPr>
                        <a:t>la piscine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parc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maison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poste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357044"/>
                  </a:ext>
                </a:extLst>
              </a:tr>
            </a:tbl>
          </a:graphicData>
        </a:graphic>
      </p:graphicFrame>
      <p:sp>
        <p:nvSpPr>
          <p:cNvPr id="115" name="TextBox 114">
            <a:extLst>
              <a:ext uri="{FF2B5EF4-FFF2-40B4-BE49-F238E27FC236}">
                <a16:creationId xmlns:a16="http://schemas.microsoft.com/office/drawing/2014/main" id="{5C88897D-17ED-49D7-9AE5-3574A1926E34}"/>
              </a:ext>
            </a:extLst>
          </p:cNvPr>
          <p:cNvSpPr txBox="1"/>
          <p:nvPr/>
        </p:nvSpPr>
        <p:spPr>
          <a:xfrm>
            <a:off x="2428023" y="1187010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1FC36B2-49BB-4B47-AECF-B69F12712404}"/>
              </a:ext>
            </a:extLst>
          </p:cNvPr>
          <p:cNvSpPr/>
          <p:nvPr/>
        </p:nvSpPr>
        <p:spPr>
          <a:xfrm>
            <a:off x="198748" y="6984676"/>
            <a:ext cx="11723927" cy="292476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74BDBD6B-FDA9-41ED-B04C-0F5011F37EAE}"/>
              </a:ext>
            </a:extLst>
          </p:cNvPr>
          <p:cNvSpPr txBox="1">
            <a:spLocks/>
          </p:cNvSpPr>
          <p:nvPr/>
        </p:nvSpPr>
        <p:spPr>
          <a:xfrm>
            <a:off x="9805632" y="7211823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8" name="Google Shape;170;p8" descr="Jigsaw, Puzzle, Piece, Game, Concept, Solution">
            <a:extLst>
              <a:ext uri="{FF2B5EF4-FFF2-40B4-BE49-F238E27FC236}">
                <a16:creationId xmlns:a16="http://schemas.microsoft.com/office/drawing/2014/main" id="{5084BB73-FCF0-424A-A328-1B4B76246AF2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523295" y="7052888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Title 1">
            <a:extLst>
              <a:ext uri="{FF2B5EF4-FFF2-40B4-BE49-F238E27FC236}">
                <a16:creationId xmlns:a16="http://schemas.microsoft.com/office/drawing/2014/main" id="{4390C22E-8462-4A52-8CDD-B0FDF0541708}"/>
              </a:ext>
            </a:extLst>
          </p:cNvPr>
          <p:cNvSpPr txBox="1">
            <a:spLocks/>
          </p:cNvSpPr>
          <p:nvPr/>
        </p:nvSpPr>
        <p:spPr>
          <a:xfrm>
            <a:off x="389104" y="7031935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‘to the’ in French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A577253-5CF0-419B-9746-94F7664909B6}"/>
              </a:ext>
            </a:extLst>
          </p:cNvPr>
          <p:cNvSpPr/>
          <p:nvPr/>
        </p:nvSpPr>
        <p:spPr>
          <a:xfrm>
            <a:off x="2587979" y="8282968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the park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1" name="Google Shape;433;p6">
            <a:extLst>
              <a:ext uri="{FF2B5EF4-FFF2-40B4-BE49-F238E27FC236}">
                <a16:creationId xmlns:a16="http://schemas.microsoft.com/office/drawing/2014/main" id="{58F0DDE7-18B7-4685-A0F0-0F10B2761743}"/>
              </a:ext>
            </a:extLst>
          </p:cNvPr>
          <p:cNvSpPr txBox="1"/>
          <p:nvPr/>
        </p:nvSpPr>
        <p:spPr>
          <a:xfrm>
            <a:off x="2241442" y="827595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E151E5C1-61B1-4FDF-A9B1-6C5C46CF092B}"/>
              </a:ext>
            </a:extLst>
          </p:cNvPr>
          <p:cNvSpPr/>
          <p:nvPr/>
        </p:nvSpPr>
        <p:spPr>
          <a:xfrm>
            <a:off x="434771" y="8264758"/>
            <a:ext cx="1717428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5818DF5-63F6-438D-BFD1-4B5F9C8DDE58}"/>
              </a:ext>
            </a:extLst>
          </p:cNvPr>
          <p:cNvSpPr txBox="1"/>
          <p:nvPr/>
        </p:nvSpPr>
        <p:spPr>
          <a:xfrm>
            <a:off x="417673" y="8234310"/>
            <a:ext cx="173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au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parc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4A94EE0-A685-41C0-BD5C-33825F629F33}"/>
              </a:ext>
            </a:extLst>
          </p:cNvPr>
          <p:cNvSpPr/>
          <p:nvPr/>
        </p:nvSpPr>
        <p:spPr>
          <a:xfrm>
            <a:off x="357467" y="7405805"/>
            <a:ext cx="9064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‘to the’ before a noun, use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au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if the following noun is masculine.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0" name="Speech Bubble: Rectangle with Corners Rounded 129">
            <a:extLst>
              <a:ext uri="{FF2B5EF4-FFF2-40B4-BE49-F238E27FC236}">
                <a16:creationId xmlns:a16="http://schemas.microsoft.com/office/drawing/2014/main" id="{87ABC1B1-23CC-43F4-BF46-67BE16ECCEEA}"/>
              </a:ext>
            </a:extLst>
          </p:cNvPr>
          <p:cNvSpPr/>
          <p:nvPr/>
        </p:nvSpPr>
        <p:spPr>
          <a:xfrm>
            <a:off x="4982498" y="7925003"/>
            <a:ext cx="2171453" cy="687551"/>
          </a:xfrm>
          <a:prstGeom prst="wedgeRoundRectCallout">
            <a:avLst>
              <a:gd name="adj1" fmla="val -76233"/>
              <a:gd name="adj2" fmla="val -9541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Use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not</a:t>
            </a:r>
            <a:r>
              <a:rPr lang="en-GB" sz="20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à le </a:t>
            </a:r>
            <a: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for ‘to the’.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en-GB" sz="2000" b="1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9B6A8E2-F86E-4D10-A33C-83C75909FBF6}"/>
              </a:ext>
            </a:extLst>
          </p:cNvPr>
          <p:cNvSpPr/>
          <p:nvPr/>
        </p:nvSpPr>
        <p:spPr>
          <a:xfrm>
            <a:off x="331941" y="8745666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For ‘to the’ before a feminine noun, use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la: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6260F43-6DA4-4FC0-9591-34C95336DD48}"/>
              </a:ext>
            </a:extLst>
          </p:cNvPr>
          <p:cNvSpPr/>
          <p:nvPr/>
        </p:nvSpPr>
        <p:spPr>
          <a:xfrm>
            <a:off x="2605077" y="9234113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the post office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3" name="Google Shape;433;p6">
            <a:extLst>
              <a:ext uri="{FF2B5EF4-FFF2-40B4-BE49-F238E27FC236}">
                <a16:creationId xmlns:a16="http://schemas.microsoft.com/office/drawing/2014/main" id="{D55AA05D-09A7-4CF1-8E59-73A948F18869}"/>
              </a:ext>
            </a:extLst>
          </p:cNvPr>
          <p:cNvSpPr txBox="1"/>
          <p:nvPr/>
        </p:nvSpPr>
        <p:spPr>
          <a:xfrm>
            <a:off x="2258540" y="922709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D5BF011E-932F-4F6E-B78F-8890181F5A1A}"/>
              </a:ext>
            </a:extLst>
          </p:cNvPr>
          <p:cNvSpPr/>
          <p:nvPr/>
        </p:nvSpPr>
        <p:spPr>
          <a:xfrm>
            <a:off x="451869" y="9215903"/>
            <a:ext cx="1717428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A7C7883-1847-458A-BB50-E8D4BF1E79BF}"/>
              </a:ext>
            </a:extLst>
          </p:cNvPr>
          <p:cNvSpPr txBox="1"/>
          <p:nvPr/>
        </p:nvSpPr>
        <p:spPr>
          <a:xfrm>
            <a:off x="434771" y="9185455"/>
            <a:ext cx="173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 la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poste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6FCAD9D-32A5-427E-9FFD-E482BB79456E}"/>
              </a:ext>
            </a:extLst>
          </p:cNvPr>
          <p:cNvSpPr/>
          <p:nvPr/>
        </p:nvSpPr>
        <p:spPr>
          <a:xfrm>
            <a:off x="7663194" y="9250377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the hotel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7" name="Google Shape;433;p6">
            <a:extLst>
              <a:ext uri="{FF2B5EF4-FFF2-40B4-BE49-F238E27FC236}">
                <a16:creationId xmlns:a16="http://schemas.microsoft.com/office/drawing/2014/main" id="{F7A7E1E4-CF3C-4C53-9D96-7DD3C9577471}"/>
              </a:ext>
            </a:extLst>
          </p:cNvPr>
          <p:cNvSpPr txBox="1"/>
          <p:nvPr/>
        </p:nvSpPr>
        <p:spPr>
          <a:xfrm>
            <a:off x="7316657" y="924335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2039C097-C25B-456C-81C2-E0AC3297449A}"/>
              </a:ext>
            </a:extLst>
          </p:cNvPr>
          <p:cNvSpPr/>
          <p:nvPr/>
        </p:nvSpPr>
        <p:spPr>
          <a:xfrm>
            <a:off x="5509986" y="9232167"/>
            <a:ext cx="1717428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06BD25B-77E3-4DE4-B5BB-727606A24EA7}"/>
              </a:ext>
            </a:extLst>
          </p:cNvPr>
          <p:cNvSpPr txBox="1"/>
          <p:nvPr/>
        </p:nvSpPr>
        <p:spPr>
          <a:xfrm>
            <a:off x="5492888" y="9201719"/>
            <a:ext cx="173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l’</a:t>
            </a:r>
            <a:r>
              <a:rPr lang="en-GB" sz="2400" dirty="0" err="1">
                <a:latin typeface="Century Gothic" panose="020B0502020202020204" pitchFamily="34" charset="0"/>
              </a:rPr>
              <a:t>hôtel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0" name="Speech Bubble: Rectangle with Corners Rounded 139">
            <a:extLst>
              <a:ext uri="{FF2B5EF4-FFF2-40B4-BE49-F238E27FC236}">
                <a16:creationId xmlns:a16="http://schemas.microsoft.com/office/drawing/2014/main" id="{CF1D53A3-5980-4509-9CD2-3937E7B3AADF}"/>
              </a:ext>
            </a:extLst>
          </p:cNvPr>
          <p:cNvSpPr/>
          <p:nvPr/>
        </p:nvSpPr>
        <p:spPr>
          <a:xfrm>
            <a:off x="8572816" y="8108242"/>
            <a:ext cx="3030304" cy="913981"/>
          </a:xfrm>
          <a:prstGeom prst="wedgeRoundRectCallout">
            <a:avLst>
              <a:gd name="adj1" fmla="val -88303"/>
              <a:gd name="adj2" fmla="val 75498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When the noun starts with a vowel or silent ‘h’ use </a:t>
            </a:r>
            <a:r>
              <a:rPr lang="en-GB" sz="20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 l’</a:t>
            </a:r>
            <a: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en-GB" sz="2000" b="1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8574011A-EFF3-4F05-968B-DB1F0746CB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974" y="10002090"/>
            <a:ext cx="2274005" cy="859611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C9917E06-870A-4950-BAA8-866075E613A5}"/>
              </a:ext>
            </a:extLst>
          </p:cNvPr>
          <p:cNvSpPr txBox="1"/>
          <p:nvPr/>
        </p:nvSpPr>
        <p:spPr>
          <a:xfrm>
            <a:off x="2428023" y="10167258"/>
            <a:ext cx="933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 va Mylène (je) ? Où va Renée (elle) ? C’est ‘au’ ou ‘à la’ ?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0069823-8AB5-45EF-9E50-C447154BC72F}"/>
              </a:ext>
            </a:extLst>
          </p:cNvPr>
          <p:cNvSpPr txBox="1"/>
          <p:nvPr/>
        </p:nvSpPr>
        <p:spPr>
          <a:xfrm>
            <a:off x="6555686" y="11173033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Mylène is going to the..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 office.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64E583C-A074-4861-976B-BEEB6E99F784}"/>
              </a:ext>
            </a:extLst>
          </p:cNvPr>
          <p:cNvSpPr txBox="1"/>
          <p:nvPr/>
        </p:nvSpPr>
        <p:spPr>
          <a:xfrm>
            <a:off x="6550675" y="13385866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Renée is going to the..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BF3291CA-C64F-40C5-897F-CF8A554829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91" y="10904880"/>
            <a:ext cx="545793" cy="552667"/>
          </a:xfrm>
          <a:prstGeom prst="rect">
            <a:avLst/>
          </a:prstGeom>
        </p:spPr>
      </p:pic>
      <p:pic>
        <p:nvPicPr>
          <p:cNvPr id="146" name="Picture 14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8279D05-5CC2-44AE-B211-3A27B6D8554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9928721" y="13112025"/>
            <a:ext cx="631423" cy="724734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6AD9448A-446C-49C5-972A-D8636BECB40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9" y="10851902"/>
            <a:ext cx="451477" cy="457163"/>
          </a:xfrm>
          <a:prstGeom prst="rect">
            <a:avLst/>
          </a:prstGeom>
        </p:spPr>
      </p:pic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17D45C58-8C3B-4AA1-9F48-920DF05BC87F}"/>
              </a:ext>
            </a:extLst>
          </p:cNvPr>
          <p:cNvSpPr/>
          <p:nvPr/>
        </p:nvSpPr>
        <p:spPr>
          <a:xfrm>
            <a:off x="1327667" y="10813680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D921159-B1CF-4570-8DD0-110D03846486}"/>
              </a:ext>
            </a:extLst>
          </p:cNvPr>
          <p:cNvSpPr txBox="1"/>
          <p:nvPr/>
        </p:nvSpPr>
        <p:spPr>
          <a:xfrm>
            <a:off x="1481016" y="10873654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à la poste.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97379EF-086E-4829-B8DA-A9D2DF5493F3}"/>
              </a:ext>
            </a:extLst>
          </p:cNvPr>
          <p:cNvGrpSpPr/>
          <p:nvPr/>
        </p:nvGrpSpPr>
        <p:grpSpPr>
          <a:xfrm>
            <a:off x="2408242" y="10851902"/>
            <a:ext cx="651132" cy="442116"/>
            <a:chOff x="-2263127" y="1019472"/>
            <a:chExt cx="369870" cy="233747"/>
          </a:xfrm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9C7B5088-F21E-40EE-8112-1CC219E64DB4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4">
              <a:extLst>
                <a:ext uri="{FF2B5EF4-FFF2-40B4-BE49-F238E27FC236}">
                  <a16:creationId xmlns:a16="http://schemas.microsoft.com/office/drawing/2014/main" id="{6D5CC6E3-8E14-4F99-996F-D0FC13791013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7F9A87EB-657C-4ED0-8FF6-9551849BA8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8" y="11571664"/>
            <a:ext cx="451477" cy="457163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47C5586E-2046-4ABC-BDAB-2952E8B08D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0" y="12274264"/>
            <a:ext cx="451477" cy="457163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CC266A2B-96B5-48CA-85FF-5981BB69DA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7" y="13019326"/>
            <a:ext cx="451477" cy="457163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024091F6-96FC-4D60-B9C1-00B1C4B27C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0" y="13811867"/>
            <a:ext cx="451477" cy="457163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2334866D-6085-48FD-81E0-245625A35E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6" y="14612932"/>
            <a:ext cx="451477" cy="457163"/>
          </a:xfrm>
          <a:prstGeom prst="rect">
            <a:avLst/>
          </a:prstGeom>
        </p:spPr>
      </p:pic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73A81F15-3EDD-4EB9-BF3B-72820F8C8055}"/>
              </a:ext>
            </a:extLst>
          </p:cNvPr>
          <p:cNvSpPr/>
          <p:nvPr/>
        </p:nvSpPr>
        <p:spPr>
          <a:xfrm>
            <a:off x="1327667" y="11534109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A09D44A-D431-424D-9191-F8F71CDF91E8}"/>
              </a:ext>
            </a:extLst>
          </p:cNvPr>
          <p:cNvSpPr txBox="1"/>
          <p:nvPr/>
        </p:nvSpPr>
        <p:spPr>
          <a:xfrm>
            <a:off x="1481016" y="11594083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parc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9F079D4B-463C-4962-BF50-682B100642CD}"/>
              </a:ext>
            </a:extLst>
          </p:cNvPr>
          <p:cNvGrpSpPr/>
          <p:nvPr/>
        </p:nvGrpSpPr>
        <p:grpSpPr>
          <a:xfrm>
            <a:off x="2408242" y="11561804"/>
            <a:ext cx="651132" cy="442116"/>
            <a:chOff x="-2263127" y="1019472"/>
            <a:chExt cx="369870" cy="233747"/>
          </a:xfrm>
        </p:grpSpPr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E30A132C-A398-41D1-829B-03AE636F8B96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15">
              <a:extLst>
                <a:ext uri="{FF2B5EF4-FFF2-40B4-BE49-F238E27FC236}">
                  <a16:creationId xmlns:a16="http://schemas.microsoft.com/office/drawing/2014/main" id="{F701B55B-D8C6-4D42-AB02-77270194EAAA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B43DB830-2E5B-4D38-9EE1-C688409ACB6C}"/>
              </a:ext>
            </a:extLst>
          </p:cNvPr>
          <p:cNvSpPr/>
          <p:nvPr/>
        </p:nvSpPr>
        <p:spPr>
          <a:xfrm>
            <a:off x="1327667" y="12211686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7559F0C-7734-471E-9243-3E7D80C3D30C}"/>
              </a:ext>
            </a:extLst>
          </p:cNvPr>
          <p:cNvSpPr txBox="1"/>
          <p:nvPr/>
        </p:nvSpPr>
        <p:spPr>
          <a:xfrm>
            <a:off x="1481015" y="12271660"/>
            <a:ext cx="333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va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magasin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FD4DABAE-4E7F-44BB-8F41-18F61C076173}"/>
              </a:ext>
            </a:extLst>
          </p:cNvPr>
          <p:cNvGrpSpPr/>
          <p:nvPr/>
        </p:nvGrpSpPr>
        <p:grpSpPr>
          <a:xfrm>
            <a:off x="2379140" y="12233591"/>
            <a:ext cx="651132" cy="442116"/>
            <a:chOff x="-2263127" y="1019472"/>
            <a:chExt cx="369870" cy="233747"/>
          </a:xfrm>
        </p:grpSpPr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CAA257A2-34D5-4B2D-AF30-FAE3EFEB435A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: Shape 120">
              <a:extLst>
                <a:ext uri="{FF2B5EF4-FFF2-40B4-BE49-F238E27FC236}">
                  <a16:creationId xmlns:a16="http://schemas.microsoft.com/office/drawing/2014/main" id="{7EB9F2D6-F132-4E91-9C5F-1A084227E1E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A01578C6-9084-4F71-AA1B-A67C5FDCA334}"/>
              </a:ext>
            </a:extLst>
          </p:cNvPr>
          <p:cNvSpPr/>
          <p:nvPr/>
        </p:nvSpPr>
        <p:spPr>
          <a:xfrm>
            <a:off x="1327667" y="12980623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7CF7700-4D21-400F-A2F5-2D24DDB904B9}"/>
              </a:ext>
            </a:extLst>
          </p:cNvPr>
          <p:cNvSpPr txBox="1"/>
          <p:nvPr/>
        </p:nvSpPr>
        <p:spPr>
          <a:xfrm>
            <a:off x="1481015" y="13040597"/>
            <a:ext cx="3052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va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cinéma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6A5AA058-48F0-4E35-A8AB-6A3CA20A8F69}"/>
              </a:ext>
            </a:extLst>
          </p:cNvPr>
          <p:cNvGrpSpPr/>
          <p:nvPr/>
        </p:nvGrpSpPr>
        <p:grpSpPr>
          <a:xfrm>
            <a:off x="2401669" y="13000681"/>
            <a:ext cx="651132" cy="442116"/>
            <a:chOff x="-2263127" y="1019472"/>
            <a:chExt cx="369870" cy="233747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147DE462-51EA-42CC-9A2E-0F771A4E3B8D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: Shape 127">
              <a:extLst>
                <a:ext uri="{FF2B5EF4-FFF2-40B4-BE49-F238E27FC236}">
                  <a16:creationId xmlns:a16="http://schemas.microsoft.com/office/drawing/2014/main" id="{0ED3520B-5908-49E0-BA68-E973F14E2CEB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AC890D22-25E7-40ED-8320-75E0672FD0FC}"/>
              </a:ext>
            </a:extLst>
          </p:cNvPr>
          <p:cNvSpPr/>
          <p:nvPr/>
        </p:nvSpPr>
        <p:spPr>
          <a:xfrm>
            <a:off x="1298565" y="13772296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52AD4A5-E9EA-4350-8C77-3C74F01BD167}"/>
              </a:ext>
            </a:extLst>
          </p:cNvPr>
          <p:cNvSpPr txBox="1"/>
          <p:nvPr/>
        </p:nvSpPr>
        <p:spPr>
          <a:xfrm>
            <a:off x="1451914" y="13832270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à la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piscine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F2B6B51-174E-43F5-A686-5482CA3183BD}"/>
              </a:ext>
            </a:extLst>
          </p:cNvPr>
          <p:cNvGrpSpPr/>
          <p:nvPr/>
        </p:nvGrpSpPr>
        <p:grpSpPr>
          <a:xfrm>
            <a:off x="2379140" y="13809805"/>
            <a:ext cx="651132" cy="442116"/>
            <a:chOff x="-2263127" y="1019472"/>
            <a:chExt cx="369870" cy="233747"/>
          </a:xfrm>
        </p:grpSpPr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50FCB230-B9B4-43A8-A5C4-CAD9D94A9D0F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32">
              <a:extLst>
                <a:ext uri="{FF2B5EF4-FFF2-40B4-BE49-F238E27FC236}">
                  <a16:creationId xmlns:a16="http://schemas.microsoft.com/office/drawing/2014/main" id="{3C8398D6-0BEE-4348-8ADC-5ADC8CC37161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1786D112-7769-496D-A00B-342C565DF784}"/>
              </a:ext>
            </a:extLst>
          </p:cNvPr>
          <p:cNvSpPr/>
          <p:nvPr/>
        </p:nvSpPr>
        <p:spPr>
          <a:xfrm>
            <a:off x="1298565" y="14544434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C7AB4F2-BFD9-4A35-AC03-FABA6BCE8CA8}"/>
              </a:ext>
            </a:extLst>
          </p:cNvPr>
          <p:cNvSpPr txBox="1"/>
          <p:nvPr/>
        </p:nvSpPr>
        <p:spPr>
          <a:xfrm>
            <a:off x="1451914" y="14604408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marché.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97E808C-75AF-42DE-B011-AD685F41C58C}"/>
              </a:ext>
            </a:extLst>
          </p:cNvPr>
          <p:cNvGrpSpPr/>
          <p:nvPr/>
        </p:nvGrpSpPr>
        <p:grpSpPr>
          <a:xfrm>
            <a:off x="2401669" y="14573902"/>
            <a:ext cx="651132" cy="442116"/>
            <a:chOff x="-2263127" y="1019472"/>
            <a:chExt cx="369870" cy="233747"/>
          </a:xfrm>
        </p:grpSpPr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24861C40-BED4-4354-A2C2-E3ACCBEA6D28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39">
              <a:extLst>
                <a:ext uri="{FF2B5EF4-FFF2-40B4-BE49-F238E27FC236}">
                  <a16:creationId xmlns:a16="http://schemas.microsoft.com/office/drawing/2014/main" id="{678280F0-D52E-4FAE-B64F-EC47BAC3F661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2" name="Picture 191">
            <a:extLst>
              <a:ext uri="{FF2B5EF4-FFF2-40B4-BE49-F238E27FC236}">
                <a16:creationId xmlns:a16="http://schemas.microsoft.com/office/drawing/2014/main" id="{D8EC5227-8D9C-450D-A219-349A05E18B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6" y="15508929"/>
            <a:ext cx="451477" cy="457163"/>
          </a:xfrm>
          <a:prstGeom prst="rect">
            <a:avLst/>
          </a:prstGeom>
        </p:spPr>
      </p:pic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58FCE2AC-97E2-44CA-A510-78F9DA0D9902}"/>
              </a:ext>
            </a:extLst>
          </p:cNvPr>
          <p:cNvSpPr/>
          <p:nvPr/>
        </p:nvSpPr>
        <p:spPr>
          <a:xfrm>
            <a:off x="1298565" y="15440431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54D182B-0A47-4D62-B62A-E0F1E5BE4756}"/>
              </a:ext>
            </a:extLst>
          </p:cNvPr>
          <p:cNvSpPr txBox="1"/>
          <p:nvPr/>
        </p:nvSpPr>
        <p:spPr>
          <a:xfrm>
            <a:off x="1451914" y="15500405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va   à la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maison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8D7AE8E-8161-4B61-B6AE-0F2308FAD95A}"/>
              </a:ext>
            </a:extLst>
          </p:cNvPr>
          <p:cNvGrpSpPr/>
          <p:nvPr/>
        </p:nvGrpSpPr>
        <p:grpSpPr>
          <a:xfrm>
            <a:off x="2414141" y="15475540"/>
            <a:ext cx="651132" cy="442116"/>
            <a:chOff x="-2263127" y="1019472"/>
            <a:chExt cx="369870" cy="233747"/>
          </a:xfrm>
        </p:grpSpPr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D98CCB6E-90AD-4CDA-B4AD-D5CA3D4399CC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: Shape 146">
              <a:extLst>
                <a:ext uri="{FF2B5EF4-FFF2-40B4-BE49-F238E27FC236}">
                  <a16:creationId xmlns:a16="http://schemas.microsoft.com/office/drawing/2014/main" id="{32A60D10-B084-4916-89C9-E3BFED993F4F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B75F239F-352E-4643-995F-25B06C20044A}"/>
              </a:ext>
            </a:extLst>
          </p:cNvPr>
          <p:cNvGrpSpPr/>
          <p:nvPr/>
        </p:nvGrpSpPr>
        <p:grpSpPr>
          <a:xfrm>
            <a:off x="1327667" y="10844266"/>
            <a:ext cx="611222" cy="442116"/>
            <a:chOff x="-2263127" y="1019472"/>
            <a:chExt cx="369870" cy="233747"/>
          </a:xfrm>
        </p:grpSpPr>
        <p:sp>
          <p:nvSpPr>
            <p:cNvPr id="199" name="Rectangle: Rounded Corners 198">
              <a:extLst>
                <a:ext uri="{FF2B5EF4-FFF2-40B4-BE49-F238E27FC236}">
                  <a16:creationId xmlns:a16="http://schemas.microsoft.com/office/drawing/2014/main" id="{BA8F162E-17BA-4BDF-8607-9A2A4A5CB0A5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: Shape 157">
              <a:extLst>
                <a:ext uri="{FF2B5EF4-FFF2-40B4-BE49-F238E27FC236}">
                  <a16:creationId xmlns:a16="http://schemas.microsoft.com/office/drawing/2014/main" id="{5F9837C8-5AC4-4496-875E-E02808114FBA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BDE09643-41F0-496C-B0AB-6A41DF20D6B9}"/>
              </a:ext>
            </a:extLst>
          </p:cNvPr>
          <p:cNvGrpSpPr/>
          <p:nvPr/>
        </p:nvGrpSpPr>
        <p:grpSpPr>
          <a:xfrm>
            <a:off x="1327667" y="11551521"/>
            <a:ext cx="601496" cy="442116"/>
            <a:chOff x="-2263127" y="1019472"/>
            <a:chExt cx="369870" cy="233747"/>
          </a:xfrm>
        </p:grpSpPr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8696A90C-0E59-412A-85C1-46DF843F72D1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: Shape 160">
              <a:extLst>
                <a:ext uri="{FF2B5EF4-FFF2-40B4-BE49-F238E27FC236}">
                  <a16:creationId xmlns:a16="http://schemas.microsoft.com/office/drawing/2014/main" id="{2E0791E9-1D50-4942-B505-EEF909576D0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3797C82-1D93-4C70-890E-5915E2F14D1E}"/>
              </a:ext>
            </a:extLst>
          </p:cNvPr>
          <p:cNvGrpSpPr/>
          <p:nvPr/>
        </p:nvGrpSpPr>
        <p:grpSpPr>
          <a:xfrm>
            <a:off x="1438915" y="12247029"/>
            <a:ext cx="601496" cy="442116"/>
            <a:chOff x="-2263127" y="1019472"/>
            <a:chExt cx="369870" cy="233747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8C426376-0370-4AAF-A918-8E48504AE099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: Shape 172">
              <a:extLst>
                <a:ext uri="{FF2B5EF4-FFF2-40B4-BE49-F238E27FC236}">
                  <a16:creationId xmlns:a16="http://schemas.microsoft.com/office/drawing/2014/main" id="{122326DF-CF96-451A-8A76-5769B05331C0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3323C183-8B90-4912-84ED-69FF93AA3392}"/>
              </a:ext>
            </a:extLst>
          </p:cNvPr>
          <p:cNvGrpSpPr/>
          <p:nvPr/>
        </p:nvGrpSpPr>
        <p:grpSpPr>
          <a:xfrm>
            <a:off x="1450910" y="13010095"/>
            <a:ext cx="601496" cy="442116"/>
            <a:chOff x="-2263127" y="1019472"/>
            <a:chExt cx="369870" cy="233747"/>
          </a:xfrm>
        </p:grpSpPr>
        <p:sp>
          <p:nvSpPr>
            <p:cNvPr id="208" name="Rectangle: Rounded Corners 207">
              <a:extLst>
                <a:ext uri="{FF2B5EF4-FFF2-40B4-BE49-F238E27FC236}">
                  <a16:creationId xmlns:a16="http://schemas.microsoft.com/office/drawing/2014/main" id="{252CE938-2E8E-4282-8596-C57F27AEF4BA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: Shape 184">
              <a:extLst>
                <a:ext uri="{FF2B5EF4-FFF2-40B4-BE49-F238E27FC236}">
                  <a16:creationId xmlns:a16="http://schemas.microsoft.com/office/drawing/2014/main" id="{8F9901FD-1048-4662-8805-EC1DF8C956FA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C73F4D13-3F65-457A-A988-885AA73D46B9}"/>
              </a:ext>
            </a:extLst>
          </p:cNvPr>
          <p:cNvGrpSpPr/>
          <p:nvPr/>
        </p:nvGrpSpPr>
        <p:grpSpPr>
          <a:xfrm>
            <a:off x="1330245" y="13801341"/>
            <a:ext cx="601496" cy="442116"/>
            <a:chOff x="-2263127" y="1019472"/>
            <a:chExt cx="369870" cy="233747"/>
          </a:xfrm>
        </p:grpSpPr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5216AD08-8789-4459-B5C0-04178D1CA47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: Shape 201">
              <a:extLst>
                <a:ext uri="{FF2B5EF4-FFF2-40B4-BE49-F238E27FC236}">
                  <a16:creationId xmlns:a16="http://schemas.microsoft.com/office/drawing/2014/main" id="{D956C756-97A2-4632-AD3F-AB0236054110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B99FBC7A-BAE5-40C1-85BF-D040F8B43825}"/>
              </a:ext>
            </a:extLst>
          </p:cNvPr>
          <p:cNvGrpSpPr/>
          <p:nvPr/>
        </p:nvGrpSpPr>
        <p:grpSpPr>
          <a:xfrm>
            <a:off x="1313100" y="14551406"/>
            <a:ext cx="601496" cy="442116"/>
            <a:chOff x="-2263127" y="1019472"/>
            <a:chExt cx="369870" cy="233747"/>
          </a:xfrm>
        </p:grpSpPr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FF74BFDE-FF0C-4B12-A3DE-DA10CCBB64F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: Shape 242">
              <a:extLst>
                <a:ext uri="{FF2B5EF4-FFF2-40B4-BE49-F238E27FC236}">
                  <a16:creationId xmlns:a16="http://schemas.microsoft.com/office/drawing/2014/main" id="{1262D205-38D1-4401-B90E-6175590FD784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F36730F3-EF6E-444F-8554-7F5AA823945A}"/>
              </a:ext>
            </a:extLst>
          </p:cNvPr>
          <p:cNvGrpSpPr/>
          <p:nvPr/>
        </p:nvGrpSpPr>
        <p:grpSpPr>
          <a:xfrm>
            <a:off x="1409504" y="15461763"/>
            <a:ext cx="601496" cy="442116"/>
            <a:chOff x="-2263127" y="1019472"/>
            <a:chExt cx="369870" cy="233747"/>
          </a:xfrm>
        </p:grpSpPr>
        <p:sp>
          <p:nvSpPr>
            <p:cNvPr id="217" name="Rectangle: Rounded Corners 216">
              <a:extLst>
                <a:ext uri="{FF2B5EF4-FFF2-40B4-BE49-F238E27FC236}">
                  <a16:creationId xmlns:a16="http://schemas.microsoft.com/office/drawing/2014/main" id="{DF8B716F-B8CB-4701-9568-45656C75C02F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: Shape 245">
              <a:extLst>
                <a:ext uri="{FF2B5EF4-FFF2-40B4-BE49-F238E27FC236}">
                  <a16:creationId xmlns:a16="http://schemas.microsoft.com/office/drawing/2014/main" id="{A520E655-9681-45DA-8F6D-142ABB3F4A1F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3A897918-631C-4094-B693-992D62B53FA8}"/>
              </a:ext>
            </a:extLst>
          </p:cNvPr>
          <p:cNvSpPr txBox="1"/>
          <p:nvPr/>
        </p:nvSpPr>
        <p:spPr>
          <a:xfrm>
            <a:off x="5100267" y="10872905"/>
            <a:ext cx="912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la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12674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7DB115D-68AE-465B-9FEA-99B93AB41973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43" name="Table 4">
            <a:extLst>
              <a:ext uri="{FF2B5EF4-FFF2-40B4-BE49-F238E27FC236}">
                <a16:creationId xmlns:a16="http://schemas.microsoft.com/office/drawing/2014/main" id="{F012A207-9AB5-48CA-87CC-A190524A5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791378"/>
              </p:ext>
            </p:extLst>
          </p:nvPr>
        </p:nvGraphicFramePr>
        <p:xfrm>
          <a:off x="424171" y="10428865"/>
          <a:ext cx="10681115" cy="5637438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déjeuner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rarement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3957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toujours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poste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cacher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normalement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mur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3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9395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marché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piscine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vas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aller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491163"/>
                  </a:ext>
                </a:extLst>
              </a:tr>
            </a:tbl>
          </a:graphicData>
        </a:graphic>
      </p:graphicFrame>
      <p:pic>
        <p:nvPicPr>
          <p:cNvPr id="244" name="Picture 243">
            <a:extLst>
              <a:ext uri="{FF2B5EF4-FFF2-40B4-BE49-F238E27FC236}">
                <a16:creationId xmlns:a16="http://schemas.microsoft.com/office/drawing/2014/main" id="{E3D1E55D-5BBD-4E59-B4DF-F194F5454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74" y="12707404"/>
            <a:ext cx="1186070" cy="1080360"/>
          </a:xfrm>
          <a:prstGeom prst="rect">
            <a:avLst/>
          </a:prstGeom>
        </p:spPr>
      </p:pic>
      <p:pic>
        <p:nvPicPr>
          <p:cNvPr id="245" name="Picture 244" descr="Icon&#10;&#10;Description automatically generated">
            <a:extLst>
              <a:ext uri="{FF2B5EF4-FFF2-40B4-BE49-F238E27FC236}">
                <a16:creationId xmlns:a16="http://schemas.microsoft.com/office/drawing/2014/main" id="{5CB5D918-F8C8-40F2-9F66-7116476A6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4" y="10628723"/>
            <a:ext cx="1186070" cy="1186070"/>
          </a:xfrm>
          <a:prstGeom prst="rect">
            <a:avLst/>
          </a:prstGeom>
        </p:spPr>
      </p:pic>
      <p:pic>
        <p:nvPicPr>
          <p:cNvPr id="246" name="Picture 245">
            <a:extLst>
              <a:ext uri="{FF2B5EF4-FFF2-40B4-BE49-F238E27FC236}">
                <a16:creationId xmlns:a16="http://schemas.microsoft.com/office/drawing/2014/main" id="{16BDF717-F8F2-4E8C-A6B5-2ABAD5D4CE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331" y="14753666"/>
            <a:ext cx="859157" cy="813938"/>
          </a:xfrm>
          <a:prstGeom prst="rect">
            <a:avLst/>
          </a:prstGeom>
        </p:spPr>
      </p:pic>
      <p:sp>
        <p:nvSpPr>
          <p:cNvPr id="247" name="TextBox 246">
            <a:extLst>
              <a:ext uri="{FF2B5EF4-FFF2-40B4-BE49-F238E27FC236}">
                <a16:creationId xmlns:a16="http://schemas.microsoft.com/office/drawing/2014/main" id="{EEC3C59B-6900-447B-A7BE-4DB1DE66741C}"/>
              </a:ext>
            </a:extLst>
          </p:cNvPr>
          <p:cNvSpPr txBox="1"/>
          <p:nvPr/>
        </p:nvSpPr>
        <p:spPr>
          <a:xfrm>
            <a:off x="871597" y="1180562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331975F6-4DF2-4FC3-A1CC-0E2D2AEEE8B2}"/>
              </a:ext>
            </a:extLst>
          </p:cNvPr>
          <p:cNvSpPr txBox="1"/>
          <p:nvPr/>
        </p:nvSpPr>
        <p:spPr>
          <a:xfrm>
            <a:off x="934331" y="13840123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980429B5-87CF-4B01-A928-C9B3F22269A4}"/>
              </a:ext>
            </a:extLst>
          </p:cNvPr>
          <p:cNvSpPr txBox="1"/>
          <p:nvPr/>
        </p:nvSpPr>
        <p:spPr>
          <a:xfrm>
            <a:off x="1006932" y="1547351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4B8FC7B7-0E8F-4C94-A779-DDD1441468F6}"/>
              </a:ext>
            </a:extLst>
          </p:cNvPr>
          <p:cNvSpPr txBox="1"/>
          <p:nvPr/>
        </p:nvSpPr>
        <p:spPr>
          <a:xfrm>
            <a:off x="2366220" y="986108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0520CC75-5466-475E-AC1C-7FA0045CF302}"/>
              </a:ext>
            </a:extLst>
          </p:cNvPr>
          <p:cNvGrpSpPr/>
          <p:nvPr/>
        </p:nvGrpSpPr>
        <p:grpSpPr>
          <a:xfrm>
            <a:off x="85193" y="9861084"/>
            <a:ext cx="2268556" cy="862054"/>
            <a:chOff x="314909" y="12083263"/>
            <a:chExt cx="2268556" cy="862054"/>
          </a:xfrm>
        </p:grpSpPr>
        <p:sp>
          <p:nvSpPr>
            <p:cNvPr id="252" name="Title 1">
              <a:extLst>
                <a:ext uri="{FF2B5EF4-FFF2-40B4-BE49-F238E27FC236}">
                  <a16:creationId xmlns:a16="http://schemas.microsoft.com/office/drawing/2014/main" id="{48614C4A-6E3D-4B16-8403-EC1969E66208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53" name="Picture 25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0EE67D9-83B9-4877-A073-1622FE709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254" name="Picture 253">
            <a:extLst>
              <a:ext uri="{FF2B5EF4-FFF2-40B4-BE49-F238E27FC236}">
                <a16:creationId xmlns:a16="http://schemas.microsoft.com/office/drawing/2014/main" id="{9D4DB0CB-FB2B-4775-9CED-56F837F0EF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7252" y="9791796"/>
            <a:ext cx="1234410" cy="1126549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55616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42899" y="15735057"/>
              <a:ext cx="64152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40</a:t>
              </a:r>
            </a:p>
          </p:txBody>
        </p:sp>
      </p:grpSp>
      <p:graphicFrame>
        <p:nvGraphicFramePr>
          <p:cNvPr id="255" name="Table 3">
            <a:extLst>
              <a:ext uri="{FF2B5EF4-FFF2-40B4-BE49-F238E27FC236}">
                <a16:creationId xmlns:a16="http://schemas.microsoft.com/office/drawing/2014/main" id="{74B7508F-53E7-4DC4-A25D-DF437CE38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4538"/>
              </p:ext>
            </p:extLst>
          </p:nvPr>
        </p:nvGraphicFramePr>
        <p:xfrm>
          <a:off x="1461182" y="1915710"/>
          <a:ext cx="8127999" cy="3657600"/>
        </p:xfrm>
        <a:graphic>
          <a:graphicData uri="http://schemas.openxmlformats.org/drawingml/2006/table">
            <a:tbl>
              <a:tblPr firstRow="1" bandRow="1"/>
              <a:tblGrid>
                <a:gridCol w="1129128">
                  <a:extLst>
                    <a:ext uri="{9D8B030D-6E8A-4147-A177-3AD203B41FA5}">
                      <a16:colId xmlns:a16="http://schemas.microsoft.com/office/drawing/2014/main" val="1462097215"/>
                    </a:ext>
                  </a:extLst>
                </a:gridCol>
                <a:gridCol w="3452377">
                  <a:extLst>
                    <a:ext uri="{9D8B030D-6E8A-4147-A177-3AD203B41FA5}">
                      <a16:colId xmlns:a16="http://schemas.microsoft.com/office/drawing/2014/main" val="1854166941"/>
                    </a:ext>
                  </a:extLst>
                </a:gridCol>
                <a:gridCol w="3546494">
                  <a:extLst>
                    <a:ext uri="{9D8B030D-6E8A-4147-A177-3AD203B41FA5}">
                      <a16:colId xmlns:a16="http://schemas.microsoft.com/office/drawing/2014/main" val="3093406141"/>
                    </a:ext>
                  </a:extLst>
                </a:gridCol>
              </a:tblGrid>
              <a:tr h="320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170309"/>
                  </a:ext>
                </a:extLst>
              </a:tr>
              <a:tr h="320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phare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148425"/>
                  </a:ext>
                </a:extLst>
              </a:tr>
              <a:tr h="320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892283"/>
                  </a:ext>
                </a:extLst>
              </a:tr>
              <a:tr h="320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taie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123339"/>
                  </a:ext>
                </a:extLst>
              </a:tr>
              <a:tr h="320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paire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109561"/>
                  </a:ext>
                </a:extLst>
              </a:tr>
              <a:tr h="320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paix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149838"/>
                  </a:ext>
                </a:extLst>
              </a:tr>
              <a:tr h="320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134288"/>
                  </a:ext>
                </a:extLst>
              </a:tr>
              <a:tr h="320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baie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406380"/>
                  </a:ext>
                </a:extLst>
              </a:tr>
            </a:tbl>
          </a:graphicData>
        </a:graphic>
      </p:graphicFrame>
      <p:pic>
        <p:nvPicPr>
          <p:cNvPr id="264" name="Picture 263" descr="A picture containing sky&#10;&#10;Description automatically generated">
            <a:extLst>
              <a:ext uri="{FF2B5EF4-FFF2-40B4-BE49-F238E27FC236}">
                <a16:creationId xmlns:a16="http://schemas.microsoft.com/office/drawing/2014/main" id="{870E1164-1195-488B-A1EB-6CDC2057C3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1" r="12291" b="19796"/>
          <a:stretch/>
        </p:blipFill>
        <p:spPr>
          <a:xfrm>
            <a:off x="8906802" y="2149201"/>
            <a:ext cx="464040" cy="651871"/>
          </a:xfrm>
          <a:prstGeom prst="rect">
            <a:avLst/>
          </a:prstGeom>
        </p:spPr>
      </p:pic>
      <p:pic>
        <p:nvPicPr>
          <p:cNvPr id="265" name="Picture 264" descr="A picture containing text&#10;&#10;Description automatically generated">
            <a:extLst>
              <a:ext uri="{FF2B5EF4-FFF2-40B4-BE49-F238E27FC236}">
                <a16:creationId xmlns:a16="http://schemas.microsoft.com/office/drawing/2014/main" id="{83C374D6-C174-4DD6-B51C-A595A126D6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45" y="3208054"/>
            <a:ext cx="926700" cy="521993"/>
          </a:xfrm>
          <a:prstGeom prst="rect">
            <a:avLst/>
          </a:prstGeom>
        </p:spPr>
      </p:pic>
      <p:pic>
        <p:nvPicPr>
          <p:cNvPr id="266" name="Picture 265" descr="Icon&#10;&#10;Description automatically generated">
            <a:extLst>
              <a:ext uri="{FF2B5EF4-FFF2-40B4-BE49-F238E27FC236}">
                <a16:creationId xmlns:a16="http://schemas.microsoft.com/office/drawing/2014/main" id="{B0E6259F-A671-415F-AF31-B8AC2F80D8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247" y="3646083"/>
            <a:ext cx="581001" cy="521993"/>
          </a:xfrm>
          <a:prstGeom prst="rect">
            <a:avLst/>
          </a:prstGeom>
        </p:spPr>
      </p:pic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D97F635D-82F8-4AEE-BD9E-B50ECDC0411A}"/>
              </a:ext>
            </a:extLst>
          </p:cNvPr>
          <p:cNvCxnSpPr/>
          <p:nvPr/>
        </p:nvCxnSpPr>
        <p:spPr>
          <a:xfrm flipH="1">
            <a:off x="5364237" y="3216213"/>
            <a:ext cx="467498" cy="94709"/>
          </a:xfrm>
          <a:prstGeom prst="straightConnector1">
            <a:avLst/>
          </a:prstGeom>
          <a:noFill/>
          <a:ln w="9525" cap="flat" cmpd="sng" algn="ctr">
            <a:solidFill>
              <a:srgbClr val="1D9A78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268" name="Picture 267" descr="Logo&#10;&#10;Description automatically generated">
            <a:extLst>
              <a:ext uri="{FF2B5EF4-FFF2-40B4-BE49-F238E27FC236}">
                <a16:creationId xmlns:a16="http://schemas.microsoft.com/office/drawing/2014/main" id="{1AC6F4B7-803C-4056-A6A8-1BB99CBAA9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74" y="4013625"/>
            <a:ext cx="553039" cy="678055"/>
          </a:xfrm>
          <a:prstGeom prst="rect">
            <a:avLst/>
          </a:prstGeom>
        </p:spPr>
      </p:pic>
      <p:pic>
        <p:nvPicPr>
          <p:cNvPr id="269" name="Picture 268" descr="A picture containing text&#10;&#10;Description automatically generated">
            <a:extLst>
              <a:ext uri="{FF2B5EF4-FFF2-40B4-BE49-F238E27FC236}">
                <a16:creationId xmlns:a16="http://schemas.microsoft.com/office/drawing/2014/main" id="{DD49FBB7-7C4B-4090-862F-6DF94EA1D3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40" y="4419851"/>
            <a:ext cx="586684" cy="651871"/>
          </a:xfrm>
          <a:prstGeom prst="rect">
            <a:avLst/>
          </a:prstGeom>
        </p:spPr>
      </p:pic>
      <p:pic>
        <p:nvPicPr>
          <p:cNvPr id="270" name="Picture 26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8DBA31-AE2B-415A-BE9A-DBC32D74CD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2"/>
          <a:stretch/>
        </p:blipFill>
        <p:spPr>
          <a:xfrm>
            <a:off x="8338653" y="4923428"/>
            <a:ext cx="1250319" cy="914401"/>
          </a:xfrm>
          <a:prstGeom prst="rect">
            <a:avLst/>
          </a:prstGeom>
        </p:spPr>
      </p:pic>
      <p:sp>
        <p:nvSpPr>
          <p:cNvPr id="271" name="Rectangle: Rounded Corners 270">
            <a:extLst>
              <a:ext uri="{FF2B5EF4-FFF2-40B4-BE49-F238E27FC236}">
                <a16:creationId xmlns:a16="http://schemas.microsoft.com/office/drawing/2014/main" id="{B7FFBF29-89DE-48CD-BD7A-39D90307EFC1}"/>
              </a:ext>
            </a:extLst>
          </p:cNvPr>
          <p:cNvSpPr/>
          <p:nvPr/>
        </p:nvSpPr>
        <p:spPr>
          <a:xfrm>
            <a:off x="7223608" y="1934903"/>
            <a:ext cx="1250319" cy="428596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pic>
        <p:nvPicPr>
          <p:cNvPr id="279" name="Graphic 278" descr="Document">
            <a:extLst>
              <a:ext uri="{FF2B5EF4-FFF2-40B4-BE49-F238E27FC236}">
                <a16:creationId xmlns:a16="http://schemas.microsoft.com/office/drawing/2014/main" id="{110B45FA-7089-4B66-ADEC-F90B9E9A08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69083" y="5008757"/>
            <a:ext cx="586684" cy="586684"/>
          </a:xfrm>
          <a:prstGeom prst="rect">
            <a:avLst/>
          </a:prstGeom>
        </p:spPr>
      </p:pic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C67E5262-0144-4C17-9A3D-6E78935CAB6E}"/>
              </a:ext>
            </a:extLst>
          </p:cNvPr>
          <p:cNvCxnSpPr/>
          <p:nvPr/>
        </p:nvCxnSpPr>
        <p:spPr>
          <a:xfrm>
            <a:off x="5294927" y="5483854"/>
            <a:ext cx="283958" cy="0"/>
          </a:xfrm>
          <a:prstGeom prst="straightConnector1">
            <a:avLst/>
          </a:prstGeom>
          <a:noFill/>
          <a:ln w="9525" cap="flat" cmpd="sng" algn="ctr">
            <a:solidFill>
              <a:srgbClr val="1D9A78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281" name="Picture 280" descr="Icon&#10;&#10;Description automatically generated">
            <a:extLst>
              <a:ext uri="{FF2B5EF4-FFF2-40B4-BE49-F238E27FC236}">
                <a16:creationId xmlns:a16="http://schemas.microsoft.com/office/drawing/2014/main" id="{D74EE0C7-2D29-4BBF-AD51-5900F5D673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974">
            <a:off x="5388490" y="3867194"/>
            <a:ext cx="586951" cy="802668"/>
          </a:xfrm>
          <a:prstGeom prst="rect">
            <a:avLst/>
          </a:pr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5DFCEB97-3A72-425F-8413-700DF8CD13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5970" y="999959"/>
            <a:ext cx="2377646" cy="853514"/>
          </a:xfrm>
          <a:prstGeom prst="rect">
            <a:avLst/>
          </a:prstGeom>
        </p:spPr>
      </p:pic>
      <p:sp>
        <p:nvSpPr>
          <p:cNvPr id="283" name="TextBox 282">
            <a:extLst>
              <a:ext uri="{FF2B5EF4-FFF2-40B4-BE49-F238E27FC236}">
                <a16:creationId xmlns:a16="http://schemas.microsoft.com/office/drawing/2014/main" id="{7118B928-04F4-4986-AC40-3E21D2F6CA29}"/>
              </a:ext>
            </a:extLst>
          </p:cNvPr>
          <p:cNvSpPr txBox="1"/>
          <p:nvPr/>
        </p:nvSpPr>
        <p:spPr>
          <a:xfrm>
            <a:off x="2591005" y="1156978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ai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84" name="Google Shape;157;p2">
            <a:hlinkClick r:id="" action="ppaction://noaction">
              <a:snd r:embed="rId20" name="1_1.wav"/>
            </a:hlinkClick>
            <a:extLst>
              <a:ext uri="{FF2B5EF4-FFF2-40B4-BE49-F238E27FC236}">
                <a16:creationId xmlns:a16="http://schemas.microsoft.com/office/drawing/2014/main" id="{366F4BD9-4666-4E62-84B9-674FC89BA680}"/>
              </a:ext>
            </a:extLst>
          </p:cNvPr>
          <p:cNvSpPr txBox="1"/>
          <p:nvPr/>
        </p:nvSpPr>
        <p:spPr>
          <a:xfrm>
            <a:off x="3101286" y="1488597"/>
            <a:ext cx="26611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157;p2">
            <a:hlinkClick r:id="" action="ppaction://noaction">
              <a:snd r:embed="rId20" name="1_1.wav"/>
            </a:hlinkClick>
            <a:extLst>
              <a:ext uri="{FF2B5EF4-FFF2-40B4-BE49-F238E27FC236}">
                <a16:creationId xmlns:a16="http://schemas.microsoft.com/office/drawing/2014/main" id="{FA6DBA30-0FD0-42B6-9A4C-BD6F1C36A461}"/>
              </a:ext>
            </a:extLst>
          </p:cNvPr>
          <p:cNvSpPr txBox="1"/>
          <p:nvPr/>
        </p:nvSpPr>
        <p:spPr>
          <a:xfrm>
            <a:off x="6555686" y="1454045"/>
            <a:ext cx="26611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28F10158-6FEC-407E-AF1E-D67D34AB83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995" y="5634555"/>
            <a:ext cx="2377646" cy="853514"/>
          </a:xfrm>
          <a:prstGeom prst="rect">
            <a:avLst/>
          </a:prstGeom>
        </p:spPr>
      </p:pic>
      <p:sp>
        <p:nvSpPr>
          <p:cNvPr id="287" name="TextBox 286">
            <a:extLst>
              <a:ext uri="{FF2B5EF4-FFF2-40B4-BE49-F238E27FC236}">
                <a16:creationId xmlns:a16="http://schemas.microsoft.com/office/drawing/2014/main" id="{4360B05C-8AB3-43AC-8122-9D1B2D0F5379}"/>
              </a:ext>
            </a:extLst>
          </p:cNvPr>
          <p:cNvSpPr txBox="1"/>
          <p:nvPr/>
        </p:nvSpPr>
        <p:spPr>
          <a:xfrm>
            <a:off x="2590030" y="5791574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Mylène (je)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Renée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?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FC228D-5194-4488-A6C4-E801258F1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849658"/>
              </p:ext>
            </p:extLst>
          </p:nvPr>
        </p:nvGraphicFramePr>
        <p:xfrm>
          <a:off x="484804" y="6496539"/>
          <a:ext cx="9260206" cy="32053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23901">
                  <a:extLst>
                    <a:ext uri="{9D8B030D-6E8A-4147-A177-3AD203B41FA5}">
                      <a16:colId xmlns:a16="http://schemas.microsoft.com/office/drawing/2014/main" val="3787042200"/>
                    </a:ext>
                  </a:extLst>
                </a:gridCol>
                <a:gridCol w="1959133">
                  <a:extLst>
                    <a:ext uri="{9D8B030D-6E8A-4147-A177-3AD203B41FA5}">
                      <a16:colId xmlns:a16="http://schemas.microsoft.com/office/drawing/2014/main" val="2594655906"/>
                    </a:ext>
                  </a:extLst>
                </a:gridCol>
                <a:gridCol w="2125724">
                  <a:extLst>
                    <a:ext uri="{9D8B030D-6E8A-4147-A177-3AD203B41FA5}">
                      <a16:colId xmlns:a16="http://schemas.microsoft.com/office/drawing/2014/main" val="1463913277"/>
                    </a:ext>
                  </a:extLst>
                </a:gridCol>
                <a:gridCol w="2125724">
                  <a:extLst>
                    <a:ext uri="{9D8B030D-6E8A-4147-A177-3AD203B41FA5}">
                      <a16:colId xmlns:a16="http://schemas.microsoft.com/office/drawing/2014/main" val="1521485350"/>
                    </a:ext>
                  </a:extLst>
                </a:gridCol>
                <a:gridCol w="2125724">
                  <a:extLst>
                    <a:ext uri="{9D8B030D-6E8A-4147-A177-3AD203B41FA5}">
                      <a16:colId xmlns:a16="http://schemas.microsoft.com/office/drawing/2014/main" val="2817041112"/>
                    </a:ext>
                  </a:extLst>
                </a:gridCol>
              </a:tblGrid>
              <a:tr h="53902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(I)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0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(you)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1926309"/>
                  </a:ext>
                </a:extLst>
              </a:tr>
              <a:tr h="4173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rue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mur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934753"/>
                  </a:ext>
                </a:extLst>
              </a:tr>
              <a:tr h="4173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salle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sud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327067"/>
                  </a:ext>
                </a:extLst>
              </a:tr>
              <a:tr h="4173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marché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maison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257717"/>
                  </a:ext>
                </a:extLst>
              </a:tr>
              <a:tr h="4173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fenêtre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déjeuner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084008"/>
                  </a:ext>
                </a:extLst>
              </a:tr>
              <a:tr h="4173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feu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fête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06704"/>
                  </a:ext>
                </a:extLst>
              </a:tr>
              <a:tr h="4173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parc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piscine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882487"/>
                  </a:ext>
                </a:extLst>
              </a:tr>
            </a:tbl>
          </a:graphicData>
        </a:graphic>
      </p:graphicFrame>
      <p:pic>
        <p:nvPicPr>
          <p:cNvPr id="288" name="Picture 287" descr="Shape, arrow&#10;&#10;Description automatically generated">
            <a:extLst>
              <a:ext uri="{FF2B5EF4-FFF2-40B4-BE49-F238E27FC236}">
                <a16:creationId xmlns:a16="http://schemas.microsoft.com/office/drawing/2014/main" id="{0ECE768C-539B-4723-9C41-B686531206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21251" y="7121338"/>
            <a:ext cx="451477" cy="418322"/>
          </a:xfrm>
          <a:prstGeom prst="rect">
            <a:avLst/>
          </a:prstGeom>
        </p:spPr>
      </p:pic>
      <p:pic>
        <p:nvPicPr>
          <p:cNvPr id="289" name="Picture 288" descr="Shape, arrow&#10;&#10;Description automatically generated">
            <a:extLst>
              <a:ext uri="{FF2B5EF4-FFF2-40B4-BE49-F238E27FC236}">
                <a16:creationId xmlns:a16="http://schemas.microsoft.com/office/drawing/2014/main" id="{E66C849A-3D50-4953-ABDC-E312C25BDE9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54614" y="7128019"/>
            <a:ext cx="451477" cy="41832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98A18363-3D1E-4896-8C79-7DDF084A72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69" y="6693913"/>
            <a:ext cx="451477" cy="457163"/>
          </a:xfrm>
          <a:prstGeom prst="rect">
            <a:avLst/>
          </a:prstGeom>
        </p:spPr>
      </p:pic>
      <p:pic>
        <p:nvPicPr>
          <p:cNvPr id="291" name="Picture 29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A6D5BB3-DB93-486A-81A1-B2442A7578A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4983001" y="6487241"/>
            <a:ext cx="631423" cy="724734"/>
          </a:xfrm>
          <a:prstGeom prst="rect">
            <a:avLst/>
          </a:prstGeom>
        </p:spPr>
      </p:pic>
      <p:pic>
        <p:nvPicPr>
          <p:cNvPr id="292" name="Picture 291" descr="A picture containing map&#10;&#10;Description automatically generated">
            <a:extLst>
              <a:ext uri="{FF2B5EF4-FFF2-40B4-BE49-F238E27FC236}">
                <a16:creationId xmlns:a16="http://schemas.microsoft.com/office/drawing/2014/main" id="{E518A530-90C5-42EC-92E6-003E2F9F1DE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776" y="7341697"/>
            <a:ext cx="1241424" cy="1882421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4F23D89E-EBD3-41A7-839D-BF5D0858CC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19" y="6253239"/>
            <a:ext cx="1163329" cy="1177980"/>
          </a:xfrm>
          <a:prstGeom prst="ellipse">
            <a:avLst/>
          </a:prstGeom>
        </p:spPr>
      </p:pic>
      <p:pic>
        <p:nvPicPr>
          <p:cNvPr id="294" name="Picture 293" descr="A picture containing icon&#10;&#10;Description automatically generated">
            <a:extLst>
              <a:ext uri="{FF2B5EF4-FFF2-40B4-BE49-F238E27FC236}">
                <a16:creationId xmlns:a16="http://schemas.microsoft.com/office/drawing/2014/main" id="{41677541-23DE-4C9A-9DC4-3C886F75519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865">
            <a:off x="9997351" y="5573161"/>
            <a:ext cx="1375723" cy="68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4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55616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42899" y="15735057"/>
              <a:ext cx="5838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41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7DB115D-68AE-465B-9FEA-99B93AB41973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4" name="CustomShape 3">
            <a:extLst>
              <a:ext uri="{FF2B5EF4-FFF2-40B4-BE49-F238E27FC236}">
                <a16:creationId xmlns:a16="http://schemas.microsoft.com/office/drawing/2014/main" id="{A7D7E0DC-9BF7-4ABF-8A41-211C899D0156}"/>
              </a:ext>
            </a:extLst>
          </p:cNvPr>
          <p:cNvSpPr/>
          <p:nvPr/>
        </p:nvSpPr>
        <p:spPr>
          <a:xfrm>
            <a:off x="577414" y="5647664"/>
            <a:ext cx="5291414" cy="63067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defTabSz="914400"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 </a:t>
            </a:r>
            <a:r>
              <a:rPr lang="en-GB" sz="2000" dirty="0">
                <a:latin typeface="Century Gothic" panose="020B0502020202020204" pitchFamily="34" charset="0"/>
              </a:rPr>
              <a:t>Tell your partner: ‘</a:t>
            </a:r>
            <a:r>
              <a:rPr lang="en-GB" sz="2000" b="1" dirty="0">
                <a:latin typeface="Century Gothic" panose="020B0502020202020204" pitchFamily="34" charset="0"/>
              </a:rPr>
              <a:t>You are going </a:t>
            </a:r>
            <a:r>
              <a:rPr lang="en-GB" sz="2000" dirty="0">
                <a:latin typeface="Century Gothic" panose="020B0502020202020204" pitchFamily="34" charset="0"/>
              </a:rPr>
              <a:t>…’ to 3 places and ‘</a:t>
            </a:r>
            <a:r>
              <a:rPr lang="en-GB" sz="2000" b="1" dirty="0">
                <a:latin typeface="Century Gothic" panose="020B0502020202020204" pitchFamily="34" charset="0"/>
              </a:rPr>
              <a:t>I am going</a:t>
            </a:r>
            <a:r>
              <a:rPr lang="en-GB" sz="2000" dirty="0">
                <a:latin typeface="Century Gothic" panose="020B0502020202020204" pitchFamily="34" charset="0"/>
              </a:rPr>
              <a:t>’… to 3 places.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4907F73E-B4C4-4ED3-8E4D-1176FA468339}"/>
              </a:ext>
            </a:extLst>
          </p:cNvPr>
          <p:cNvGrpSpPr/>
          <p:nvPr/>
        </p:nvGrpSpPr>
        <p:grpSpPr>
          <a:xfrm>
            <a:off x="739183" y="4887536"/>
            <a:ext cx="2161593" cy="852090"/>
            <a:chOff x="-3202503" y="7519765"/>
            <a:chExt cx="2161593" cy="852090"/>
          </a:xfrm>
        </p:grpSpPr>
        <p:sp>
          <p:nvSpPr>
            <p:cNvPr id="219" name="Title 1">
              <a:extLst>
                <a:ext uri="{FF2B5EF4-FFF2-40B4-BE49-F238E27FC236}">
                  <a16:creationId xmlns:a16="http://schemas.microsoft.com/office/drawing/2014/main" id="{24B72155-4864-4CB6-B994-85CD7F57B933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20" name="Picture 219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81C604B-2D10-4852-A832-E170B9661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D443AEC8-2EE4-44AE-9697-F02B33E4871D}"/>
              </a:ext>
            </a:extLst>
          </p:cNvPr>
          <p:cNvSpPr txBox="1"/>
          <p:nvPr/>
        </p:nvSpPr>
        <p:spPr>
          <a:xfrm>
            <a:off x="2870775" y="5062072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CustomShape 3">
            <a:extLst>
              <a:ext uri="{FF2B5EF4-FFF2-40B4-BE49-F238E27FC236}">
                <a16:creationId xmlns:a16="http://schemas.microsoft.com/office/drawing/2014/main" id="{C76C09FC-2B41-4DBE-8096-C040EA0EA4F0}"/>
              </a:ext>
            </a:extLst>
          </p:cNvPr>
          <p:cNvSpPr/>
          <p:nvPr/>
        </p:nvSpPr>
        <p:spPr>
          <a:xfrm>
            <a:off x="6401044" y="5551680"/>
            <a:ext cx="6418155" cy="34164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defTabSz="914400"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 </a:t>
            </a:r>
            <a:r>
              <a:rPr lang="en-GB" sz="2000" dirty="0">
                <a:latin typeface="Century Gothic" panose="020B0502020202020204" pitchFamily="34" charset="0"/>
              </a:rPr>
              <a:t>Listen and write the six places.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5" name="Table 3">
            <a:extLst>
              <a:ext uri="{FF2B5EF4-FFF2-40B4-BE49-F238E27FC236}">
                <a16:creationId xmlns:a16="http://schemas.microsoft.com/office/drawing/2014/main" id="{82884FE9-B2C1-4094-88D9-2739679F1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605310"/>
              </p:ext>
            </p:extLst>
          </p:nvPr>
        </p:nvGraphicFramePr>
        <p:xfrm>
          <a:off x="623958" y="6836435"/>
          <a:ext cx="4780263" cy="4830870"/>
        </p:xfrm>
        <a:graphic>
          <a:graphicData uri="http://schemas.openxmlformats.org/drawingml/2006/table">
            <a:tbl>
              <a:tblPr firstRow="1" bandRow="1"/>
              <a:tblGrid>
                <a:gridCol w="4780263">
                  <a:extLst>
                    <a:ext uri="{9D8B030D-6E8A-4147-A177-3AD203B41FA5}">
                      <a16:colId xmlns:a16="http://schemas.microsoft.com/office/drawing/2014/main" val="2677920829"/>
                    </a:ext>
                  </a:extLst>
                </a:gridCol>
              </a:tblGrid>
              <a:tr h="80514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628718"/>
                  </a:ext>
                </a:extLst>
              </a:tr>
              <a:tr h="80514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995283"/>
                  </a:ext>
                </a:extLst>
              </a:tr>
              <a:tr h="80514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540824"/>
                  </a:ext>
                </a:extLst>
              </a:tr>
              <a:tr h="80514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801998"/>
                  </a:ext>
                </a:extLst>
              </a:tr>
              <a:tr h="80514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445152"/>
                  </a:ext>
                </a:extLst>
              </a:tr>
              <a:tr h="80514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8606"/>
                  </a:ext>
                </a:extLst>
              </a:tr>
            </a:tbl>
          </a:graphicData>
        </a:graphic>
      </p:graphicFrame>
      <p:pic>
        <p:nvPicPr>
          <p:cNvPr id="226" name="Picture 225" descr="Diagram&#10;&#10;Description automatically generated">
            <a:extLst>
              <a:ext uri="{FF2B5EF4-FFF2-40B4-BE49-F238E27FC236}">
                <a16:creationId xmlns:a16="http://schemas.microsoft.com/office/drawing/2014/main" id="{118BDB0C-F051-4285-BB0A-078D577CA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45" y="10835986"/>
            <a:ext cx="1266477" cy="932579"/>
          </a:xfrm>
          <a:prstGeom prst="rect">
            <a:avLst/>
          </a:prstGeom>
        </p:spPr>
      </p:pic>
      <p:pic>
        <p:nvPicPr>
          <p:cNvPr id="227" name="Picture 226" descr="Graphical user interface&#10;&#10;Description automatically generated">
            <a:extLst>
              <a:ext uri="{FF2B5EF4-FFF2-40B4-BE49-F238E27FC236}">
                <a16:creationId xmlns:a16="http://schemas.microsoft.com/office/drawing/2014/main" id="{37C75608-36ED-45C5-B4A5-36E7A43A32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1" r="33603" b="65483"/>
          <a:stretch/>
        </p:blipFill>
        <p:spPr>
          <a:xfrm>
            <a:off x="4143854" y="6871591"/>
            <a:ext cx="967432" cy="707886"/>
          </a:xfrm>
          <a:prstGeom prst="rect">
            <a:avLst/>
          </a:prstGeom>
        </p:spPr>
      </p:pic>
      <p:pic>
        <p:nvPicPr>
          <p:cNvPr id="228" name="Picture 227" descr="Shape, rectangle&#10;&#10;Description automatically generated">
            <a:extLst>
              <a:ext uri="{FF2B5EF4-FFF2-40B4-BE49-F238E27FC236}">
                <a16:creationId xmlns:a16="http://schemas.microsoft.com/office/drawing/2014/main" id="{D74108FA-E72C-4B77-B1DF-82171DA5691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73" y="9999483"/>
            <a:ext cx="1358022" cy="932579"/>
          </a:xfrm>
          <a:prstGeom prst="rect">
            <a:avLst/>
          </a:prstGeom>
        </p:spPr>
      </p:pic>
      <p:pic>
        <p:nvPicPr>
          <p:cNvPr id="229" name="Picture 228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2BE353BD-9C37-41A0-9D66-5B7C54CC7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97" y="7668915"/>
            <a:ext cx="760345" cy="735990"/>
          </a:xfrm>
          <a:prstGeom prst="rect">
            <a:avLst/>
          </a:prstGeom>
        </p:spPr>
      </p:pic>
      <p:pic>
        <p:nvPicPr>
          <p:cNvPr id="230" name="Picture 229" descr="A picture containing text&#10;&#10;Description automatically generated">
            <a:extLst>
              <a:ext uri="{FF2B5EF4-FFF2-40B4-BE49-F238E27FC236}">
                <a16:creationId xmlns:a16="http://schemas.microsoft.com/office/drawing/2014/main" id="{B3CA2F4A-313C-4B26-A64C-871D2DFE32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54" y="8698983"/>
            <a:ext cx="520651" cy="490958"/>
          </a:xfrm>
          <a:prstGeom prst="rect">
            <a:avLst/>
          </a:prstGeom>
        </p:spPr>
      </p:pic>
      <p:pic>
        <p:nvPicPr>
          <p:cNvPr id="231" name="Picture 230" descr="A picture containing logo&#10;&#10;Description automatically generated">
            <a:extLst>
              <a:ext uri="{FF2B5EF4-FFF2-40B4-BE49-F238E27FC236}">
                <a16:creationId xmlns:a16="http://schemas.microsoft.com/office/drawing/2014/main" id="{274D3D41-F19C-4586-85B6-0FEC6D6304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3" y="8459797"/>
            <a:ext cx="584193" cy="735991"/>
          </a:xfrm>
          <a:prstGeom prst="rect">
            <a:avLst/>
          </a:prstGeom>
        </p:spPr>
      </p:pic>
      <p:pic>
        <p:nvPicPr>
          <p:cNvPr id="232" name="Picture 231" descr="Graphical user interface&#10;&#10;Description automatically generated">
            <a:extLst>
              <a:ext uri="{FF2B5EF4-FFF2-40B4-BE49-F238E27FC236}">
                <a16:creationId xmlns:a16="http://schemas.microsoft.com/office/drawing/2014/main" id="{70E637E8-5483-4715-BFCA-F5D2DE734C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5"/>
          <a:stretch/>
        </p:blipFill>
        <p:spPr>
          <a:xfrm>
            <a:off x="3902497" y="9277035"/>
            <a:ext cx="1489576" cy="747788"/>
          </a:xfrm>
          <a:prstGeom prst="rect">
            <a:avLst/>
          </a:prstGeom>
        </p:spPr>
      </p:pic>
      <p:graphicFrame>
        <p:nvGraphicFramePr>
          <p:cNvPr id="233" name="Table 3">
            <a:extLst>
              <a:ext uri="{FF2B5EF4-FFF2-40B4-BE49-F238E27FC236}">
                <a16:creationId xmlns:a16="http://schemas.microsoft.com/office/drawing/2014/main" id="{2CC307F8-9DA2-4FF9-9432-7524133EA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452026"/>
              </p:ext>
            </p:extLst>
          </p:nvPr>
        </p:nvGraphicFramePr>
        <p:xfrm>
          <a:off x="6434376" y="6836435"/>
          <a:ext cx="4780263" cy="4830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0263">
                  <a:extLst>
                    <a:ext uri="{9D8B030D-6E8A-4147-A177-3AD203B41FA5}">
                      <a16:colId xmlns:a16="http://schemas.microsoft.com/office/drawing/2014/main" val="2677920829"/>
                    </a:ext>
                  </a:extLst>
                </a:gridCol>
              </a:tblGrid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am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6628718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am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995283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am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3540824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are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9801998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are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4445152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are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18606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B0C7E845-2ACD-47E0-9B15-C693F5946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878" y="11934264"/>
            <a:ext cx="2048434" cy="847417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A0A49D84-509C-41D3-8D3A-819C47126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92178"/>
              </p:ext>
            </p:extLst>
          </p:nvPr>
        </p:nvGraphicFramePr>
        <p:xfrm>
          <a:off x="577414" y="12976208"/>
          <a:ext cx="5437944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1960205515"/>
                    </a:ext>
                  </a:extLst>
                </a:gridCol>
              </a:tblGrid>
              <a:tr h="35072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 ____ ___ parc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636213"/>
                  </a:ext>
                </a:extLst>
              </a:tr>
              <a:tr h="35072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 _____au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rarement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14257"/>
                  </a:ext>
                </a:extLst>
              </a:tr>
              <a:tr h="35072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 _____ au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 _____ _____.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705154"/>
                  </a:ext>
                </a:extLst>
              </a:tr>
              <a:tr h="350726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Où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est-ce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que __ ___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normalement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744018"/>
                  </a:ext>
                </a:extLst>
              </a:tr>
              <a:tr h="35072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___________ au __________.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798261"/>
                  </a:ext>
                </a:extLst>
              </a:tr>
            </a:tbl>
          </a:graphicData>
        </a:graphic>
      </p:graphicFrame>
      <p:graphicFrame>
        <p:nvGraphicFramePr>
          <p:cNvPr id="40" name="Table 3">
            <a:extLst>
              <a:ext uri="{FF2B5EF4-FFF2-40B4-BE49-F238E27FC236}">
                <a16:creationId xmlns:a16="http://schemas.microsoft.com/office/drawing/2014/main" id="{6F826645-9A91-48E7-BC25-D7D92C688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676499"/>
              </p:ext>
            </p:extLst>
          </p:nvPr>
        </p:nvGraphicFramePr>
        <p:xfrm>
          <a:off x="6128049" y="12976208"/>
          <a:ext cx="4874647" cy="26517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4647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48066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you _____ to the park _____?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48066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She goes to the cinema ______.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48066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go ___ _________ everyday.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48066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 ____ you go __________?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72912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always _____ to the _______.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41" name="Picture 40" descr="Shape&#10;&#10;Description automatically generated">
            <a:extLst>
              <a:ext uri="{FF2B5EF4-FFF2-40B4-BE49-F238E27FC236}">
                <a16:creationId xmlns:a16="http://schemas.microsoft.com/office/drawing/2014/main" id="{0B78F2E0-5B37-4E5C-970A-F1E042037B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07119" y="12509161"/>
            <a:ext cx="934094" cy="93409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15E9D60-BDD1-4863-8811-6CE1265F25C6}"/>
              </a:ext>
            </a:extLst>
          </p:cNvPr>
          <p:cNvSpPr txBox="1"/>
          <p:nvPr/>
        </p:nvSpPr>
        <p:spPr>
          <a:xfrm>
            <a:off x="2323312" y="1216193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97A0EF-7CDE-4BE5-8FE1-DFC39447408B}"/>
              </a:ext>
            </a:extLst>
          </p:cNvPr>
          <p:cNvSpPr txBox="1"/>
          <p:nvPr/>
        </p:nvSpPr>
        <p:spPr>
          <a:xfrm>
            <a:off x="1008012" y="12976207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vas au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38EDED-895F-43D1-80E3-BBAED7DB9D2C}"/>
              </a:ext>
            </a:extLst>
          </p:cNvPr>
          <p:cNvSpPr txBox="1"/>
          <p:nvPr/>
        </p:nvSpPr>
        <p:spPr>
          <a:xfrm>
            <a:off x="9880154" y="12963391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ABE67B-CCD6-423B-8324-3CD14A6A63A6}"/>
              </a:ext>
            </a:extLst>
          </p:cNvPr>
          <p:cNvSpPr txBox="1"/>
          <p:nvPr/>
        </p:nvSpPr>
        <p:spPr>
          <a:xfrm>
            <a:off x="6119781" y="12976206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B361D1-E0C0-40C2-B7D0-3CA4C8E3D1AF}"/>
              </a:ext>
            </a:extLst>
          </p:cNvPr>
          <p:cNvSpPr txBox="1"/>
          <p:nvPr/>
        </p:nvSpPr>
        <p:spPr>
          <a:xfrm>
            <a:off x="7290920" y="12976206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going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15F310C-A3D2-444B-9866-39BE96D7691A}"/>
              </a:ext>
            </a:extLst>
          </p:cNvPr>
          <p:cNvSpPr/>
          <p:nvPr/>
        </p:nvSpPr>
        <p:spPr>
          <a:xfrm>
            <a:off x="257114" y="1191302"/>
            <a:ext cx="11723927" cy="353593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6E1FB7E3-32C9-4589-BCAF-1008FF1AE309}"/>
              </a:ext>
            </a:extLst>
          </p:cNvPr>
          <p:cNvSpPr txBox="1">
            <a:spLocks/>
          </p:cNvSpPr>
          <p:nvPr/>
        </p:nvSpPr>
        <p:spPr>
          <a:xfrm>
            <a:off x="9865225" y="139805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9" name="Google Shape;170;p8" descr="Jigsaw, Puzzle, Piece, Game, Concept, Solution">
            <a:extLst>
              <a:ext uri="{FF2B5EF4-FFF2-40B4-BE49-F238E27FC236}">
                <a16:creationId xmlns:a16="http://schemas.microsoft.com/office/drawing/2014/main" id="{EDCC498D-112A-4DE6-AD50-E95B0810798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582888" y="123912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CustomShape 3">
            <a:extLst>
              <a:ext uri="{FF2B5EF4-FFF2-40B4-BE49-F238E27FC236}">
                <a16:creationId xmlns:a16="http://schemas.microsoft.com/office/drawing/2014/main" id="{E799D6F5-0A36-4374-BB7F-234D3C46717A}"/>
              </a:ext>
            </a:extLst>
          </p:cNvPr>
          <p:cNvSpPr/>
          <p:nvPr/>
        </p:nvSpPr>
        <p:spPr>
          <a:xfrm>
            <a:off x="253982" y="1757660"/>
            <a:ext cx="11018336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make it extra clear that a yes/no question is being asked, we can add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est-ce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que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(Is it that…?) at the start of any statement: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048EF016-09D9-47D4-BD53-C56C4480A19D}"/>
              </a:ext>
            </a:extLst>
          </p:cNvPr>
          <p:cNvSpPr txBox="1">
            <a:spLocks/>
          </p:cNvSpPr>
          <p:nvPr/>
        </p:nvSpPr>
        <p:spPr>
          <a:xfrm>
            <a:off x="448697" y="1218168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Asking questions using Est-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que…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18E6A3D-1036-4F5F-8CD9-93D4A27C3CD8}"/>
              </a:ext>
            </a:extLst>
          </p:cNvPr>
          <p:cNvSpPr/>
          <p:nvPr/>
        </p:nvSpPr>
        <p:spPr>
          <a:xfrm>
            <a:off x="396560" y="2613109"/>
            <a:ext cx="4789758" cy="4812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21A1F32-EBD7-4CB4-8AC5-8A4F3DB243BF}"/>
              </a:ext>
            </a:extLst>
          </p:cNvPr>
          <p:cNvSpPr/>
          <p:nvPr/>
        </p:nvSpPr>
        <p:spPr>
          <a:xfrm>
            <a:off x="5520151" y="2638724"/>
            <a:ext cx="6521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Does he go/Is he going to the post office ?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Google Shape;433;p6">
            <a:extLst>
              <a:ext uri="{FF2B5EF4-FFF2-40B4-BE49-F238E27FC236}">
                <a16:creationId xmlns:a16="http://schemas.microsoft.com/office/drawing/2014/main" id="{3699E87E-EDF4-4082-B596-258D45FA0630}"/>
              </a:ext>
            </a:extLst>
          </p:cNvPr>
          <p:cNvSpPr txBox="1"/>
          <p:nvPr/>
        </p:nvSpPr>
        <p:spPr>
          <a:xfrm>
            <a:off x="5189450" y="264813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1CF822-CD3D-4228-8B86-C3A3114498E8}"/>
              </a:ext>
            </a:extLst>
          </p:cNvPr>
          <p:cNvSpPr txBox="1"/>
          <p:nvPr/>
        </p:nvSpPr>
        <p:spPr>
          <a:xfrm>
            <a:off x="375692" y="2613648"/>
            <a:ext cx="502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qu’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va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à la poste ?</a:t>
            </a:r>
          </a:p>
        </p:txBody>
      </p:sp>
      <p:sp>
        <p:nvSpPr>
          <p:cNvPr id="65" name="CustomShape 3">
            <a:extLst>
              <a:ext uri="{FF2B5EF4-FFF2-40B4-BE49-F238E27FC236}">
                <a16:creationId xmlns:a16="http://schemas.microsoft.com/office/drawing/2014/main" id="{FA9FACAD-954D-4843-989D-AA6E1F705430}"/>
              </a:ext>
            </a:extLst>
          </p:cNvPr>
          <p:cNvSpPr/>
          <p:nvPr/>
        </p:nvSpPr>
        <p:spPr>
          <a:xfrm>
            <a:off x="396560" y="3190585"/>
            <a:ext cx="11018336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a ‘where’ question, we can add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est-ce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(‘Where is it that…?’) at the start of any statement:</a:t>
            </a:r>
          </a:p>
          <a:p>
            <a:r>
              <a:rPr lang="en-GB" sz="2400" strike="noStrike" spc="-1" dirty="0">
                <a:latin typeface="Century Gothic" panose="020B0502020202020204" pitchFamily="34" charset="0"/>
                <a:ea typeface="Century Gothic"/>
              </a:rPr>
              <a:t>:</a:t>
            </a:r>
            <a:endParaRPr lang="en-GB" sz="24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F3C6B45-F8C0-4873-B963-FAD87288F044}"/>
              </a:ext>
            </a:extLst>
          </p:cNvPr>
          <p:cNvSpPr/>
          <p:nvPr/>
        </p:nvSpPr>
        <p:spPr>
          <a:xfrm>
            <a:off x="419766" y="4045601"/>
            <a:ext cx="3202254" cy="4812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3" name="Google Shape;433;p6">
            <a:extLst>
              <a:ext uri="{FF2B5EF4-FFF2-40B4-BE49-F238E27FC236}">
                <a16:creationId xmlns:a16="http://schemas.microsoft.com/office/drawing/2014/main" id="{E9CDCD54-B2F8-4DF4-90E4-E4711B6F7A9D}"/>
              </a:ext>
            </a:extLst>
          </p:cNvPr>
          <p:cNvSpPr txBox="1"/>
          <p:nvPr/>
        </p:nvSpPr>
        <p:spPr>
          <a:xfrm>
            <a:off x="3664337" y="405774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36BB9ED-F4C7-4705-8207-3B07CFD8CA95}"/>
              </a:ext>
            </a:extLst>
          </p:cNvPr>
          <p:cNvSpPr txBox="1"/>
          <p:nvPr/>
        </p:nvSpPr>
        <p:spPr>
          <a:xfrm>
            <a:off x="398898" y="4046140"/>
            <a:ext cx="308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Où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est-ce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qu’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va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?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B54BD8D-89A4-43BA-8F59-7F36B6AE9B2D}"/>
              </a:ext>
            </a:extLst>
          </p:cNvPr>
          <p:cNvSpPr/>
          <p:nvPr/>
        </p:nvSpPr>
        <p:spPr>
          <a:xfrm>
            <a:off x="4125876" y="4026959"/>
            <a:ext cx="6521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Where does he go/is he going?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39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65759" y="15735057"/>
              <a:ext cx="60785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42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7DB115D-68AE-465B-9FEA-99B93AB41973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C36D39C9-EB4A-4EAD-AD78-1EF8FB4DD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04807"/>
              </p:ext>
            </p:extLst>
          </p:nvPr>
        </p:nvGraphicFramePr>
        <p:xfrm>
          <a:off x="459086" y="8676777"/>
          <a:ext cx="10681115" cy="5637438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3957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post office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lunch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lesson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wall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hide, hiding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93957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go, I am going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goes, he is going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go, you are going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pool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49116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F964610-53FE-441B-BBCA-2CD029D49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89" y="10955316"/>
            <a:ext cx="1186070" cy="10803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93EF17A-E3E6-457C-BD48-41578513C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9" y="8876635"/>
            <a:ext cx="1186070" cy="1186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AEC9A3-692E-40D0-9D27-7C13E9BE43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46" y="13001578"/>
            <a:ext cx="859157" cy="813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033A64-8943-4528-BBDE-71F262D8E78B}"/>
              </a:ext>
            </a:extLst>
          </p:cNvPr>
          <p:cNvSpPr txBox="1"/>
          <p:nvPr/>
        </p:nvSpPr>
        <p:spPr>
          <a:xfrm>
            <a:off x="906512" y="10053540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A0608-8C54-4B56-8576-FB7C592ABEDC}"/>
              </a:ext>
            </a:extLst>
          </p:cNvPr>
          <p:cNvSpPr txBox="1"/>
          <p:nvPr/>
        </p:nvSpPr>
        <p:spPr>
          <a:xfrm>
            <a:off x="969246" y="1208803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CD9CEE-F5DF-42A1-8108-50DE03CD9075}"/>
              </a:ext>
            </a:extLst>
          </p:cNvPr>
          <p:cNvSpPr txBox="1"/>
          <p:nvPr/>
        </p:nvSpPr>
        <p:spPr>
          <a:xfrm>
            <a:off x="1041847" y="13721430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C5DDEF-8991-4038-8DF4-564558796A0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5941" y="8047653"/>
            <a:ext cx="1234410" cy="1126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A299A9-D040-4237-8465-D64EC57587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719" y="8019559"/>
            <a:ext cx="2048434" cy="847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1E7063-00D4-4357-9B18-6FC7BB3CB8CA}"/>
              </a:ext>
            </a:extLst>
          </p:cNvPr>
          <p:cNvSpPr txBox="1"/>
          <p:nvPr/>
        </p:nvSpPr>
        <p:spPr>
          <a:xfrm>
            <a:off x="2186153" y="812800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B9B24-2236-43D3-9718-CA0046076526}"/>
              </a:ext>
            </a:extLst>
          </p:cNvPr>
          <p:cNvGrpSpPr/>
          <p:nvPr/>
        </p:nvGrpSpPr>
        <p:grpSpPr>
          <a:xfrm>
            <a:off x="286452" y="1184943"/>
            <a:ext cx="2161593" cy="852090"/>
            <a:chOff x="-3202503" y="7519765"/>
            <a:chExt cx="2161593" cy="852090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229CB02C-F793-48E6-BABF-F0E4EE31BE77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5" name="Picture 2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8AEFE495-1468-4352-93F2-D45C06E4D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BD8C88A-4919-4EE2-980E-84ABFD5813E8}"/>
              </a:ext>
            </a:extLst>
          </p:cNvPr>
          <p:cNvSpPr txBox="1"/>
          <p:nvPr/>
        </p:nvSpPr>
        <p:spPr>
          <a:xfrm>
            <a:off x="2418044" y="1359479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turn to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CustomShape 3">
            <a:extLst>
              <a:ext uri="{FF2B5EF4-FFF2-40B4-BE49-F238E27FC236}">
                <a16:creationId xmlns:a16="http://schemas.microsoft.com/office/drawing/2014/main" id="{9D1DFD56-7A7C-4326-AEAA-AC234119AF35}"/>
              </a:ext>
            </a:extLst>
          </p:cNvPr>
          <p:cNvSpPr/>
          <p:nvPr/>
        </p:nvSpPr>
        <p:spPr>
          <a:xfrm>
            <a:off x="5862271" y="1925060"/>
            <a:ext cx="5672793" cy="57578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defTabSz="914400"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 </a:t>
            </a:r>
            <a:r>
              <a:rPr lang="en-GB" sz="2000" dirty="0">
                <a:latin typeface="Century Gothic" panose="020B0502020202020204" pitchFamily="34" charset="0"/>
              </a:rPr>
              <a:t>Tell your partner: ‘</a:t>
            </a:r>
            <a:r>
              <a:rPr lang="en-GB" sz="2000" b="1" dirty="0">
                <a:latin typeface="Century Gothic" panose="020B0502020202020204" pitchFamily="34" charset="0"/>
              </a:rPr>
              <a:t>You are going </a:t>
            </a:r>
            <a:r>
              <a:rPr lang="en-GB" sz="2000" dirty="0">
                <a:latin typeface="Century Gothic" panose="020B0502020202020204" pitchFamily="34" charset="0"/>
              </a:rPr>
              <a:t>…’ to 3 places and ‘</a:t>
            </a:r>
            <a:r>
              <a:rPr lang="en-GB" sz="2000" b="1" dirty="0">
                <a:latin typeface="Century Gothic" panose="020B0502020202020204" pitchFamily="34" charset="0"/>
              </a:rPr>
              <a:t>I am going</a:t>
            </a:r>
            <a:r>
              <a:rPr lang="en-GB" sz="2000" dirty="0">
                <a:latin typeface="Century Gothic" panose="020B0502020202020204" pitchFamily="34" charset="0"/>
              </a:rPr>
              <a:t>’… to 3 places.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id="{E67F9F5A-5A88-4759-A0EB-ABE5F8154385}"/>
              </a:ext>
            </a:extLst>
          </p:cNvPr>
          <p:cNvSpPr/>
          <p:nvPr/>
        </p:nvSpPr>
        <p:spPr>
          <a:xfrm>
            <a:off x="295578" y="2071449"/>
            <a:ext cx="6418155" cy="34164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defTabSz="914400"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 </a:t>
            </a:r>
            <a:r>
              <a:rPr lang="en-GB" sz="2000" dirty="0">
                <a:latin typeface="Century Gothic" panose="020B0502020202020204" pitchFamily="34" charset="0"/>
              </a:rPr>
              <a:t>Listen and write the six places.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2" name="Table 3">
            <a:extLst>
              <a:ext uri="{FF2B5EF4-FFF2-40B4-BE49-F238E27FC236}">
                <a16:creationId xmlns:a16="http://schemas.microsoft.com/office/drawing/2014/main" id="{9035A7AC-7B7D-45E9-A55E-0192CF1D3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80638"/>
              </p:ext>
            </p:extLst>
          </p:nvPr>
        </p:nvGraphicFramePr>
        <p:xfrm>
          <a:off x="295578" y="2612822"/>
          <a:ext cx="4780263" cy="4830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0263">
                  <a:extLst>
                    <a:ext uri="{9D8B030D-6E8A-4147-A177-3AD203B41FA5}">
                      <a16:colId xmlns:a16="http://schemas.microsoft.com/office/drawing/2014/main" val="2677920829"/>
                    </a:ext>
                  </a:extLst>
                </a:gridCol>
              </a:tblGrid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am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6628718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am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995283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am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3540824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are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9801998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are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4445152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are going…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18606"/>
                  </a:ext>
                </a:extLst>
              </a:tr>
            </a:tbl>
          </a:graphicData>
        </a:graphic>
      </p:graphicFrame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2C0BD5EA-BF1D-41B9-AA84-8DEEE3053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18288"/>
              </p:ext>
            </p:extLst>
          </p:nvPr>
        </p:nvGraphicFramePr>
        <p:xfrm>
          <a:off x="5951562" y="2617322"/>
          <a:ext cx="4780263" cy="4830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0263">
                  <a:extLst>
                    <a:ext uri="{9D8B030D-6E8A-4147-A177-3AD203B41FA5}">
                      <a16:colId xmlns:a16="http://schemas.microsoft.com/office/drawing/2014/main" val="2677920829"/>
                    </a:ext>
                  </a:extLst>
                </a:gridCol>
              </a:tblGrid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6628718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995283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3540824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9801998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4445152"/>
                  </a:ext>
                </a:extLst>
              </a:tr>
              <a:tr h="80514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18606"/>
                  </a:ext>
                </a:extLst>
              </a:tr>
            </a:tbl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C803572B-75DC-4BEE-B593-5723EA55A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87" y="5745668"/>
            <a:ext cx="1157987" cy="8859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51C86F-659C-44AC-B5FE-B870338A03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6144208"/>
            <a:ext cx="323553" cy="492112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344D744E-0FD6-49EB-A2E6-21D6FCAC38B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9"/>
          <a:stretch/>
        </p:blipFill>
        <p:spPr>
          <a:xfrm>
            <a:off x="9791838" y="2658743"/>
            <a:ext cx="591872" cy="707886"/>
          </a:xfrm>
          <a:prstGeom prst="rect">
            <a:avLst/>
          </a:prstGeom>
        </p:spPr>
      </p:pic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07027504-29C9-4B90-8168-5B743EE1E2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468" y="4339075"/>
            <a:ext cx="1201718" cy="707887"/>
          </a:xfrm>
          <a:prstGeom prst="rect">
            <a:avLst/>
          </a:prstGeom>
        </p:spPr>
      </p:pic>
      <p:pic>
        <p:nvPicPr>
          <p:cNvPr id="38" name="Picture 37" descr="Graphical user interface&#10;&#10;Description automatically generated">
            <a:extLst>
              <a:ext uri="{FF2B5EF4-FFF2-40B4-BE49-F238E27FC236}">
                <a16:creationId xmlns:a16="http://schemas.microsoft.com/office/drawing/2014/main" id="{D611FCCC-98AD-4347-9AD7-9933844976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19501" r="14546" b="8219"/>
          <a:stretch/>
        </p:blipFill>
        <p:spPr>
          <a:xfrm>
            <a:off x="9471909" y="3496880"/>
            <a:ext cx="1124535" cy="7078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F02658-629E-413A-9182-D17AA237BC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837" y="6569065"/>
            <a:ext cx="804607" cy="885977"/>
          </a:xfrm>
          <a:prstGeom prst="rect">
            <a:avLst/>
          </a:prstGeom>
        </p:spPr>
      </p:pic>
      <p:pic>
        <p:nvPicPr>
          <p:cNvPr id="40" name="Picture 39" descr="A picture containing text, pool table, furniture, table&#10;&#10;Description automatically generated">
            <a:extLst>
              <a:ext uri="{FF2B5EF4-FFF2-40B4-BE49-F238E27FC236}">
                <a16:creationId xmlns:a16="http://schemas.microsoft.com/office/drawing/2014/main" id="{495A4366-C3DF-4E0D-87BC-CE8F0870253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150" y="4351820"/>
            <a:ext cx="2115051" cy="211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53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>
            <a:extLst>
              <a:ext uri="{FF2B5EF4-FFF2-40B4-BE49-F238E27FC236}">
                <a16:creationId xmlns:a16="http://schemas.microsoft.com/office/drawing/2014/main" id="{21AB2BF6-5BCA-409B-9401-7EF666C3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10030455"/>
            <a:ext cx="5868078" cy="543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Révision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5950790" y="213688"/>
            <a:ext cx="949066" cy="790020"/>
            <a:chOff x="3814354" y="2201705"/>
            <a:chExt cx="578337" cy="4814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6996" y="2257577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00740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3190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A7D691-B678-4F20-BF77-628D5BC1884B}"/>
              </a:ext>
            </a:extLst>
          </p:cNvPr>
          <p:cNvGrpSpPr/>
          <p:nvPr/>
        </p:nvGrpSpPr>
        <p:grpSpPr>
          <a:xfrm>
            <a:off x="8755614" y="1024428"/>
            <a:ext cx="2991081" cy="1613094"/>
            <a:chOff x="4876029" y="582476"/>
            <a:chExt cx="1822690" cy="98297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45B786-5FC8-4E82-80A0-5E3AC473EB68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982979"/>
              <a:chOff x="4310576" y="875609"/>
              <a:chExt cx="2558030" cy="133038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1B5CAEE-3AE3-4E6E-BA4C-3F7BC5B7790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2525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5503F80-3DC1-4B2A-8196-23B272DD273F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F565A7-E355-455D-A679-C16925C26996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C13C2E-55E3-46E4-B790-E8C493D8E30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Learning about the French tradition </a:t>
              </a: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Poisson </a:t>
              </a:r>
              <a:r>
                <a:rPr kumimoji="0" lang="en-GB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d’avril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5F7A768-152F-4394-AE7B-F779A3CD0D53}"/>
              </a:ext>
            </a:extLst>
          </p:cNvPr>
          <p:cNvSpPr txBox="1"/>
          <p:nvPr/>
        </p:nvSpPr>
        <p:spPr>
          <a:xfrm>
            <a:off x="14448814" y="11516648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124AAB4-362A-4FA6-9A41-1AC64D129AE0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30A7837-D954-4693-BB02-6ED17C9EC2A4}"/>
              </a:ext>
            </a:extLst>
          </p:cNvPr>
          <p:cNvGrpSpPr/>
          <p:nvPr/>
        </p:nvGrpSpPr>
        <p:grpSpPr>
          <a:xfrm>
            <a:off x="6834302" y="183525"/>
            <a:ext cx="949066" cy="790020"/>
            <a:chOff x="3814354" y="2201705"/>
            <a:chExt cx="578337" cy="481419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D40A2A26-2C5A-4889-8BC2-4EA088A4C643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0527A18-994E-459D-8B3B-A7813DF8088E}"/>
                </a:ext>
              </a:extLst>
            </p:cNvPr>
            <p:cNvSpPr txBox="1"/>
            <p:nvPr/>
          </p:nvSpPr>
          <p:spPr>
            <a:xfrm rot="20463376">
              <a:off x="3846996" y="2257577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TextBox 4">
            <a:extLst>
              <a:ext uri="{FF2B5EF4-FFF2-40B4-BE49-F238E27FC236}">
                <a16:creationId xmlns:a16="http://schemas.microsoft.com/office/drawing/2014/main" id="{0AAE139F-9924-4BB3-AA6E-4D075F308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370" y="1511777"/>
            <a:ext cx="2540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</a:rPr>
              <a:t>Poisson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</a:rPr>
              <a:t>d’avril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</a:rPr>
              <a:t> ! 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01" name="Picture 100" descr="A red and yellow cartoon character&#10;&#10;Description automatically generated with medium confidence">
            <a:extLst>
              <a:ext uri="{FF2B5EF4-FFF2-40B4-BE49-F238E27FC236}">
                <a16:creationId xmlns:a16="http://schemas.microsoft.com/office/drawing/2014/main" id="{FB302C6F-8548-46A3-A8AB-22F9052AE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53" y="2006275"/>
            <a:ext cx="1312992" cy="1123285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EF27BDF9-BD8B-4646-AFFA-F79870BB636F}"/>
              </a:ext>
            </a:extLst>
          </p:cNvPr>
          <p:cNvSpPr txBox="1"/>
          <p:nvPr/>
        </p:nvSpPr>
        <p:spPr>
          <a:xfrm>
            <a:off x="339725" y="1281232"/>
            <a:ext cx="4221410" cy="2677656"/>
          </a:xfrm>
          <a:prstGeom prst="rect">
            <a:avLst/>
          </a:prstGeom>
          <a:solidFill>
            <a:srgbClr val="F2F7F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In France, until 1564, the first of April used to be New Year’s Day. Then, King Charles IX decided to change the calendar and put the beginning of the year in January…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9C61D29-AF48-44DF-AC9F-55FB7AB84173}"/>
              </a:ext>
            </a:extLst>
          </p:cNvPr>
          <p:cNvSpPr/>
          <p:nvPr/>
        </p:nvSpPr>
        <p:spPr>
          <a:xfrm>
            <a:off x="296072" y="4411062"/>
            <a:ext cx="11362929" cy="1938992"/>
          </a:xfrm>
          <a:prstGeom prst="rect">
            <a:avLst/>
          </a:prstGeom>
          <a:solidFill>
            <a:srgbClr val="FBF9F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When the day changed, people kept on giving presents 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étrennes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) in April, but because it wasn’t the real beginning of the year anymore, they decided to give fake presents and do tricks! They used fish 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poisson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) as it was a common present given in the old days during lent when it was prohibited to eat meat (Catholic religion). </a:t>
            </a:r>
          </a:p>
        </p:txBody>
      </p:sp>
      <p:sp>
        <p:nvSpPr>
          <p:cNvPr id="104" name="TextBox 5">
            <a:extLst>
              <a:ext uri="{FF2B5EF4-FFF2-40B4-BE49-F238E27FC236}">
                <a16:creationId xmlns:a16="http://schemas.microsoft.com/office/drawing/2014/main" id="{BC33038D-6BDD-48D3-80C3-402694887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632" y="8766246"/>
            <a:ext cx="5720328" cy="6370975"/>
          </a:xfrm>
          <a:prstGeom prst="rect">
            <a:avLst/>
          </a:prstGeom>
          <a:solidFill>
            <a:srgbClr val="F2F7F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1. Je suis le poisson d’avril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je ne nage pas dans l’eau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do ré mi  ré 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2. Je suis le poisson d’avril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on m’accroche dans le 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do sol la si 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3. Je suis le poisson d’avril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me voici en chocolat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la sol fa sol 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4. Je suis le poisson d’avril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pas dans l’eau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dans le 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chocolat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    la si do si la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D2F1AE4-5DAB-443E-BB2F-E6713B6791B6}"/>
              </a:ext>
            </a:extLst>
          </p:cNvPr>
          <p:cNvSpPr txBox="1"/>
          <p:nvPr/>
        </p:nvSpPr>
        <p:spPr>
          <a:xfrm>
            <a:off x="339725" y="7847980"/>
            <a:ext cx="12230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  <a:cs typeface="+mn-cs"/>
              </a:rPr>
              <a:t>Un p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</a:rPr>
              <a:t>o</a:t>
            </a:r>
            <a:r>
              <a:rPr kumimoji="0" lang="fr-FR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</a:rPr>
              <a:t>ème : 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L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e </a:t>
            </a:r>
            <a:r>
              <a:rPr kumimoji="0" lang="en-GB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poisson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d’avril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6992F2-4A63-4214-865F-5DA6D8511386}"/>
              </a:ext>
            </a:extLst>
          </p:cNvPr>
          <p:cNvSpPr txBox="1"/>
          <p:nvPr/>
        </p:nvSpPr>
        <p:spPr>
          <a:xfrm>
            <a:off x="2429232" y="7018071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poème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6CABDD1-D407-49BE-880C-7AAD8842F175}"/>
              </a:ext>
            </a:extLst>
          </p:cNvPr>
          <p:cNvGrpSpPr/>
          <p:nvPr/>
        </p:nvGrpSpPr>
        <p:grpSpPr>
          <a:xfrm>
            <a:off x="179122" y="6924747"/>
            <a:ext cx="2268556" cy="862054"/>
            <a:chOff x="314909" y="12083263"/>
            <a:chExt cx="2268556" cy="862054"/>
          </a:xfrm>
        </p:grpSpPr>
        <p:sp>
          <p:nvSpPr>
            <p:cNvPr id="108" name="Title 1">
              <a:extLst>
                <a:ext uri="{FF2B5EF4-FFF2-40B4-BE49-F238E27FC236}">
                  <a16:creationId xmlns:a16="http://schemas.microsoft.com/office/drawing/2014/main" id="{53B6A04D-A961-4B93-8E7C-4B567F004DDF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09" name="Picture 10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536B631-50E8-4CA1-9EE8-E61D28DD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EB6FB64-6F40-44B9-A90F-8AF9EC40A05F}"/>
              </a:ext>
            </a:extLst>
          </p:cNvPr>
          <p:cNvSpPr txBox="1"/>
          <p:nvPr/>
        </p:nvSpPr>
        <p:spPr>
          <a:xfrm>
            <a:off x="3372945" y="14866297"/>
            <a:ext cx="431451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poisson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– fish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m’accroche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– you stick me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le dos - back</a:t>
            </a:r>
          </a:p>
        </p:txBody>
      </p:sp>
      <p:sp>
        <p:nvSpPr>
          <p:cNvPr id="111" name="Speech Bubble: Rectangle with Corners Rounded 110">
            <a:extLst>
              <a:ext uri="{FF2B5EF4-FFF2-40B4-BE49-F238E27FC236}">
                <a16:creationId xmlns:a16="http://schemas.microsoft.com/office/drawing/2014/main" id="{705D8E8A-9BE5-4435-B078-A4FD4238F4CE}"/>
              </a:ext>
            </a:extLst>
          </p:cNvPr>
          <p:cNvSpPr/>
          <p:nvPr/>
        </p:nvSpPr>
        <p:spPr>
          <a:xfrm>
            <a:off x="7147271" y="7548018"/>
            <a:ext cx="4877767" cy="2245530"/>
          </a:xfrm>
          <a:prstGeom prst="wedgeRoundRectCallout">
            <a:avLst>
              <a:gd name="adj1" fmla="val -35178"/>
              <a:gd name="adj2" fmla="val 66752"/>
              <a:gd name="adj3" fmla="val 16667"/>
            </a:avLst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564E522-7EB9-433D-99F0-81C2AB982332}"/>
              </a:ext>
            </a:extLst>
          </p:cNvPr>
          <p:cNvSpPr txBox="1"/>
          <p:nvPr/>
        </p:nvSpPr>
        <p:spPr>
          <a:xfrm>
            <a:off x="7320032" y="7701287"/>
            <a:ext cx="45322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Did you know that for Easter, in France, it is also common to find chocolate fish, as well as Easter chocolate eggs, bells, hens and rabbits too.</a:t>
            </a:r>
          </a:p>
        </p:txBody>
      </p:sp>
      <p:pic>
        <p:nvPicPr>
          <p:cNvPr id="113" name="Picture 4" descr="Easter, Egg, Orange, Yellow, Dots">
            <a:extLst>
              <a:ext uri="{FF2B5EF4-FFF2-40B4-BE49-F238E27FC236}">
                <a16:creationId xmlns:a16="http://schemas.microsoft.com/office/drawing/2014/main" id="{40D3ED71-100D-49A1-BBD4-3FFE52FCB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057" y="7018071"/>
            <a:ext cx="56078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Egg, Painted, Shell, Easter, Colorful">
            <a:extLst>
              <a:ext uri="{FF2B5EF4-FFF2-40B4-BE49-F238E27FC236}">
                <a16:creationId xmlns:a16="http://schemas.microsoft.com/office/drawing/2014/main" id="{47114316-7AC5-47A5-B14D-104F965F3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7152">
            <a:off x="8476738" y="6962468"/>
            <a:ext cx="531358" cy="4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8" descr="Egg, Easter, Stars, Blue, Pink">
            <a:extLst>
              <a:ext uri="{FF2B5EF4-FFF2-40B4-BE49-F238E27FC236}">
                <a16:creationId xmlns:a16="http://schemas.microsoft.com/office/drawing/2014/main" id="{82D35DEA-210D-4D41-8D2D-79210849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455" y="6984974"/>
            <a:ext cx="560787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0" descr="Egg, Easter, Violet, Green, Stripes">
            <a:extLst>
              <a:ext uri="{FF2B5EF4-FFF2-40B4-BE49-F238E27FC236}">
                <a16:creationId xmlns:a16="http://schemas.microsoft.com/office/drawing/2014/main" id="{93B69931-04C4-492D-BF6E-575501B7A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416" y="6989042"/>
            <a:ext cx="547795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17" descr="Easter, Egg, Design, Isolated, Yellow">
            <a:extLst>
              <a:ext uri="{FF2B5EF4-FFF2-40B4-BE49-F238E27FC236}">
                <a16:creationId xmlns:a16="http://schemas.microsoft.com/office/drawing/2014/main" id="{3D0D5739-DDB9-48F3-86E0-ED551126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10" y="6955879"/>
            <a:ext cx="429154" cy="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8" descr="Azul, Pascua De Resurrección, Huevos">
            <a:extLst>
              <a:ext uri="{FF2B5EF4-FFF2-40B4-BE49-F238E27FC236}">
                <a16:creationId xmlns:a16="http://schemas.microsoft.com/office/drawing/2014/main" id="{0781B64B-D82F-4B1E-9B14-14A0283F6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760" y="6918326"/>
            <a:ext cx="401637" cy="51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Google Shape;111;p3">
            <a:extLst>
              <a:ext uri="{FF2B5EF4-FFF2-40B4-BE49-F238E27FC236}">
                <a16:creationId xmlns:a16="http://schemas.microsoft.com/office/drawing/2014/main" id="{EE4D8681-70EF-49B0-A61B-69AD8B625AE8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4824617" y="6924747"/>
            <a:ext cx="775440" cy="775440"/>
          </a:xfrm>
          <a:prstGeom prst="rect">
            <a:avLst/>
          </a:prstGeom>
          <a:ln>
            <a:noFill/>
          </a:ln>
        </p:spPr>
      </p:pic>
      <p:pic>
        <p:nvPicPr>
          <p:cNvPr id="124" name="Picture 123" descr="A logo with a circle and text&#10;&#10;Description automatically generated">
            <a:extLst>
              <a:ext uri="{FF2B5EF4-FFF2-40B4-BE49-F238E27FC236}">
                <a16:creationId xmlns:a16="http://schemas.microsoft.com/office/drawing/2014/main" id="{D1A47362-25BB-41D7-974E-15C09A6D10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40" y="2342642"/>
            <a:ext cx="1337977" cy="12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4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0" y="236878"/>
            <a:ext cx="10515600" cy="304488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5004845" y="2241413"/>
            <a:ext cx="534850" cy="10643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575BBB-8743-423A-A360-DB512B0D7B7A}"/>
              </a:ext>
            </a:extLst>
          </p:cNvPr>
          <p:cNvSpPr/>
          <p:nvPr/>
        </p:nvSpPr>
        <p:spPr>
          <a:xfrm>
            <a:off x="195057" y="166953"/>
            <a:ext cx="4130531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2 learning</a:t>
            </a:r>
            <a:endParaRPr lang="en-GB" sz="3938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360188"/>
              </p:ext>
            </p:extLst>
          </p:nvPr>
        </p:nvGraphicFramePr>
        <p:xfrm>
          <a:off x="248650" y="1217326"/>
          <a:ext cx="11586298" cy="14801795"/>
        </p:xfrm>
        <a:graphic>
          <a:graphicData uri="http://schemas.openxmlformats.org/drawingml/2006/table">
            <a:tbl>
              <a:tblPr firstRow="1"/>
              <a:tblGrid>
                <a:gridCol w="1218643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2381693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3636335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2351465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998162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114913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592366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4 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(W1-6)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Saying what I and others do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Christmas activities 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New Year in France and </a:t>
                      </a:r>
                      <a:r>
                        <a:rPr lang="en-GB" sz="200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Haïti</a:t>
                      </a:r>
                      <a:endParaRPr lang="en-GB" sz="200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1</a:t>
                      </a:r>
                      <a:r>
                        <a:rPr lang="en-GB" sz="2000" u="none" strike="noStrike" baseline="30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January in </a:t>
                      </a:r>
                      <a:r>
                        <a:rPr lang="en-GB" sz="200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Haïti</a:t>
                      </a:r>
                      <a:endParaRPr lang="en-GB" sz="200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La Fête des </a:t>
                      </a:r>
                      <a:r>
                        <a:rPr lang="en-GB" sz="200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Rois</a:t>
                      </a:r>
                      <a:endParaRPr lang="en-GB" sz="200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87312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 </a:t>
                      </a:r>
                      <a:r>
                        <a:rPr lang="en-GB" sz="18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(we, you (all), they)</a:t>
                      </a:r>
                    </a:p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000" b="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regular ER verbs (plural)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des + </a:t>
                      </a:r>
                      <a:b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plural nouns (-s)</a:t>
                      </a:r>
                      <a:b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plural nouns </a:t>
                      </a: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(-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eux</a:t>
                      </a: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aux</a:t>
                      </a: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, -</a:t>
                      </a:r>
                      <a:r>
                        <a:rPr lang="en-GB" sz="2000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al</a:t>
                      </a:r>
                      <a:r>
                        <a:rPr lang="en-GB" sz="2000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aux</a:t>
                      </a: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Est-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ce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que </a:t>
                      </a: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questions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negation: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n’/ne…pas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negation: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il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n’y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a pas de</a:t>
                      </a:r>
                      <a:endParaRPr lang="en-GB" sz="200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SSC [é] [er] </a:t>
                      </a:r>
                    </a:p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SSC [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ez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 &amp; </a:t>
                      </a: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et 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(and)</a:t>
                      </a:r>
                    </a:p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Liaison -s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SSC [è] [ê]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SFe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SSC [oi]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–ER verbs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high-frequency nouns related to festivals and celebrations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Adverbs of frequency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200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65786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5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(W7-9)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1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where you’re going and what there is there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b="1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Describing school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In Canada</a:t>
                      </a:r>
                    </a:p>
                    <a:p>
                      <a:pPr marL="85725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going </a:t>
                      </a:r>
                    </a:p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Essential verb:</a:t>
                      </a:r>
                      <a:b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go, going –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ALLER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go –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vais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 go –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vas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 goes –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va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 goes –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elle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va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Simple and continuous present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Où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est-ce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que 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questions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Preposition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à 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(at, in, to)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SSC [oi] &amp; SSC [(a)in]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SSC [ai] &amp; SSC [(a)in] 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SSC [ai] &amp; SSC [a]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</a:t>
                      </a:r>
                      <a:r>
                        <a:rPr lang="en-GB" sz="2000" b="1" u="none" strike="noStrike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aller</a:t>
                      </a:r>
                      <a:endParaRPr lang="en-GB" sz="2000" b="1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Numbers 1-31 (revisit)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Cardinal points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Nouns and proper nouns for places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115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6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(W10-11)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Revision / assessment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Easter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C253B464-1559-44BD-A014-1E7E2ACF75D8}"/>
              </a:ext>
            </a:extLst>
          </p:cNvPr>
          <p:cNvSpPr/>
          <p:nvPr/>
        </p:nvSpPr>
        <p:spPr>
          <a:xfrm>
            <a:off x="232914" y="12735339"/>
            <a:ext cx="10636331" cy="3079606"/>
          </a:xfrm>
          <a:prstGeom prst="roundRect">
            <a:avLst>
              <a:gd name="adj" fmla="val 9000"/>
            </a:avLst>
          </a:prstGeom>
          <a:solidFill>
            <a:srgbClr val="FFFBFD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8858469" y="1075185"/>
            <a:ext cx="2996736" cy="2323861"/>
            <a:chOff x="4876029" y="658369"/>
            <a:chExt cx="1826136" cy="10839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658369"/>
              <a:ext cx="1822690" cy="1083912"/>
              <a:chOff x="4310576" y="978323"/>
              <a:chExt cx="2558030" cy="146698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1036029"/>
                <a:ext cx="2539805" cy="14092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54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978323"/>
                <a:ext cx="2558030" cy="43352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954" dirty="0"/>
                  <a:t>🎯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84359" cy="1469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54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255136" y="992503"/>
              <a:ext cx="1447029" cy="7497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69" dirty="0">
                  <a:latin typeface="Century Gothic" panose="020B0502020202020204" pitchFamily="34" charset="0"/>
                </a:rPr>
                <a:t>Comparing Christmas traditions using we and you (pl.) forms of –ER verbs</a:t>
              </a:r>
              <a:endParaRPr lang="en-GB" sz="1969" dirty="0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4487DD4-85CC-46C5-977F-7FE73D2D0841}"/>
              </a:ext>
            </a:extLst>
          </p:cNvPr>
          <p:cNvGrpSpPr/>
          <p:nvPr/>
        </p:nvGrpSpPr>
        <p:grpSpPr>
          <a:xfrm>
            <a:off x="197344" y="4511270"/>
            <a:ext cx="2268556" cy="862054"/>
            <a:chOff x="314909" y="12083263"/>
            <a:chExt cx="2268556" cy="862054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84C21A58-88DB-44C8-B954-0BA7D4FED69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0" name="Picture 10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74B2EE02-C1D5-4B80-8E0A-E1977B87D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15" name="Table 51">
            <a:extLst>
              <a:ext uri="{FF2B5EF4-FFF2-40B4-BE49-F238E27FC236}">
                <a16:creationId xmlns:a16="http://schemas.microsoft.com/office/drawing/2014/main" id="{639B4F38-1EDC-459D-BD15-E6F038663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526966"/>
              </p:ext>
            </p:extLst>
          </p:nvPr>
        </p:nvGraphicFramePr>
        <p:xfrm>
          <a:off x="384780" y="5464411"/>
          <a:ext cx="11532344" cy="23587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544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6769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796481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77216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75280">
                  <a:extLst>
                    <a:ext uri="{9D8B030D-6E8A-4147-A177-3AD203B41FA5}">
                      <a16:colId xmlns:a16="http://schemas.microsoft.com/office/drawing/2014/main" val="2722900196"/>
                    </a:ext>
                  </a:extLst>
                </a:gridCol>
                <a:gridCol w="2075280">
                  <a:extLst>
                    <a:ext uri="{9D8B030D-6E8A-4147-A177-3AD203B41FA5}">
                      <a16:colId xmlns:a16="http://schemas.microsoft.com/office/drawing/2014/main" val="1602828109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célébrer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souhaiter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rue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échanger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l’église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tout le monde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fabriquer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feu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d’artifice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feux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d’artifice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9791D863-0C8C-4646-B826-2CF777F7043E}"/>
              </a:ext>
            </a:extLst>
          </p:cNvPr>
          <p:cNvSpPr txBox="1"/>
          <p:nvPr/>
        </p:nvSpPr>
        <p:spPr>
          <a:xfrm>
            <a:off x="2474621" y="4668671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4E4F1703-9825-4ECD-8651-A7FF05038C59}"/>
              </a:ext>
            </a:extLst>
          </p:cNvPr>
          <p:cNvSpPr/>
          <p:nvPr/>
        </p:nvSpPr>
        <p:spPr>
          <a:xfrm>
            <a:off x="193196" y="7985455"/>
            <a:ext cx="11723927" cy="458754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7CDFEB5D-1C55-415A-8B35-A40DC72480C9}"/>
              </a:ext>
            </a:extLst>
          </p:cNvPr>
          <p:cNvSpPr txBox="1">
            <a:spLocks/>
          </p:cNvSpPr>
          <p:nvPr/>
        </p:nvSpPr>
        <p:spPr>
          <a:xfrm>
            <a:off x="9781429" y="821692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1B2E7466-0546-4DC3-9A09-BBF8A6E49C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99092" y="805798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CustomShape 3">
            <a:extLst>
              <a:ext uri="{FF2B5EF4-FFF2-40B4-BE49-F238E27FC236}">
                <a16:creationId xmlns:a16="http://schemas.microsoft.com/office/drawing/2014/main" id="{56FF206B-A6FE-4D3B-AA20-2BAB2142115C}"/>
              </a:ext>
            </a:extLst>
          </p:cNvPr>
          <p:cNvSpPr/>
          <p:nvPr/>
        </p:nvSpPr>
        <p:spPr>
          <a:xfrm>
            <a:off x="342743" y="8476495"/>
            <a:ext cx="7073554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 infinitive verb tells us the general meaning: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9CC26023-F540-45F9-AB96-185F5A569B25}"/>
              </a:ext>
            </a:extLst>
          </p:cNvPr>
          <p:cNvSpPr txBox="1">
            <a:spLocks/>
          </p:cNvSpPr>
          <p:nvPr/>
        </p:nvSpPr>
        <p:spPr>
          <a:xfrm>
            <a:off x="361940" y="8061774"/>
            <a:ext cx="437262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Knowing who does what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943152" y="15345207"/>
            <a:ext cx="912053" cy="664079"/>
            <a:chOff x="10804163" y="15567396"/>
            <a:chExt cx="912053" cy="664079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11479" y="15735057"/>
              <a:ext cx="4235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</a:p>
          </p:txBody>
        </p:sp>
      </p:grpSp>
      <p:pic>
        <p:nvPicPr>
          <p:cNvPr id="181" name="Picture 18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6C06C308-C3FA-4A54-AA86-39EA20AC8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5" y="13449428"/>
            <a:ext cx="3052965" cy="2370831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CAAE55BA-3A41-406C-8593-99AB784673A6}"/>
              </a:ext>
            </a:extLst>
          </p:cNvPr>
          <p:cNvSpPr txBox="1"/>
          <p:nvPr/>
        </p:nvSpPr>
        <p:spPr>
          <a:xfrm>
            <a:off x="384778" y="12880429"/>
            <a:ext cx="1020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any French words you can think of that relate to Christmas.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E.g., cake, song, happy, etc…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7787D32-26B8-4F60-B90D-378827775A41}"/>
              </a:ext>
            </a:extLst>
          </p:cNvPr>
          <p:cNvSpPr/>
          <p:nvPr/>
        </p:nvSpPr>
        <p:spPr>
          <a:xfrm>
            <a:off x="361940" y="1173246"/>
            <a:ext cx="6919448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0992AA0-819C-4A66-9782-1279ADA0DC25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85" name="Google Shape;112;p3">
              <a:extLst>
                <a:ext uri="{FF2B5EF4-FFF2-40B4-BE49-F238E27FC236}">
                  <a16:creationId xmlns:a16="http://schemas.microsoft.com/office/drawing/2014/main" id="{7927F337-4AF8-480D-AC2E-DB436C086CBA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E7D31A5-6B85-4E77-B74A-AA3CAE08E51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B33121E-C491-4739-A32F-50C3D410794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0" name="Picture 89" descr="A picture containing toy&#10;&#10;Description automatically generated">
            <a:extLst>
              <a:ext uri="{FF2B5EF4-FFF2-40B4-BE49-F238E27FC236}">
                <a16:creationId xmlns:a16="http://schemas.microsoft.com/office/drawing/2014/main" id="{868282C3-CA84-4F0D-A226-0DBFBBF81E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51" y="3557981"/>
            <a:ext cx="1545931" cy="1877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D2591-B7BE-4C34-A690-F74A9E93DD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348" y="1970819"/>
            <a:ext cx="1630786" cy="2387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F40FA-9DC8-4594-86BA-190DF48060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4063" y="1988724"/>
            <a:ext cx="1604513" cy="2363930"/>
          </a:xfrm>
          <a:prstGeom prst="rect">
            <a:avLst/>
          </a:prstGeom>
        </p:spPr>
      </p:pic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EDBD66CF-EAE1-4F9B-B051-179BDD35014A}"/>
              </a:ext>
            </a:extLst>
          </p:cNvPr>
          <p:cNvSpPr/>
          <p:nvPr/>
        </p:nvSpPr>
        <p:spPr>
          <a:xfrm>
            <a:off x="2188318" y="8918939"/>
            <a:ext cx="1670258" cy="43044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238F1EE-9D5F-4C05-98FE-B0E02D219DC5}"/>
              </a:ext>
            </a:extLst>
          </p:cNvPr>
          <p:cNvSpPr/>
          <p:nvPr/>
        </p:nvSpPr>
        <p:spPr>
          <a:xfrm>
            <a:off x="4202506" y="8945542"/>
            <a:ext cx="274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celebrate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1" name="Google Shape;433;p6">
            <a:extLst>
              <a:ext uri="{FF2B5EF4-FFF2-40B4-BE49-F238E27FC236}">
                <a16:creationId xmlns:a16="http://schemas.microsoft.com/office/drawing/2014/main" id="{1FCBFCE2-A49D-4CBC-A270-6935BF602192}"/>
              </a:ext>
            </a:extLst>
          </p:cNvPr>
          <p:cNvSpPr txBox="1"/>
          <p:nvPr/>
        </p:nvSpPr>
        <p:spPr>
          <a:xfrm>
            <a:off x="3858576" y="896097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8863F15-CBC1-41BA-90EC-FDAD0EBA61E9}"/>
              </a:ext>
            </a:extLst>
          </p:cNvPr>
          <p:cNvSpPr txBox="1"/>
          <p:nvPr/>
        </p:nvSpPr>
        <p:spPr>
          <a:xfrm>
            <a:off x="2188318" y="8893430"/>
            <a:ext cx="171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célébr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</a:p>
        </p:txBody>
      </p:sp>
      <p:sp>
        <p:nvSpPr>
          <p:cNvPr id="112" name="CustomShape 3">
            <a:extLst>
              <a:ext uri="{FF2B5EF4-FFF2-40B4-BE49-F238E27FC236}">
                <a16:creationId xmlns:a16="http://schemas.microsoft.com/office/drawing/2014/main" id="{629ED4F7-D3E6-44EA-8F85-B3A10565675A}"/>
              </a:ext>
            </a:extLst>
          </p:cNvPr>
          <p:cNvSpPr/>
          <p:nvPr/>
        </p:nvSpPr>
        <p:spPr>
          <a:xfrm>
            <a:off x="384779" y="9440501"/>
            <a:ext cx="8473689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‘we’ with a verb, remove –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and add –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ons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06F60413-4D9C-4823-A7FF-650CA387EF0D}"/>
              </a:ext>
            </a:extLst>
          </p:cNvPr>
          <p:cNvSpPr/>
          <p:nvPr/>
        </p:nvSpPr>
        <p:spPr>
          <a:xfrm>
            <a:off x="547098" y="9882945"/>
            <a:ext cx="4939301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1438A27-B239-4E53-BCFB-EFB3CB67D518}"/>
              </a:ext>
            </a:extLst>
          </p:cNvPr>
          <p:cNvSpPr/>
          <p:nvPr/>
        </p:nvSpPr>
        <p:spPr>
          <a:xfrm>
            <a:off x="6113723" y="9882945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celebrate Christmas at our house.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7" name="Google Shape;433;p6">
            <a:extLst>
              <a:ext uri="{FF2B5EF4-FFF2-40B4-BE49-F238E27FC236}">
                <a16:creationId xmlns:a16="http://schemas.microsoft.com/office/drawing/2014/main" id="{F2E7EC84-6291-4A0C-B9B3-91681054558E}"/>
              </a:ext>
            </a:extLst>
          </p:cNvPr>
          <p:cNvSpPr txBox="1"/>
          <p:nvPr/>
        </p:nvSpPr>
        <p:spPr>
          <a:xfrm>
            <a:off x="5769793" y="989837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7C2E531-2E8F-4F90-8E0D-F76D0EFEBDE3}"/>
              </a:ext>
            </a:extLst>
          </p:cNvPr>
          <p:cNvSpPr txBox="1"/>
          <p:nvPr/>
        </p:nvSpPr>
        <p:spPr>
          <a:xfrm>
            <a:off x="499548" y="9857436"/>
            <a:ext cx="498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célébr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ons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Noël chez nous.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</a:p>
        </p:txBody>
      </p:sp>
      <p:sp>
        <p:nvSpPr>
          <p:cNvPr id="119" name="CustomShape 3">
            <a:extLst>
              <a:ext uri="{FF2B5EF4-FFF2-40B4-BE49-F238E27FC236}">
                <a16:creationId xmlns:a16="http://schemas.microsoft.com/office/drawing/2014/main" id="{F6E56E5C-AE05-4513-A321-D320486760F3}"/>
              </a:ext>
            </a:extLst>
          </p:cNvPr>
          <p:cNvSpPr/>
          <p:nvPr/>
        </p:nvSpPr>
        <p:spPr>
          <a:xfrm>
            <a:off x="368033" y="10325976"/>
            <a:ext cx="9695732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‘you (plural)’ with a verb, remove –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and add –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ez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CA1885BE-62E1-4B97-B61B-1CA24F779D1B}"/>
              </a:ext>
            </a:extLst>
          </p:cNvPr>
          <p:cNvSpPr/>
          <p:nvPr/>
        </p:nvSpPr>
        <p:spPr>
          <a:xfrm>
            <a:off x="530352" y="10768420"/>
            <a:ext cx="4939301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B8783A4-85D0-4C5A-8E00-CE8090A7E9EB}"/>
              </a:ext>
            </a:extLst>
          </p:cNvPr>
          <p:cNvSpPr/>
          <p:nvPr/>
        </p:nvSpPr>
        <p:spPr>
          <a:xfrm>
            <a:off x="6096977" y="10768420"/>
            <a:ext cx="580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(all) celebrate Christmas at your house.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6" name="Google Shape;433;p6">
            <a:extLst>
              <a:ext uri="{FF2B5EF4-FFF2-40B4-BE49-F238E27FC236}">
                <a16:creationId xmlns:a16="http://schemas.microsoft.com/office/drawing/2014/main" id="{002BA796-70F1-4A8F-8296-E4C14917576B}"/>
              </a:ext>
            </a:extLst>
          </p:cNvPr>
          <p:cNvSpPr txBox="1"/>
          <p:nvPr/>
        </p:nvSpPr>
        <p:spPr>
          <a:xfrm>
            <a:off x="5753047" y="1078384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3BCDB3E-41D7-4D42-BDC1-21F6DDE58D66}"/>
              </a:ext>
            </a:extLst>
          </p:cNvPr>
          <p:cNvSpPr txBox="1"/>
          <p:nvPr/>
        </p:nvSpPr>
        <p:spPr>
          <a:xfrm>
            <a:off x="482802" y="10742911"/>
            <a:ext cx="498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célébr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ez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Noël chez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</a:p>
        </p:txBody>
      </p:sp>
      <p:pic>
        <p:nvPicPr>
          <p:cNvPr id="14" name="Picture 13" descr="A green christmas tree with red balls and a star&#10;&#10;Description automatically generated">
            <a:extLst>
              <a:ext uri="{FF2B5EF4-FFF2-40B4-BE49-F238E27FC236}">
                <a16:creationId xmlns:a16="http://schemas.microsoft.com/office/drawing/2014/main" id="{A7F6DF5B-924E-4E3D-8872-23BB14C93D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42" y="8077719"/>
            <a:ext cx="1006983" cy="1391942"/>
          </a:xfrm>
          <a:prstGeom prst="rect">
            <a:avLst/>
          </a:prstGeom>
        </p:spPr>
      </p:pic>
      <p:sp>
        <p:nvSpPr>
          <p:cNvPr id="128" name="CustomShape 3">
            <a:extLst>
              <a:ext uri="{FF2B5EF4-FFF2-40B4-BE49-F238E27FC236}">
                <a16:creationId xmlns:a16="http://schemas.microsoft.com/office/drawing/2014/main" id="{0E32089D-7615-4957-A8BF-E90B9FC063D4}"/>
              </a:ext>
            </a:extLst>
          </p:cNvPr>
          <p:cNvSpPr/>
          <p:nvPr/>
        </p:nvSpPr>
        <p:spPr>
          <a:xfrm>
            <a:off x="361940" y="11392422"/>
            <a:ext cx="9695732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Add an ‘e’ to the nous form when the verb stem ends in –g: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41BBD2D9-CFC9-4656-8C9F-3DADA8C534C2}"/>
              </a:ext>
            </a:extLst>
          </p:cNvPr>
          <p:cNvSpPr/>
          <p:nvPr/>
        </p:nvSpPr>
        <p:spPr>
          <a:xfrm>
            <a:off x="511574" y="11884397"/>
            <a:ext cx="4939301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FF1E398-3591-464F-8168-99E2F3B2C175}"/>
              </a:ext>
            </a:extLst>
          </p:cNvPr>
          <p:cNvSpPr/>
          <p:nvPr/>
        </p:nvSpPr>
        <p:spPr>
          <a:xfrm>
            <a:off x="6078199" y="11884397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exchange presents.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Google Shape;433;p6">
            <a:extLst>
              <a:ext uri="{FF2B5EF4-FFF2-40B4-BE49-F238E27FC236}">
                <a16:creationId xmlns:a16="http://schemas.microsoft.com/office/drawing/2014/main" id="{A721D808-A178-470D-96A3-BC4AA63BD843}"/>
              </a:ext>
            </a:extLst>
          </p:cNvPr>
          <p:cNvSpPr txBox="1"/>
          <p:nvPr/>
        </p:nvSpPr>
        <p:spPr>
          <a:xfrm>
            <a:off x="5734269" y="1189982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2046821-FBDE-44A0-B803-1DCB15E33B15}"/>
              </a:ext>
            </a:extLst>
          </p:cNvPr>
          <p:cNvSpPr txBox="1"/>
          <p:nvPr/>
        </p:nvSpPr>
        <p:spPr>
          <a:xfrm>
            <a:off x="362423" y="11858888"/>
            <a:ext cx="527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Nous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échang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eons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des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cadeaux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</a:p>
        </p:txBody>
      </p:sp>
      <p:pic>
        <p:nvPicPr>
          <p:cNvPr id="135" name="Picture 134" descr="Logo&#10;&#10;Description automatically generated">
            <a:extLst>
              <a:ext uri="{FF2B5EF4-FFF2-40B4-BE49-F238E27FC236}">
                <a16:creationId xmlns:a16="http://schemas.microsoft.com/office/drawing/2014/main" id="{EB5A0CD3-C871-41AA-95CC-67B274BD7B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41" y="11272116"/>
            <a:ext cx="1124535" cy="11721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EDA685-F6BF-4399-94F4-ADC27E144A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22577">
            <a:off x="7806186" y="2977242"/>
            <a:ext cx="1489483" cy="1051714"/>
          </a:xfrm>
          <a:prstGeom prst="rect">
            <a:avLst/>
          </a:prstGeom>
        </p:spPr>
      </p:pic>
      <p:pic>
        <p:nvPicPr>
          <p:cNvPr id="142" name="Picture 14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F6FF36AA-4014-4230-B911-560ED0240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01" y="13444114"/>
            <a:ext cx="3052965" cy="2370831"/>
          </a:xfrm>
          <a:prstGeom prst="rect">
            <a:avLst/>
          </a:prstGeom>
        </p:spPr>
      </p:pic>
      <p:pic>
        <p:nvPicPr>
          <p:cNvPr id="143" name="Picture 14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0297A167-1F9A-4FCD-A19E-EC8A1EAC4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24" y="13468063"/>
            <a:ext cx="3052965" cy="2370831"/>
          </a:xfrm>
          <a:prstGeom prst="rect">
            <a:avLst/>
          </a:prstGeom>
        </p:spPr>
      </p:pic>
      <p:pic>
        <p:nvPicPr>
          <p:cNvPr id="167" name="Picture 4" descr="Navidad, Decoraciones, Decoración, Verde, Antecedentes">
            <a:extLst>
              <a:ext uri="{FF2B5EF4-FFF2-40B4-BE49-F238E27FC236}">
                <a16:creationId xmlns:a16="http://schemas.microsoft.com/office/drawing/2014/main" id="{27122EDB-912F-46AC-9520-3D774717E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0373220">
            <a:off x="9783508" y="15083005"/>
            <a:ext cx="930954" cy="6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Navidad, Decoraciones, Decoración, Verde, Antecedentes">
            <a:extLst>
              <a:ext uri="{FF2B5EF4-FFF2-40B4-BE49-F238E27FC236}">
                <a16:creationId xmlns:a16="http://schemas.microsoft.com/office/drawing/2014/main" id="{2CB9EB6C-9EDE-4186-82A2-8DD68326A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0373220">
            <a:off x="10930804" y="1091163"/>
            <a:ext cx="930954" cy="6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0BF6F-C137-4403-82BD-639BD5D7EC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02707" y="1988724"/>
            <a:ext cx="2336629" cy="22407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C9230-D0FE-4845-8BF5-B14965648B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74453" y="1992962"/>
            <a:ext cx="2383022" cy="22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943152" y="15345207"/>
            <a:ext cx="912053" cy="651262"/>
            <a:chOff x="10804163" y="15567396"/>
            <a:chExt cx="912053" cy="651262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21692" y="15644818"/>
              <a:ext cx="3786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BD2179B-C5A2-4B2B-8099-10F27017B75C}"/>
              </a:ext>
            </a:extLst>
          </p:cNvPr>
          <p:cNvGrpSpPr/>
          <p:nvPr/>
        </p:nvGrpSpPr>
        <p:grpSpPr>
          <a:xfrm>
            <a:off x="86743" y="1057770"/>
            <a:ext cx="2268556" cy="862054"/>
            <a:chOff x="314909" y="12083263"/>
            <a:chExt cx="2268556" cy="86205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64EC117A-BF78-49FC-9FC5-D0FA955B27E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6" name="Picture 6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BCE70C9-54EE-4457-BD05-F925295DB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DBB4BA7-AAFC-4889-9223-DB42BB60B6EA}"/>
              </a:ext>
            </a:extLst>
          </p:cNvPr>
          <p:cNvSpPr txBox="1"/>
          <p:nvPr/>
        </p:nvSpPr>
        <p:spPr>
          <a:xfrm>
            <a:off x="2364020" y="1215171"/>
            <a:ext cx="9711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 accident !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Clémentine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spilled glitter on her English homework.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8" name="Table 10">
            <a:extLst>
              <a:ext uri="{FF2B5EF4-FFF2-40B4-BE49-F238E27FC236}">
                <a16:creationId xmlns:a16="http://schemas.microsoft.com/office/drawing/2014/main" id="{D6B81E54-45D7-4FA0-A5B6-2149B6788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397461"/>
              </p:ext>
            </p:extLst>
          </p:nvPr>
        </p:nvGraphicFramePr>
        <p:xfrm>
          <a:off x="147200" y="1895606"/>
          <a:ext cx="7199335" cy="6055508"/>
        </p:xfrm>
        <a:graphic>
          <a:graphicData uri="http://schemas.openxmlformats.org/drawingml/2006/table">
            <a:tbl>
              <a:tblPr firstRow="1" bandRow="1"/>
              <a:tblGrid>
                <a:gridCol w="7199335">
                  <a:extLst>
                    <a:ext uri="{9D8B030D-6E8A-4147-A177-3AD203B41FA5}">
                      <a16:colId xmlns:a16="http://schemas.microsoft.com/office/drawing/2014/main" val="3084524850"/>
                    </a:ext>
                  </a:extLst>
                </a:gridCol>
              </a:tblGrid>
              <a:tr h="93005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439786"/>
                  </a:ext>
                </a:extLst>
              </a:tr>
              <a:tr h="97455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205365"/>
                  </a:ext>
                </a:extLst>
              </a:tr>
              <a:tr h="9023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46852"/>
                  </a:ext>
                </a:extLst>
              </a:tr>
              <a:tr h="121519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849987"/>
                  </a:ext>
                </a:extLst>
              </a:tr>
              <a:tr h="8422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966521"/>
                  </a:ext>
                </a:extLst>
              </a:tr>
              <a:tr h="11911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951710"/>
                  </a:ext>
                </a:extLst>
              </a:tr>
            </a:tbl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11F0333B-A64B-418E-AC01-734E3A17F857}"/>
              </a:ext>
            </a:extLst>
          </p:cNvPr>
          <p:cNvSpPr txBox="1"/>
          <p:nvPr/>
        </p:nvSpPr>
        <p:spPr>
          <a:xfrm>
            <a:off x="691246" y="1931397"/>
            <a:ext cx="77491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célébrons No</a:t>
            </a:r>
            <a:r>
              <a:rPr lang="az-Cyrl-AZ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ё</a:t>
            </a:r>
            <a:r>
              <a:rPr lang="en-GB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à la </a:t>
            </a:r>
            <a:r>
              <a:rPr lang="en-GB" sz="22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maison</a:t>
            </a:r>
            <a:r>
              <a:rPr lang="en-GB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avec la </a:t>
            </a:r>
            <a:r>
              <a:rPr lang="en-GB" sz="22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famille</a:t>
            </a:r>
            <a:r>
              <a:rPr lang="en-GB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200" dirty="0"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5AEF18A-82CC-4BBE-9C23-0E267973982E}"/>
              </a:ext>
            </a:extLst>
          </p:cNvPr>
          <p:cNvSpPr txBox="1"/>
          <p:nvPr/>
        </p:nvSpPr>
        <p:spPr>
          <a:xfrm>
            <a:off x="585203" y="2347585"/>
            <a:ext cx="6456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 We celebrate Christmas at home with family.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0BF06AD-EB8B-4480-BFED-72724D4C9506}"/>
              </a:ext>
            </a:extLst>
          </p:cNvPr>
          <p:cNvSpPr txBox="1"/>
          <p:nvPr/>
        </p:nvSpPr>
        <p:spPr>
          <a:xfrm>
            <a:off x="795333" y="2891307"/>
            <a:ext cx="596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préparons une salade de fruits.</a:t>
            </a:r>
            <a:endParaRPr lang="en-GB" sz="2200" dirty="0"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6842BAE-6683-45B8-B0BE-B410798E53F4}"/>
              </a:ext>
            </a:extLst>
          </p:cNvPr>
          <p:cNvSpPr txBox="1"/>
          <p:nvPr/>
        </p:nvSpPr>
        <p:spPr>
          <a:xfrm>
            <a:off x="777709" y="3311771"/>
            <a:ext cx="5966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fruit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salad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dirty="0">
              <a:latin typeface="Segoe Print" panose="020006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DF94A08-C76B-4ED2-9B5D-34342B81FE79}"/>
              </a:ext>
            </a:extLst>
          </p:cNvPr>
          <p:cNvSpPr txBox="1"/>
          <p:nvPr/>
        </p:nvSpPr>
        <p:spPr>
          <a:xfrm>
            <a:off x="920168" y="3867717"/>
            <a:ext cx="596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 chantez des chansons dans la rue.</a:t>
            </a:r>
            <a:endParaRPr lang="en-GB" sz="2200" dirty="0"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D6353F8-A692-4447-85F2-E16171B01A29}"/>
              </a:ext>
            </a:extLst>
          </p:cNvPr>
          <p:cNvSpPr txBox="1"/>
          <p:nvPr/>
        </p:nvSpPr>
        <p:spPr>
          <a:xfrm>
            <a:off x="945626" y="4256478"/>
            <a:ext cx="5966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Segoe Print" panose="02000600000000000000" pitchFamily="2" charset="0"/>
                <a:cs typeface="Calibri" panose="020F0502020204030204" pitchFamily="34" charset="0"/>
              </a:rPr>
              <a:t>You (all) </a:t>
            </a:r>
            <a:r>
              <a:rPr lang="fr-FR" sz="2000" dirty="0" err="1">
                <a:latin typeface="Segoe Print" panose="02000600000000000000" pitchFamily="2" charset="0"/>
                <a:cs typeface="Calibri" panose="020F0502020204030204" pitchFamily="34" charset="0"/>
              </a:rPr>
              <a:t>sing</a:t>
            </a:r>
            <a:r>
              <a:rPr lang="fr-FR" sz="2000" dirty="0">
                <a:latin typeface="Segoe Print" panose="02000600000000000000" pitchFamily="2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Segoe Print" panose="02000600000000000000" pitchFamily="2" charset="0"/>
                <a:cs typeface="Calibri" panose="020F0502020204030204" pitchFamily="34" charset="0"/>
              </a:rPr>
              <a:t>songs</a:t>
            </a:r>
            <a:r>
              <a:rPr lang="fr-FR" sz="2000" dirty="0">
                <a:latin typeface="Segoe Print" panose="02000600000000000000" pitchFamily="2" charset="0"/>
                <a:cs typeface="Calibri" panose="020F0502020204030204" pitchFamily="34" charset="0"/>
              </a:rPr>
              <a:t> in the </a:t>
            </a:r>
            <a:r>
              <a:rPr lang="fr-FR" sz="2000" dirty="0" err="1">
                <a:latin typeface="Segoe Print" panose="02000600000000000000" pitchFamily="2" charset="0"/>
                <a:cs typeface="Calibri" panose="020F0502020204030204" pitchFamily="34" charset="0"/>
              </a:rPr>
              <a:t>street</a:t>
            </a:r>
            <a:r>
              <a:rPr lang="fr-FR" sz="2000" dirty="0">
                <a:latin typeface="Segoe Print" panose="02000600000000000000" pitchFamily="2" charset="0"/>
                <a:cs typeface="Calibri" panose="020F0502020204030204" pitchFamily="34" charset="0"/>
              </a:rPr>
              <a:t>.</a:t>
            </a:r>
            <a:endParaRPr lang="en-GB" sz="2000" dirty="0">
              <a:latin typeface="Segoe Print" panose="020006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9CB644D-8C44-4B2F-8FBF-8285066E800E}"/>
              </a:ext>
            </a:extLst>
          </p:cNvPr>
          <p:cNvSpPr txBox="1"/>
          <p:nvPr/>
        </p:nvSpPr>
        <p:spPr>
          <a:xfrm>
            <a:off x="827192" y="4739689"/>
            <a:ext cx="59667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fabriquons des fanaux en papier.</a:t>
            </a:r>
            <a:br>
              <a:rPr lang="fr-FR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2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une belle tradition.</a:t>
            </a:r>
            <a:endParaRPr lang="en-GB" sz="2200" dirty="0"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415E8B-E284-48EE-A977-BBE17B7CD4B9}"/>
              </a:ext>
            </a:extLst>
          </p:cNvPr>
          <p:cNvSpPr txBox="1"/>
          <p:nvPr/>
        </p:nvSpPr>
        <p:spPr>
          <a:xfrm>
            <a:off x="720237" y="5512572"/>
            <a:ext cx="6456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paper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lanterns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It’s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lovely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tradition.</a:t>
            </a:r>
            <a:endParaRPr lang="en-GB" sz="2000" dirty="0">
              <a:latin typeface="Segoe Print" panose="020006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17B1479-6045-4C50-99B0-0C0850AB64C0}"/>
              </a:ext>
            </a:extLst>
          </p:cNvPr>
          <p:cNvSpPr txBox="1"/>
          <p:nvPr/>
        </p:nvSpPr>
        <p:spPr>
          <a:xfrm>
            <a:off x="894329" y="5978974"/>
            <a:ext cx="596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200" dirty="0">
                <a:latin typeface="Century Gothic" panose="020B0502020202020204" pitchFamily="34" charset="0"/>
                <a:cs typeface="Calibri" panose="020F0502020204030204" pitchFamily="34" charset="0"/>
              </a:rPr>
              <a:t>Vous cherchez les décorations.</a:t>
            </a:r>
            <a:endParaRPr lang="en-GB" sz="2200" dirty="0"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DA840F5-18C0-4577-BBA0-73285191F816}"/>
              </a:ext>
            </a:extLst>
          </p:cNvPr>
          <p:cNvSpPr txBox="1"/>
          <p:nvPr/>
        </p:nvSpPr>
        <p:spPr>
          <a:xfrm>
            <a:off x="1024487" y="6362094"/>
            <a:ext cx="5966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(all) look for the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decorations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dirty="0">
              <a:latin typeface="Segoe Print" panose="020006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34751E-8A30-47C5-82C3-7A2102A1D4FC}"/>
              </a:ext>
            </a:extLst>
          </p:cNvPr>
          <p:cNvSpPr txBox="1"/>
          <p:nvPr/>
        </p:nvSpPr>
        <p:spPr>
          <a:xfrm>
            <a:off x="1024486" y="6792793"/>
            <a:ext cx="63220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200" dirty="0">
                <a:latin typeface="Century Gothic" panose="020B0502020202020204" pitchFamily="34" charset="0"/>
                <a:cs typeface="Calibri" panose="020F0502020204030204" pitchFamily="34" charset="0"/>
              </a:rPr>
              <a:t>Vous souhaitez « Joyeux </a:t>
            </a:r>
            <a:r>
              <a:rPr lang="fr-FR" sz="2200" dirty="0" err="1">
                <a:latin typeface="Century Gothic" panose="020B0502020202020204" pitchFamily="34" charset="0"/>
                <a:cs typeface="Calibri" panose="020F0502020204030204" pitchFamily="34" charset="0"/>
              </a:rPr>
              <a:t>Noёl</a:t>
            </a:r>
            <a:r>
              <a:rPr lang="fr-FR" sz="2200" dirty="0">
                <a:latin typeface="Century Gothic" panose="020B0502020202020204" pitchFamily="34" charset="0"/>
                <a:cs typeface="Calibri" panose="020F0502020204030204" pitchFamily="34" charset="0"/>
              </a:rPr>
              <a:t> » à </a:t>
            </a:r>
            <a:br>
              <a:rPr lang="fr-FR" sz="2200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fr-FR" sz="2200" dirty="0">
                <a:latin typeface="Century Gothic" panose="020B0502020202020204" pitchFamily="34" charset="0"/>
                <a:cs typeface="Calibri" panose="020F0502020204030204" pitchFamily="34" charset="0"/>
              </a:rPr>
              <a:t>tout le monde.</a:t>
            </a:r>
            <a:endParaRPr lang="en-GB" sz="2200" dirty="0"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A1251D1-B672-4ECC-8D55-59EF0DFE2C4A}"/>
              </a:ext>
            </a:extLst>
          </p:cNvPr>
          <p:cNvSpPr txBox="1"/>
          <p:nvPr/>
        </p:nvSpPr>
        <p:spPr>
          <a:xfrm>
            <a:off x="985057" y="7529143"/>
            <a:ext cx="6440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(all)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‘Happy Christmas’ to </a:t>
            </a:r>
            <a:r>
              <a:rPr lang="fr-FR" sz="2000" dirty="0" err="1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everyone</a:t>
            </a:r>
            <a:r>
              <a:rPr lang="fr-FR" sz="2000" dirty="0"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dirty="0">
              <a:latin typeface="Segoe Print" panose="02000600000000000000" pitchFamily="2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0FB44D7-9DF3-44B7-AC94-6F7DA9942FD3}"/>
              </a:ext>
            </a:extLst>
          </p:cNvPr>
          <p:cNvGrpSpPr/>
          <p:nvPr/>
        </p:nvGrpSpPr>
        <p:grpSpPr>
          <a:xfrm>
            <a:off x="769126" y="1884876"/>
            <a:ext cx="740878" cy="496699"/>
            <a:chOff x="-929149" y="273062"/>
            <a:chExt cx="740878" cy="496699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A3508A26-6D12-4780-B105-74FBB7A1670B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88" name="Picture 87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02E5B144-EF57-4F1D-B0EB-0CD250D3A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F45F97A-D368-43B2-A70B-592D7050EFB4}"/>
              </a:ext>
            </a:extLst>
          </p:cNvPr>
          <p:cNvGrpSpPr/>
          <p:nvPr/>
        </p:nvGrpSpPr>
        <p:grpSpPr>
          <a:xfrm>
            <a:off x="788668" y="2291746"/>
            <a:ext cx="1630519" cy="496699"/>
            <a:chOff x="-1547570" y="1160603"/>
            <a:chExt cx="1630519" cy="49669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A55C619B-0852-40F0-8185-20360D5457A2}"/>
                </a:ext>
              </a:extLst>
            </p:cNvPr>
            <p:cNvSpPr/>
            <p:nvPr/>
          </p:nvSpPr>
          <p:spPr>
            <a:xfrm>
              <a:off x="-1547570" y="1302501"/>
              <a:ext cx="1630519" cy="30840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92" name="Picture 91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AB38F017-5779-41C7-93EA-C5F7C593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93" name="Picture 92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24D05A40-0676-4CF3-9CAD-39EEAF1EA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F33989B-D5C7-47F5-968D-11214EFA8AE6}"/>
              </a:ext>
            </a:extLst>
          </p:cNvPr>
          <p:cNvGrpSpPr/>
          <p:nvPr/>
        </p:nvGrpSpPr>
        <p:grpSpPr>
          <a:xfrm>
            <a:off x="795333" y="2855649"/>
            <a:ext cx="740878" cy="496699"/>
            <a:chOff x="-929149" y="273062"/>
            <a:chExt cx="740878" cy="496699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4F1AAD7-6C8E-4AF1-82BE-C5C003501415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96" name="Picture 95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DC8156B7-3CD8-4C2D-9A27-6EDC7684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D944C9D-34D3-4AC0-ADD0-994CA5E732A7}"/>
              </a:ext>
            </a:extLst>
          </p:cNvPr>
          <p:cNvGrpSpPr/>
          <p:nvPr/>
        </p:nvGrpSpPr>
        <p:grpSpPr>
          <a:xfrm>
            <a:off x="933254" y="3805275"/>
            <a:ext cx="740878" cy="496699"/>
            <a:chOff x="-929149" y="273062"/>
            <a:chExt cx="740878" cy="496699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3B21DA6-5C86-43DF-AA15-CE1C9F4F69FA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99" name="Picture 98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9BF221B5-02C6-4BB3-B066-7A3FA63A2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F53F719-BDB5-4DFE-891D-A5789B435281}"/>
              </a:ext>
            </a:extLst>
          </p:cNvPr>
          <p:cNvGrpSpPr/>
          <p:nvPr/>
        </p:nvGrpSpPr>
        <p:grpSpPr>
          <a:xfrm>
            <a:off x="870107" y="4189397"/>
            <a:ext cx="1812580" cy="496699"/>
            <a:chOff x="-1729630" y="1160603"/>
            <a:chExt cx="1812580" cy="496699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824C4AC-0A28-4969-A65A-3EC37F117231}"/>
                </a:ext>
              </a:extLst>
            </p:cNvPr>
            <p:cNvSpPr/>
            <p:nvPr/>
          </p:nvSpPr>
          <p:spPr>
            <a:xfrm>
              <a:off x="-1729630" y="1302501"/>
              <a:ext cx="1812580" cy="30840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02" name="Picture 101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BC86DA24-4CDA-45DC-B2B6-375333238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04" name="Picture 103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76546308-3ADB-44D5-8EC1-FB7B2DBB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EB46DFD-2738-4A6B-9C80-49E8F726BCC5}"/>
              </a:ext>
            </a:extLst>
          </p:cNvPr>
          <p:cNvGrpSpPr/>
          <p:nvPr/>
        </p:nvGrpSpPr>
        <p:grpSpPr>
          <a:xfrm>
            <a:off x="891216" y="4680287"/>
            <a:ext cx="740878" cy="496699"/>
            <a:chOff x="-929149" y="273062"/>
            <a:chExt cx="740878" cy="496699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C90281F7-AADA-4B3D-97CA-F0B55849ADFC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4" name="Picture 123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96BD05C1-D313-431E-A5DC-66660E9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177C208-313D-4AA0-AFC7-B9C11CDD6B13}"/>
              </a:ext>
            </a:extLst>
          </p:cNvPr>
          <p:cNvGrpSpPr/>
          <p:nvPr/>
        </p:nvGrpSpPr>
        <p:grpSpPr>
          <a:xfrm>
            <a:off x="909981" y="5927765"/>
            <a:ext cx="740878" cy="496699"/>
            <a:chOff x="-929149" y="273062"/>
            <a:chExt cx="740878" cy="496699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94119D4C-F0D6-4EA6-80B3-704A9E9F30DD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8" name="Picture 137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D77247FC-6C0E-4436-AF03-BC4859D69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73B3776-DD45-4A02-A2BA-FE808851AF99}"/>
              </a:ext>
            </a:extLst>
          </p:cNvPr>
          <p:cNvGrpSpPr/>
          <p:nvPr/>
        </p:nvGrpSpPr>
        <p:grpSpPr>
          <a:xfrm>
            <a:off x="1018479" y="6271887"/>
            <a:ext cx="2267866" cy="496699"/>
            <a:chOff x="-1729630" y="1160603"/>
            <a:chExt cx="2267866" cy="496699"/>
          </a:xfrm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87411F8F-BB6D-4CE4-80A6-584A3C6D0765}"/>
                </a:ext>
              </a:extLst>
            </p:cNvPr>
            <p:cNvSpPr/>
            <p:nvPr/>
          </p:nvSpPr>
          <p:spPr>
            <a:xfrm>
              <a:off x="-1729630" y="1302501"/>
              <a:ext cx="2267866" cy="30840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41" name="Picture 140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CBB16C76-2D48-43C0-BA8A-A37C59FCF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45" name="Picture 144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AD336C1D-5037-441E-AAC7-7D9E9F76B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3C73FBB-16B1-4E0F-81E8-318A45D6AB58}"/>
              </a:ext>
            </a:extLst>
          </p:cNvPr>
          <p:cNvGrpSpPr/>
          <p:nvPr/>
        </p:nvGrpSpPr>
        <p:grpSpPr>
          <a:xfrm>
            <a:off x="1037637" y="6791946"/>
            <a:ext cx="740878" cy="496699"/>
            <a:chOff x="-929149" y="273062"/>
            <a:chExt cx="740878" cy="496699"/>
          </a:xfrm>
        </p:grpSpPr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36E8A774-66C4-4100-9477-B0357D13778E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48" name="Picture 147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D87DDE9B-CC7B-46C4-BA95-38DC428A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3A6572D-BA9E-4C8F-A832-3DF95811477A}"/>
              </a:ext>
            </a:extLst>
          </p:cNvPr>
          <p:cNvGrpSpPr/>
          <p:nvPr/>
        </p:nvGrpSpPr>
        <p:grpSpPr>
          <a:xfrm>
            <a:off x="1013306" y="7433154"/>
            <a:ext cx="1812580" cy="496699"/>
            <a:chOff x="-1729630" y="1160603"/>
            <a:chExt cx="1812580" cy="496699"/>
          </a:xfrm>
        </p:grpSpPr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4AF92FFC-ED30-41A4-AF79-D0EAA7C855A0}"/>
                </a:ext>
              </a:extLst>
            </p:cNvPr>
            <p:cNvSpPr/>
            <p:nvPr/>
          </p:nvSpPr>
          <p:spPr>
            <a:xfrm>
              <a:off x="-1729630" y="1302501"/>
              <a:ext cx="1812580" cy="30840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51" name="Picture 150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93345B57-732E-4E9F-B37E-4AC2CAF1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52" name="Picture 151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2619805A-B0C4-499C-8907-39B12B196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1BE60BF-C906-4250-A7DB-BDC5F00F571E}"/>
              </a:ext>
            </a:extLst>
          </p:cNvPr>
          <p:cNvSpPr txBox="1"/>
          <p:nvPr/>
        </p:nvSpPr>
        <p:spPr>
          <a:xfrm>
            <a:off x="302362" y="1981251"/>
            <a:ext cx="52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E1FA3DD-8CF9-40D5-BFBF-C5FCB44F7E0A}"/>
              </a:ext>
            </a:extLst>
          </p:cNvPr>
          <p:cNvSpPr txBox="1"/>
          <p:nvPr/>
        </p:nvSpPr>
        <p:spPr>
          <a:xfrm>
            <a:off x="313732" y="3048440"/>
            <a:ext cx="52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9FD689D-0370-4172-A20C-A90FCC72DDBC}"/>
              </a:ext>
            </a:extLst>
          </p:cNvPr>
          <p:cNvSpPr txBox="1"/>
          <p:nvPr/>
        </p:nvSpPr>
        <p:spPr>
          <a:xfrm>
            <a:off x="290752" y="4024242"/>
            <a:ext cx="52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74D695D-D8DA-4D3D-BDC4-CC6A47BE186A}"/>
              </a:ext>
            </a:extLst>
          </p:cNvPr>
          <p:cNvSpPr txBox="1"/>
          <p:nvPr/>
        </p:nvSpPr>
        <p:spPr>
          <a:xfrm>
            <a:off x="250359" y="5091431"/>
            <a:ext cx="52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1B9DA7C-27D4-44B4-B93F-2F358936B8FD}"/>
              </a:ext>
            </a:extLst>
          </p:cNvPr>
          <p:cNvSpPr txBox="1"/>
          <p:nvPr/>
        </p:nvSpPr>
        <p:spPr>
          <a:xfrm>
            <a:off x="250359" y="6035792"/>
            <a:ext cx="52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8218C2E-477A-4907-9C1E-7C9DF5631836}"/>
              </a:ext>
            </a:extLst>
          </p:cNvPr>
          <p:cNvSpPr txBox="1"/>
          <p:nvPr/>
        </p:nvSpPr>
        <p:spPr>
          <a:xfrm>
            <a:off x="270503" y="7173826"/>
            <a:ext cx="52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159" name="Google Shape;258;p34">
            <a:extLst>
              <a:ext uri="{FF2B5EF4-FFF2-40B4-BE49-F238E27FC236}">
                <a16:creationId xmlns:a16="http://schemas.microsoft.com/office/drawing/2014/main" id="{842AC7AE-872C-4762-9B9C-71B5AABBC6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398216"/>
              </p:ext>
            </p:extLst>
          </p:nvPr>
        </p:nvGraphicFramePr>
        <p:xfrm>
          <a:off x="7436467" y="2269374"/>
          <a:ext cx="2171044" cy="547708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45168">
                  <a:extLst>
                    <a:ext uri="{9D8B030D-6E8A-4147-A177-3AD203B41FA5}">
                      <a16:colId xmlns:a16="http://schemas.microsoft.com/office/drawing/2014/main" val="558894890"/>
                    </a:ext>
                  </a:extLst>
                </a:gridCol>
                <a:gridCol w="806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we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428771"/>
                  </a:ext>
                </a:extLst>
              </a:tr>
            </a:tbl>
          </a:graphicData>
        </a:graphic>
      </p:graphicFrame>
      <p:graphicFrame>
        <p:nvGraphicFramePr>
          <p:cNvPr id="160" name="Google Shape;258;p34">
            <a:extLst>
              <a:ext uri="{FF2B5EF4-FFF2-40B4-BE49-F238E27FC236}">
                <a16:creationId xmlns:a16="http://schemas.microsoft.com/office/drawing/2014/main" id="{23F5C4FD-A08E-42A5-9442-1954003F19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790228"/>
              </p:ext>
            </p:extLst>
          </p:nvPr>
        </p:nvGraphicFramePr>
        <p:xfrm>
          <a:off x="9686372" y="2433644"/>
          <a:ext cx="2509587" cy="53022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09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2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Verbe</a:t>
                      </a:r>
                      <a:endParaRPr sz="28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29291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801037"/>
                  </a:ext>
                </a:extLst>
              </a:tr>
            </a:tbl>
          </a:graphicData>
        </a:graphic>
      </p:graphicFrame>
      <p:pic>
        <p:nvPicPr>
          <p:cNvPr id="161" name="Picture 16" descr="United, Flag, Kingdom, British, Great, Britain">
            <a:extLst>
              <a:ext uri="{FF2B5EF4-FFF2-40B4-BE49-F238E27FC236}">
                <a16:creationId xmlns:a16="http://schemas.microsoft.com/office/drawing/2014/main" id="{7B8BCE4E-C75E-4225-908D-AAC9CE32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819" y="2568042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61" descr="Shape, arrow&#10;&#10;Description automatically generated">
            <a:extLst>
              <a:ext uri="{FF2B5EF4-FFF2-40B4-BE49-F238E27FC236}">
                <a16:creationId xmlns:a16="http://schemas.microsoft.com/office/drawing/2014/main" id="{6E1A9CB8-A971-47A9-B4E1-EE0E5544E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158" y="3231993"/>
            <a:ext cx="462709" cy="428729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C65D4150-E47E-4181-B2C2-AE44878C4655}"/>
              </a:ext>
            </a:extLst>
          </p:cNvPr>
          <p:cNvSpPr txBox="1"/>
          <p:nvPr/>
        </p:nvSpPr>
        <p:spPr>
          <a:xfrm>
            <a:off x="9769590" y="3183392"/>
            <a:ext cx="2502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celebrate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DCB97E85-7557-4E6B-8B06-B327974F09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9"/>
          <a:stretch/>
        </p:blipFill>
        <p:spPr>
          <a:xfrm>
            <a:off x="8590827" y="1670902"/>
            <a:ext cx="905313" cy="611194"/>
          </a:xfrm>
          <a:prstGeom prst="rect">
            <a:avLst/>
          </a:prstGeom>
        </p:spPr>
      </p:pic>
      <p:pic>
        <p:nvPicPr>
          <p:cNvPr id="176" name="Picture 175" descr="Logo&#10;&#10;Description automatically generated">
            <a:extLst>
              <a:ext uri="{FF2B5EF4-FFF2-40B4-BE49-F238E27FC236}">
                <a16:creationId xmlns:a16="http://schemas.microsoft.com/office/drawing/2014/main" id="{D5CD8D36-9E71-4D06-A348-70B881A310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32" y="1595017"/>
            <a:ext cx="408207" cy="673231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B34AC011-F911-42F5-ADC5-DCF5CE7C77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97" y="1653507"/>
            <a:ext cx="603839" cy="613129"/>
          </a:xfrm>
          <a:prstGeom prst="rect">
            <a:avLst/>
          </a:prstGeom>
        </p:spPr>
      </p:pic>
      <p:pic>
        <p:nvPicPr>
          <p:cNvPr id="180" name="Picture 17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397E167-747D-482D-A1E9-40C82DF420E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3"/>
          <a:stretch/>
        </p:blipFill>
        <p:spPr>
          <a:xfrm>
            <a:off x="9033847" y="1658180"/>
            <a:ext cx="753725" cy="611194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03935615-9279-464C-9DFD-754E4F78BF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074" y="7818030"/>
            <a:ext cx="2377646" cy="853514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E7DC590B-4187-4183-8E9D-1316134B9656}"/>
              </a:ext>
            </a:extLst>
          </p:cNvPr>
          <p:cNvSpPr txBox="1"/>
          <p:nvPr/>
        </p:nvSpPr>
        <p:spPr>
          <a:xfrm>
            <a:off x="2542224" y="7987664"/>
            <a:ext cx="7542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Noël à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Haïti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et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France.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‘nous’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‘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vous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’ 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graphicFrame>
        <p:nvGraphicFramePr>
          <p:cNvPr id="185" name="Table 2">
            <a:extLst>
              <a:ext uri="{FF2B5EF4-FFF2-40B4-BE49-F238E27FC236}">
                <a16:creationId xmlns:a16="http://schemas.microsoft.com/office/drawing/2014/main" id="{1BE586E3-5E3F-4862-8698-36B4B3315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859606"/>
              </p:ext>
            </p:extLst>
          </p:nvPr>
        </p:nvGraphicFramePr>
        <p:xfrm>
          <a:off x="155994" y="8737337"/>
          <a:ext cx="3858181" cy="3657600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8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342557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04070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80211"/>
                  </a:ext>
                </a:extLst>
              </a:tr>
              <a:tr h="3425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82469"/>
                  </a:ext>
                </a:extLst>
              </a:tr>
            </a:tbl>
          </a:graphicData>
        </a:graphic>
      </p:graphicFrame>
      <p:graphicFrame>
        <p:nvGraphicFramePr>
          <p:cNvPr id="186" name="Table 185">
            <a:extLst>
              <a:ext uri="{FF2B5EF4-FFF2-40B4-BE49-F238E27FC236}">
                <a16:creationId xmlns:a16="http://schemas.microsoft.com/office/drawing/2014/main" id="{0A85CFF1-19FF-4059-833F-B5C15B9DC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839956"/>
              </p:ext>
            </p:extLst>
          </p:nvPr>
        </p:nvGraphicFramePr>
        <p:xfrm>
          <a:off x="4077903" y="8737337"/>
          <a:ext cx="7997430" cy="3657600"/>
        </p:xfrm>
        <a:graphic>
          <a:graphicData uri="http://schemas.openxmlformats.org/drawingml/2006/table">
            <a:tbl>
              <a:tblPr/>
              <a:tblGrid>
                <a:gridCol w="7997430">
                  <a:extLst>
                    <a:ext uri="{9D8B030D-6E8A-4147-A177-3AD203B41FA5}">
                      <a16:colId xmlns:a16="http://schemas.microsoft.com/office/drawing/2014/main" val="2505683502"/>
                    </a:ext>
                  </a:extLst>
                </a:gridCol>
              </a:tblGrid>
              <a:tr h="4555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494836"/>
                  </a:ext>
                </a:extLst>
              </a:tr>
              <a:tr h="455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495243"/>
                  </a:ext>
                </a:extLst>
              </a:tr>
              <a:tr h="455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478212"/>
                  </a:ext>
                </a:extLst>
              </a:tr>
              <a:tr h="455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014303"/>
                  </a:ext>
                </a:extLst>
              </a:tr>
              <a:tr h="455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55589"/>
                  </a:ext>
                </a:extLst>
              </a:tr>
              <a:tr h="455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709276"/>
                  </a:ext>
                </a:extLst>
              </a:tr>
              <a:tr h="455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094555"/>
                  </a:ext>
                </a:extLst>
              </a:tr>
              <a:tr h="455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595512"/>
                  </a:ext>
                </a:extLst>
              </a:tr>
            </a:tbl>
          </a:graphicData>
        </a:graphic>
      </p:graphicFrame>
      <p:sp>
        <p:nvSpPr>
          <p:cNvPr id="187" name="TextBox 186">
            <a:extLst>
              <a:ext uri="{FF2B5EF4-FFF2-40B4-BE49-F238E27FC236}">
                <a16:creationId xmlns:a16="http://schemas.microsoft.com/office/drawing/2014/main" id="{17B6D962-3A54-46B1-B76F-5963B8058213}"/>
              </a:ext>
            </a:extLst>
          </p:cNvPr>
          <p:cNvSpPr txBox="1"/>
          <p:nvPr/>
        </p:nvSpPr>
        <p:spPr>
          <a:xfrm>
            <a:off x="4077903" y="8733640"/>
            <a:ext cx="6044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88" name="Picture 187" descr="Shape, arrow&#10;&#10;Description automatically generated">
            <a:extLst>
              <a:ext uri="{FF2B5EF4-FFF2-40B4-BE49-F238E27FC236}">
                <a16:creationId xmlns:a16="http://schemas.microsoft.com/office/drawing/2014/main" id="{EDD9FAD6-7E52-4B70-ABC4-D51C67321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171" y="9173889"/>
            <a:ext cx="462709" cy="428729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89CF145B-D841-4A85-B685-2E1497672335}"/>
              </a:ext>
            </a:extLst>
          </p:cNvPr>
          <p:cNvSpPr txBox="1"/>
          <p:nvPr/>
        </p:nvSpPr>
        <p:spPr>
          <a:xfrm>
            <a:off x="4077903" y="9157420"/>
            <a:ext cx="428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make paper decorations.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A76F071-131F-4F2C-A9D7-B5E0A62065E5}"/>
              </a:ext>
            </a:extLst>
          </p:cNvPr>
          <p:cNvGrpSpPr/>
          <p:nvPr/>
        </p:nvGrpSpPr>
        <p:grpSpPr>
          <a:xfrm>
            <a:off x="10680810" y="7974626"/>
            <a:ext cx="1511190" cy="1199263"/>
            <a:chOff x="813141" y="3370510"/>
            <a:chExt cx="807942" cy="673231"/>
          </a:xfrm>
        </p:grpSpPr>
        <p:pic>
          <p:nvPicPr>
            <p:cNvPr id="191" name="Picture 190" descr="Logo&#10;&#10;Description automatically generated">
              <a:extLst>
                <a:ext uri="{FF2B5EF4-FFF2-40B4-BE49-F238E27FC236}">
                  <a16:creationId xmlns:a16="http://schemas.microsoft.com/office/drawing/2014/main" id="{39B48C68-8503-42F2-8B02-7CCAE916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09E476C1-A7F8-41B3-9EB8-0457525A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57F6FC7E-C153-4CF5-84BE-1444D2B8D994}"/>
              </a:ext>
            </a:extLst>
          </p:cNvPr>
          <p:cNvGrpSpPr/>
          <p:nvPr/>
        </p:nvGrpSpPr>
        <p:grpSpPr>
          <a:xfrm>
            <a:off x="186209" y="12292807"/>
            <a:ext cx="2161593" cy="852090"/>
            <a:chOff x="-3202503" y="7519765"/>
            <a:chExt cx="2161593" cy="852090"/>
          </a:xfrm>
        </p:grpSpPr>
        <p:sp>
          <p:nvSpPr>
            <p:cNvPr id="194" name="Title 1">
              <a:extLst>
                <a:ext uri="{FF2B5EF4-FFF2-40B4-BE49-F238E27FC236}">
                  <a16:creationId xmlns:a16="http://schemas.microsoft.com/office/drawing/2014/main" id="{2627977D-5735-4697-B458-A4A40AD036A4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95" name="Picture 19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F5FF47FB-59E3-437F-B80C-B6A808689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96" name="TextBox 195">
            <a:extLst>
              <a:ext uri="{FF2B5EF4-FFF2-40B4-BE49-F238E27FC236}">
                <a16:creationId xmlns:a16="http://schemas.microsoft.com/office/drawing/2014/main" id="{4DD1DAFF-E8C9-4748-92DC-372986B9CB67}"/>
              </a:ext>
            </a:extLst>
          </p:cNvPr>
          <p:cNvSpPr txBox="1"/>
          <p:nvPr/>
        </p:nvSpPr>
        <p:spPr>
          <a:xfrm>
            <a:off x="2317801" y="12467343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CustomShape 3">
            <a:extLst>
              <a:ext uri="{FF2B5EF4-FFF2-40B4-BE49-F238E27FC236}">
                <a16:creationId xmlns:a16="http://schemas.microsoft.com/office/drawing/2014/main" id="{EA72E2B9-3AC3-4928-8CF2-202543AAD0F7}"/>
              </a:ext>
            </a:extLst>
          </p:cNvPr>
          <p:cNvSpPr/>
          <p:nvPr/>
        </p:nvSpPr>
        <p:spPr>
          <a:xfrm>
            <a:off x="317667" y="13373903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Read the sentences with liaisons.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8" name="CustomShape 3">
            <a:extLst>
              <a:ext uri="{FF2B5EF4-FFF2-40B4-BE49-F238E27FC236}">
                <a16:creationId xmlns:a16="http://schemas.microsoft.com/office/drawing/2014/main" id="{01C999C5-1AD7-4F0A-97C6-DD29FC00D7CE}"/>
              </a:ext>
            </a:extLst>
          </p:cNvPr>
          <p:cNvSpPr/>
          <p:nvPr/>
        </p:nvSpPr>
        <p:spPr>
          <a:xfrm>
            <a:off x="7382738" y="13177009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Note the number of liaisons you hear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9" name="Table 198">
            <a:extLst>
              <a:ext uri="{FF2B5EF4-FFF2-40B4-BE49-F238E27FC236}">
                <a16:creationId xmlns:a16="http://schemas.microsoft.com/office/drawing/2014/main" id="{753BAC67-FEA1-43F3-9D13-541CBBD3D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93811"/>
              </p:ext>
            </p:extLst>
          </p:nvPr>
        </p:nvGraphicFramePr>
        <p:xfrm>
          <a:off x="417869" y="13850108"/>
          <a:ext cx="6816051" cy="22278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16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2608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608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742608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</a:tbl>
          </a:graphicData>
        </a:graphic>
      </p:graphicFrame>
      <p:sp>
        <p:nvSpPr>
          <p:cNvPr id="200" name="CustomShape 3">
            <a:extLst>
              <a:ext uri="{FF2B5EF4-FFF2-40B4-BE49-F238E27FC236}">
                <a16:creationId xmlns:a16="http://schemas.microsoft.com/office/drawing/2014/main" id="{4A285D59-E8C9-4B8D-8447-7F0897E36F1D}"/>
              </a:ext>
            </a:extLst>
          </p:cNvPr>
          <p:cNvSpPr/>
          <p:nvPr/>
        </p:nvSpPr>
        <p:spPr>
          <a:xfrm>
            <a:off x="300414" y="13031426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1" name="Table 200">
            <a:extLst>
              <a:ext uri="{FF2B5EF4-FFF2-40B4-BE49-F238E27FC236}">
                <a16:creationId xmlns:a16="http://schemas.microsoft.com/office/drawing/2014/main" id="{3CF4C6BE-9859-44D1-AED3-AE1FCE64F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608465"/>
              </p:ext>
            </p:extLst>
          </p:nvPr>
        </p:nvGraphicFramePr>
        <p:xfrm>
          <a:off x="7477069" y="13918996"/>
          <a:ext cx="114371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</a:tbl>
          </a:graphicData>
        </a:graphic>
      </p:graphicFrame>
      <p:sp>
        <p:nvSpPr>
          <p:cNvPr id="202" name="TextBox 201">
            <a:extLst>
              <a:ext uri="{FF2B5EF4-FFF2-40B4-BE49-F238E27FC236}">
                <a16:creationId xmlns:a16="http://schemas.microsoft.com/office/drawing/2014/main" id="{F8017AE0-FAA2-43C9-8CC2-E15675384AF5}"/>
              </a:ext>
            </a:extLst>
          </p:cNvPr>
          <p:cNvSpPr txBox="1"/>
          <p:nvPr/>
        </p:nvSpPr>
        <p:spPr>
          <a:xfrm>
            <a:off x="827192" y="13979991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tout le monde.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9AFB239E-F021-4DB2-9797-58E56BA81592}"/>
              </a:ext>
            </a:extLst>
          </p:cNvPr>
          <p:cNvSpPr txBox="1"/>
          <p:nvPr/>
        </p:nvSpPr>
        <p:spPr>
          <a:xfrm>
            <a:off x="827192" y="14772663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Port-au-Prince.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39E0FC21-FD67-4ADE-9CE4-F34D7E3DC226}"/>
              </a:ext>
            </a:extLst>
          </p:cNvPr>
          <p:cNvSpPr txBox="1"/>
          <p:nvPr/>
        </p:nvSpPr>
        <p:spPr>
          <a:xfrm>
            <a:off x="827192" y="15526503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chansons.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3EEDB1AB-98E8-4F99-90B6-2CCEFAA1BA4C}"/>
              </a:ext>
            </a:extLst>
          </p:cNvPr>
          <p:cNvSpPr txBox="1"/>
          <p:nvPr/>
        </p:nvSpPr>
        <p:spPr>
          <a:xfrm>
            <a:off x="827192" y="13985031"/>
            <a:ext cx="58911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tout le monde.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6" name="Graphic 205" descr="Line arrow Rotate left">
            <a:extLst>
              <a:ext uri="{FF2B5EF4-FFF2-40B4-BE49-F238E27FC236}">
                <a16:creationId xmlns:a16="http://schemas.microsoft.com/office/drawing/2014/main" id="{213E5700-10F4-48EB-9297-C5B46B7EC9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147929">
            <a:off x="1437208" y="14227490"/>
            <a:ext cx="385037" cy="259275"/>
          </a:xfrm>
          <a:prstGeom prst="rect">
            <a:avLst/>
          </a:prstGeom>
        </p:spPr>
      </p:pic>
      <p:sp>
        <p:nvSpPr>
          <p:cNvPr id="207" name="TextBox 206">
            <a:extLst>
              <a:ext uri="{FF2B5EF4-FFF2-40B4-BE49-F238E27FC236}">
                <a16:creationId xmlns:a16="http://schemas.microsoft.com/office/drawing/2014/main" id="{36611CF3-4303-43E2-AE04-3DEBD9948B7B}"/>
              </a:ext>
            </a:extLst>
          </p:cNvPr>
          <p:cNvSpPr txBox="1"/>
          <p:nvPr/>
        </p:nvSpPr>
        <p:spPr>
          <a:xfrm>
            <a:off x="822466" y="14781959"/>
            <a:ext cx="51725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Por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u-Prince.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8" name="Graphic 207" descr="Line arrow Rotate left">
            <a:extLst>
              <a:ext uri="{FF2B5EF4-FFF2-40B4-BE49-F238E27FC236}">
                <a16:creationId xmlns:a16="http://schemas.microsoft.com/office/drawing/2014/main" id="{041D1102-8E7F-4BE3-9E20-B5972E8AC9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147929">
            <a:off x="4281437" y="15022236"/>
            <a:ext cx="385037" cy="259275"/>
          </a:xfrm>
          <a:prstGeom prst="rect">
            <a:avLst/>
          </a:prstGeom>
        </p:spPr>
      </p:pic>
      <p:sp>
        <p:nvSpPr>
          <p:cNvPr id="209" name="TextBox 208">
            <a:extLst>
              <a:ext uri="{FF2B5EF4-FFF2-40B4-BE49-F238E27FC236}">
                <a16:creationId xmlns:a16="http://schemas.microsoft.com/office/drawing/2014/main" id="{64600DDC-9D0D-4A59-B994-6AEE4155BA34}"/>
              </a:ext>
            </a:extLst>
          </p:cNvPr>
          <p:cNvSpPr txBox="1"/>
          <p:nvPr/>
        </p:nvSpPr>
        <p:spPr>
          <a:xfrm>
            <a:off x="822466" y="15522777"/>
            <a:ext cx="3707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chansons.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0" name="Graphic 209" descr="Line arrow Rotate left">
            <a:extLst>
              <a:ext uri="{FF2B5EF4-FFF2-40B4-BE49-F238E27FC236}">
                <a16:creationId xmlns:a16="http://schemas.microsoft.com/office/drawing/2014/main" id="{A913B5E6-54E3-44B3-8EA1-51BCB20E25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147929">
            <a:off x="1381833" y="15754073"/>
            <a:ext cx="385037" cy="259275"/>
          </a:xfrm>
          <a:prstGeom prst="rect">
            <a:avLst/>
          </a:prstGeom>
        </p:spPr>
      </p:pic>
      <p:pic>
        <p:nvPicPr>
          <p:cNvPr id="211" name="Google Shape;111;p3">
            <a:extLst>
              <a:ext uri="{FF2B5EF4-FFF2-40B4-BE49-F238E27FC236}">
                <a16:creationId xmlns:a16="http://schemas.microsoft.com/office/drawing/2014/main" id="{3FDF6DC0-DCDD-442D-9081-BF52484CBE25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11151591" y="12588447"/>
            <a:ext cx="775440" cy="775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014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3">
            <a:extLst>
              <a:ext uri="{FF2B5EF4-FFF2-40B4-BE49-F238E27FC236}">
                <a16:creationId xmlns:a16="http://schemas.microsoft.com/office/drawing/2014/main" id="{69BC66B1-1B10-46FA-BE85-09CD16447682}"/>
              </a:ext>
            </a:extLst>
          </p:cNvPr>
          <p:cNvSpPr/>
          <p:nvPr/>
        </p:nvSpPr>
        <p:spPr>
          <a:xfrm>
            <a:off x="6515853" y="13162195"/>
            <a:ext cx="989505" cy="660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[we]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3" name="CustomShape 3">
            <a:extLst>
              <a:ext uri="{FF2B5EF4-FFF2-40B4-BE49-F238E27FC236}">
                <a16:creationId xmlns:a16="http://schemas.microsoft.com/office/drawing/2014/main" id="{A27D2E5B-95E5-4F43-BBA2-9367C3424DB3}"/>
              </a:ext>
            </a:extLst>
          </p:cNvPr>
          <p:cNvSpPr/>
          <p:nvPr/>
        </p:nvSpPr>
        <p:spPr>
          <a:xfrm>
            <a:off x="9349400" y="13169227"/>
            <a:ext cx="1695721" cy="660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[you all]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" name="CustomShape 3">
            <a:extLst>
              <a:ext uri="{FF2B5EF4-FFF2-40B4-BE49-F238E27FC236}">
                <a16:creationId xmlns:a16="http://schemas.microsoft.com/office/drawing/2014/main" id="{C486BBD5-4701-4FB2-B72A-5D1272FCB22A}"/>
              </a:ext>
            </a:extLst>
          </p:cNvPr>
          <p:cNvSpPr/>
          <p:nvPr/>
        </p:nvSpPr>
        <p:spPr>
          <a:xfrm>
            <a:off x="300414" y="13031426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1F3C3B3-08CC-4C65-A1FB-D4C8551E9408}"/>
              </a:ext>
            </a:extLst>
          </p:cNvPr>
          <p:cNvGrpSpPr/>
          <p:nvPr/>
        </p:nvGrpSpPr>
        <p:grpSpPr>
          <a:xfrm>
            <a:off x="4958317" y="4422259"/>
            <a:ext cx="7249558" cy="4176389"/>
            <a:chOff x="4359508" y="734743"/>
            <a:chExt cx="7866658" cy="4453203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D65DE94E-76B9-4B15-B83B-988AC00C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59508" y="869320"/>
              <a:ext cx="7866658" cy="4318626"/>
            </a:xfrm>
            <a:prstGeom prst="rect">
              <a:avLst/>
            </a:prstGeom>
          </p:spPr>
        </p:pic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3CDD169-6587-4269-9BCD-6F9461AD9460}"/>
                </a:ext>
              </a:extLst>
            </p:cNvPr>
            <p:cNvSpPr/>
            <p:nvPr/>
          </p:nvSpPr>
          <p:spPr>
            <a:xfrm>
              <a:off x="4359508" y="734743"/>
              <a:ext cx="3380235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27635F3-E84B-4DDE-8A78-CC42C4BADE12}"/>
                </a:ext>
              </a:extLst>
            </p:cNvPr>
            <p:cNvSpPr/>
            <p:nvPr/>
          </p:nvSpPr>
          <p:spPr>
            <a:xfrm>
              <a:off x="10689077" y="869320"/>
              <a:ext cx="1535438" cy="1143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6C97D93-CE1D-45D8-8E54-8A2595EC7673}"/>
              </a:ext>
            </a:extLst>
          </p:cNvPr>
          <p:cNvGrpSpPr/>
          <p:nvPr/>
        </p:nvGrpSpPr>
        <p:grpSpPr>
          <a:xfrm>
            <a:off x="302362" y="1036973"/>
            <a:ext cx="2161593" cy="852090"/>
            <a:chOff x="-3202503" y="7519765"/>
            <a:chExt cx="2161593" cy="852090"/>
          </a:xfrm>
        </p:grpSpPr>
        <p:sp>
          <p:nvSpPr>
            <p:cNvPr id="90" name="Title 1">
              <a:extLst>
                <a:ext uri="{FF2B5EF4-FFF2-40B4-BE49-F238E27FC236}">
                  <a16:creationId xmlns:a16="http://schemas.microsoft.com/office/drawing/2014/main" id="{C42CB34A-291A-4382-AC12-D37EE87EEAA5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03" name="Picture 102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5B02D4FE-BD0C-415C-B4A0-4812ABE3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10118319-7B6F-492F-BDAD-0A8186A4ED4C}"/>
              </a:ext>
            </a:extLst>
          </p:cNvPr>
          <p:cNvSpPr txBox="1"/>
          <p:nvPr/>
        </p:nvSpPr>
        <p:spPr>
          <a:xfrm>
            <a:off x="2433954" y="1211509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turn to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CustomShape 3">
            <a:extLst>
              <a:ext uri="{FF2B5EF4-FFF2-40B4-BE49-F238E27FC236}">
                <a16:creationId xmlns:a16="http://schemas.microsoft.com/office/drawing/2014/main" id="{92130812-A50C-4FA4-A911-5F44B9CEEC53}"/>
              </a:ext>
            </a:extLst>
          </p:cNvPr>
          <p:cNvSpPr/>
          <p:nvPr/>
        </p:nvSpPr>
        <p:spPr>
          <a:xfrm>
            <a:off x="5244327" y="2261422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Read the sentences with liaisons.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4" name="CustomShape 3">
            <a:extLst>
              <a:ext uri="{FF2B5EF4-FFF2-40B4-BE49-F238E27FC236}">
                <a16:creationId xmlns:a16="http://schemas.microsoft.com/office/drawing/2014/main" id="{E1A3369A-D07C-4808-BF73-0A2081718860}"/>
              </a:ext>
            </a:extLst>
          </p:cNvPr>
          <p:cNvSpPr/>
          <p:nvPr/>
        </p:nvSpPr>
        <p:spPr>
          <a:xfrm>
            <a:off x="343538" y="1918945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Note the number of liaisons you hear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0B464B27-AFC6-4CB8-9E04-657856C65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39170"/>
              </p:ext>
            </p:extLst>
          </p:nvPr>
        </p:nvGraphicFramePr>
        <p:xfrm>
          <a:off x="5344529" y="2737627"/>
          <a:ext cx="6816051" cy="1667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16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597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97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55597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</a:tbl>
          </a:graphicData>
        </a:graphic>
      </p:graphicFrame>
      <p:sp>
        <p:nvSpPr>
          <p:cNvPr id="116" name="CustomShape 3">
            <a:extLst>
              <a:ext uri="{FF2B5EF4-FFF2-40B4-BE49-F238E27FC236}">
                <a16:creationId xmlns:a16="http://schemas.microsoft.com/office/drawing/2014/main" id="{C6633393-D352-4F81-A052-943EEE4D818A}"/>
              </a:ext>
            </a:extLst>
          </p:cNvPr>
          <p:cNvSpPr/>
          <p:nvPr/>
        </p:nvSpPr>
        <p:spPr>
          <a:xfrm>
            <a:off x="5227074" y="1918945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7" name="Table 116">
            <a:extLst>
              <a:ext uri="{FF2B5EF4-FFF2-40B4-BE49-F238E27FC236}">
                <a16:creationId xmlns:a16="http://schemas.microsoft.com/office/drawing/2014/main" id="{F8D9F64F-2287-439F-867A-815865BB0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902338"/>
              </p:ext>
            </p:extLst>
          </p:nvPr>
        </p:nvGraphicFramePr>
        <p:xfrm>
          <a:off x="437869" y="2660932"/>
          <a:ext cx="114371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264932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</a:tbl>
          </a:graphicData>
        </a:graphic>
      </p:graphicFrame>
      <p:sp>
        <p:nvSpPr>
          <p:cNvPr id="128" name="TextBox 127">
            <a:extLst>
              <a:ext uri="{FF2B5EF4-FFF2-40B4-BE49-F238E27FC236}">
                <a16:creationId xmlns:a16="http://schemas.microsoft.com/office/drawing/2014/main" id="{9681C2FC-982E-4521-8547-301583A03618}"/>
              </a:ext>
            </a:extLst>
          </p:cNvPr>
          <p:cNvSpPr txBox="1"/>
          <p:nvPr/>
        </p:nvSpPr>
        <p:spPr>
          <a:xfrm>
            <a:off x="5659258" y="2843686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organisez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fête.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DB36B39-B8DD-4C9D-80AB-267EC490AF19}"/>
              </a:ext>
            </a:extLst>
          </p:cNvPr>
          <p:cNvSpPr txBox="1"/>
          <p:nvPr/>
        </p:nvSpPr>
        <p:spPr>
          <a:xfrm>
            <a:off x="5686156" y="3369269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avec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FB059CE-9F65-4D1B-972C-A34B85061B7F}"/>
              </a:ext>
            </a:extLst>
          </p:cNvPr>
          <p:cNvSpPr txBox="1"/>
          <p:nvPr/>
        </p:nvSpPr>
        <p:spPr>
          <a:xfrm>
            <a:off x="5686156" y="3897627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décorations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0178D27-100C-405E-B7FA-2BAAE97C86F1}"/>
              </a:ext>
            </a:extLst>
          </p:cNvPr>
          <p:cNvSpPr txBox="1"/>
          <p:nvPr/>
        </p:nvSpPr>
        <p:spPr>
          <a:xfrm>
            <a:off x="5654532" y="2865147"/>
            <a:ext cx="58911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rganisez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fête.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2" name="Graphic 131" descr="Line arrow Rotate left">
            <a:extLst>
              <a:ext uri="{FF2B5EF4-FFF2-40B4-BE49-F238E27FC236}">
                <a16:creationId xmlns:a16="http://schemas.microsoft.com/office/drawing/2014/main" id="{CDDA5D2B-79B4-4F18-B460-E009EBDDF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147929">
            <a:off x="6269274" y="3091185"/>
            <a:ext cx="385037" cy="259275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0FB0BB92-EC8A-4B74-9A91-BFADD322E496}"/>
              </a:ext>
            </a:extLst>
          </p:cNvPr>
          <p:cNvSpPr txBox="1"/>
          <p:nvPr/>
        </p:nvSpPr>
        <p:spPr>
          <a:xfrm>
            <a:off x="5681430" y="3394928"/>
            <a:ext cx="51725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avec de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4" name="Graphic 133" descr="Line arrow Rotate left">
            <a:extLst>
              <a:ext uri="{FF2B5EF4-FFF2-40B4-BE49-F238E27FC236}">
                <a16:creationId xmlns:a16="http://schemas.microsoft.com/office/drawing/2014/main" id="{BEC26A15-65FE-4691-9A50-36161D13A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147929">
            <a:off x="8326817" y="3638304"/>
            <a:ext cx="385037" cy="259275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31A1BA3F-405A-4D16-A0BF-9A6CE07D91F9}"/>
              </a:ext>
            </a:extLst>
          </p:cNvPr>
          <p:cNvSpPr txBox="1"/>
          <p:nvPr/>
        </p:nvSpPr>
        <p:spPr>
          <a:xfrm>
            <a:off x="5681430" y="3912973"/>
            <a:ext cx="3707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decorations.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2" name="Graphic 141" descr="Line arrow Rotate left">
            <a:extLst>
              <a:ext uri="{FF2B5EF4-FFF2-40B4-BE49-F238E27FC236}">
                <a16:creationId xmlns:a16="http://schemas.microsoft.com/office/drawing/2014/main" id="{59643F63-688F-4BA6-991A-949990819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147929">
            <a:off x="6240797" y="4125197"/>
            <a:ext cx="385037" cy="259275"/>
          </a:xfrm>
          <a:prstGeom prst="rect">
            <a:avLst/>
          </a:prstGeom>
        </p:spPr>
      </p:pic>
      <p:pic>
        <p:nvPicPr>
          <p:cNvPr id="143" name="Google Shape;111;p3">
            <a:extLst>
              <a:ext uri="{FF2B5EF4-FFF2-40B4-BE49-F238E27FC236}">
                <a16:creationId xmlns:a16="http://schemas.microsoft.com/office/drawing/2014/main" id="{8C5E6340-6D6E-4845-8D3B-1A1BFCD96E11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117170" y="1123485"/>
            <a:ext cx="775440" cy="775440"/>
          </a:xfrm>
          <a:prstGeom prst="rect">
            <a:avLst/>
          </a:prstGeom>
          <a:ln>
            <a:noFill/>
          </a:ln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84F6D01-1D52-4036-82E0-54EC0307EC60}"/>
              </a:ext>
            </a:extLst>
          </p:cNvPr>
          <p:cNvGrpSpPr/>
          <p:nvPr/>
        </p:nvGrpSpPr>
        <p:grpSpPr>
          <a:xfrm>
            <a:off x="203022" y="4366077"/>
            <a:ext cx="2268556" cy="862054"/>
            <a:chOff x="314909" y="12083263"/>
            <a:chExt cx="2268556" cy="862054"/>
          </a:xfrm>
        </p:grpSpPr>
        <p:sp>
          <p:nvSpPr>
            <p:cNvPr id="158" name="Title 1">
              <a:extLst>
                <a:ext uri="{FF2B5EF4-FFF2-40B4-BE49-F238E27FC236}">
                  <a16:creationId xmlns:a16="http://schemas.microsoft.com/office/drawing/2014/main" id="{0CE8CC0D-6270-401E-A99B-D5C98A1FA7A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4" name="Picture 16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17DF4C0-C1AA-47AB-88CC-AA87C66CF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F7CECF0A-F418-4865-B26C-2AED6FB47FBF}"/>
              </a:ext>
            </a:extLst>
          </p:cNvPr>
          <p:cNvSpPr txBox="1"/>
          <p:nvPr/>
        </p:nvSpPr>
        <p:spPr>
          <a:xfrm>
            <a:off x="2480299" y="4523478"/>
            <a:ext cx="407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adjectifs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de 1 à 8.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66" name="Table 7">
            <a:extLst>
              <a:ext uri="{FF2B5EF4-FFF2-40B4-BE49-F238E27FC236}">
                <a16:creationId xmlns:a16="http://schemas.microsoft.com/office/drawing/2014/main" id="{8235504E-2B21-40DC-BC57-F10C80238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839403"/>
              </p:ext>
            </p:extLst>
          </p:nvPr>
        </p:nvGraphicFramePr>
        <p:xfrm>
          <a:off x="375511" y="5295099"/>
          <a:ext cx="4176888" cy="456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773">
                  <a:extLst>
                    <a:ext uri="{9D8B030D-6E8A-4147-A177-3AD203B41FA5}">
                      <a16:colId xmlns:a16="http://schemas.microsoft.com/office/drawing/2014/main" val="4118787984"/>
                    </a:ext>
                  </a:extLst>
                </a:gridCol>
                <a:gridCol w="3611115">
                  <a:extLst>
                    <a:ext uri="{9D8B030D-6E8A-4147-A177-3AD203B41FA5}">
                      <a16:colId xmlns:a16="http://schemas.microsoft.com/office/drawing/2014/main" val="107242383"/>
                    </a:ext>
                  </a:extLst>
                </a:gridCol>
              </a:tblGrid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……………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277739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 ……………..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39333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……………. salle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258751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 ……………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espace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241205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 ……………. bureau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611743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……………. idée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578642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…………….. chaise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20775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 …………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ordinateur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194251"/>
                  </a:ext>
                </a:extLst>
              </a:tr>
            </a:tbl>
          </a:graphicData>
        </a:graphic>
      </p:graphicFrame>
      <p:graphicFrame>
        <p:nvGraphicFramePr>
          <p:cNvPr id="167" name="Table 4">
            <a:extLst>
              <a:ext uri="{FF2B5EF4-FFF2-40B4-BE49-F238E27FC236}">
                <a16:creationId xmlns:a16="http://schemas.microsoft.com/office/drawing/2014/main" id="{7F67881E-C760-4206-AEBF-026BE8297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087015"/>
              </p:ext>
            </p:extLst>
          </p:nvPr>
        </p:nvGraphicFramePr>
        <p:xfrm>
          <a:off x="4642861" y="8671181"/>
          <a:ext cx="737934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4835">
                  <a:extLst>
                    <a:ext uri="{9D8B030D-6E8A-4147-A177-3AD203B41FA5}">
                      <a16:colId xmlns:a16="http://schemas.microsoft.com/office/drawing/2014/main" val="584339534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3911425836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39948199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18932036"/>
                    </a:ext>
                  </a:extLst>
                </a:gridCol>
              </a:tblGrid>
              <a:tr h="13502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nouvelle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006808"/>
                  </a:ext>
                </a:extLst>
              </a:tr>
              <a:tr h="13502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bonne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mauvaise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vieux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189314"/>
                  </a:ext>
                </a:extLst>
              </a:tr>
              <a:tr h="13502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nouveau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vieille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622759"/>
                  </a:ext>
                </a:extLst>
              </a:tr>
            </a:tbl>
          </a:graphicData>
        </a:graphic>
      </p:graphicFrame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8EB7AE02-643A-465B-8954-53661597C70D}"/>
              </a:ext>
            </a:extLst>
          </p:cNvPr>
          <p:cNvSpPr/>
          <p:nvPr/>
        </p:nvSpPr>
        <p:spPr>
          <a:xfrm>
            <a:off x="357843" y="9996793"/>
            <a:ext cx="11723927" cy="217126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B93E3E20-58F6-49E8-B3F8-024934F518C4}"/>
              </a:ext>
            </a:extLst>
          </p:cNvPr>
          <p:cNvSpPr txBox="1">
            <a:spLocks/>
          </p:cNvSpPr>
          <p:nvPr/>
        </p:nvSpPr>
        <p:spPr>
          <a:xfrm>
            <a:off x="9946076" y="10228261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4" name="Google Shape;170;p8" descr="Jigsaw, Puzzle, Piece, Game, Concept, Solution">
            <a:extLst>
              <a:ext uri="{FF2B5EF4-FFF2-40B4-BE49-F238E27FC236}">
                <a16:creationId xmlns:a16="http://schemas.microsoft.com/office/drawing/2014/main" id="{6399C685-F98E-4167-BD8F-9CF016F99D8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63739" y="1006932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CustomShape 3">
            <a:extLst>
              <a:ext uri="{FF2B5EF4-FFF2-40B4-BE49-F238E27FC236}">
                <a16:creationId xmlns:a16="http://schemas.microsoft.com/office/drawing/2014/main" id="{864F95A1-7684-43D0-BE58-527D024CEE39}"/>
              </a:ext>
            </a:extLst>
          </p:cNvPr>
          <p:cNvSpPr/>
          <p:nvPr/>
        </p:nvSpPr>
        <p:spPr>
          <a:xfrm>
            <a:off x="507390" y="10487832"/>
            <a:ext cx="7073554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‘some’, use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Title 1">
            <a:extLst>
              <a:ext uri="{FF2B5EF4-FFF2-40B4-BE49-F238E27FC236}">
                <a16:creationId xmlns:a16="http://schemas.microsoft.com/office/drawing/2014/main" id="{4D943492-71AB-4D8A-919B-CDB8023C47A9}"/>
              </a:ext>
            </a:extLst>
          </p:cNvPr>
          <p:cNvSpPr txBox="1">
            <a:spLocks/>
          </p:cNvSpPr>
          <p:nvPr/>
        </p:nvSpPr>
        <p:spPr>
          <a:xfrm>
            <a:off x="526587" y="10073111"/>
            <a:ext cx="437262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des | some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FD069238-7C6B-422F-AFDB-04A8D75317E5}"/>
              </a:ext>
            </a:extLst>
          </p:cNvPr>
          <p:cNvSpPr/>
          <p:nvPr/>
        </p:nvSpPr>
        <p:spPr>
          <a:xfrm>
            <a:off x="612221" y="10964077"/>
            <a:ext cx="2482699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3" name="Google Shape;433;p6">
            <a:extLst>
              <a:ext uri="{FF2B5EF4-FFF2-40B4-BE49-F238E27FC236}">
                <a16:creationId xmlns:a16="http://schemas.microsoft.com/office/drawing/2014/main" id="{BA09E09C-6D0D-4C64-AF4C-82F1CF0A0D65}"/>
              </a:ext>
            </a:extLst>
          </p:cNvPr>
          <p:cNvSpPr txBox="1"/>
          <p:nvPr/>
        </p:nvSpPr>
        <p:spPr>
          <a:xfrm>
            <a:off x="3151150" y="1095399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C14C508-D2D8-4C8F-A3CF-A6B80E3601BF}"/>
              </a:ext>
            </a:extLst>
          </p:cNvPr>
          <p:cNvSpPr txBox="1"/>
          <p:nvPr/>
        </p:nvSpPr>
        <p:spPr>
          <a:xfrm>
            <a:off x="564671" y="10938568"/>
            <a:ext cx="253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des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livres.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378E1941-92D1-46AD-B479-4BC1C0F6E2B9}"/>
              </a:ext>
            </a:extLst>
          </p:cNvPr>
          <p:cNvSpPr/>
          <p:nvPr/>
        </p:nvSpPr>
        <p:spPr>
          <a:xfrm>
            <a:off x="624408" y="11526235"/>
            <a:ext cx="4394742" cy="44623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DE27EE0-C25A-46C9-A741-98FF9E8DEFDD}"/>
              </a:ext>
            </a:extLst>
          </p:cNvPr>
          <p:cNvSpPr/>
          <p:nvPr/>
        </p:nvSpPr>
        <p:spPr>
          <a:xfrm>
            <a:off x="5389807" y="11482171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(all) have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computers.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7" name="Google Shape;433;p6">
            <a:extLst>
              <a:ext uri="{FF2B5EF4-FFF2-40B4-BE49-F238E27FC236}">
                <a16:creationId xmlns:a16="http://schemas.microsoft.com/office/drawing/2014/main" id="{F710DC6A-C48E-4EAF-BFD5-615DA66D259E}"/>
              </a:ext>
            </a:extLst>
          </p:cNvPr>
          <p:cNvSpPr txBox="1"/>
          <p:nvPr/>
        </p:nvSpPr>
        <p:spPr>
          <a:xfrm>
            <a:off x="5045877" y="1149760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D52269F6-DBEC-40D3-884A-A94453EAF91B}"/>
              </a:ext>
            </a:extLst>
          </p:cNvPr>
          <p:cNvSpPr/>
          <p:nvPr/>
        </p:nvSpPr>
        <p:spPr>
          <a:xfrm>
            <a:off x="6589013" y="10069326"/>
            <a:ext cx="2989449" cy="1299597"/>
          </a:xfrm>
          <a:prstGeom prst="wedgeRoundRectCallout">
            <a:avLst>
              <a:gd name="adj1" fmla="val -52975"/>
              <a:gd name="adj2" fmla="val 60961"/>
              <a:gd name="adj3" fmla="val 16667"/>
            </a:avLst>
          </a:prstGeom>
          <a:solidFill>
            <a:srgbClr val="FFFBF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pronounce the ‘s’ when </a:t>
            </a:r>
            <a:r>
              <a:rPr kumimoji="0" lang="en-GB" sz="2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followed by a vowel: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E5102061-7E8B-4720-B9AF-BD9659E8E1AD}"/>
              </a:ext>
            </a:extLst>
          </p:cNvPr>
          <p:cNvSpPr txBox="1"/>
          <p:nvPr/>
        </p:nvSpPr>
        <p:spPr>
          <a:xfrm>
            <a:off x="-116153" y="11482171"/>
            <a:ext cx="557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201" name="Graphic 200" descr="Line arrow Rotate left">
            <a:extLst>
              <a:ext uri="{FF2B5EF4-FFF2-40B4-BE49-F238E27FC236}">
                <a16:creationId xmlns:a16="http://schemas.microsoft.com/office/drawing/2014/main" id="{5DFA884B-1C22-4FEA-827D-5DD737A4E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147929">
            <a:off x="2604975" y="11741252"/>
            <a:ext cx="537703" cy="379520"/>
          </a:xfrm>
          <a:prstGeom prst="rect">
            <a:avLst/>
          </a:prstGeom>
        </p:spPr>
      </p:pic>
      <p:pic>
        <p:nvPicPr>
          <p:cNvPr id="202" name="Graphic 201" descr="Line arrow Rotate left">
            <a:extLst>
              <a:ext uri="{FF2B5EF4-FFF2-40B4-BE49-F238E27FC236}">
                <a16:creationId xmlns:a16="http://schemas.microsoft.com/office/drawing/2014/main" id="{CFE3FB13-8A96-4158-87A4-1218AA6B4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147929">
            <a:off x="1202081" y="11798140"/>
            <a:ext cx="537703" cy="379520"/>
          </a:xfrm>
          <a:prstGeom prst="rect">
            <a:avLst/>
          </a:prstGeom>
        </p:spPr>
      </p:pic>
      <p:sp>
        <p:nvSpPr>
          <p:cNvPr id="182" name="Rectangle 181">
            <a:extLst>
              <a:ext uri="{FF2B5EF4-FFF2-40B4-BE49-F238E27FC236}">
                <a16:creationId xmlns:a16="http://schemas.microsoft.com/office/drawing/2014/main" id="{5E486619-D121-413B-8AE2-F23DAB5DBAE9}"/>
              </a:ext>
            </a:extLst>
          </p:cNvPr>
          <p:cNvSpPr/>
          <p:nvPr/>
        </p:nvSpPr>
        <p:spPr>
          <a:xfrm>
            <a:off x="3495080" y="10938568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has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books.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03899E99-712B-4F73-9248-B09F69A1269B}"/>
              </a:ext>
            </a:extLst>
          </p:cNvPr>
          <p:cNvGrpSpPr/>
          <p:nvPr/>
        </p:nvGrpSpPr>
        <p:grpSpPr>
          <a:xfrm>
            <a:off x="186209" y="12292807"/>
            <a:ext cx="2161593" cy="852090"/>
            <a:chOff x="-3202503" y="7519765"/>
            <a:chExt cx="2161593" cy="852090"/>
          </a:xfrm>
        </p:grpSpPr>
        <p:sp>
          <p:nvSpPr>
            <p:cNvPr id="204" name="Title 1">
              <a:extLst>
                <a:ext uri="{FF2B5EF4-FFF2-40B4-BE49-F238E27FC236}">
                  <a16:creationId xmlns:a16="http://schemas.microsoft.com/office/drawing/2014/main" id="{B277E7E4-AB21-4675-81EA-B90A1416DD0D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05" name="Picture 20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2E000C56-777F-4A0C-AFC2-A3CB32D1C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06" name="TextBox 205">
            <a:extLst>
              <a:ext uri="{FF2B5EF4-FFF2-40B4-BE49-F238E27FC236}">
                <a16:creationId xmlns:a16="http://schemas.microsoft.com/office/drawing/2014/main" id="{1B44843C-DE43-496C-A72C-009EDBE97A24}"/>
              </a:ext>
            </a:extLst>
          </p:cNvPr>
          <p:cNvSpPr txBox="1"/>
          <p:nvPr/>
        </p:nvSpPr>
        <p:spPr>
          <a:xfrm>
            <a:off x="2317801" y="12467343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CustomShape 3">
            <a:extLst>
              <a:ext uri="{FF2B5EF4-FFF2-40B4-BE49-F238E27FC236}">
                <a16:creationId xmlns:a16="http://schemas.microsoft.com/office/drawing/2014/main" id="{9F9ED63D-BF89-4346-9D9C-E264C31D650E}"/>
              </a:ext>
            </a:extLst>
          </p:cNvPr>
          <p:cNvSpPr/>
          <p:nvPr/>
        </p:nvSpPr>
        <p:spPr>
          <a:xfrm>
            <a:off x="1336850" y="13070459"/>
            <a:ext cx="7263277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Start the sentences in French. </a:t>
            </a:r>
          </a:p>
        </p:txBody>
      </p:sp>
      <p:sp>
        <p:nvSpPr>
          <p:cNvPr id="208" name="CustomShape 3">
            <a:extLst>
              <a:ext uri="{FF2B5EF4-FFF2-40B4-BE49-F238E27FC236}">
                <a16:creationId xmlns:a16="http://schemas.microsoft.com/office/drawing/2014/main" id="{CEB26B79-2A6C-4E57-BB81-08EBB77A4E09}"/>
              </a:ext>
            </a:extLst>
          </p:cNvPr>
          <p:cNvSpPr/>
          <p:nvPr/>
        </p:nvSpPr>
        <p:spPr>
          <a:xfrm>
            <a:off x="5389807" y="12885611"/>
            <a:ext cx="6123758" cy="660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Finish your partner’s sentences.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9" name="Table 208">
            <a:extLst>
              <a:ext uri="{FF2B5EF4-FFF2-40B4-BE49-F238E27FC236}">
                <a16:creationId xmlns:a16="http://schemas.microsoft.com/office/drawing/2014/main" id="{4111130E-09CE-4A43-8D8D-7DE81D7E4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141907"/>
              </p:ext>
            </p:extLst>
          </p:nvPr>
        </p:nvGraphicFramePr>
        <p:xfrm>
          <a:off x="417869" y="13789148"/>
          <a:ext cx="4824691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7473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We wish…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473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We watch…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327473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You (all) sing…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327473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You (all) make…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196233"/>
                  </a:ext>
                </a:extLst>
              </a:tr>
              <a:tr h="327473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We eat…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215453"/>
                  </a:ext>
                </a:extLst>
              </a:tr>
              <a:tr h="327473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6. We exchange…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902516"/>
                  </a:ext>
                </a:extLst>
              </a:tr>
            </a:tbl>
          </a:graphicData>
        </a:graphic>
      </p:graphicFrame>
      <p:graphicFrame>
        <p:nvGraphicFramePr>
          <p:cNvPr id="211" name="Table 210">
            <a:extLst>
              <a:ext uri="{FF2B5EF4-FFF2-40B4-BE49-F238E27FC236}">
                <a16:creationId xmlns:a16="http://schemas.microsoft.com/office/drawing/2014/main" id="{0949CBF7-B263-4852-B2AC-C9830BA8F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028204"/>
              </p:ext>
            </p:extLst>
          </p:nvPr>
        </p:nvGraphicFramePr>
        <p:xfrm>
          <a:off x="5344529" y="13518372"/>
          <a:ext cx="6547058" cy="26420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3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545">
                  <a:extLst>
                    <a:ext uri="{9D8B030D-6E8A-4147-A177-3AD203B41FA5}">
                      <a16:colId xmlns:a16="http://schemas.microsoft.com/office/drawing/2014/main" val="1354244849"/>
                    </a:ext>
                  </a:extLst>
                </a:gridCol>
              </a:tblGrid>
              <a:tr h="44033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Tonton Noёl.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Père Noёl.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dans la maison.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dans le jardin.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activités.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chansons.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Noёl chez vous.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Noёl dans le jardin.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714323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cadeaux.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cartes.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350484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heureux. 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curieux.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116853"/>
                  </a:ext>
                </a:extLst>
              </a:tr>
            </a:tbl>
          </a:graphicData>
        </a:graphic>
      </p:graphicFrame>
      <p:sp>
        <p:nvSpPr>
          <p:cNvPr id="221" name="TextBox 220">
            <a:extLst>
              <a:ext uri="{FF2B5EF4-FFF2-40B4-BE49-F238E27FC236}">
                <a16:creationId xmlns:a16="http://schemas.microsoft.com/office/drawing/2014/main" id="{8FD4A83A-E787-463A-A6F6-0C14F2C28DD1}"/>
              </a:ext>
            </a:extLst>
          </p:cNvPr>
          <p:cNvSpPr txBox="1"/>
          <p:nvPr/>
        </p:nvSpPr>
        <p:spPr>
          <a:xfrm>
            <a:off x="300414" y="13384157"/>
            <a:ext cx="5044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the ending in English.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897517" y="15535646"/>
            <a:ext cx="912053" cy="651262"/>
            <a:chOff x="10804163" y="15567396"/>
            <a:chExt cx="912053" cy="651262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21692" y="15644818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390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E75FC73-3D16-480A-AC9F-5EB48DB6AE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7590" y="7001451"/>
            <a:ext cx="1234410" cy="112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2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14E816-879C-4D2D-9D0D-594FD1D026E9}"/>
              </a:ext>
            </a:extLst>
          </p:cNvPr>
          <p:cNvSpPr txBox="1"/>
          <p:nvPr/>
        </p:nvSpPr>
        <p:spPr>
          <a:xfrm>
            <a:off x="2366341" y="7066108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3" name="Table 4">
            <a:extLst>
              <a:ext uri="{FF2B5EF4-FFF2-40B4-BE49-F238E27FC236}">
                <a16:creationId xmlns:a16="http://schemas.microsoft.com/office/drawing/2014/main" id="{041BF6F8-CC7E-475C-A47D-F0B59CA3E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084762"/>
              </p:ext>
            </p:extLst>
          </p:nvPr>
        </p:nvGraphicFramePr>
        <p:xfrm>
          <a:off x="682487" y="7670000"/>
          <a:ext cx="10681115" cy="7909104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12987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brave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serious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12987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lot of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bad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12987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wish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firework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road,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exchange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make, create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44" name="Picture 43">
            <a:extLst>
              <a:ext uri="{FF2B5EF4-FFF2-40B4-BE49-F238E27FC236}">
                <a16:creationId xmlns:a16="http://schemas.microsoft.com/office/drawing/2014/main" id="{5F92983B-3324-4EE1-9BE3-1DE771877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40" y="10428859"/>
            <a:ext cx="1186070" cy="108036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45B7832D-B6C1-46CF-AE0C-0821A4F3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" y="8224111"/>
            <a:ext cx="1186070" cy="11860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5F46148-955C-43C0-B72B-90446BE7E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93" y="13194690"/>
            <a:ext cx="1162417" cy="1101237"/>
          </a:xfrm>
          <a:prstGeom prst="rect">
            <a:avLst/>
          </a:prstGeom>
        </p:spPr>
      </p:pic>
      <p:sp>
        <p:nvSpPr>
          <p:cNvPr id="47" name="CustomShape 3">
            <a:extLst>
              <a:ext uri="{FF2B5EF4-FFF2-40B4-BE49-F238E27FC236}">
                <a16:creationId xmlns:a16="http://schemas.microsoft.com/office/drawing/2014/main" id="{1B3233A9-55BD-418F-A51E-AEAB6F69AF39}"/>
              </a:ext>
            </a:extLst>
          </p:cNvPr>
          <p:cNvSpPr/>
          <p:nvPr/>
        </p:nvSpPr>
        <p:spPr>
          <a:xfrm>
            <a:off x="1382024" y="2450442"/>
            <a:ext cx="989505" cy="660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[we]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ustomShape 3">
            <a:extLst>
              <a:ext uri="{FF2B5EF4-FFF2-40B4-BE49-F238E27FC236}">
                <a16:creationId xmlns:a16="http://schemas.microsoft.com/office/drawing/2014/main" id="{B6EF341E-2700-4531-B2B5-0A858AAE5B58}"/>
              </a:ext>
            </a:extLst>
          </p:cNvPr>
          <p:cNvSpPr/>
          <p:nvPr/>
        </p:nvSpPr>
        <p:spPr>
          <a:xfrm>
            <a:off x="4215571" y="2457474"/>
            <a:ext cx="1695721" cy="660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[you all]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CustomShape 3">
            <a:extLst>
              <a:ext uri="{FF2B5EF4-FFF2-40B4-BE49-F238E27FC236}">
                <a16:creationId xmlns:a16="http://schemas.microsoft.com/office/drawing/2014/main" id="{6A2B74B2-68A5-4A48-B91B-63D146C65881}"/>
              </a:ext>
            </a:extLst>
          </p:cNvPr>
          <p:cNvSpPr/>
          <p:nvPr/>
        </p:nvSpPr>
        <p:spPr>
          <a:xfrm>
            <a:off x="6998647" y="2179521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FA672BF-54F9-4456-8344-1666C687B9BE}"/>
              </a:ext>
            </a:extLst>
          </p:cNvPr>
          <p:cNvGrpSpPr/>
          <p:nvPr/>
        </p:nvGrpSpPr>
        <p:grpSpPr>
          <a:xfrm>
            <a:off x="176196" y="1220384"/>
            <a:ext cx="2161593" cy="852090"/>
            <a:chOff x="-3202503" y="7519765"/>
            <a:chExt cx="2161593" cy="852090"/>
          </a:xfrm>
        </p:grpSpPr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E479F9ED-8B8B-4195-A827-F7AE7F71F9C2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2" name="Picture 51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6B1C4A63-757D-4709-9B48-CAAD2365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CE055A7-9738-41D7-9567-F217EE8FF5EA}"/>
              </a:ext>
            </a:extLst>
          </p:cNvPr>
          <p:cNvSpPr txBox="1"/>
          <p:nvPr/>
        </p:nvSpPr>
        <p:spPr>
          <a:xfrm>
            <a:off x="2307788" y="1394920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turn to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CustomShape 3">
            <a:extLst>
              <a:ext uri="{FF2B5EF4-FFF2-40B4-BE49-F238E27FC236}">
                <a16:creationId xmlns:a16="http://schemas.microsoft.com/office/drawing/2014/main" id="{32FD27EE-7B57-46CD-8310-CA3EBC0E7906}"/>
              </a:ext>
            </a:extLst>
          </p:cNvPr>
          <p:cNvSpPr/>
          <p:nvPr/>
        </p:nvSpPr>
        <p:spPr>
          <a:xfrm>
            <a:off x="8059146" y="2165648"/>
            <a:ext cx="388164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Start the sentences in French. </a:t>
            </a:r>
          </a:p>
        </p:txBody>
      </p:sp>
      <p:sp>
        <p:nvSpPr>
          <p:cNvPr id="55" name="CustomShape 3">
            <a:extLst>
              <a:ext uri="{FF2B5EF4-FFF2-40B4-BE49-F238E27FC236}">
                <a16:creationId xmlns:a16="http://schemas.microsoft.com/office/drawing/2014/main" id="{F061410D-B20F-4B13-97F8-CBB8B9BE81BD}"/>
              </a:ext>
            </a:extLst>
          </p:cNvPr>
          <p:cNvSpPr/>
          <p:nvPr/>
        </p:nvSpPr>
        <p:spPr>
          <a:xfrm>
            <a:off x="146977" y="2173858"/>
            <a:ext cx="6123758" cy="660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1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Finish your partner’s sentences.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1657BA32-5487-44F7-835F-57C555F9F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089240"/>
              </p:ext>
            </p:extLst>
          </p:nvPr>
        </p:nvGraphicFramePr>
        <p:xfrm>
          <a:off x="7116102" y="2955306"/>
          <a:ext cx="4824691" cy="3404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7384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You (all) have…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384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You (all) dance…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567384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We prepare…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567384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You (all) celebrate…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196233"/>
                  </a:ext>
                </a:extLst>
              </a:tr>
              <a:tr h="567384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We exchange…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215453"/>
                  </a:ext>
                </a:extLst>
              </a:tr>
              <a:tr h="567384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6. You (all) are…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902516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58EB4BEB-E45A-40CA-92C0-AAF3CBF94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366054"/>
              </p:ext>
            </p:extLst>
          </p:nvPr>
        </p:nvGraphicFramePr>
        <p:xfrm>
          <a:off x="210700" y="2806618"/>
          <a:ext cx="6547058" cy="3552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3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545">
                  <a:extLst>
                    <a:ext uri="{9D8B030D-6E8A-4147-A177-3AD203B41FA5}">
                      <a16:colId xmlns:a16="http://schemas.microsoft.com/office/drawing/2014/main" val="1354244849"/>
                    </a:ext>
                  </a:extLst>
                </a:gridCol>
              </a:tblGrid>
              <a:tr h="75665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«Joyeux Noёl » </a:t>
                      </a:r>
                      <a:b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</a:b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à tout le monde.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«Joyeux Noёl » </a:t>
                      </a:r>
                      <a:b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</a:b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à Maman et Papa.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67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feux d’artifice.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films.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877587"/>
                  </a:ext>
                </a:extLst>
              </a:tr>
              <a:tr h="75665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chansons de Noёl.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chansons dans la rue.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199218"/>
                  </a:ext>
                </a:extLst>
              </a:tr>
              <a:tr h="75665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fanaux.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décorations en papier.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714323"/>
                  </a:ext>
                </a:extLst>
              </a:tr>
              <a:tr h="42767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une salade de fruits.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un grand gâteau.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350484"/>
                  </a:ext>
                </a:extLst>
              </a:tr>
              <a:tr h="42767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cadeaux. 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… des cartes.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116853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DE30EA56-2F28-443A-A375-258FC03B52CE}"/>
              </a:ext>
            </a:extLst>
          </p:cNvPr>
          <p:cNvSpPr txBox="1"/>
          <p:nvPr/>
        </p:nvSpPr>
        <p:spPr>
          <a:xfrm>
            <a:off x="6998647" y="2532252"/>
            <a:ext cx="5044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the ending in English.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943152" y="15345207"/>
            <a:ext cx="912053" cy="651262"/>
            <a:chOff x="10804163" y="15567396"/>
            <a:chExt cx="912053" cy="651262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21692" y="15644818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EF7F113-CA09-4EBE-A61B-338E40C8DB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907" y="6957667"/>
            <a:ext cx="2048434" cy="847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F5C4C0-232C-40E1-A6F2-2797364182B7}"/>
              </a:ext>
            </a:extLst>
          </p:cNvPr>
          <p:cNvSpPr txBox="1"/>
          <p:nvPr/>
        </p:nvSpPr>
        <p:spPr>
          <a:xfrm>
            <a:off x="1126863" y="949055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AEE937-CDFC-4EC6-8C1D-B4CD561F053B}"/>
              </a:ext>
            </a:extLst>
          </p:cNvPr>
          <p:cNvSpPr txBox="1"/>
          <p:nvPr/>
        </p:nvSpPr>
        <p:spPr>
          <a:xfrm>
            <a:off x="1042363" y="11539119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66515C-3F7C-4FB5-8487-B0698B59813B}"/>
              </a:ext>
            </a:extLst>
          </p:cNvPr>
          <p:cNvSpPr txBox="1"/>
          <p:nvPr/>
        </p:nvSpPr>
        <p:spPr>
          <a:xfrm>
            <a:off x="1064508" y="1440340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</p:spTree>
    <p:extLst>
      <p:ext uri="{BB962C8B-B14F-4D97-AF65-F5344CB8AC3E}">
        <p14:creationId xmlns:p14="http://schemas.microsoft.com/office/powerpoint/2010/main" val="3207176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12062</TotalTime>
  <Words>10196</Words>
  <Application>Microsoft Office PowerPoint</Application>
  <PresentationFormat>Custom</PresentationFormat>
  <Paragraphs>2328</Paragraphs>
  <Slides>45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Ink Free</vt:lpstr>
      <vt:lpstr>Modern Love</vt:lpstr>
      <vt:lpstr>Quattrocento Sans</vt:lpstr>
      <vt:lpstr>Segoe Print</vt:lpstr>
      <vt:lpstr>Office Theme</vt:lpstr>
      <vt:lpstr>Français</vt:lpstr>
      <vt:lpstr>Contents</vt:lpstr>
      <vt:lpstr>Phonics</vt:lpstr>
      <vt:lpstr>Phonics</vt:lpstr>
      <vt:lpstr>Term overview</vt:lpstr>
      <vt:lpstr>Term 1 week 1</vt:lpstr>
      <vt:lpstr>Term 1 week 1</vt:lpstr>
      <vt:lpstr>Term 1 week 1</vt:lpstr>
      <vt:lpstr>Term 1 week 1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480</cp:revision>
  <dcterms:created xsi:type="dcterms:W3CDTF">2023-06-13T09:43:12Z</dcterms:created>
  <dcterms:modified xsi:type="dcterms:W3CDTF">2024-01-06T14:49:12Z</dcterms:modified>
</cp:coreProperties>
</file>