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3DD58-C79F-48F9-B2EB-5DF05CCC3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97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541BD-7F18-49C7-B928-6D9BD5FB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E61E-071A-4268-9744-DCDF2EBE74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4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E61D-C2B0-477B-BE53-06A32DD42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5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C075A-29B8-4B93-9612-D598FE4ACF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0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C8DC6-6C6A-4644-B7E0-76823C4282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6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6966-6BDE-4399-9A0E-285BEC256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708B8-44FD-416B-A362-E123851DC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5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91A5-27D7-4A1C-A331-DAE5E96ECB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B34A-BFCE-4842-BD3A-0CE601D5E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4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9F312-F916-4661-8314-B7C6472FA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6323BF-3AFB-49B1-B0A4-8C883BC153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250825" y="188913"/>
            <a:ext cx="8713788" cy="6480175"/>
          </a:xfrm>
          <a:prstGeom prst="flowChartAlternate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62" name="Group 114"/>
          <p:cNvGraphicFramePr>
            <a:graphicFrameLocks noGrp="1"/>
          </p:cNvGraphicFramePr>
          <p:nvPr/>
        </p:nvGraphicFramePr>
        <p:xfrm>
          <a:off x="107950" y="2565400"/>
          <a:ext cx="3768725" cy="4225924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6575"/>
                <a:gridCol w="538163"/>
                <a:gridCol w="539750"/>
                <a:gridCol w="538162"/>
              </a:tblGrid>
              <a:tr h="476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letra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94" name="WordArt 77"/>
          <p:cNvSpPr>
            <a:spLocks noChangeArrowheads="1" noChangeShapeType="1" noTextEdit="1"/>
          </p:cNvSpPr>
          <p:nvPr/>
        </p:nvSpPr>
        <p:spPr bwMode="auto">
          <a:xfrm>
            <a:off x="708025" y="2651125"/>
            <a:ext cx="430213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M</a:t>
            </a: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36588" y="2579688"/>
            <a:ext cx="574675" cy="431800"/>
          </a:xfrm>
          <a:prstGeom prst="rect">
            <a:avLst/>
          </a:prstGeom>
          <a:solidFill>
            <a:srgbClr val="66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WordArt 79"/>
          <p:cNvSpPr>
            <a:spLocks noChangeArrowheads="1" noChangeShapeType="1" noTextEdit="1"/>
          </p:cNvSpPr>
          <p:nvPr/>
        </p:nvSpPr>
        <p:spPr bwMode="auto">
          <a:xfrm>
            <a:off x="1262063" y="2613025"/>
            <a:ext cx="382587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 Black"/>
              </a:rPr>
              <a:t>S</a:t>
            </a:r>
          </a:p>
        </p:txBody>
      </p:sp>
      <p:sp>
        <p:nvSpPr>
          <p:cNvPr id="1097" name="WordArt 80"/>
          <p:cNvSpPr>
            <a:spLocks noChangeArrowheads="1" noChangeShapeType="1" noTextEdit="1"/>
          </p:cNvSpPr>
          <p:nvPr/>
        </p:nvSpPr>
        <p:spPr bwMode="auto">
          <a:xfrm>
            <a:off x="1787525" y="2613025"/>
            <a:ext cx="382588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</a:t>
            </a:r>
          </a:p>
        </p:txBody>
      </p:sp>
      <p:sp>
        <p:nvSpPr>
          <p:cNvPr id="1098" name="WordArt 81"/>
          <p:cNvSpPr>
            <a:spLocks noChangeArrowheads="1" noChangeShapeType="1" noTextEdit="1"/>
          </p:cNvSpPr>
          <p:nvPr/>
        </p:nvSpPr>
        <p:spPr bwMode="auto">
          <a:xfrm>
            <a:off x="2868613" y="2613025"/>
            <a:ext cx="382587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P</a:t>
            </a:r>
          </a:p>
        </p:txBody>
      </p:sp>
      <p:sp>
        <p:nvSpPr>
          <p:cNvPr id="1099" name="WordArt 82"/>
          <p:cNvSpPr>
            <a:spLocks noChangeArrowheads="1" noChangeShapeType="1" noTextEdit="1"/>
          </p:cNvSpPr>
          <p:nvPr/>
        </p:nvSpPr>
        <p:spPr bwMode="auto">
          <a:xfrm>
            <a:off x="2363788" y="2613025"/>
            <a:ext cx="382587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 Black"/>
              </a:rPr>
              <a:t>R</a:t>
            </a:r>
          </a:p>
        </p:txBody>
      </p:sp>
      <p:sp>
        <p:nvSpPr>
          <p:cNvPr id="1100" name="WordArt 83"/>
          <p:cNvSpPr>
            <a:spLocks noChangeArrowheads="1" noChangeShapeType="1" noTextEdit="1"/>
          </p:cNvSpPr>
          <p:nvPr/>
        </p:nvSpPr>
        <p:spPr bwMode="auto">
          <a:xfrm>
            <a:off x="3421063" y="2613025"/>
            <a:ext cx="382587" cy="39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 Black"/>
              </a:rPr>
              <a:t>C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211263" y="2579688"/>
            <a:ext cx="50482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1716088" y="2579688"/>
            <a:ext cx="576262" cy="431800"/>
          </a:xfrm>
          <a:prstGeom prst="rect">
            <a:avLst/>
          </a:prstGeom>
          <a:solidFill>
            <a:srgbClr val="66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2293938" y="2579688"/>
            <a:ext cx="57467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2797175" y="2579688"/>
            <a:ext cx="574675" cy="431800"/>
          </a:xfrm>
          <a:prstGeom prst="rect">
            <a:avLst/>
          </a:prstGeom>
          <a:solidFill>
            <a:srgbClr val="66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3357563" y="2571750"/>
            <a:ext cx="57467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" name="AutoShape 89"/>
          <p:cNvSpPr>
            <a:spLocks noChangeArrowheads="1"/>
          </p:cNvSpPr>
          <p:nvPr/>
        </p:nvSpPr>
        <p:spPr bwMode="auto">
          <a:xfrm>
            <a:off x="755650" y="549275"/>
            <a:ext cx="2520950" cy="1871663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La ropa y los colores</a:t>
            </a:r>
            <a:endParaRPr lang="en-US" sz="2000">
              <a:cs typeface="Arial" charset="0"/>
            </a:endParaRPr>
          </a:p>
          <a:p>
            <a:pPr algn="ctr"/>
            <a:endParaRPr lang="en-US" sz="2000">
              <a:cs typeface="Arial" charset="0"/>
            </a:endParaRPr>
          </a:p>
          <a:p>
            <a:pPr algn="ctr"/>
            <a:endParaRPr lang="en-US" sz="2000">
              <a:cs typeface="Arial" charset="0"/>
            </a:endParaRPr>
          </a:p>
        </p:txBody>
      </p:sp>
      <p:sp>
        <p:nvSpPr>
          <p:cNvPr id="1107" name="AutoShape 90"/>
          <p:cNvSpPr>
            <a:spLocks noChangeArrowheads="1"/>
          </p:cNvSpPr>
          <p:nvPr/>
        </p:nvSpPr>
        <p:spPr bwMode="auto">
          <a:xfrm>
            <a:off x="3563938" y="333375"/>
            <a:ext cx="2520950" cy="1871663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2000" dirty="0" smtClean="0"/>
              <a:t>El </a:t>
            </a:r>
            <a:r>
              <a:rPr lang="en-GB" sz="2000" dirty="0" err="1" smtClean="0"/>
              <a:t>mundo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de </a:t>
            </a:r>
            <a:r>
              <a:rPr lang="en-GB" sz="2000" dirty="0" err="1" smtClean="0"/>
              <a:t>trabajo</a:t>
            </a:r>
            <a:endParaRPr lang="en-US" sz="2000" dirty="0">
              <a:cs typeface="Arial" charset="0"/>
            </a:endParaRPr>
          </a:p>
          <a:p>
            <a:pPr algn="ctr"/>
            <a:endParaRPr lang="en-US" sz="2000" dirty="0">
              <a:cs typeface="Arial" charset="0"/>
            </a:endParaRPr>
          </a:p>
          <a:p>
            <a:pPr algn="ctr"/>
            <a:endParaRPr lang="en-US" sz="2000" dirty="0">
              <a:cs typeface="Arial" charset="0"/>
            </a:endParaRPr>
          </a:p>
        </p:txBody>
      </p:sp>
      <p:sp>
        <p:nvSpPr>
          <p:cNvPr id="1108" name="AutoShape 91"/>
          <p:cNvSpPr>
            <a:spLocks noChangeArrowheads="1"/>
          </p:cNvSpPr>
          <p:nvPr/>
        </p:nvSpPr>
        <p:spPr bwMode="auto">
          <a:xfrm>
            <a:off x="6299200" y="836613"/>
            <a:ext cx="2520950" cy="1871662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2000" dirty="0"/>
              <a:t>La </a:t>
            </a:r>
            <a:r>
              <a:rPr lang="en-GB" sz="2000" dirty="0" err="1" smtClean="0"/>
              <a:t>rutina</a:t>
            </a:r>
            <a:r>
              <a:rPr lang="en-GB" sz="2000" dirty="0" smtClean="0"/>
              <a:t>, </a:t>
            </a:r>
            <a:br>
              <a:rPr lang="en-GB" sz="2000" dirty="0" smtClean="0"/>
            </a:br>
            <a:r>
              <a:rPr lang="en-GB" sz="2000" dirty="0" smtClean="0"/>
              <a:t>los </a:t>
            </a:r>
            <a:r>
              <a:rPr lang="en-GB" sz="2000" dirty="0" err="1" smtClean="0"/>
              <a:t>días</a:t>
            </a:r>
            <a:r>
              <a:rPr lang="en-GB" sz="2000" dirty="0" smtClean="0"/>
              <a:t>, </a:t>
            </a:r>
            <a:r>
              <a:rPr lang="en-GB" sz="2000" dirty="0" err="1" smtClean="0"/>
              <a:t>las</a:t>
            </a:r>
            <a:r>
              <a:rPr lang="en-GB" sz="2000" dirty="0" smtClean="0"/>
              <a:t> </a:t>
            </a:r>
            <a:r>
              <a:rPr lang="en-GB" sz="2000" dirty="0" err="1" smtClean="0"/>
              <a:t>fechas</a:t>
            </a:r>
            <a:endParaRPr lang="en-US" sz="2000" dirty="0">
              <a:cs typeface="Arial" charset="0"/>
            </a:endParaRPr>
          </a:p>
        </p:txBody>
      </p:sp>
      <p:sp>
        <p:nvSpPr>
          <p:cNvPr id="1109" name="AutoShape 92"/>
          <p:cNvSpPr>
            <a:spLocks noChangeArrowheads="1"/>
          </p:cNvSpPr>
          <p:nvPr/>
        </p:nvSpPr>
        <p:spPr bwMode="auto">
          <a:xfrm>
            <a:off x="6299200" y="2997200"/>
            <a:ext cx="2520950" cy="1871663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Los deportes y</a:t>
            </a:r>
            <a:br>
              <a:rPr lang="en-GB" sz="2000"/>
            </a:br>
            <a:r>
              <a:rPr lang="en-GB" sz="2000"/>
              <a:t>los pasatiempos</a:t>
            </a:r>
            <a:endParaRPr lang="en-US" sz="2000">
              <a:cs typeface="Arial" charset="0"/>
            </a:endParaRPr>
          </a:p>
          <a:p>
            <a:pPr algn="ctr"/>
            <a:endParaRPr lang="en-US" sz="2000">
              <a:cs typeface="Arial" charset="0"/>
            </a:endParaRPr>
          </a:p>
        </p:txBody>
      </p:sp>
      <p:sp>
        <p:nvSpPr>
          <p:cNvPr id="1110" name="AutoShape 93"/>
          <p:cNvSpPr>
            <a:spLocks noChangeArrowheads="1"/>
          </p:cNvSpPr>
          <p:nvPr/>
        </p:nvSpPr>
        <p:spPr bwMode="auto">
          <a:xfrm>
            <a:off x="4138613" y="4510088"/>
            <a:ext cx="2520950" cy="1871662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2000"/>
              <a:t>La gente y los </a:t>
            </a:r>
            <a:br>
              <a:rPr lang="en-GB" sz="2000"/>
            </a:br>
            <a:r>
              <a:rPr lang="en-GB" sz="2000"/>
              <a:t>animales</a:t>
            </a:r>
            <a:endParaRPr lang="en-US" sz="2000">
              <a:cs typeface="Arial" charset="0"/>
            </a:endParaRPr>
          </a:p>
          <a:p>
            <a:pPr algn="ctr"/>
            <a:endParaRPr lang="en-US" sz="2000">
              <a:cs typeface="Arial" charset="0"/>
            </a:endParaRPr>
          </a:p>
        </p:txBody>
      </p:sp>
      <p:sp>
        <p:nvSpPr>
          <p:cNvPr id="1111" name="AutoShape 94"/>
          <p:cNvSpPr>
            <a:spLocks noChangeArrowheads="1"/>
          </p:cNvSpPr>
          <p:nvPr/>
        </p:nvSpPr>
        <p:spPr bwMode="auto">
          <a:xfrm>
            <a:off x="4140200" y="2349500"/>
            <a:ext cx="1944688" cy="19446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" name="WordArt 95"/>
          <p:cNvSpPr>
            <a:spLocks noChangeArrowheads="1" noChangeShapeType="1" noTextEdit="1"/>
          </p:cNvSpPr>
          <p:nvPr/>
        </p:nvSpPr>
        <p:spPr bwMode="auto">
          <a:xfrm>
            <a:off x="4357688" y="3000375"/>
            <a:ext cx="1584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Arial Black"/>
              </a:rPr>
              <a:t>¿Qué letra?</a:t>
            </a:r>
          </a:p>
        </p:txBody>
      </p:sp>
      <p:pic>
        <p:nvPicPr>
          <p:cNvPr id="1113" name="Picture 97" descr="bd103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122396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4" name="Picture 98" descr="bd0509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249363"/>
            <a:ext cx="9715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5" name="Picture 99" descr="fd00934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589588"/>
            <a:ext cx="6810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" name="Picture 100" descr="bl00113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0713"/>
            <a:ext cx="8270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7" name="Rectangle 102"/>
          <p:cNvSpPr>
            <a:spLocks noChangeArrowheads="1"/>
          </p:cNvSpPr>
          <p:nvPr/>
        </p:nvSpPr>
        <p:spPr bwMode="auto">
          <a:xfrm>
            <a:off x="0" y="2538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1"/>
          <p:cNvGraphicFramePr>
            <a:graphicFrameLocks noChangeAspect="1"/>
          </p:cNvGraphicFramePr>
          <p:nvPr/>
        </p:nvGraphicFramePr>
        <p:xfrm>
          <a:off x="6948488" y="42926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r:id="rId7" imgW="1219306" imgH="1219306" progId="Imgio.Document">
                  <p:embed/>
                </p:oleObj>
              </mc:Choice>
              <mc:Fallback>
                <p:oleObj r:id="rId7" imgW="1219306" imgH="1219306" progId="Imgio.Document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2926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8" name="Picture 103" descr="HH00874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133600"/>
            <a:ext cx="64928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9" name="WordArt 115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1</a:t>
            </a:r>
          </a:p>
        </p:txBody>
      </p:sp>
      <p:sp>
        <p:nvSpPr>
          <p:cNvPr id="1120" name="WordArt 116"/>
          <p:cNvSpPr>
            <a:spLocks noChangeArrowheads="1" noChangeShapeType="1" noTextEdit="1"/>
          </p:cNvSpPr>
          <p:nvPr/>
        </p:nvSpPr>
        <p:spPr bwMode="auto">
          <a:xfrm>
            <a:off x="3563938" y="333375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2</a:t>
            </a:r>
          </a:p>
        </p:txBody>
      </p:sp>
      <p:sp>
        <p:nvSpPr>
          <p:cNvPr id="1121" name="WordArt 117"/>
          <p:cNvSpPr>
            <a:spLocks noChangeArrowheads="1" noChangeShapeType="1" noTextEdit="1"/>
          </p:cNvSpPr>
          <p:nvPr/>
        </p:nvSpPr>
        <p:spPr bwMode="auto">
          <a:xfrm>
            <a:off x="6516688" y="62071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3</a:t>
            </a:r>
          </a:p>
        </p:txBody>
      </p:sp>
      <p:sp>
        <p:nvSpPr>
          <p:cNvPr id="1122" name="WordArt 118"/>
          <p:cNvSpPr>
            <a:spLocks noChangeArrowheads="1" noChangeShapeType="1" noTextEdit="1"/>
          </p:cNvSpPr>
          <p:nvPr/>
        </p:nvSpPr>
        <p:spPr bwMode="auto">
          <a:xfrm>
            <a:off x="6429375" y="28575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4</a:t>
            </a:r>
          </a:p>
        </p:txBody>
      </p:sp>
      <p:sp>
        <p:nvSpPr>
          <p:cNvPr id="1123" name="WordArt 119"/>
          <p:cNvSpPr>
            <a:spLocks noChangeArrowheads="1" noChangeShapeType="1" noTextEdit="1"/>
          </p:cNvSpPr>
          <p:nvPr/>
        </p:nvSpPr>
        <p:spPr bwMode="auto">
          <a:xfrm>
            <a:off x="4067175" y="4510088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5"/>
                  </p:tgtEl>
                </p:cond>
              </p:nextCondLst>
            </p:seq>
          </p:childTnLst>
        </p:cTn>
      </p:par>
    </p:tnLst>
    <p:bldLst>
      <p:bldP spid="2124" grpId="0" animBg="1"/>
      <p:bldP spid="2126" grpId="0" animBg="1"/>
      <p:bldP spid="2132" grpId="0" animBg="1"/>
      <p:bldP spid="2133" grpId="0" animBg="1"/>
      <p:bldP spid="2134" grpId="0" animBg="1"/>
      <p:bldP spid="21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1196975"/>
            <a:ext cx="4968875" cy="4608513"/>
          </a:xfrm>
          <a:prstGeom prst="actionButtonBackPrevious">
            <a:avLst/>
          </a:prstGeom>
          <a:gradFill rotWithShape="1">
            <a:gsLst>
              <a:gs pos="0">
                <a:srgbClr val="6699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8" name="Group 82"/>
          <p:cNvGraphicFramePr>
            <a:graphicFrameLocks noGrp="1"/>
          </p:cNvGraphicFramePr>
          <p:nvPr/>
        </p:nvGraphicFramePr>
        <p:xfrm>
          <a:off x="144463" y="1397000"/>
          <a:ext cx="8820150" cy="4910138"/>
        </p:xfrm>
        <a:graphic>
          <a:graphicData uri="http://schemas.openxmlformats.org/drawingml/2006/table">
            <a:tbl>
              <a:tblPr/>
              <a:tblGrid>
                <a:gridCol w="1498579"/>
                <a:gridCol w="1214446"/>
                <a:gridCol w="1214446"/>
                <a:gridCol w="1285884"/>
                <a:gridCol w="1143008"/>
                <a:gridCol w="1285884"/>
                <a:gridCol w="1177903"/>
              </a:tblGrid>
              <a:tr h="76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Letra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ropa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los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asignaturas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el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instituto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casa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deportes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los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pasatiempos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gente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los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animales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6" name="Text Box 83"/>
          <p:cNvSpPr txBox="1">
            <a:spLocks noChangeArrowheads="1"/>
          </p:cNvSpPr>
          <p:nvPr/>
        </p:nvSpPr>
        <p:spPr bwMode="auto">
          <a:xfrm>
            <a:off x="179388" y="260350"/>
            <a:ext cx="8713787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Team: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69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Default Design</vt:lpstr>
      <vt:lpstr>Imgio.Document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 </cp:lastModifiedBy>
  <cp:revision>11</cp:revision>
  <dcterms:created xsi:type="dcterms:W3CDTF">2005-07-03T22:34:33Z</dcterms:created>
  <dcterms:modified xsi:type="dcterms:W3CDTF">2011-07-20T22:27:12Z</dcterms:modified>
</cp:coreProperties>
</file>