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7" r:id="rId4"/>
    <p:sldId id="268" r:id="rId5"/>
    <p:sldId id="256" r:id="rId6"/>
    <p:sldId id="259" r:id="rId7"/>
    <p:sldId id="258" r:id="rId8"/>
    <p:sldId id="261" r:id="rId9"/>
    <p:sldId id="260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2F8"/>
    <a:srgbClr val="A3F339"/>
    <a:srgbClr val="F86D18"/>
    <a:srgbClr val="FF43D7"/>
    <a:srgbClr val="E61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0" autoAdjust="0"/>
  </p:normalViewPr>
  <p:slideViewPr>
    <p:cSldViewPr>
      <p:cViewPr varScale="1">
        <p:scale>
          <a:sx n="61" d="100"/>
          <a:sy n="61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D9444-AAB6-4BCD-B176-B9DE9351087C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3E1DF-6A62-4E91-8842-69CA76DB7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0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A.  </a:t>
            </a:r>
            <a:r>
              <a:rPr lang="en-GB" dirty="0" err="1" smtClean="0"/>
              <a:t>Abre</a:t>
            </a:r>
            <a:r>
              <a:rPr lang="en-GB" dirty="0" smtClean="0"/>
              <a:t> los </a:t>
            </a:r>
            <a:r>
              <a:rPr lang="en-GB" dirty="0" err="1" smtClean="0"/>
              <a:t>lunes</a:t>
            </a:r>
            <a:r>
              <a:rPr lang="en-GB" dirty="0" smtClean="0"/>
              <a:t> hasta los </a:t>
            </a:r>
            <a:r>
              <a:rPr lang="en-GB" dirty="0" err="1" smtClean="0"/>
              <a:t>sabados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10 y </a:t>
            </a:r>
            <a:r>
              <a:rPr lang="en-GB" dirty="0" err="1" smtClean="0"/>
              <a:t>treinta</a:t>
            </a:r>
            <a:r>
              <a:rPr lang="en-GB" dirty="0" smtClean="0"/>
              <a:t> y </a:t>
            </a:r>
            <a:r>
              <a:rPr lang="en-GB" dirty="0" err="1" smtClean="0"/>
              <a:t>cierra</a:t>
            </a:r>
            <a:r>
              <a:rPr lang="en-GB" dirty="0" smtClean="0"/>
              <a:t> a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veinte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treinta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B.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lunes</a:t>
            </a:r>
            <a:r>
              <a:rPr lang="en-GB" baseline="0" dirty="0" smtClean="0"/>
              <a:t> a los </a:t>
            </a:r>
            <a:r>
              <a:rPr lang="en-GB" baseline="0" dirty="0" err="1" smtClean="0"/>
              <a:t>viernes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diez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catorce</a:t>
            </a:r>
            <a:r>
              <a:rPr lang="en-GB" baseline="0" dirty="0" smtClean="0"/>
              <a:t>, y de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dieciseis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treinta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veinte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horas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C.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manana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nueve</a:t>
            </a:r>
            <a:r>
              <a:rPr lang="en-GB" baseline="0" dirty="0" smtClean="0"/>
              <a:t> y media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catorce</a:t>
            </a:r>
            <a:r>
              <a:rPr lang="en-GB" baseline="0" dirty="0" smtClean="0"/>
              <a:t> y media</a:t>
            </a:r>
          </a:p>
          <a:p>
            <a:r>
              <a:rPr lang="en-GB" baseline="0" dirty="0" smtClean="0"/>
              <a:t>D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doce</a:t>
            </a:r>
            <a:r>
              <a:rPr lang="en-GB" baseline="0" dirty="0" smtClean="0"/>
              <a:t> y media de la </a:t>
            </a:r>
            <a:r>
              <a:rPr lang="en-GB" baseline="0" dirty="0" err="1" smtClean="0"/>
              <a:t>noche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cinco</a:t>
            </a:r>
            <a:r>
              <a:rPr lang="en-GB" baseline="0" dirty="0" smtClean="0"/>
              <a:t> y media de la </a:t>
            </a:r>
            <a:r>
              <a:rPr lang="en-GB" baseline="0" dirty="0" err="1" smtClean="0"/>
              <a:t>manana</a:t>
            </a:r>
            <a:r>
              <a:rPr lang="en-GB" baseline="0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E1DF-6A62-4E91-8842-69CA76DB7E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A.  </a:t>
            </a:r>
            <a:r>
              <a:rPr lang="en-GB" dirty="0" err="1" smtClean="0"/>
              <a:t>Abre</a:t>
            </a:r>
            <a:r>
              <a:rPr lang="en-GB" dirty="0" smtClean="0"/>
              <a:t> los </a:t>
            </a:r>
            <a:r>
              <a:rPr lang="en-GB" dirty="0" err="1" smtClean="0"/>
              <a:t>lunes</a:t>
            </a:r>
            <a:r>
              <a:rPr lang="en-GB" dirty="0" smtClean="0"/>
              <a:t> hasta los </a:t>
            </a:r>
            <a:r>
              <a:rPr lang="en-GB" dirty="0" err="1" smtClean="0"/>
              <a:t>sabados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10 y </a:t>
            </a:r>
            <a:r>
              <a:rPr lang="en-GB" dirty="0" err="1" smtClean="0"/>
              <a:t>treinta</a:t>
            </a:r>
            <a:r>
              <a:rPr lang="en-GB" dirty="0" smtClean="0"/>
              <a:t> y </a:t>
            </a:r>
            <a:r>
              <a:rPr lang="en-GB" dirty="0" err="1" smtClean="0"/>
              <a:t>cierra</a:t>
            </a:r>
            <a:r>
              <a:rPr lang="en-GB" dirty="0" smtClean="0"/>
              <a:t> a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veinte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treinta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B.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los </a:t>
            </a:r>
            <a:r>
              <a:rPr lang="en-GB" baseline="0" dirty="0" err="1" smtClean="0"/>
              <a:t>lunes</a:t>
            </a:r>
            <a:r>
              <a:rPr lang="en-GB" baseline="0" dirty="0" smtClean="0"/>
              <a:t> a los </a:t>
            </a:r>
            <a:r>
              <a:rPr lang="en-GB" baseline="0" dirty="0" err="1" smtClean="0"/>
              <a:t>viernes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diez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catorce</a:t>
            </a:r>
            <a:r>
              <a:rPr lang="en-GB" baseline="0" dirty="0" smtClean="0"/>
              <a:t>, y de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dieciseis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treinta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veinte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horas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C.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manana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nueve</a:t>
            </a:r>
            <a:r>
              <a:rPr lang="en-GB" baseline="0" dirty="0" smtClean="0"/>
              <a:t> y media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catorce</a:t>
            </a:r>
            <a:r>
              <a:rPr lang="en-GB" baseline="0" dirty="0" smtClean="0"/>
              <a:t> y media</a:t>
            </a:r>
          </a:p>
          <a:p>
            <a:r>
              <a:rPr lang="en-GB" baseline="0" dirty="0" smtClean="0"/>
              <a:t>D  </a:t>
            </a:r>
            <a:r>
              <a:rPr lang="en-GB" baseline="0" dirty="0" err="1" smtClean="0"/>
              <a:t>Abre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doce</a:t>
            </a:r>
            <a:r>
              <a:rPr lang="en-GB" baseline="0" dirty="0" smtClean="0"/>
              <a:t> y media de la </a:t>
            </a:r>
            <a:r>
              <a:rPr lang="en-GB" baseline="0" dirty="0" err="1" smtClean="0"/>
              <a:t>noche</a:t>
            </a:r>
            <a:r>
              <a:rPr lang="en-GB" baseline="0" dirty="0" smtClean="0"/>
              <a:t> hasta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cinco</a:t>
            </a:r>
            <a:r>
              <a:rPr lang="en-GB" baseline="0" dirty="0" smtClean="0"/>
              <a:t> y media de la </a:t>
            </a:r>
            <a:r>
              <a:rPr lang="en-GB" baseline="0" dirty="0" err="1" smtClean="0"/>
              <a:t>manana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E1DF-6A62-4E91-8842-69CA76DB7E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3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3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2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4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4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80D6-DBD1-4722-BB63-466D4B8CAC13}" type="datetimeFigureOut">
              <a:rPr lang="en-GB" smtClean="0"/>
              <a:t>23/06/2011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F4BB-AD0C-4C9E-9235-DC98E025A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922"/>
            <a:ext cx="5191125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27" y="3789040"/>
            <a:ext cx="4958909" cy="2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6982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" y="3601257"/>
            <a:ext cx="3819525" cy="282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10000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2545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197"/>
              </p:ext>
            </p:extLst>
          </p:nvPr>
        </p:nvGraphicFramePr>
        <p:xfrm>
          <a:off x="683568" y="764704"/>
          <a:ext cx="7560840" cy="5272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952328"/>
                <a:gridCol w="3672408"/>
              </a:tblGrid>
              <a:tr h="10513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/>
                        <a:t>Días</a:t>
                      </a:r>
                      <a:r>
                        <a:rPr lang="en-GB" sz="3200" dirty="0" smtClean="0"/>
                        <a:t> de la </a:t>
                      </a:r>
                      <a:r>
                        <a:rPr lang="en-GB" sz="3200" dirty="0" err="1" smtClean="0"/>
                        <a:t>semana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/>
                        <a:t>Horario</a:t>
                      </a:r>
                      <a:endParaRPr lang="en-GB" sz="3200" dirty="0"/>
                    </a:p>
                  </a:txBody>
                  <a:tcPr anchor="ctr"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A</a:t>
                      </a:r>
                      <a:endParaRPr lang="en-GB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B</a:t>
                      </a:r>
                      <a:endParaRPr lang="en-GB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C</a:t>
                      </a:r>
                      <a:endParaRPr lang="en-GB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D</a:t>
                      </a:r>
                      <a:endParaRPr lang="en-GB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6" y="1225527"/>
            <a:ext cx="3810000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5" y="3961484"/>
            <a:ext cx="4346318" cy="2275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21" y="302197"/>
            <a:ext cx="3880212" cy="303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65" y="3703116"/>
            <a:ext cx="3378927" cy="2534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474" y="30219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635" y="29090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23" y="371703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1706" y="386104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7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15254" r="37206" b="27279"/>
          <a:stretch/>
        </p:blipFill>
        <p:spPr bwMode="auto">
          <a:xfrm>
            <a:off x="971600" y="620687"/>
            <a:ext cx="6885187" cy="5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3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6040851" cy="3777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1" y="404664"/>
            <a:ext cx="36614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15254" r="37206" b="27279"/>
          <a:stretch/>
        </p:blipFill>
        <p:spPr bwMode="auto">
          <a:xfrm>
            <a:off x="1115616" y="764704"/>
            <a:ext cx="6885187" cy="5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1166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¿</a:t>
            </a:r>
            <a:r>
              <a:rPr lang="en-GB" sz="2800" b="1" dirty="0" err="1" smtClean="0"/>
              <a:t>Qué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día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7" y="116632"/>
            <a:ext cx="525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¿</a:t>
            </a:r>
            <a:r>
              <a:rPr lang="en-GB" sz="2800" b="1" dirty="0" err="1" smtClean="0"/>
              <a:t>Qué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número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vuelo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974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¿</a:t>
            </a:r>
            <a:r>
              <a:rPr lang="en-GB" sz="2800" b="1" dirty="0" err="1" smtClean="0"/>
              <a:t>Qué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hora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166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¿</a:t>
            </a:r>
            <a:r>
              <a:rPr lang="en-GB" sz="2800" b="1" dirty="0" err="1" smtClean="0"/>
              <a:t>Qué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fecha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237312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err="1" smtClean="0"/>
              <a:t>Tuve</a:t>
            </a:r>
            <a:r>
              <a:rPr lang="en-GB" sz="2600" dirty="0" smtClean="0"/>
              <a:t> </a:t>
            </a:r>
            <a:r>
              <a:rPr lang="en-GB" sz="2600" dirty="0" err="1" smtClean="0"/>
              <a:t>que</a:t>
            </a:r>
            <a:r>
              <a:rPr lang="en-GB" sz="2600" dirty="0" smtClean="0"/>
              <a:t> </a:t>
            </a:r>
            <a:r>
              <a:rPr lang="en-GB" sz="2600" dirty="0" err="1" smtClean="0"/>
              <a:t>presentar</a:t>
            </a:r>
            <a:r>
              <a:rPr lang="en-GB" sz="2600" dirty="0" smtClean="0"/>
              <a:t> </a:t>
            </a:r>
            <a:r>
              <a:rPr lang="en-GB" sz="2600" b="1" dirty="0" smtClean="0"/>
              <a:t>mi </a:t>
            </a:r>
            <a:r>
              <a:rPr lang="en-GB" sz="2600" b="1" dirty="0" err="1" smtClean="0"/>
              <a:t>pasaporte</a:t>
            </a:r>
            <a:r>
              <a:rPr lang="en-GB" sz="2600" b="1" dirty="0" smtClean="0"/>
              <a:t> </a:t>
            </a:r>
            <a:r>
              <a:rPr lang="en-GB" sz="2600" dirty="0" smtClean="0"/>
              <a:t>y </a:t>
            </a:r>
            <a:r>
              <a:rPr lang="en-GB" sz="2600" b="1" dirty="0" smtClean="0"/>
              <a:t>mi </a:t>
            </a:r>
            <a:r>
              <a:rPr lang="en-GB" sz="2600" b="1" dirty="0" err="1" smtClean="0"/>
              <a:t>tarjeta</a:t>
            </a:r>
            <a:r>
              <a:rPr lang="en-GB" sz="2600" b="1" dirty="0" smtClean="0"/>
              <a:t> de </a:t>
            </a:r>
            <a:r>
              <a:rPr lang="en-GB" sz="2600" b="1" dirty="0" err="1" smtClean="0"/>
              <a:t>embarque</a:t>
            </a:r>
            <a:r>
              <a:rPr lang="en-GB" sz="2600" dirty="0" smtClean="0"/>
              <a:t>.</a:t>
            </a:r>
            <a:endParaRPr lang="en-GB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72" y="3068960"/>
            <a:ext cx="2365248" cy="321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947268"/>
            <a:ext cx="1944215" cy="12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"/>
            <a:ext cx="4838067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80561"/>
              </p:ext>
            </p:extLst>
          </p:nvPr>
        </p:nvGraphicFramePr>
        <p:xfrm>
          <a:off x="5436096" y="403257"/>
          <a:ext cx="3314067" cy="607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067"/>
              </a:tblGrid>
              <a:tr h="75940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Los </a:t>
                      </a:r>
                      <a:r>
                        <a:rPr lang="en-GB" sz="2400" b="1" dirty="0" err="1" smtClean="0"/>
                        <a:t>días</a:t>
                      </a:r>
                      <a:r>
                        <a:rPr lang="en-GB" sz="2400" b="1" dirty="0" smtClean="0"/>
                        <a:t> de la </a:t>
                      </a:r>
                      <a:r>
                        <a:rPr lang="en-GB" sz="2400" b="1" dirty="0" err="1" smtClean="0"/>
                        <a:t>semana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940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832150"/>
            <a:ext cx="5098027" cy="3769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0934" y="2060848"/>
            <a:ext cx="1074922" cy="380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366585" y="2062524"/>
            <a:ext cx="1074922" cy="3808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41506" y="2048876"/>
            <a:ext cx="1714669" cy="380869"/>
          </a:xfrm>
          <a:prstGeom prst="rect">
            <a:avLst/>
          </a:prstGeom>
          <a:solidFill>
            <a:srgbClr val="74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73092" y="2022813"/>
            <a:ext cx="1074922" cy="420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83768" y="4149080"/>
            <a:ext cx="1420278" cy="380869"/>
          </a:xfrm>
          <a:prstGeom prst="rect">
            <a:avLst/>
          </a:prstGeom>
          <a:solidFill>
            <a:srgbClr val="FF4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67944" y="4149524"/>
            <a:ext cx="1368152" cy="380869"/>
          </a:xfrm>
          <a:prstGeom prst="rect">
            <a:avLst/>
          </a:prstGeom>
          <a:solidFill>
            <a:srgbClr val="F86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36096" y="4149079"/>
            <a:ext cx="1584176" cy="380869"/>
          </a:xfrm>
          <a:prstGeom prst="rect">
            <a:avLst/>
          </a:prstGeom>
          <a:solidFill>
            <a:srgbClr val="A3F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536504" cy="6524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312" y="476672"/>
            <a:ext cx="3456384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51820" y="1340768"/>
            <a:ext cx="3456384" cy="576064"/>
          </a:xfrm>
          <a:prstGeom prst="rect">
            <a:avLst/>
          </a:prstGeom>
          <a:solidFill>
            <a:srgbClr val="E61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51820" y="2204864"/>
            <a:ext cx="3456384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1820" y="3130024"/>
            <a:ext cx="3456384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51820" y="4005064"/>
            <a:ext cx="3456384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51312" y="4813504"/>
            <a:ext cx="3456384" cy="5760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51820" y="5661248"/>
            <a:ext cx="3456384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375"/>
            <a:ext cx="4968552" cy="662473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779912" y="4725144"/>
            <a:ext cx="1728192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24128" y="42930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2800" b="1" dirty="0" err="1" smtClean="0"/>
              <a:t>planta</a:t>
            </a:r>
            <a:r>
              <a:rPr lang="en-GB" sz="2800" b="1" dirty="0" smtClean="0"/>
              <a:t> </a:t>
            </a:r>
            <a:r>
              <a:rPr lang="en-GB" sz="3600" b="1" dirty="0" err="1" smtClean="0"/>
              <a:t>baja</a:t>
            </a:r>
            <a:endParaRPr lang="en-GB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67944" y="3949205"/>
            <a:ext cx="1440160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128" y="35730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3600" b="1" dirty="0" err="1" smtClean="0"/>
              <a:t>primera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planta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44107" y="3423743"/>
            <a:ext cx="1440160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30689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3600" b="1" dirty="0" err="1" smtClean="0"/>
              <a:t>segunda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planta</a:t>
            </a:r>
            <a:endParaRPr lang="en-GB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58422" y="2852936"/>
            <a:ext cx="1440160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4128" y="24928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3600" b="1" dirty="0" err="1" smtClean="0"/>
              <a:t>tercera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planta</a:t>
            </a:r>
            <a:endParaRPr lang="en-GB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83968" y="2276872"/>
            <a:ext cx="1440160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35963" y="191857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3600" b="1" dirty="0" err="1" smtClean="0"/>
              <a:t>cuarta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planta</a:t>
            </a:r>
            <a:endParaRPr lang="en-GB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94448" y="1700808"/>
            <a:ext cx="1440160" cy="0"/>
          </a:xfrm>
          <a:prstGeom prst="straightConnector1">
            <a:avLst/>
          </a:prstGeom>
          <a:ln w="76200">
            <a:solidFill>
              <a:srgbClr val="74F2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6136" y="134250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</a:t>
            </a:r>
            <a:r>
              <a:rPr lang="en-GB" sz="2800" b="1" dirty="0" smtClean="0"/>
              <a:t>a </a:t>
            </a:r>
            <a:r>
              <a:rPr lang="en-GB" sz="3600" b="1" dirty="0" err="1" smtClean="0"/>
              <a:t>quinta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planta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643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9"/>
            <a:ext cx="3797808" cy="225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502491" cy="3464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7" y="653156"/>
            <a:ext cx="436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¿A 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hora</a:t>
            </a:r>
            <a:r>
              <a:rPr lang="en-GB" sz="4000" b="1" dirty="0" smtClean="0"/>
              <a:t> </a:t>
            </a:r>
            <a:r>
              <a:rPr lang="en-GB" sz="4000" b="1" u="sng" dirty="0" err="1" smtClean="0"/>
              <a:t>abre</a:t>
            </a:r>
            <a:r>
              <a:rPr lang="en-GB" sz="4000" b="1" dirty="0" smtClean="0"/>
              <a:t>?</a:t>
            </a:r>
            <a:br>
              <a:rPr lang="en-GB" sz="4000" b="1" dirty="0" smtClean="0"/>
            </a:br>
            <a:r>
              <a:rPr lang="en-GB" sz="4000" b="1" u="sng" dirty="0" err="1" smtClean="0"/>
              <a:t>Abre</a:t>
            </a:r>
            <a:r>
              <a:rPr lang="en-GB" sz="4000" b="1" dirty="0" smtClean="0"/>
              <a:t> a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14 </a:t>
            </a:r>
            <a:r>
              <a:rPr lang="en-GB" sz="4000" b="1" dirty="0" err="1" smtClean="0"/>
              <a:t>horas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620" y="4581128"/>
            <a:ext cx="459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¿A 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hora</a:t>
            </a:r>
            <a:r>
              <a:rPr lang="en-GB" sz="4000" b="1" dirty="0" smtClean="0"/>
              <a:t> </a:t>
            </a:r>
            <a:r>
              <a:rPr lang="en-GB" sz="4000" b="1" u="sng" dirty="0" err="1" smtClean="0"/>
              <a:t>cierra</a:t>
            </a:r>
            <a:r>
              <a:rPr lang="en-GB" sz="4000" b="1" dirty="0" smtClean="0"/>
              <a:t>?</a:t>
            </a:r>
            <a:br>
              <a:rPr lang="en-GB" sz="4000" b="1" dirty="0" smtClean="0"/>
            </a:br>
            <a:r>
              <a:rPr lang="en-GB" sz="4000" b="1" u="sng" dirty="0" err="1" smtClean="0"/>
              <a:t>cierra</a:t>
            </a:r>
            <a:r>
              <a:rPr lang="en-GB" sz="4000" b="1" dirty="0" smtClean="0"/>
              <a:t> a </a:t>
            </a:r>
            <a:r>
              <a:rPr lang="en-GB" sz="4000" b="1" dirty="0" err="1" smtClean="0"/>
              <a:t>las</a:t>
            </a:r>
            <a:r>
              <a:rPr lang="en-GB" sz="4000" b="1" dirty="0" smtClean="0"/>
              <a:t> 18 </a:t>
            </a:r>
            <a:r>
              <a:rPr lang="en-GB" sz="4000" b="1" dirty="0" err="1" smtClean="0"/>
              <a:t>horas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8" name="Oval 7"/>
          <p:cNvSpPr/>
          <p:nvPr/>
        </p:nvSpPr>
        <p:spPr>
          <a:xfrm>
            <a:off x="467544" y="548680"/>
            <a:ext cx="1368152" cy="158417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92080" y="4871785"/>
            <a:ext cx="1368152" cy="158417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23821" y="2085528"/>
            <a:ext cx="422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 smtClean="0"/>
              <a:t>abrirá</a:t>
            </a:r>
            <a:r>
              <a:rPr lang="en-GB" sz="3600" b="1" dirty="0" smtClean="0"/>
              <a:t> = it will open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045" y="5959057"/>
            <a:ext cx="422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 smtClean="0"/>
              <a:t>cerrará</a:t>
            </a:r>
            <a:r>
              <a:rPr lang="en-GB" sz="3600" b="1" dirty="0" smtClean="0"/>
              <a:t> = it will close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005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127</Words>
  <Application>Microsoft Office PowerPoint</Application>
  <PresentationFormat>On-screen Show (4:3)</PresentationFormat>
  <Paragraphs>32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10</cp:revision>
  <dcterms:created xsi:type="dcterms:W3CDTF">2011-06-23T04:46:58Z</dcterms:created>
  <dcterms:modified xsi:type="dcterms:W3CDTF">2011-06-23T05:54:56Z</dcterms:modified>
</cp:coreProperties>
</file>