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36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CA6146-3CA2-4838-AA13-408BE83E7428}" type="datetimeFigureOut">
              <a:rPr lang="en-GB" smtClean="0"/>
              <a:t>09/10/2011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7B0EA8-EA1D-4050-A998-BAC45405DB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3289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http://thistimeimeanit.com/wp-content/uploads/2011/04/group-of-friends.jpg </a:t>
            </a:r>
          </a:p>
          <a:p>
            <a:r>
              <a:rPr lang="en-GB" smtClean="0"/>
              <a:t>http://3.bp.blogspot.com/_QThUOpS_rSA/TPPcnH2R4LI/AAAAAAAABow/X1Rg5GDOFNc/s1600/television.jpg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7B0EA8-EA1D-4050-A998-BAC45405DB4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9928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A40E0-68F4-4A65-9006-AAD6B5EAE8D8}" type="datetimeFigureOut">
              <a:rPr lang="en-GB" smtClean="0"/>
              <a:t>09/10/2011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26B9A-440F-4B59-930F-2BA68F4002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4506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A40E0-68F4-4A65-9006-AAD6B5EAE8D8}" type="datetimeFigureOut">
              <a:rPr lang="en-GB" smtClean="0"/>
              <a:t>09/10/2011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26B9A-440F-4B59-930F-2BA68F4002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5492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A40E0-68F4-4A65-9006-AAD6B5EAE8D8}" type="datetimeFigureOut">
              <a:rPr lang="en-GB" smtClean="0"/>
              <a:t>09/10/2011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26B9A-440F-4B59-930F-2BA68F4002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877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A40E0-68F4-4A65-9006-AAD6B5EAE8D8}" type="datetimeFigureOut">
              <a:rPr lang="en-GB" smtClean="0"/>
              <a:t>09/10/2011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26B9A-440F-4B59-930F-2BA68F4002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0511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A40E0-68F4-4A65-9006-AAD6B5EAE8D8}" type="datetimeFigureOut">
              <a:rPr lang="en-GB" smtClean="0"/>
              <a:t>09/10/2011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26B9A-440F-4B59-930F-2BA68F4002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6392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A40E0-68F4-4A65-9006-AAD6B5EAE8D8}" type="datetimeFigureOut">
              <a:rPr lang="en-GB" smtClean="0"/>
              <a:t>09/10/2011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26B9A-440F-4B59-930F-2BA68F4002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5505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A40E0-68F4-4A65-9006-AAD6B5EAE8D8}" type="datetimeFigureOut">
              <a:rPr lang="en-GB" smtClean="0"/>
              <a:t>09/10/2011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26B9A-440F-4B59-930F-2BA68F4002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19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A40E0-68F4-4A65-9006-AAD6B5EAE8D8}" type="datetimeFigureOut">
              <a:rPr lang="en-GB" smtClean="0"/>
              <a:t>09/10/2011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26B9A-440F-4B59-930F-2BA68F4002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2869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A40E0-68F4-4A65-9006-AAD6B5EAE8D8}" type="datetimeFigureOut">
              <a:rPr lang="en-GB" smtClean="0"/>
              <a:t>09/10/2011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26B9A-440F-4B59-930F-2BA68F4002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424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A40E0-68F4-4A65-9006-AAD6B5EAE8D8}" type="datetimeFigureOut">
              <a:rPr lang="en-GB" smtClean="0"/>
              <a:t>09/10/2011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26B9A-440F-4B59-930F-2BA68F4002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5966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A40E0-68F4-4A65-9006-AAD6B5EAE8D8}" type="datetimeFigureOut">
              <a:rPr lang="en-GB" smtClean="0"/>
              <a:t>09/10/2011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26B9A-440F-4B59-930F-2BA68F4002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6323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A40E0-68F4-4A65-9006-AAD6B5EAE8D8}" type="datetimeFigureOut">
              <a:rPr lang="en-GB" smtClean="0"/>
              <a:t>09/10/2011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26B9A-440F-4B59-930F-2BA68F4002A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331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wmf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1654345"/>
              </p:ext>
            </p:extLst>
          </p:nvPr>
        </p:nvGraphicFramePr>
        <p:xfrm>
          <a:off x="1547664" y="1412776"/>
          <a:ext cx="6096000" cy="39042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/>
                <a:gridCol w="2032000"/>
                <a:gridCol w="2032000"/>
              </a:tblGrid>
              <a:tr h="1952104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952104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4497" y="188640"/>
            <a:ext cx="8496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¿</a:t>
            </a:r>
            <a:r>
              <a:rPr lang="en-GB" dirty="0" err="1" smtClean="0"/>
              <a:t>Qué</a:t>
            </a:r>
            <a:r>
              <a:rPr lang="en-GB" dirty="0" smtClean="0"/>
              <a:t> </a:t>
            </a:r>
            <a:r>
              <a:rPr lang="en-GB" dirty="0" err="1" smtClean="0"/>
              <a:t>haces</a:t>
            </a:r>
            <a:r>
              <a:rPr lang="en-GB" dirty="0" smtClean="0"/>
              <a:t> </a:t>
            </a:r>
            <a:r>
              <a:rPr lang="en-GB" dirty="0" err="1" smtClean="0"/>
              <a:t>normalmente</a:t>
            </a:r>
            <a:r>
              <a:rPr lang="en-GB" dirty="0" smtClean="0"/>
              <a:t> en </a:t>
            </a:r>
            <a:r>
              <a:rPr lang="en-GB" dirty="0" err="1" smtClean="0"/>
              <a:t>tu</a:t>
            </a:r>
            <a:r>
              <a:rPr lang="en-GB" dirty="0" smtClean="0"/>
              <a:t> </a:t>
            </a:r>
            <a:r>
              <a:rPr lang="en-GB" dirty="0" err="1" smtClean="0"/>
              <a:t>tiempo</a:t>
            </a:r>
            <a:r>
              <a:rPr lang="en-GB" dirty="0" smtClean="0"/>
              <a:t> </a:t>
            </a:r>
            <a:r>
              <a:rPr lang="en-GB" dirty="0" err="1" smtClean="0"/>
              <a:t>libre</a:t>
            </a:r>
            <a:r>
              <a:rPr lang="en-GB" dirty="0" smtClean="0"/>
              <a:t>? </a:t>
            </a:r>
            <a:r>
              <a:rPr lang="en-GB" b="1" dirty="0" smtClean="0"/>
              <a:t>(</a:t>
            </a:r>
            <a:r>
              <a:rPr lang="en-GB" b="1" dirty="0" err="1" smtClean="0"/>
              <a:t>PRESENTE</a:t>
            </a:r>
            <a:r>
              <a:rPr lang="en-GB" b="1" dirty="0" smtClean="0"/>
              <a:t>)</a:t>
            </a:r>
            <a:br>
              <a:rPr lang="en-GB" b="1" dirty="0" smtClean="0"/>
            </a:br>
            <a:r>
              <a:rPr lang="en-GB" dirty="0" smtClean="0"/>
              <a:t>¿</a:t>
            </a:r>
            <a:r>
              <a:rPr lang="en-GB" dirty="0" err="1" smtClean="0"/>
              <a:t>Qué</a:t>
            </a:r>
            <a:r>
              <a:rPr lang="en-GB" dirty="0" smtClean="0"/>
              <a:t> </a:t>
            </a:r>
            <a:r>
              <a:rPr lang="en-GB" dirty="0" err="1" smtClean="0"/>
              <a:t>hiciste</a:t>
            </a:r>
            <a:r>
              <a:rPr lang="en-GB" dirty="0" smtClean="0"/>
              <a:t> el fin de </a:t>
            </a:r>
            <a:r>
              <a:rPr lang="en-GB" dirty="0" err="1" smtClean="0"/>
              <a:t>semana</a:t>
            </a:r>
            <a:r>
              <a:rPr lang="en-GB" dirty="0" smtClean="0"/>
              <a:t> </a:t>
            </a:r>
            <a:r>
              <a:rPr lang="en-GB" dirty="0" err="1" smtClean="0"/>
              <a:t>pasado</a:t>
            </a:r>
            <a:r>
              <a:rPr lang="en-GB" dirty="0" smtClean="0"/>
              <a:t>? </a:t>
            </a:r>
            <a:r>
              <a:rPr lang="en-GB" b="1" dirty="0" smtClean="0"/>
              <a:t>(</a:t>
            </a:r>
            <a:r>
              <a:rPr lang="en-GB" b="1" dirty="0" err="1" smtClean="0"/>
              <a:t>PASADO</a:t>
            </a:r>
            <a:r>
              <a:rPr lang="en-GB" b="1" dirty="0" smtClean="0"/>
              <a:t>)</a:t>
            </a:r>
          </a:p>
          <a:p>
            <a:r>
              <a:rPr lang="en-GB" dirty="0" smtClean="0"/>
              <a:t>¿</a:t>
            </a:r>
            <a:r>
              <a:rPr lang="en-GB" dirty="0" err="1" smtClean="0"/>
              <a:t>Qué</a:t>
            </a:r>
            <a:r>
              <a:rPr lang="en-GB" dirty="0" smtClean="0"/>
              <a:t> planes </a:t>
            </a:r>
            <a:r>
              <a:rPr lang="en-GB" dirty="0" err="1" smtClean="0"/>
              <a:t>tienes</a:t>
            </a:r>
            <a:r>
              <a:rPr lang="en-GB" dirty="0" smtClean="0"/>
              <a:t> </a:t>
            </a:r>
            <a:r>
              <a:rPr lang="en-GB" dirty="0" err="1" smtClean="0"/>
              <a:t>para</a:t>
            </a:r>
            <a:r>
              <a:rPr lang="en-GB" dirty="0" smtClean="0"/>
              <a:t> el </a:t>
            </a:r>
            <a:r>
              <a:rPr lang="en-GB" dirty="0" err="1" smtClean="0"/>
              <a:t>próximo</a:t>
            </a:r>
            <a:r>
              <a:rPr lang="en-GB" dirty="0" smtClean="0"/>
              <a:t> fin de </a:t>
            </a:r>
            <a:r>
              <a:rPr lang="en-GB" dirty="0" err="1" smtClean="0"/>
              <a:t>semana</a:t>
            </a:r>
            <a:r>
              <a:rPr lang="en-GB" dirty="0" smtClean="0"/>
              <a:t>? </a:t>
            </a:r>
            <a:r>
              <a:rPr lang="en-GB" b="1" dirty="0" smtClean="0"/>
              <a:t>(</a:t>
            </a:r>
            <a:r>
              <a:rPr lang="en-GB" b="1" dirty="0" err="1" smtClean="0"/>
              <a:t>FUTURO</a:t>
            </a:r>
            <a:r>
              <a:rPr lang="en-GB" b="1" dirty="0" smtClean="0"/>
              <a:t>)</a:t>
            </a:r>
            <a:endParaRPr lang="en-GB" b="1" dirty="0" smtClean="0"/>
          </a:p>
          <a:p>
            <a:endParaRPr lang="en-GB" b="1" dirty="0"/>
          </a:p>
        </p:txBody>
      </p:sp>
      <p:pic>
        <p:nvPicPr>
          <p:cNvPr id="6" name="Picture 3" descr="MCj0311866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5952" y="1577416"/>
            <a:ext cx="1548172" cy="1546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810047"/>
            <a:ext cx="1790130" cy="124662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4046" y="1662316"/>
            <a:ext cx="1296144" cy="137657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3539094"/>
            <a:ext cx="1656184" cy="163134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8665" y="3457973"/>
            <a:ext cx="1451648" cy="171246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4472" y="3501008"/>
            <a:ext cx="1499616" cy="1630680"/>
          </a:xfrm>
          <a:prstGeom prst="rect">
            <a:avLst/>
          </a:prstGeom>
          <a:ln>
            <a:solidFill>
              <a:schemeClr val="tx1"/>
            </a:solidFill>
          </a:ln>
        </p:spPr>
      </p:pic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1576897"/>
              </p:ext>
            </p:extLst>
          </p:nvPr>
        </p:nvGraphicFramePr>
        <p:xfrm>
          <a:off x="423253" y="5733256"/>
          <a:ext cx="8496945" cy="792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2315"/>
                <a:gridCol w="2832315"/>
                <a:gridCol w="2832315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err="1" smtClean="0"/>
                        <a:t>ir</a:t>
                      </a:r>
                      <a:r>
                        <a:rPr lang="en-GB" sz="2000" b="1" dirty="0" smtClean="0"/>
                        <a:t> al cine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err="1" smtClean="0"/>
                        <a:t>ir</a:t>
                      </a:r>
                      <a:r>
                        <a:rPr lang="en-GB" sz="2000" b="1" dirty="0" smtClean="0"/>
                        <a:t> de </a:t>
                      </a:r>
                      <a:r>
                        <a:rPr lang="en-GB" sz="2000" b="1" dirty="0" err="1" smtClean="0"/>
                        <a:t>compras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err="1" smtClean="0"/>
                        <a:t>jugar</a:t>
                      </a:r>
                      <a:r>
                        <a:rPr lang="en-GB" sz="2000" b="1" dirty="0" smtClean="0"/>
                        <a:t> al </a:t>
                      </a:r>
                      <a:r>
                        <a:rPr lang="en-GB" sz="2000" b="1" dirty="0" err="1" smtClean="0"/>
                        <a:t>fútbol</a:t>
                      </a:r>
                      <a:endParaRPr lang="en-GB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err="1" smtClean="0"/>
                        <a:t>descargar</a:t>
                      </a:r>
                      <a:r>
                        <a:rPr lang="en-GB" sz="2000" b="1" dirty="0" smtClean="0"/>
                        <a:t> </a:t>
                      </a:r>
                      <a:r>
                        <a:rPr lang="en-GB" sz="2000" b="1" dirty="0" err="1" smtClean="0"/>
                        <a:t>música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err="1" smtClean="0"/>
                        <a:t>ver</a:t>
                      </a:r>
                      <a:r>
                        <a:rPr lang="en-GB" sz="2000" b="1" dirty="0" smtClean="0"/>
                        <a:t> la </a:t>
                      </a:r>
                      <a:r>
                        <a:rPr lang="en-GB" sz="2000" b="1" dirty="0" err="1" smtClean="0"/>
                        <a:t>tele</a:t>
                      </a:r>
                      <a:endParaRPr lang="en-GB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err="1" smtClean="0"/>
                        <a:t>salir</a:t>
                      </a:r>
                      <a:r>
                        <a:rPr lang="en-GB" sz="2000" b="1" dirty="0" smtClean="0"/>
                        <a:t> con amigos</a:t>
                      </a:r>
                      <a:endParaRPr lang="en-GB" sz="20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894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38</Words>
  <Application>Microsoft Office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4</cp:revision>
  <dcterms:created xsi:type="dcterms:W3CDTF">2011-10-09T05:50:13Z</dcterms:created>
  <dcterms:modified xsi:type="dcterms:W3CDTF">2011-10-09T06:23:05Z</dcterms:modified>
</cp:coreProperties>
</file>