
<file path=[Content_Types].xml><?xml version="1.0" encoding="utf-8"?>
<Types xmlns="http://schemas.openxmlformats.org/package/2006/content-types">
  <Default Extension="png" ContentType="image/png"/>
  <Default Extension="wmf" ContentType="image/x-w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7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3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3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0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0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3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4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D573-D7A4-4219-8593-6A68AE2334AA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3650-49AD-4901-999C-50D48A28B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j03118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104456" cy="40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82049"/>
              </p:ext>
            </p:extLst>
          </p:nvPr>
        </p:nvGraphicFramePr>
        <p:xfrm>
          <a:off x="251520" y="188640"/>
          <a:ext cx="864096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739"/>
                <a:gridCol w="7975222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Juan,</a:t>
                      </a:r>
                      <a:r>
                        <a:rPr lang="en-GB" sz="2400" baseline="0" dirty="0" smtClean="0"/>
                        <a:t> ¿</a:t>
                      </a:r>
                      <a:r>
                        <a:rPr lang="en-GB" sz="2400" baseline="0" dirty="0" err="1" smtClean="0"/>
                        <a:t>qué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tipo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te</a:t>
                      </a:r>
                      <a:r>
                        <a:rPr lang="en-GB" sz="2400" baseline="0" dirty="0" smtClean="0"/>
                        <a:t> ___________?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err="1" smtClean="0"/>
                        <a:t>Pues</a:t>
                      </a:r>
                      <a:r>
                        <a:rPr lang="en-GB" sz="2400" baseline="0" dirty="0" smtClean="0"/>
                        <a:t>…no me </a:t>
                      </a:r>
                      <a:r>
                        <a:rPr lang="en-GB" sz="2400" baseline="0" dirty="0" err="1" smtClean="0"/>
                        <a:t>interesan</a:t>
                      </a:r>
                      <a:r>
                        <a:rPr lang="en-GB" sz="2400" baseline="0" dirty="0" smtClean="0"/>
                        <a:t> nada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terror.  Para </a:t>
                      </a:r>
                      <a:r>
                        <a:rPr lang="en-GB" sz="2400" baseline="0" dirty="0" err="1" smtClean="0"/>
                        <a:t>mí</a:t>
                      </a:r>
                      <a:r>
                        <a:rPr lang="en-GB" sz="2400" baseline="0" dirty="0" smtClean="0"/>
                        <a:t> son </a:t>
                      </a:r>
                      <a:r>
                        <a:rPr lang="en-GB" sz="2400" baseline="0" dirty="0" err="1" smtClean="0"/>
                        <a:t>malas</a:t>
                      </a:r>
                      <a:r>
                        <a:rPr lang="en-GB" sz="2400" baseline="0" dirty="0" smtClean="0"/>
                        <a:t> y me </a:t>
                      </a:r>
                      <a:r>
                        <a:rPr lang="en-GB" sz="2400" baseline="0" dirty="0" err="1" smtClean="0"/>
                        <a:t>dan</a:t>
                      </a:r>
                      <a:r>
                        <a:rPr lang="en-GB" sz="2400" baseline="0" dirty="0" smtClean="0"/>
                        <a:t>________. </a:t>
                      </a:r>
                      <a:endParaRPr lang="en-GB" sz="2400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María</a:t>
                      </a:r>
                      <a:r>
                        <a:rPr lang="en-GB" sz="2400" dirty="0" smtClean="0"/>
                        <a:t>, ¿</a:t>
                      </a:r>
                      <a:r>
                        <a:rPr lang="en-GB" sz="2400" dirty="0" err="1" smtClean="0"/>
                        <a:t>te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gustan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guerra</a:t>
                      </a:r>
                      <a:r>
                        <a:rPr lang="en-GB" sz="2400" baseline="0" dirty="0" smtClean="0"/>
                        <a:t>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err="1" smtClean="0"/>
                        <a:t>Sí</a:t>
                      </a:r>
                      <a:r>
                        <a:rPr lang="en-GB" sz="2400" baseline="0" dirty="0" smtClean="0"/>
                        <a:t>, me </a:t>
                      </a:r>
                      <a:r>
                        <a:rPr lang="en-GB" sz="2400" baseline="0" dirty="0" err="1" smtClean="0"/>
                        <a:t>gustan</a:t>
                      </a:r>
                      <a:r>
                        <a:rPr lang="en-GB" sz="2400" baseline="0" dirty="0" smtClean="0"/>
                        <a:t> mucho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guerra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porque</a:t>
                      </a:r>
                      <a:r>
                        <a:rPr lang="en-GB" sz="2400" baseline="0" dirty="0" smtClean="0"/>
                        <a:t> me </a:t>
                      </a:r>
                      <a:r>
                        <a:rPr lang="en-GB" sz="2400" baseline="0" dirty="0" err="1" smtClean="0"/>
                        <a:t>interesa</a:t>
                      </a:r>
                      <a:r>
                        <a:rPr lang="en-GB" sz="2400" baseline="0" dirty="0" smtClean="0"/>
                        <a:t> la __________ y son </a:t>
                      </a:r>
                      <a:r>
                        <a:rPr lang="en-GB" sz="2400" baseline="0" dirty="0" err="1" smtClean="0"/>
                        <a:t>bastante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educativas</a:t>
                      </a:r>
                      <a:r>
                        <a:rPr lang="en-GB" sz="2400" baseline="0" dirty="0" smtClean="0"/>
                        <a:t>.</a:t>
                      </a:r>
                      <a:endParaRPr lang="en-GB" sz="2400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Miguel, ¿</a:t>
                      </a:r>
                      <a:r>
                        <a:rPr lang="en-GB" sz="2400" dirty="0" err="1" smtClean="0"/>
                        <a:t>qué</a:t>
                      </a:r>
                      <a:r>
                        <a:rPr lang="en-GB" sz="2400" baseline="0" dirty="0" smtClean="0"/>
                        <a:t> __________ </a:t>
                      </a:r>
                      <a:r>
                        <a:rPr lang="en-GB" sz="2400" baseline="0" dirty="0" err="1" smtClean="0"/>
                        <a:t>prefieres</a:t>
                      </a:r>
                      <a:r>
                        <a:rPr lang="en-GB" sz="2400" baseline="0" dirty="0" smtClean="0"/>
                        <a:t>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smtClean="0"/>
                        <a:t>A </a:t>
                      </a:r>
                      <a:r>
                        <a:rPr lang="en-GB" sz="2400" baseline="0" dirty="0" err="1" smtClean="0"/>
                        <a:t>ver</a:t>
                      </a:r>
                      <a:r>
                        <a:rPr lang="en-GB" sz="2400" baseline="0" dirty="0" smtClean="0"/>
                        <a:t>…</a:t>
                      </a:r>
                      <a:r>
                        <a:rPr lang="en-GB" sz="2400" baseline="0" dirty="0" err="1" smtClean="0"/>
                        <a:t>es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difícil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decir</a:t>
                      </a:r>
                      <a:r>
                        <a:rPr lang="en-GB" sz="2400" baseline="0" dirty="0" smtClean="0"/>
                        <a:t>, </a:t>
                      </a:r>
                      <a:r>
                        <a:rPr lang="en-GB" sz="2400" baseline="0" dirty="0" err="1" smtClean="0"/>
                        <a:t>pero</a:t>
                      </a:r>
                      <a:r>
                        <a:rPr lang="en-GB" sz="2400" baseline="0" dirty="0" smtClean="0"/>
                        <a:t> a </a:t>
                      </a:r>
                      <a:r>
                        <a:rPr lang="en-GB" sz="2400" baseline="0" dirty="0" err="1" smtClean="0"/>
                        <a:t>mí</a:t>
                      </a:r>
                      <a:r>
                        <a:rPr lang="en-GB" sz="2400" baseline="0" dirty="0" smtClean="0"/>
                        <a:t> me </a:t>
                      </a:r>
                      <a:r>
                        <a:rPr lang="en-GB" sz="2400" baseline="0" dirty="0" err="1" smtClean="0"/>
                        <a:t>gustan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más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románticas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porque</a:t>
                      </a:r>
                      <a:r>
                        <a:rPr lang="en-GB" sz="2400" baseline="0" dirty="0" smtClean="0"/>
                        <a:t> me </a:t>
                      </a:r>
                      <a:r>
                        <a:rPr lang="en-GB" sz="2400" baseline="0" dirty="0" err="1" smtClean="0"/>
                        <a:t>hacen</a:t>
                      </a:r>
                      <a:r>
                        <a:rPr lang="en-GB" sz="2400" baseline="0" dirty="0" smtClean="0"/>
                        <a:t> ________ y </a:t>
                      </a:r>
                      <a:r>
                        <a:rPr lang="en-GB" sz="2400" baseline="0" dirty="0" err="1" smtClean="0"/>
                        <a:t>además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algunas</a:t>
                      </a:r>
                      <a:r>
                        <a:rPr lang="en-GB" sz="2400" baseline="0" dirty="0" smtClean="0"/>
                        <a:t> son ___________.</a:t>
                      </a:r>
                      <a:endParaRPr lang="en-GB" sz="2400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Ana, ¿</a:t>
                      </a:r>
                      <a:r>
                        <a:rPr lang="en-GB" sz="2400" dirty="0" err="1" smtClean="0"/>
                        <a:t>te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interesan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también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románticas</a:t>
                      </a:r>
                      <a:r>
                        <a:rPr lang="en-GB" sz="2400" baseline="0" dirty="0" smtClean="0"/>
                        <a:t>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err="1" smtClean="0"/>
                        <a:t>Pues</a:t>
                      </a:r>
                      <a:r>
                        <a:rPr lang="en-GB" sz="2400" baseline="0" dirty="0" smtClean="0"/>
                        <a:t>, no.  __________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acción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porque</a:t>
                      </a:r>
                      <a:r>
                        <a:rPr lang="en-GB" sz="2400" baseline="0" dirty="0" smtClean="0"/>
                        <a:t> son </a:t>
                      </a:r>
                      <a:r>
                        <a:rPr lang="en-GB" sz="2400" baseline="0" dirty="0" err="1" smtClean="0"/>
                        <a:t>muy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emocionantes</a:t>
                      </a:r>
                      <a:r>
                        <a:rPr lang="en-GB" sz="2400" baseline="0" dirty="0" smtClean="0"/>
                        <a:t> y no son _____________.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58900"/>
              </p:ext>
            </p:extLst>
          </p:nvPr>
        </p:nvGraphicFramePr>
        <p:xfrm>
          <a:off x="251520" y="5445224"/>
          <a:ext cx="8640960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películas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miedo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prefiero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feliz</a:t>
                      </a:r>
                      <a:endParaRPr lang="en-GB" sz="24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graciosas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historia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interesan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lentas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98978"/>
              </p:ext>
            </p:extLst>
          </p:nvPr>
        </p:nvGraphicFramePr>
        <p:xfrm>
          <a:off x="251520" y="188640"/>
          <a:ext cx="864096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739"/>
                <a:gridCol w="7975222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Juan,</a:t>
                      </a:r>
                      <a:r>
                        <a:rPr lang="en-GB" sz="2400" baseline="0" dirty="0" smtClean="0"/>
                        <a:t> ¿</a:t>
                      </a:r>
                      <a:r>
                        <a:rPr lang="en-GB" sz="2400" baseline="0" dirty="0" err="1" smtClean="0"/>
                        <a:t>qué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tipo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te</a:t>
                      </a:r>
                      <a:r>
                        <a:rPr lang="en-GB" sz="2400" baseline="0" dirty="0" smtClean="0"/>
                        <a:t> ___________?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err="1" smtClean="0"/>
                        <a:t>Pues</a:t>
                      </a:r>
                      <a:r>
                        <a:rPr lang="en-GB" sz="2400" baseline="0" dirty="0" smtClean="0"/>
                        <a:t>…no me </a:t>
                      </a:r>
                      <a:r>
                        <a:rPr lang="en-GB" sz="2400" baseline="0" dirty="0" err="1" smtClean="0"/>
                        <a:t>interesan</a:t>
                      </a:r>
                      <a:r>
                        <a:rPr lang="en-GB" sz="2400" baseline="0" dirty="0" smtClean="0"/>
                        <a:t> nada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terror.  Para </a:t>
                      </a:r>
                      <a:r>
                        <a:rPr lang="en-GB" sz="2400" baseline="0" dirty="0" err="1" smtClean="0"/>
                        <a:t>mí</a:t>
                      </a:r>
                      <a:r>
                        <a:rPr lang="en-GB" sz="2400" baseline="0" dirty="0" smtClean="0"/>
                        <a:t> son </a:t>
                      </a:r>
                      <a:r>
                        <a:rPr lang="en-GB" sz="2400" baseline="0" dirty="0" err="1" smtClean="0"/>
                        <a:t>malas</a:t>
                      </a:r>
                      <a:r>
                        <a:rPr lang="en-GB" sz="2400" baseline="0" dirty="0" smtClean="0"/>
                        <a:t> y me </a:t>
                      </a:r>
                      <a:r>
                        <a:rPr lang="en-GB" sz="2400" baseline="0" dirty="0" err="1" smtClean="0"/>
                        <a:t>dan</a:t>
                      </a:r>
                      <a:r>
                        <a:rPr lang="en-GB" sz="2400" baseline="0" dirty="0" smtClean="0"/>
                        <a:t>________. </a:t>
                      </a:r>
                      <a:endParaRPr lang="en-GB" sz="2400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María</a:t>
                      </a:r>
                      <a:r>
                        <a:rPr lang="en-GB" sz="2400" dirty="0" smtClean="0"/>
                        <a:t>, ¿</a:t>
                      </a:r>
                      <a:r>
                        <a:rPr lang="en-GB" sz="2400" dirty="0" err="1" smtClean="0"/>
                        <a:t>te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gustan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guerra</a:t>
                      </a:r>
                      <a:r>
                        <a:rPr lang="en-GB" sz="2400" baseline="0" dirty="0" smtClean="0"/>
                        <a:t>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err="1" smtClean="0"/>
                        <a:t>Sí</a:t>
                      </a:r>
                      <a:r>
                        <a:rPr lang="en-GB" sz="2400" baseline="0" dirty="0" smtClean="0"/>
                        <a:t>, me </a:t>
                      </a:r>
                      <a:r>
                        <a:rPr lang="en-GB" sz="2400" baseline="0" dirty="0" err="1" smtClean="0"/>
                        <a:t>gustan</a:t>
                      </a:r>
                      <a:r>
                        <a:rPr lang="en-GB" sz="2400" baseline="0" dirty="0" smtClean="0"/>
                        <a:t> mucho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guerra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porque</a:t>
                      </a:r>
                      <a:r>
                        <a:rPr lang="en-GB" sz="2400" baseline="0" dirty="0" smtClean="0"/>
                        <a:t> me </a:t>
                      </a:r>
                      <a:r>
                        <a:rPr lang="en-GB" sz="2400" baseline="0" dirty="0" err="1" smtClean="0"/>
                        <a:t>interesa</a:t>
                      </a:r>
                      <a:r>
                        <a:rPr lang="en-GB" sz="2400" baseline="0" dirty="0" smtClean="0"/>
                        <a:t> la __________ y son </a:t>
                      </a:r>
                      <a:r>
                        <a:rPr lang="en-GB" sz="2400" baseline="0" dirty="0" err="1" smtClean="0"/>
                        <a:t>bastante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educativas</a:t>
                      </a:r>
                      <a:r>
                        <a:rPr lang="en-GB" sz="2400" baseline="0" dirty="0" smtClean="0"/>
                        <a:t>.</a:t>
                      </a:r>
                      <a:endParaRPr lang="en-GB" sz="2400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Miguel, ¿</a:t>
                      </a:r>
                      <a:r>
                        <a:rPr lang="en-GB" sz="2400" dirty="0" err="1" smtClean="0"/>
                        <a:t>qué</a:t>
                      </a:r>
                      <a:r>
                        <a:rPr lang="en-GB" sz="2400" baseline="0" dirty="0" smtClean="0"/>
                        <a:t> __________ </a:t>
                      </a:r>
                      <a:r>
                        <a:rPr lang="en-GB" sz="2400" baseline="0" dirty="0" err="1" smtClean="0"/>
                        <a:t>prefieres</a:t>
                      </a:r>
                      <a:r>
                        <a:rPr lang="en-GB" sz="2400" baseline="0" dirty="0" smtClean="0"/>
                        <a:t>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smtClean="0"/>
                        <a:t>A </a:t>
                      </a:r>
                      <a:r>
                        <a:rPr lang="en-GB" sz="2400" baseline="0" dirty="0" err="1" smtClean="0"/>
                        <a:t>ver</a:t>
                      </a:r>
                      <a:r>
                        <a:rPr lang="en-GB" sz="2400" baseline="0" dirty="0" smtClean="0"/>
                        <a:t>…</a:t>
                      </a:r>
                      <a:r>
                        <a:rPr lang="en-GB" sz="2400" baseline="0" dirty="0" err="1" smtClean="0"/>
                        <a:t>es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difícil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decir</a:t>
                      </a:r>
                      <a:r>
                        <a:rPr lang="en-GB" sz="2400" baseline="0" dirty="0" smtClean="0"/>
                        <a:t>, </a:t>
                      </a:r>
                      <a:r>
                        <a:rPr lang="en-GB" sz="2400" baseline="0" dirty="0" err="1" smtClean="0"/>
                        <a:t>pero</a:t>
                      </a:r>
                      <a:r>
                        <a:rPr lang="en-GB" sz="2400" baseline="0" dirty="0" smtClean="0"/>
                        <a:t> a </a:t>
                      </a:r>
                      <a:r>
                        <a:rPr lang="en-GB" sz="2400" baseline="0" dirty="0" err="1" smtClean="0"/>
                        <a:t>mí</a:t>
                      </a:r>
                      <a:r>
                        <a:rPr lang="en-GB" sz="2400" baseline="0" dirty="0" smtClean="0"/>
                        <a:t> me </a:t>
                      </a:r>
                      <a:r>
                        <a:rPr lang="en-GB" sz="2400" baseline="0" dirty="0" err="1" smtClean="0"/>
                        <a:t>gustan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más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románticas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porque</a:t>
                      </a:r>
                      <a:r>
                        <a:rPr lang="en-GB" sz="2400" baseline="0" dirty="0" smtClean="0"/>
                        <a:t> me </a:t>
                      </a:r>
                      <a:r>
                        <a:rPr lang="en-GB" sz="2400" baseline="0" dirty="0" err="1" smtClean="0"/>
                        <a:t>hacen</a:t>
                      </a:r>
                      <a:r>
                        <a:rPr lang="en-GB" sz="2400" baseline="0" dirty="0" smtClean="0"/>
                        <a:t> ________ y </a:t>
                      </a:r>
                      <a:r>
                        <a:rPr lang="en-GB" sz="2400" baseline="0" dirty="0" err="1" smtClean="0"/>
                        <a:t>además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algunas</a:t>
                      </a:r>
                      <a:r>
                        <a:rPr lang="en-GB" sz="2400" baseline="0" dirty="0" smtClean="0"/>
                        <a:t> son ___________.</a:t>
                      </a:r>
                      <a:endParaRPr lang="en-GB" sz="2400" dirty="0"/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Ana, ¿</a:t>
                      </a:r>
                      <a:r>
                        <a:rPr lang="en-GB" sz="2400" dirty="0" err="1" smtClean="0"/>
                        <a:t>te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interesan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también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románticas</a:t>
                      </a:r>
                      <a:r>
                        <a:rPr lang="en-GB" sz="2400" baseline="0" dirty="0" smtClean="0"/>
                        <a:t>?</a:t>
                      </a:r>
                      <a:br>
                        <a:rPr lang="en-GB" sz="2400" baseline="0" dirty="0" smtClean="0"/>
                      </a:br>
                      <a:r>
                        <a:rPr lang="en-GB" sz="2400" baseline="0" dirty="0" err="1" smtClean="0"/>
                        <a:t>Pues</a:t>
                      </a:r>
                      <a:r>
                        <a:rPr lang="en-GB" sz="2400" baseline="0" dirty="0" smtClean="0"/>
                        <a:t>, no.  __________</a:t>
                      </a:r>
                      <a:r>
                        <a:rPr lang="en-GB" sz="2400" baseline="0" dirty="0" err="1" smtClean="0"/>
                        <a:t>las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películas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acción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porque</a:t>
                      </a:r>
                      <a:r>
                        <a:rPr lang="en-GB" sz="2400" baseline="0" dirty="0" smtClean="0"/>
                        <a:t> son </a:t>
                      </a:r>
                      <a:r>
                        <a:rPr lang="en-GB" sz="2400" baseline="0" dirty="0" err="1" smtClean="0"/>
                        <a:t>muy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emocionantes</a:t>
                      </a:r>
                      <a:r>
                        <a:rPr lang="en-GB" sz="2400" baseline="0" dirty="0" smtClean="0"/>
                        <a:t> y no son _____________.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42068"/>
              </p:ext>
            </p:extLst>
          </p:nvPr>
        </p:nvGraphicFramePr>
        <p:xfrm>
          <a:off x="251520" y="5445224"/>
          <a:ext cx="8640960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películas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miedo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prefiero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feliz</a:t>
                      </a:r>
                      <a:endParaRPr lang="en-GB" sz="24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graciosas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historia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interesan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lentas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15902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i</a:t>
            </a:r>
            <a:r>
              <a:rPr lang="en-GB" sz="2400" b="1" dirty="0" err="1" smtClean="0">
                <a:solidFill>
                  <a:srgbClr val="FF0000"/>
                </a:solidFill>
              </a:rPr>
              <a:t>nteresan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024" y="6093296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55776" y="551723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71800" y="87910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miedo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488" y="6107360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07704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historia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5523636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95188" y="253528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películas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256" y="551723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427984" y="32849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feliz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6093296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056164" y="363534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graciosas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1492" y="5533880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123728" y="44371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prefiero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6256" y="6074860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076544" y="47971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lentas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2" name="18 Track 1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756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31029"/>
              </p:ext>
            </p:extLst>
          </p:nvPr>
        </p:nvGraphicFramePr>
        <p:xfrm>
          <a:off x="395536" y="260648"/>
          <a:ext cx="8424936" cy="6264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7920880"/>
              </a:tblGrid>
              <a:tr h="12529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Horror</a:t>
                      </a:r>
                      <a:r>
                        <a:rPr lang="en-GB" sz="2000" baseline="0" dirty="0" smtClean="0"/>
                        <a:t> films don’t interest me at all.  They’re boring and they scare me too.  </a:t>
                      </a:r>
                      <a:endParaRPr lang="en-GB" sz="2000" dirty="0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I don’t like action films.  I prefer comedies because they make me laugh.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like documentaries</a:t>
                      </a:r>
                      <a:r>
                        <a:rPr lang="en-GB" sz="2000" baseline="0" dirty="0" smtClean="0"/>
                        <a:t> because they’re interesting and informative.</a:t>
                      </a:r>
                      <a:endParaRPr lang="en-GB" sz="2000" dirty="0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My mum likes comedies</a:t>
                      </a:r>
                      <a:r>
                        <a:rPr lang="en-GB" sz="2000" baseline="0" dirty="0" smtClean="0"/>
                        <a:t> but my dad likes horror films, like me.</a:t>
                      </a:r>
                      <a:endParaRPr lang="en-GB" sz="2000" dirty="0"/>
                    </a:p>
                  </a:txBody>
                  <a:tcPr/>
                </a:tc>
              </a:tr>
              <a:tr h="12529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</a:t>
                      </a:r>
                      <a:r>
                        <a:rPr lang="en-GB" sz="2000" baseline="0" dirty="0" smtClean="0"/>
                        <a:t> still like cartoons, although they are more for children. They are funny and they make me laugh.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50156"/>
              </p:ext>
            </p:extLst>
          </p:nvPr>
        </p:nvGraphicFramePr>
        <p:xfrm>
          <a:off x="395536" y="260648"/>
          <a:ext cx="8424936" cy="6416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7920880"/>
              </a:tblGrid>
              <a:tr h="133867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Horror</a:t>
                      </a:r>
                      <a:r>
                        <a:rPr lang="en-GB" sz="2000" baseline="0" dirty="0" smtClean="0"/>
                        <a:t> films don’t interest me at all.  They’re boring and they scare me too.  </a:t>
                      </a:r>
                      <a:endParaRPr lang="en-GB" sz="2000" dirty="0"/>
                    </a:p>
                  </a:txBody>
                  <a:tcPr/>
                </a:tc>
              </a:tr>
              <a:tr h="133867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I don’t like action films.  I prefer comedies because they make me laugh.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133867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like documentaries</a:t>
                      </a:r>
                      <a:r>
                        <a:rPr lang="en-GB" sz="2000" baseline="0" dirty="0" smtClean="0"/>
                        <a:t> because they’re interesting and informative.</a:t>
                      </a:r>
                      <a:endParaRPr lang="en-GB" sz="2000" dirty="0"/>
                    </a:p>
                  </a:txBody>
                  <a:tcPr/>
                </a:tc>
              </a:tr>
              <a:tr h="10617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My mum likes comedies</a:t>
                      </a:r>
                      <a:r>
                        <a:rPr lang="en-GB" sz="2000" baseline="0" dirty="0" smtClean="0"/>
                        <a:t> but my dad likes horror films, like me.</a:t>
                      </a:r>
                      <a:endParaRPr lang="en-GB" sz="2000" dirty="0"/>
                    </a:p>
                  </a:txBody>
                  <a:tcPr/>
                </a:tc>
              </a:tr>
              <a:tr h="133867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</a:t>
                      </a:r>
                      <a:r>
                        <a:rPr lang="en-GB" sz="2000" baseline="0" dirty="0" smtClean="0"/>
                        <a:t> still like cartoons, although they are more for children. They are funny and they make me laugh.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Las </a:t>
            </a:r>
            <a:r>
              <a:rPr lang="en-GB" sz="2000" b="1" dirty="0" err="1" smtClean="0">
                <a:solidFill>
                  <a:srgbClr val="0070C0"/>
                </a:solidFill>
              </a:rPr>
              <a:t>películas</a:t>
            </a:r>
            <a:r>
              <a:rPr lang="en-GB" sz="2000" b="1" dirty="0" smtClean="0">
                <a:solidFill>
                  <a:srgbClr val="0070C0"/>
                </a:solidFill>
              </a:rPr>
              <a:t> de terror no me </a:t>
            </a:r>
            <a:r>
              <a:rPr lang="en-GB" sz="2000" b="1" dirty="0" err="1" smtClean="0">
                <a:solidFill>
                  <a:srgbClr val="0070C0"/>
                </a:solidFill>
              </a:rPr>
              <a:t>interesan</a:t>
            </a:r>
            <a:r>
              <a:rPr lang="en-GB" sz="2000" b="1" dirty="0" smtClean="0">
                <a:solidFill>
                  <a:srgbClr val="0070C0"/>
                </a:solidFill>
              </a:rPr>
              <a:t> nada.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01266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Son </a:t>
            </a:r>
            <a:r>
              <a:rPr lang="en-GB" sz="2000" b="1" dirty="0" err="1" smtClean="0">
                <a:solidFill>
                  <a:srgbClr val="0070C0"/>
                </a:solidFill>
              </a:rPr>
              <a:t>aburridas</a:t>
            </a:r>
            <a:r>
              <a:rPr lang="en-GB" sz="2000" b="1" dirty="0" smtClean="0">
                <a:solidFill>
                  <a:srgbClr val="0070C0"/>
                </a:solidFill>
              </a:rPr>
              <a:t> y me </a:t>
            </a:r>
            <a:r>
              <a:rPr lang="en-GB" sz="2000" b="1" dirty="0" err="1" smtClean="0">
                <a:solidFill>
                  <a:srgbClr val="0070C0"/>
                </a:solidFill>
              </a:rPr>
              <a:t>dan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miedo</a:t>
            </a:r>
            <a:r>
              <a:rPr lang="en-GB" sz="2000" b="1" dirty="0" smtClean="0">
                <a:solidFill>
                  <a:srgbClr val="0070C0"/>
                </a:solidFill>
              </a:rPr>
              <a:t>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029" y="20207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No me </a:t>
            </a:r>
            <a:r>
              <a:rPr lang="en-GB" sz="2000" b="1" dirty="0" err="1" smtClean="0">
                <a:solidFill>
                  <a:srgbClr val="0070C0"/>
                </a:solidFill>
              </a:rPr>
              <a:t>gustas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las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películas</a:t>
            </a:r>
            <a:r>
              <a:rPr lang="en-GB" sz="2000" b="1" dirty="0" smtClean="0">
                <a:solidFill>
                  <a:srgbClr val="0070C0"/>
                </a:solidFill>
              </a:rPr>
              <a:t> de </a:t>
            </a:r>
            <a:r>
              <a:rPr lang="en-GB" sz="2000" b="1" dirty="0" err="1" smtClean="0">
                <a:solidFill>
                  <a:srgbClr val="0070C0"/>
                </a:solidFill>
              </a:rPr>
              <a:t>acción</a:t>
            </a:r>
            <a:r>
              <a:rPr lang="en-GB" sz="2000" b="1" dirty="0" smtClean="0">
                <a:solidFill>
                  <a:srgbClr val="0070C0"/>
                </a:solidFill>
              </a:rPr>
              <a:t>..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458" y="231694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70C0"/>
                </a:solidFill>
              </a:rPr>
              <a:t>Prefiero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las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comedias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porque</a:t>
            </a:r>
            <a:r>
              <a:rPr lang="en-GB" sz="2000" b="1" dirty="0" smtClean="0">
                <a:solidFill>
                  <a:srgbClr val="0070C0"/>
                </a:solidFill>
              </a:rPr>
              <a:t> me </a:t>
            </a:r>
            <a:r>
              <a:rPr lang="en-GB" sz="2000" b="1" dirty="0" err="1" smtClean="0">
                <a:solidFill>
                  <a:srgbClr val="0070C0"/>
                </a:solidFill>
              </a:rPr>
              <a:t>hacen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reír</a:t>
            </a:r>
            <a:r>
              <a:rPr lang="en-GB" sz="2000" b="1" dirty="0" smtClean="0">
                <a:solidFill>
                  <a:srgbClr val="0070C0"/>
                </a:solidFill>
              </a:rPr>
              <a:t>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783" y="335699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Me </a:t>
            </a:r>
            <a:r>
              <a:rPr lang="en-GB" sz="2000" b="1" dirty="0" err="1" smtClean="0">
                <a:solidFill>
                  <a:srgbClr val="0070C0"/>
                </a:solidFill>
              </a:rPr>
              <a:t>gustan</a:t>
            </a:r>
            <a:r>
              <a:rPr lang="en-GB" sz="2000" b="1" dirty="0" smtClean="0">
                <a:solidFill>
                  <a:srgbClr val="0070C0"/>
                </a:solidFill>
              </a:rPr>
              <a:t> los </a:t>
            </a:r>
            <a:r>
              <a:rPr lang="en-GB" sz="2000" b="1" dirty="0" err="1" smtClean="0">
                <a:solidFill>
                  <a:srgbClr val="0070C0"/>
                </a:solidFill>
              </a:rPr>
              <a:t>documentales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porque</a:t>
            </a:r>
            <a:r>
              <a:rPr lang="en-GB" sz="2000" b="1" dirty="0" smtClean="0">
                <a:solidFill>
                  <a:srgbClr val="0070C0"/>
                </a:solidFill>
              </a:rPr>
              <a:t> son </a:t>
            </a:r>
            <a:r>
              <a:rPr lang="en-GB" sz="2000" b="1" dirty="0" err="1" smtClean="0">
                <a:solidFill>
                  <a:srgbClr val="0070C0"/>
                </a:solidFill>
              </a:rPr>
              <a:t>interesantes</a:t>
            </a:r>
            <a:r>
              <a:rPr lang="en-GB" sz="2000" b="1" dirty="0" smtClean="0">
                <a:solidFill>
                  <a:srgbClr val="0070C0"/>
                </a:solidFill>
              </a:rPr>
              <a:t> e </a:t>
            </a:r>
            <a:r>
              <a:rPr lang="en-GB" sz="2000" b="1" dirty="0" err="1" smtClean="0">
                <a:solidFill>
                  <a:srgbClr val="0070C0"/>
                </a:solidFill>
              </a:rPr>
              <a:t>informativos</a:t>
            </a:r>
            <a:r>
              <a:rPr lang="en-GB" sz="2000" b="1" dirty="0" smtClean="0">
                <a:solidFill>
                  <a:srgbClr val="0070C0"/>
                </a:solidFill>
              </a:rPr>
              <a:t>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458" y="46531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A mi </a:t>
            </a:r>
            <a:r>
              <a:rPr lang="en-GB" sz="2000" b="1" dirty="0" err="1" smtClean="0">
                <a:solidFill>
                  <a:srgbClr val="0070C0"/>
                </a:solidFill>
              </a:rPr>
              <a:t>madre</a:t>
            </a:r>
            <a:r>
              <a:rPr lang="en-GB" sz="2000" b="1" dirty="0" smtClean="0">
                <a:solidFill>
                  <a:srgbClr val="0070C0"/>
                </a:solidFill>
              </a:rPr>
              <a:t> le </a:t>
            </a:r>
            <a:r>
              <a:rPr lang="en-GB" sz="2000" b="1" dirty="0" err="1" smtClean="0">
                <a:solidFill>
                  <a:srgbClr val="0070C0"/>
                </a:solidFill>
              </a:rPr>
              <a:t>gustan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las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comedias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pero</a:t>
            </a:r>
            <a:r>
              <a:rPr lang="en-GB" sz="2000" b="1" dirty="0" smtClean="0">
                <a:solidFill>
                  <a:srgbClr val="0070C0"/>
                </a:solidFill>
              </a:rPr>
              <a:t> a mi padre le </a:t>
            </a:r>
            <a:r>
              <a:rPr lang="en-GB" sz="2000" b="1" dirty="0" err="1" smtClean="0">
                <a:solidFill>
                  <a:srgbClr val="0070C0"/>
                </a:solidFill>
              </a:rPr>
              <a:t>gustas</a:t>
            </a:r>
            <a:r>
              <a:rPr lang="en-GB" sz="2000" b="1" dirty="0" smtClean="0">
                <a:solidFill>
                  <a:srgbClr val="0070C0"/>
                </a:solidFill>
              </a:rPr>
              <a:t> la </a:t>
            </a:r>
            <a:r>
              <a:rPr lang="en-GB" sz="2000" b="1" dirty="0" err="1" smtClean="0">
                <a:solidFill>
                  <a:srgbClr val="0070C0"/>
                </a:solidFill>
              </a:rPr>
              <a:t>películas</a:t>
            </a:r>
            <a:r>
              <a:rPr lang="en-GB" sz="2000" b="1" dirty="0" smtClean="0">
                <a:solidFill>
                  <a:srgbClr val="0070C0"/>
                </a:solidFill>
              </a:rPr>
              <a:t> de terror, </a:t>
            </a:r>
            <a:r>
              <a:rPr lang="en-GB" sz="2000" b="1" dirty="0" err="1" smtClean="0">
                <a:solidFill>
                  <a:srgbClr val="0070C0"/>
                </a:solidFill>
              </a:rPr>
              <a:t>como</a:t>
            </a:r>
            <a:r>
              <a:rPr lang="en-GB" sz="2000" b="1" dirty="0" smtClean="0">
                <a:solidFill>
                  <a:srgbClr val="0070C0"/>
                </a:solidFill>
              </a:rPr>
              <a:t> a </a:t>
            </a:r>
            <a:r>
              <a:rPr lang="en-GB" sz="2000" b="1" dirty="0" err="1" smtClean="0">
                <a:solidFill>
                  <a:srgbClr val="0070C0"/>
                </a:solidFill>
              </a:rPr>
              <a:t>mí</a:t>
            </a:r>
            <a:r>
              <a:rPr lang="en-GB" sz="2000" b="1" dirty="0" smtClean="0">
                <a:solidFill>
                  <a:srgbClr val="0070C0"/>
                </a:solidFill>
              </a:rPr>
              <a:t>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800" y="5877272"/>
            <a:ext cx="766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Me </a:t>
            </a:r>
            <a:r>
              <a:rPr lang="en-GB" sz="2000" b="1" dirty="0" err="1" smtClean="0">
                <a:solidFill>
                  <a:srgbClr val="0070C0"/>
                </a:solidFill>
              </a:rPr>
              <a:t>gustan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todavía</a:t>
            </a:r>
            <a:r>
              <a:rPr lang="en-GB" sz="2000" b="1" dirty="0" smtClean="0">
                <a:solidFill>
                  <a:srgbClr val="0070C0"/>
                </a:solidFill>
              </a:rPr>
              <a:t> los </a:t>
            </a:r>
            <a:r>
              <a:rPr lang="en-GB" sz="2000" b="1" dirty="0" err="1" smtClean="0">
                <a:solidFill>
                  <a:srgbClr val="0070C0"/>
                </a:solidFill>
              </a:rPr>
              <a:t>dibujos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animados</a:t>
            </a:r>
            <a:r>
              <a:rPr lang="en-GB" sz="2000" b="1" dirty="0" smtClean="0">
                <a:solidFill>
                  <a:srgbClr val="0070C0"/>
                </a:solidFill>
              </a:rPr>
              <a:t>, </a:t>
            </a:r>
            <a:r>
              <a:rPr lang="en-GB" sz="2000" b="1" dirty="0" err="1" smtClean="0">
                <a:solidFill>
                  <a:srgbClr val="0070C0"/>
                </a:solidFill>
              </a:rPr>
              <a:t>aunque</a:t>
            </a:r>
            <a:r>
              <a:rPr lang="en-GB" sz="2000" b="1" dirty="0" smtClean="0">
                <a:solidFill>
                  <a:srgbClr val="0070C0"/>
                </a:solidFill>
              </a:rPr>
              <a:t> son </a:t>
            </a:r>
            <a:r>
              <a:rPr lang="en-GB" sz="2000" b="1" dirty="0" err="1" smtClean="0">
                <a:solidFill>
                  <a:srgbClr val="0070C0"/>
                </a:solidFill>
              </a:rPr>
              <a:t>más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para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niños</a:t>
            </a:r>
            <a:r>
              <a:rPr lang="en-GB" sz="2000" b="1" dirty="0" smtClean="0">
                <a:solidFill>
                  <a:srgbClr val="0070C0"/>
                </a:solidFill>
              </a:rPr>
              <a:t>. 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1800" y="625743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Son </a:t>
            </a:r>
            <a:r>
              <a:rPr lang="en-GB" sz="2000" b="1" dirty="0" err="1" smtClean="0">
                <a:solidFill>
                  <a:srgbClr val="0070C0"/>
                </a:solidFill>
              </a:rPr>
              <a:t>graciosos</a:t>
            </a:r>
            <a:r>
              <a:rPr lang="en-GB" sz="2000" b="1" dirty="0" smtClean="0">
                <a:solidFill>
                  <a:srgbClr val="0070C0"/>
                </a:solidFill>
              </a:rPr>
              <a:t> y me </a:t>
            </a:r>
            <a:r>
              <a:rPr lang="en-GB" sz="2000" b="1" dirty="0" err="1" smtClean="0">
                <a:solidFill>
                  <a:srgbClr val="0070C0"/>
                </a:solidFill>
              </a:rPr>
              <a:t>hacen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reír</a:t>
            </a:r>
            <a:r>
              <a:rPr lang="en-GB" sz="2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2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6384"/>
              </p:ext>
            </p:extLst>
          </p:nvPr>
        </p:nvGraphicFramePr>
        <p:xfrm>
          <a:off x="179512" y="116632"/>
          <a:ext cx="8678738" cy="548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8738"/>
              </a:tblGrid>
              <a:tr h="28508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  Me </a:t>
                      </a:r>
                      <a:r>
                        <a:rPr lang="en-GB" sz="1800" dirty="0" err="1" smtClean="0"/>
                        <a:t>encantan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las</a:t>
                      </a:r>
                      <a:r>
                        <a:rPr lang="en-GB" sz="1800" dirty="0" smtClean="0"/>
                        <a:t> ______________ </a:t>
                      </a:r>
                      <a:r>
                        <a:rPr lang="en-GB" sz="1800" dirty="0" err="1" smtClean="0"/>
                        <a:t>como</a:t>
                      </a:r>
                      <a:r>
                        <a:rPr lang="en-GB" sz="1800" dirty="0" smtClean="0"/>
                        <a:t>, </a:t>
                      </a:r>
                      <a:r>
                        <a:rPr lang="en-GB" sz="1800" dirty="0" err="1" smtClean="0"/>
                        <a:t>por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ejemplo</a:t>
                      </a:r>
                      <a:r>
                        <a:rPr lang="en-GB" sz="1800" dirty="0" smtClean="0"/>
                        <a:t>, Little Britain.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  Los </a:t>
                      </a:r>
                      <a:r>
                        <a:rPr lang="en-US" sz="1800" dirty="0" err="1" smtClean="0"/>
                        <a:t>documentales</a:t>
                      </a:r>
                      <a:r>
                        <a:rPr lang="en-US" sz="1800" baseline="0" dirty="0" smtClean="0"/>
                        <a:t> son </a:t>
                      </a:r>
                      <a:r>
                        <a:rPr lang="en-US" sz="1800" baseline="0" dirty="0" err="1" smtClean="0"/>
                        <a:t>muy</a:t>
                      </a:r>
                      <a:r>
                        <a:rPr lang="en-US" sz="1800" baseline="0" dirty="0" smtClean="0"/>
                        <a:t> _______________.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2850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  </a:t>
                      </a:r>
                      <a:r>
                        <a:rPr lang="en-US" sz="1800" dirty="0" err="1" smtClean="0"/>
                        <a:t>Mi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programa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favorito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una</a:t>
                      </a:r>
                      <a:r>
                        <a:rPr lang="en-US" sz="1800" baseline="0" dirty="0" smtClean="0"/>
                        <a:t> ___________ </a:t>
                      </a:r>
                      <a:r>
                        <a:rPr lang="en-US" sz="1800" baseline="0" dirty="0" err="1" smtClean="0"/>
                        <a:t>que</a:t>
                      </a:r>
                      <a:r>
                        <a:rPr lang="en-US" sz="1800" baseline="0" dirty="0" smtClean="0"/>
                        <a:t> se llama Waterloo Road.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  Me </a:t>
                      </a:r>
                      <a:r>
                        <a:rPr lang="en-US" sz="1800" dirty="0" err="1" smtClean="0"/>
                        <a:t>encanta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este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programa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porque</a:t>
                      </a:r>
                      <a:r>
                        <a:rPr lang="en-US" sz="1800" dirty="0" smtClean="0"/>
                        <a:t> ________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aburrido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  La </a:t>
                      </a:r>
                      <a:r>
                        <a:rPr lang="en-US" sz="1800" dirty="0" err="1" smtClean="0"/>
                        <a:t>comedia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que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más</a:t>
                      </a:r>
                      <a:r>
                        <a:rPr lang="en-US" sz="1800" baseline="0" dirty="0" smtClean="0"/>
                        <a:t> me ___________ </a:t>
                      </a:r>
                      <a:r>
                        <a:rPr lang="en-US" sz="1800" baseline="0" dirty="0" err="1" smtClean="0"/>
                        <a:t>es</a:t>
                      </a:r>
                      <a:r>
                        <a:rPr lang="en-US" sz="1800" baseline="0" dirty="0" smtClean="0"/>
                        <a:t> Friends.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  ________ </a:t>
                      </a:r>
                      <a:r>
                        <a:rPr lang="en-US" sz="1800" dirty="0" err="1" smtClean="0"/>
                        <a:t>las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telenovelas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porque</a:t>
                      </a:r>
                      <a:r>
                        <a:rPr lang="en-US" sz="1800" baseline="0" dirty="0" smtClean="0"/>
                        <a:t> son </a:t>
                      </a:r>
                      <a:r>
                        <a:rPr lang="en-US" sz="1800" baseline="0" dirty="0" err="1" smtClean="0"/>
                        <a:t>muy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tontas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2850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  A </a:t>
                      </a:r>
                      <a:r>
                        <a:rPr lang="en-US" sz="1800" dirty="0" err="1" smtClean="0"/>
                        <a:t>veces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veo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programas</a:t>
                      </a:r>
                      <a:r>
                        <a:rPr lang="en-US" sz="1800" dirty="0" smtClean="0"/>
                        <a:t> de ___________ </a:t>
                      </a:r>
                      <a:r>
                        <a:rPr lang="en-US" sz="1800" dirty="0" err="1" smtClean="0"/>
                        <a:t>porque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toco</a:t>
                      </a:r>
                      <a:r>
                        <a:rPr lang="en-US" sz="1800" dirty="0" smtClean="0"/>
                        <a:t> la </a:t>
                      </a:r>
                      <a:r>
                        <a:rPr lang="en-US" sz="1800" dirty="0" err="1" smtClean="0"/>
                        <a:t>guitarra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  Me </a:t>
                      </a:r>
                      <a:r>
                        <a:rPr lang="en-US" sz="1800" dirty="0" err="1" smtClean="0"/>
                        <a:t>encantan</a:t>
                      </a:r>
                      <a:r>
                        <a:rPr lang="en-US" sz="1800" dirty="0" smtClean="0"/>
                        <a:t> los Simpson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porque</a:t>
                      </a:r>
                      <a:r>
                        <a:rPr lang="en-US" sz="1800" baseline="0" dirty="0" smtClean="0"/>
                        <a:t> me </a:t>
                      </a:r>
                      <a:r>
                        <a:rPr lang="en-US" sz="1800" baseline="0" dirty="0" err="1" smtClean="0"/>
                        <a:t>hacen</a:t>
                      </a:r>
                      <a:r>
                        <a:rPr lang="en-US" sz="1800" dirty="0" smtClean="0"/>
                        <a:t> __________.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  </a:t>
                      </a:r>
                      <a:r>
                        <a:rPr lang="en-US" sz="1800" dirty="0" err="1" smtClean="0"/>
                        <a:t>Cada</a:t>
                      </a:r>
                      <a:r>
                        <a:rPr lang="en-US" sz="1800" dirty="0" smtClean="0"/>
                        <a:t>  ____________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muy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gracioso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2850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 A mi </a:t>
                      </a:r>
                      <a:r>
                        <a:rPr lang="en-US" sz="1800" dirty="0" err="1" smtClean="0"/>
                        <a:t>hermana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menor</a:t>
                      </a:r>
                      <a:r>
                        <a:rPr lang="en-US" sz="1800" dirty="0" smtClean="0"/>
                        <a:t> ___</a:t>
                      </a:r>
                      <a:r>
                        <a:rPr lang="en-US" sz="1800" baseline="0" dirty="0" smtClean="0"/>
                        <a:t>____ </a:t>
                      </a:r>
                      <a:r>
                        <a:rPr lang="en-US" sz="1800" baseline="0" dirty="0" err="1" smtClean="0"/>
                        <a:t>gustan</a:t>
                      </a:r>
                      <a:r>
                        <a:rPr lang="en-US" sz="1800" baseline="0" dirty="0" smtClean="0"/>
                        <a:t> mucho los </a:t>
                      </a:r>
                      <a:r>
                        <a:rPr lang="en-US" sz="1800" baseline="0" dirty="0" err="1" smtClean="0"/>
                        <a:t>dibujos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animados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  Los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programas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baseline="0" dirty="0" err="1" smtClean="0"/>
                        <a:t>entrevistas</a:t>
                      </a:r>
                      <a:r>
                        <a:rPr lang="en-US" sz="1800" baseline="0" dirty="0" smtClean="0"/>
                        <a:t> son </a:t>
                      </a:r>
                      <a:r>
                        <a:rPr lang="en-US" sz="1800" baseline="0" dirty="0" err="1" smtClean="0"/>
                        <a:t>bastante</a:t>
                      </a:r>
                      <a:r>
                        <a:rPr lang="en-US" sz="1800" baseline="0" dirty="0" smtClean="0"/>
                        <a:t> ____________.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2850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  </a:t>
                      </a:r>
                      <a:r>
                        <a:rPr lang="en-US" sz="1800" dirty="0" err="1" smtClean="0"/>
                        <a:t>Eastenders</a:t>
                      </a:r>
                      <a:r>
                        <a:rPr lang="en-US" sz="1800" baseline="0" dirty="0" smtClean="0"/>
                        <a:t> me </a:t>
                      </a:r>
                      <a:r>
                        <a:rPr lang="en-US" sz="1800" baseline="0" dirty="0" err="1" smtClean="0"/>
                        <a:t>gusta</a:t>
                      </a:r>
                      <a:r>
                        <a:rPr lang="en-US" sz="1800" baseline="0" dirty="0" smtClean="0"/>
                        <a:t> mucho </a:t>
                      </a:r>
                      <a:r>
                        <a:rPr lang="en-US" sz="1800" baseline="0" dirty="0" err="1" smtClean="0"/>
                        <a:t>porque</a:t>
                      </a:r>
                      <a:r>
                        <a:rPr lang="en-US" sz="1800" baseline="0" dirty="0" smtClean="0"/>
                        <a:t> los </a:t>
                      </a:r>
                      <a:r>
                        <a:rPr lang="en-US" sz="1800" baseline="0" dirty="0" err="1" smtClean="0"/>
                        <a:t>actores</a:t>
                      </a:r>
                      <a:r>
                        <a:rPr lang="en-US" sz="1800" baseline="0" dirty="0" smtClean="0"/>
                        <a:t> son __________.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  No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gustan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las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noticias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porque</a:t>
                      </a:r>
                      <a:r>
                        <a:rPr lang="en-US" sz="1800" baseline="0" dirty="0" smtClean="0"/>
                        <a:t> no me _________ la </a:t>
                      </a:r>
                      <a:r>
                        <a:rPr lang="en-US" sz="1800" baseline="0" dirty="0" err="1" smtClean="0"/>
                        <a:t>política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162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  </a:t>
                      </a:r>
                      <a:r>
                        <a:rPr lang="en-US" sz="1800" dirty="0" err="1" smtClean="0"/>
                        <a:t>Siempre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veo</a:t>
                      </a:r>
                      <a:r>
                        <a:rPr lang="en-US" sz="1800" baseline="0" dirty="0" smtClean="0"/>
                        <a:t> el __________ </a:t>
                      </a:r>
                      <a:r>
                        <a:rPr lang="en-US" sz="1800" baseline="0" dirty="0" err="1" smtClean="0"/>
                        <a:t>porque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quiero</a:t>
                      </a:r>
                      <a:r>
                        <a:rPr lang="en-US" sz="1800" baseline="0" dirty="0" smtClean="0"/>
                        <a:t> saber </a:t>
                      </a:r>
                      <a:r>
                        <a:rPr lang="en-US" sz="1800" baseline="0" dirty="0" err="1" smtClean="0"/>
                        <a:t>si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hará</a:t>
                      </a:r>
                      <a:r>
                        <a:rPr lang="en-US" sz="1800" baseline="0" dirty="0" smtClean="0"/>
                        <a:t> sol.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  <a:tr h="2850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  </a:t>
                      </a:r>
                      <a:r>
                        <a:rPr lang="en-US" sz="1800" dirty="0" err="1" smtClean="0"/>
                        <a:t>Mi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película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preferida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es</a:t>
                      </a:r>
                      <a:r>
                        <a:rPr lang="en-US" sz="1800" baseline="0" dirty="0" smtClean="0"/>
                        <a:t> Harry Potter </a:t>
                      </a:r>
                      <a:r>
                        <a:rPr lang="en-US" sz="1800" baseline="0" dirty="0" err="1" smtClean="0"/>
                        <a:t>porque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muy</a:t>
                      </a:r>
                      <a:r>
                        <a:rPr lang="en-US" sz="1800" baseline="0" dirty="0" smtClean="0"/>
                        <a:t> _________________.</a:t>
                      </a:r>
                      <a:endParaRPr lang="en-US" sz="1800" dirty="0"/>
                    </a:p>
                  </a:txBody>
                  <a:tcPr marL="91439" marR="91439" marT="45710" marB="4571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22280"/>
              </p:ext>
            </p:extLst>
          </p:nvPr>
        </p:nvGraphicFramePr>
        <p:xfrm>
          <a:off x="251518" y="5661248"/>
          <a:ext cx="8568955" cy="1097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3791"/>
                <a:gridCol w="1713791"/>
                <a:gridCol w="1713791"/>
                <a:gridCol w="1713791"/>
                <a:gridCol w="1713791"/>
              </a:tblGrid>
              <a:tr h="18281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nunca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informativos</a:t>
                      </a:r>
                      <a:endParaRPr lang="en-GB" sz="16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interesa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emocionante</a:t>
                      </a:r>
                      <a:endParaRPr lang="en-GB" sz="14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gusta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</a:tr>
              <a:tr h="18281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odio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serie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/>
                        <a:t>comedias</a:t>
                      </a:r>
                      <a:endParaRPr lang="en-GB" sz="1800" dirty="0" smtClean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episodio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le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</a:tr>
              <a:tr h="18281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excelentes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reír</a:t>
                      </a:r>
                      <a:endParaRPr lang="en-GB" sz="16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entretenidos</a:t>
                      </a:r>
                      <a:endParaRPr lang="en-GB" sz="14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pronósito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música</a:t>
                      </a:r>
                      <a:endParaRPr lang="en-GB" sz="1800" dirty="0"/>
                    </a:p>
                  </a:txBody>
                  <a:tcPr marL="91438" marR="91438" marT="45695" marB="456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0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532</Words>
  <Application>Microsoft Office PowerPoint</Application>
  <PresentationFormat>On-screen Show (4:3)</PresentationFormat>
  <Paragraphs>98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Rachel Hawkes</cp:lastModifiedBy>
  <cp:revision>3</cp:revision>
  <dcterms:created xsi:type="dcterms:W3CDTF">2011-09-27T05:13:35Z</dcterms:created>
  <dcterms:modified xsi:type="dcterms:W3CDTF">2011-09-27T08:47:13Z</dcterms:modified>
</cp:coreProperties>
</file>