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7BEA-7F00-47DB-9A52-0A2297409142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8D24-B926-4373-AA27-DBB751F676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3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Translate the sentences in bold.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2C27-8AD5-4390-9D9B-CD7C3976F6B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07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write a short paragraph about their favourite film – needs to be different from the one chosen for the recent film review.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61C1-E181-4EEC-8F96-ACFA71BE48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4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7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0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6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95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1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24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5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96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E6F0-03BA-4E3F-8969-2BDFDD9490F4}" type="datetimeFigureOut">
              <a:rPr lang="fr-FR" smtClean="0"/>
              <a:t>14/08/2012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7BE3-8C0B-4EC8-A875-4EA95CBDE0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8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odeespanol.com/Archive/PeliculaFavorita/dwq/post.ht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Las </a:t>
            </a:r>
            <a:r>
              <a:rPr lang="en-GB" b="1" dirty="0" err="1" smtClean="0"/>
              <a:t>películas</a:t>
            </a:r>
            <a:r>
              <a:rPr lang="en-GB" b="1" dirty="0" smtClean="0"/>
              <a:t> y el cine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Opiniones</a:t>
            </a:r>
            <a:r>
              <a:rPr lang="en-GB" b="1" dirty="0"/>
              <a:t> </a:t>
            </a:r>
            <a:r>
              <a:rPr lang="en-GB" b="1" dirty="0" err="1" smtClean="0"/>
              <a:t>generales</a:t>
            </a:r>
            <a:r>
              <a:rPr lang="en-GB" b="1" dirty="0" smtClean="0"/>
              <a:t> (cine y </a:t>
            </a:r>
            <a:r>
              <a:rPr lang="en-GB" b="1" dirty="0" err="1" smtClean="0"/>
              <a:t>películas</a:t>
            </a:r>
            <a:r>
              <a:rPr lang="en-GB" b="1" dirty="0" smtClean="0"/>
              <a:t>)</a:t>
            </a:r>
          </a:p>
          <a:p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crítica</a:t>
            </a:r>
            <a:r>
              <a:rPr lang="en-GB" b="1" dirty="0" smtClean="0"/>
              <a:t> de </a:t>
            </a:r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película</a:t>
            </a:r>
            <a:r>
              <a:rPr lang="en-GB" b="1" dirty="0" smtClean="0"/>
              <a:t> </a:t>
            </a:r>
            <a:r>
              <a:rPr lang="en-GB" b="1" dirty="0" err="1" smtClean="0"/>
              <a:t>específica</a:t>
            </a:r>
            <a:endParaRPr lang="en-GB" b="1" dirty="0" smtClean="0"/>
          </a:p>
          <a:p>
            <a:r>
              <a:rPr lang="en-GB" b="1" dirty="0" err="1" smtClean="0"/>
              <a:t>Película</a:t>
            </a:r>
            <a:r>
              <a:rPr lang="en-GB" b="1" dirty="0" smtClean="0"/>
              <a:t> </a:t>
            </a:r>
            <a:r>
              <a:rPr lang="en-GB" b="1" dirty="0" err="1" smtClean="0"/>
              <a:t>favorita</a:t>
            </a:r>
            <a:r>
              <a:rPr lang="en-GB" b="1" dirty="0" smtClean="0"/>
              <a:t> (La </a:t>
            </a:r>
            <a:r>
              <a:rPr lang="en-GB" b="1" dirty="0" err="1" smtClean="0"/>
              <a:t>historia</a:t>
            </a:r>
            <a:r>
              <a:rPr lang="en-GB" b="1" dirty="0" smtClean="0"/>
              <a:t>, los </a:t>
            </a:r>
            <a:r>
              <a:rPr lang="en-GB" b="1" dirty="0" err="1" smtClean="0"/>
              <a:t>actores</a:t>
            </a:r>
            <a:r>
              <a:rPr lang="en-GB" b="1" dirty="0" smtClean="0"/>
              <a:t>, </a:t>
            </a:r>
            <a:r>
              <a:rPr lang="en-GB" b="1" dirty="0" err="1" smtClean="0"/>
              <a:t>etc</a:t>
            </a:r>
            <a:r>
              <a:rPr lang="en-GB" b="1" dirty="0" smtClean="0"/>
              <a:t> .)</a:t>
            </a:r>
          </a:p>
          <a:p>
            <a:r>
              <a:rPr lang="en-GB" b="1" dirty="0" smtClean="0"/>
              <a:t>Planes </a:t>
            </a:r>
            <a:r>
              <a:rPr lang="en-GB" b="1" dirty="0" err="1" smtClean="0"/>
              <a:t>para</a:t>
            </a:r>
            <a:r>
              <a:rPr lang="en-GB" b="1" dirty="0" smtClean="0"/>
              <a:t> la </a:t>
            </a:r>
            <a:r>
              <a:rPr lang="en-GB" b="1" dirty="0" err="1" smtClean="0"/>
              <a:t>próxima</a:t>
            </a:r>
            <a:r>
              <a:rPr lang="en-GB" b="1" dirty="0" smtClean="0"/>
              <a:t> </a:t>
            </a:r>
            <a:r>
              <a:rPr lang="en-GB" b="1" dirty="0" err="1" smtClean="0"/>
              <a:t>visita</a:t>
            </a:r>
            <a:r>
              <a:rPr lang="en-GB" b="1" dirty="0" smtClean="0"/>
              <a:t> al cine</a:t>
            </a:r>
            <a:endParaRPr lang="fr-FR" b="1" dirty="0"/>
          </a:p>
        </p:txBody>
      </p:sp>
      <p:sp>
        <p:nvSpPr>
          <p:cNvPr id="5" name="Oval 4"/>
          <p:cNvSpPr/>
          <p:nvPr/>
        </p:nvSpPr>
        <p:spPr>
          <a:xfrm>
            <a:off x="179512" y="2708920"/>
            <a:ext cx="8712968" cy="7200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755119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Mi película favorita es </a:t>
            </a:r>
            <a:r>
              <a:rPr lang="es-ES" b="1" dirty="0" smtClean="0"/>
              <a:t>Corazón Valiente (</a:t>
            </a:r>
            <a:r>
              <a:rPr lang="es-ES" b="1" dirty="0" err="1" smtClean="0"/>
              <a:t>Brave</a:t>
            </a:r>
            <a:r>
              <a:rPr lang="es-ES" b="1" dirty="0" smtClean="0"/>
              <a:t> </a:t>
            </a:r>
            <a:r>
              <a:rPr lang="es-ES" b="1" dirty="0" err="1" smtClean="0"/>
              <a:t>Heart</a:t>
            </a:r>
            <a:r>
              <a:rPr lang="es-ES" b="1" dirty="0" smtClean="0"/>
              <a:t>). </a:t>
            </a:r>
            <a:r>
              <a:rPr lang="es-ES" b="1" u="sng" dirty="0" smtClean="0"/>
              <a:t>Tiene acción, romance, intriga y un poco de todo.</a:t>
            </a:r>
            <a:r>
              <a:rPr lang="es-ES" b="1" dirty="0" smtClean="0"/>
              <a:t> </a:t>
            </a:r>
            <a:r>
              <a:rPr lang="es-ES" dirty="0" smtClean="0"/>
              <a:t>Me encanta la historia y la edad media y todo lo que tiene que ver con castillos y espadas.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646262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http://forodeespanol.com/Archive/PeliculaFavorita/dwq/post.htm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¿Cuál es tu película favorita de todos los tiempos? </a:t>
            </a:r>
            <a:endParaRPr lang="es-E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86611" y="993091"/>
            <a:ext cx="3377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/>
              <a:t>Mi película favorita de todos los tiempos </a:t>
            </a:r>
            <a:r>
              <a:rPr lang="es-ES" dirty="0" smtClean="0"/>
              <a:t>es </a:t>
            </a:r>
            <a:r>
              <a:rPr lang="es-ES" b="1" dirty="0" smtClean="0"/>
              <a:t>El Planeta de los Simios</a:t>
            </a:r>
            <a:r>
              <a:rPr lang="es-ES" dirty="0" smtClean="0"/>
              <a:t>, me encanta la ciencia ficción sin exageraciones aunque no me gustan esas películas de </a:t>
            </a:r>
            <a:r>
              <a:rPr lang="es-ES" dirty="0" err="1" smtClean="0"/>
              <a:t>Alien</a:t>
            </a:r>
            <a:r>
              <a:rPr lang="es-ES" dirty="0" smtClean="0"/>
              <a:t>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064857" y="2947509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/>
              <a:t>Para mí la mejor película </a:t>
            </a:r>
            <a:r>
              <a:rPr lang="es-ES" u="sng" dirty="0" smtClean="0"/>
              <a:t>es </a:t>
            </a:r>
            <a:r>
              <a:rPr lang="es-ES" b="1" u="sng" dirty="0" err="1" smtClean="0"/>
              <a:t>Matrix</a:t>
            </a:r>
            <a:r>
              <a:rPr lang="es-ES" dirty="0" smtClean="0"/>
              <a:t>. Aún no tengo el DVD original de la primera película que es la mejor, pero quiero conseguirlo. </a:t>
            </a:r>
            <a:r>
              <a:rPr lang="es-ES" dirty="0"/>
              <a:t>M</a:t>
            </a:r>
            <a:r>
              <a:rPr lang="es-ES" dirty="0" smtClean="0"/>
              <a:t>e fascina esta película porque me gusta la ciencia ficción y la tecnología.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18248" y="4797152"/>
            <a:ext cx="3977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/>
              <a:t>Acabo de </a:t>
            </a:r>
            <a:r>
              <a:rPr lang="es-ES" u="sng" dirty="0" smtClean="0"/>
              <a:t>recibir como regalo de cumpleaños una de mis películas favoritas: </a:t>
            </a:r>
            <a:r>
              <a:rPr lang="es-ES" b="1" u="sng" dirty="0" err="1" smtClean="0"/>
              <a:t>Titanic</a:t>
            </a:r>
            <a:r>
              <a:rPr lang="es-ES" dirty="0" smtClean="0"/>
              <a:t>.  Me encanta esta película porque es tan romántica y tan triste.  </a:t>
            </a:r>
            <a:r>
              <a:rPr lang="es-ES" b="1" dirty="0" smtClean="0"/>
              <a:t>La banda sonora es fantástica también.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95" y="841827"/>
            <a:ext cx="1329705" cy="18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77" y="2786243"/>
            <a:ext cx="1358011" cy="19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6" y="2786444"/>
            <a:ext cx="1674104" cy="237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28" y="4701835"/>
            <a:ext cx="1148378" cy="16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4" y="270404"/>
            <a:ext cx="5953153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chemeClr val="bg1"/>
                </a:solidFill>
              </a:rPr>
              <a:t>1. 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¿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Qué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tipo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  <a:cs typeface="Arial" pitchFamily="34" charset="0"/>
              </a:rPr>
              <a:t>película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es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107504" y="1900166"/>
            <a:ext cx="4944207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chemeClr val="bg1"/>
                </a:solidFill>
              </a:rPr>
              <a:t>2. 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¿Para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quién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es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?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107504" y="3582772"/>
            <a:ext cx="5192601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chemeClr val="bg1"/>
                </a:solidFill>
              </a:rPr>
              <a:t>3. 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¿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Dónde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tiene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lugar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107504" y="5229200"/>
            <a:ext cx="3068527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chemeClr val="bg1"/>
                </a:solidFill>
              </a:rPr>
              <a:t>4. 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¿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Cómo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pitchFamily="34" charset="0"/>
              </a:rPr>
              <a:t>es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1069135"/>
            <a:ext cx="595315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 smtClean="0">
                <a:solidFill>
                  <a:schemeClr val="bg1"/>
                </a:solidFill>
              </a:rPr>
              <a:t>…………………………………………….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2708920"/>
            <a:ext cx="643747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 err="1" smtClean="0">
                <a:solidFill>
                  <a:schemeClr val="bg1"/>
                </a:solidFill>
              </a:rPr>
              <a:t>Es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una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película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para</a:t>
            </a:r>
            <a:r>
              <a:rPr lang="en-GB" sz="3600" b="1" dirty="0" smtClean="0">
                <a:solidFill>
                  <a:schemeClr val="bg1"/>
                </a:solidFill>
              </a:rPr>
              <a:t>…… </a:t>
            </a:r>
            <a:r>
              <a:rPr lang="en-GB" sz="3600" b="1" dirty="0" err="1" smtClean="0">
                <a:solidFill>
                  <a:schemeClr val="bg1"/>
                </a:solidFill>
              </a:rPr>
              <a:t>porque</a:t>
            </a:r>
            <a:r>
              <a:rPr lang="en-GB" sz="3600" b="1" dirty="0" smtClean="0">
                <a:solidFill>
                  <a:schemeClr val="bg1"/>
                </a:solidFill>
              </a:rPr>
              <a:t>..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7504" y="4365104"/>
            <a:ext cx="521967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 err="1" smtClean="0">
                <a:solidFill>
                  <a:schemeClr val="bg1"/>
                </a:solidFill>
              </a:rPr>
              <a:t>Tiene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lugar</a:t>
            </a:r>
            <a:r>
              <a:rPr lang="en-GB" sz="3600" b="1" dirty="0" smtClean="0">
                <a:solidFill>
                  <a:schemeClr val="bg1"/>
                </a:solidFill>
              </a:rPr>
              <a:t> en….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5949280"/>
            <a:ext cx="890191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 err="1" smtClean="0">
                <a:solidFill>
                  <a:schemeClr val="bg1"/>
                </a:solidFill>
              </a:rPr>
              <a:t>Pienso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que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es</a:t>
            </a:r>
            <a:r>
              <a:rPr lang="en-GB" sz="3600" b="1" dirty="0" smtClean="0">
                <a:solidFill>
                  <a:schemeClr val="bg1"/>
                </a:solidFill>
              </a:rPr>
              <a:t>…y … </a:t>
            </a:r>
            <a:r>
              <a:rPr lang="en-GB" sz="3600" b="1" dirty="0" err="1" smtClean="0">
                <a:solidFill>
                  <a:schemeClr val="bg1"/>
                </a:solidFill>
              </a:rPr>
              <a:t>porque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83" y="3355251"/>
            <a:ext cx="2235989" cy="2323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5000621" y="2810663"/>
            <a:ext cx="68348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película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favorita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se llama…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0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116632"/>
            <a:ext cx="8715375" cy="69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latin typeface="Calibri"/>
                <a:cs typeface="Calibri"/>
              </a:rPr>
              <a:t>¿Quién es tu actor/actriz favorito/a?</a:t>
            </a:r>
            <a:endParaRPr lang="es-ES" sz="24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</a:rPr>
              <a:t>Mi actor favorito es </a:t>
            </a:r>
            <a:r>
              <a:rPr lang="es-ES" sz="2400" b="1" dirty="0" err="1">
                <a:latin typeface="Calibri" pitchFamily="34" charset="0"/>
              </a:rPr>
              <a:t>Will</a:t>
            </a:r>
            <a:r>
              <a:rPr lang="es-ES" sz="2400" b="1" dirty="0">
                <a:latin typeface="Calibri" pitchFamily="34" charset="0"/>
              </a:rPr>
              <a:t> Smith porque creo que es un buen actor. </a:t>
            </a:r>
          </a:p>
          <a:p>
            <a:pPr eaLnBrk="1" hangingPunct="1">
              <a:lnSpc>
                <a:spcPct val="150000"/>
              </a:lnSpc>
            </a:pPr>
            <a:r>
              <a:rPr lang="es-ES" sz="2400" b="1" dirty="0" smtClean="0">
                <a:latin typeface="Calibri" pitchFamily="34" charset="0"/>
              </a:rPr>
              <a:t>Le admiro mucho porque puede hacer </a:t>
            </a:r>
            <a:r>
              <a:rPr lang="es-ES" sz="2400" b="1" dirty="0">
                <a:latin typeface="Calibri" pitchFamily="34" charset="0"/>
              </a:rPr>
              <a:t>películas cómicas, de acción o románticas. Es muy guapo,  alto y tiene un cuerpo atlético. También creo que es una buena persona. Mi película favorita </a:t>
            </a:r>
            <a:r>
              <a:rPr lang="es-ES" sz="2400" b="1" dirty="0" smtClean="0">
                <a:latin typeface="Calibri" pitchFamily="34" charset="0"/>
              </a:rPr>
              <a:t>suya es </a:t>
            </a:r>
            <a:r>
              <a:rPr lang="es-ES" sz="2400" b="1" dirty="0">
                <a:latin typeface="Calibri" pitchFamily="34" charset="0"/>
              </a:rPr>
              <a:t>“7 Almas</a:t>
            </a:r>
            <a:r>
              <a:rPr lang="es-ES" sz="2400" b="1" dirty="0" smtClean="0">
                <a:latin typeface="Calibri" pitchFamily="34" charset="0"/>
              </a:rPr>
              <a:t>”.</a:t>
            </a:r>
            <a:endParaRPr lang="es-ES" sz="2400" b="1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s-ES" sz="2400" b="1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</a:rPr>
              <a:t>Mi actriz favorita es </a:t>
            </a:r>
            <a:r>
              <a:rPr lang="es-ES" sz="2400" b="1" dirty="0" err="1">
                <a:latin typeface="Calibri" pitchFamily="34" charset="0"/>
              </a:rPr>
              <a:t>Renée</a:t>
            </a: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b="1" dirty="0" err="1">
                <a:latin typeface="Calibri" pitchFamily="34" charset="0"/>
              </a:rPr>
              <a:t>Zellweger</a:t>
            </a:r>
            <a:r>
              <a:rPr lang="es-ES" sz="2400" b="1" dirty="0">
                <a:latin typeface="Calibri" pitchFamily="34" charset="0"/>
              </a:rPr>
              <a:t> porque creo que es muy buena actriz. </a:t>
            </a:r>
            <a:r>
              <a:rPr lang="es-ES" sz="2400" b="1" dirty="0" smtClean="0">
                <a:latin typeface="Calibri" pitchFamily="34" charset="0"/>
              </a:rPr>
              <a:t>Puede hacer </a:t>
            </a:r>
            <a:r>
              <a:rPr lang="es-ES" sz="2400" b="1" dirty="0">
                <a:latin typeface="Calibri" pitchFamily="34" charset="0"/>
              </a:rPr>
              <a:t>películas cómicas, de acción o románticas. </a:t>
            </a:r>
            <a:r>
              <a:rPr lang="es-ES" sz="2400" b="1" dirty="0" smtClean="0">
                <a:latin typeface="Calibri" pitchFamily="34" charset="0"/>
              </a:rPr>
              <a:t>Admiro mucho a </a:t>
            </a:r>
            <a:r>
              <a:rPr lang="es-ES" sz="2400" b="1" dirty="0" err="1" smtClean="0">
                <a:latin typeface="Calibri" pitchFamily="34" charset="0"/>
              </a:rPr>
              <a:t>Renée</a:t>
            </a:r>
            <a:r>
              <a:rPr lang="es-ES" sz="2400" b="1" dirty="0" smtClean="0">
                <a:latin typeface="Calibri" pitchFamily="34" charset="0"/>
              </a:rPr>
              <a:t> porque es </a:t>
            </a:r>
            <a:r>
              <a:rPr lang="es-ES" sz="2400" b="1" dirty="0">
                <a:latin typeface="Calibri" pitchFamily="34" charset="0"/>
              </a:rPr>
              <a:t>muy guapa, rubia y muy elegante. Mi película favorita </a:t>
            </a:r>
            <a:r>
              <a:rPr lang="es-ES" sz="2400" b="1" dirty="0" smtClean="0">
                <a:latin typeface="Calibri" pitchFamily="34" charset="0"/>
              </a:rPr>
              <a:t>suya es </a:t>
            </a:r>
            <a:r>
              <a:rPr lang="es-ES" sz="2400" b="1" dirty="0">
                <a:latin typeface="Calibri" pitchFamily="34" charset="0"/>
              </a:rPr>
              <a:t>“El Diario de </a:t>
            </a:r>
            <a:r>
              <a:rPr lang="es-ES" sz="2400" b="1" dirty="0" err="1">
                <a:latin typeface="Calibri" pitchFamily="34" charset="0"/>
              </a:rPr>
              <a:t>Bridget</a:t>
            </a:r>
            <a:r>
              <a:rPr lang="es-ES" sz="2400" b="1" dirty="0">
                <a:latin typeface="Calibri" pitchFamily="34" charset="0"/>
              </a:rPr>
              <a:t> Jones”</a:t>
            </a:r>
          </a:p>
          <a:p>
            <a:pPr eaLnBrk="1" hangingPunct="1">
              <a:buFont typeface="Arial" pitchFamily="34" charset="0"/>
              <a:buChar char="•"/>
            </a:pPr>
            <a:endParaRPr lang="es-E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470">
            <a:off x="2905913" y="3065393"/>
            <a:ext cx="796337" cy="7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531">
            <a:off x="4398734" y="3027594"/>
            <a:ext cx="902248" cy="84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60748"/>
              </p:ext>
            </p:extLst>
          </p:nvPr>
        </p:nvGraphicFramePr>
        <p:xfrm>
          <a:off x="251520" y="260648"/>
          <a:ext cx="8496944" cy="6459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9208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</a:t>
                      </a:r>
                      <a:r>
                        <a:rPr lang="en-GB" baseline="0" dirty="0" smtClean="0"/>
                        <a:t> actor </a:t>
                      </a:r>
                      <a:r>
                        <a:rPr lang="en-GB" baseline="0" dirty="0" err="1" smtClean="0"/>
                        <a:t>favorito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..</a:t>
                      </a:r>
                      <a:br>
                        <a:rPr lang="en-GB" baseline="0" dirty="0" smtClean="0"/>
                      </a:br>
                      <a:r>
                        <a:rPr lang="en-GB" baseline="0" dirty="0" err="1" smtClean="0"/>
                        <a:t>Mi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actriz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favorita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..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muy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buen</a:t>
                      </a:r>
                      <a:r>
                        <a:rPr lang="en-GB" baseline="0" dirty="0" smtClean="0"/>
                        <a:t> actor</a:t>
                      </a:r>
                      <a:br>
                        <a:rPr lang="en-GB" baseline="0" dirty="0" smtClean="0"/>
                      </a:b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muy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buena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actriz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Admiro</a:t>
                      </a:r>
                      <a:r>
                        <a:rPr lang="en-GB" dirty="0" smtClean="0"/>
                        <a:t> mucho a…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porque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tiene</a:t>
                      </a:r>
                      <a:r>
                        <a:rPr lang="en-GB" dirty="0" smtClean="0"/>
                        <a:t> mucho </a:t>
                      </a:r>
                      <a:r>
                        <a:rPr lang="en-GB" dirty="0" err="1" smtClean="0"/>
                        <a:t>talento</a:t>
                      </a:r>
                      <a:r>
                        <a:rPr lang="en-GB" dirty="0" smtClean="0"/>
                        <a:t> / mucho </a:t>
                      </a:r>
                      <a:r>
                        <a:rPr lang="en-GB" dirty="0" err="1" smtClean="0"/>
                        <a:t>éxito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smtClean="0"/>
                        <a:t>Su </a:t>
                      </a:r>
                      <a:r>
                        <a:rPr lang="en-GB" dirty="0" err="1" smtClean="0"/>
                        <a:t>mejor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película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Trata</a:t>
                      </a:r>
                      <a:r>
                        <a:rPr lang="en-GB" dirty="0" smtClean="0"/>
                        <a:t> de…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Pienso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que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err="1" smtClean="0"/>
                        <a:t>Creo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que</a:t>
                      </a:r>
                      <a:r>
                        <a:rPr lang="en-GB" dirty="0" smtClean="0"/>
                        <a:t>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película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favorita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suya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</a:t>
                      </a:r>
                      <a:r>
                        <a:rPr lang="en-GB" baseline="0" dirty="0" smtClean="0"/>
                        <a:t>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My favourite film of his/hers is…</a:t>
                      </a:r>
                      <a:endParaRPr lang="fr-FR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polifacético</a:t>
                      </a:r>
                      <a:r>
                        <a:rPr lang="en-GB" dirty="0" smtClean="0"/>
                        <a:t>/a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versatile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Puede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hacer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todo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tipo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película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S/he can do every type</a:t>
                      </a:r>
                      <a:r>
                        <a:rPr lang="en-GB" baseline="0" dirty="0" smtClean="0"/>
                        <a:t> of film…</a:t>
                      </a:r>
                      <a:endParaRPr lang="fr-FR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¡</a:t>
                      </a:r>
                      <a:r>
                        <a:rPr lang="fr-FR" dirty="0" err="1" smtClean="0">
                          <a:latin typeface="Calibri"/>
                          <a:cs typeface="Calibri"/>
                        </a:rPr>
                        <a:t>Qué</a:t>
                      </a:r>
                      <a:r>
                        <a:rPr lang="fr-FR" dirty="0" smtClean="0">
                          <a:latin typeface="Calibri"/>
                          <a:cs typeface="Calibri"/>
                        </a:rPr>
                        <a:t> gracia!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a laugh!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alucinante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amazing</a:t>
                      </a:r>
                      <a:endParaRPr lang="fr-FR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smtClean="0"/>
                        <a:t>Me da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mucha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gracia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S/he/it</a:t>
                      </a:r>
                      <a:r>
                        <a:rPr lang="en-GB" baseline="0" dirty="0" smtClean="0"/>
                        <a:t> makes me laugh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impresionante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brilliant</a:t>
                      </a:r>
                      <a:endParaRPr lang="fr-FR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dirty="0" smtClean="0"/>
                        <a:t>Me </a:t>
                      </a:r>
                      <a:r>
                        <a:rPr lang="en-GB" dirty="0" err="1" smtClean="0"/>
                        <a:t>hace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reír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llorar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S/he/it makes me laugh / cry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increíble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incredible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6632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cs typeface="Calibri"/>
              </a:rPr>
              <a:t>¿Cuál es tu película favorita de todos los tiempos?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92696"/>
            <a:ext cx="8424936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366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cs typeface="Calibri"/>
              </a:rPr>
              <a:t>¿Quién es tu actor/actriz favorito/a?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764704"/>
            <a:ext cx="8424936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/>
          <a:lstStyle/>
          <a:p>
            <a:r>
              <a:rPr lang="en-GB" b="1" dirty="0" err="1" smtClean="0"/>
              <a:t>Deberes</a:t>
            </a:r>
            <a:endParaRPr lang="fr-FR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400" b="1" dirty="0" smtClean="0"/>
              <a:t>1.  Practise writing your paragraph about going to the cinema and films you like</a:t>
            </a:r>
            <a:r>
              <a:rPr lang="fr-FR" sz="3400" dirty="0" smtClean="0"/>
              <a:t> – </a:t>
            </a:r>
            <a:r>
              <a:rPr lang="fr-FR" sz="3400" dirty="0" err="1" smtClean="0"/>
              <a:t>you</a:t>
            </a:r>
            <a:r>
              <a:rPr lang="fr-FR" sz="3400" dirty="0" smtClean="0"/>
              <a:t> </a:t>
            </a:r>
            <a:r>
              <a:rPr lang="fr-FR" sz="3400" dirty="0" err="1" smtClean="0"/>
              <a:t>will</a:t>
            </a:r>
            <a:r>
              <a:rPr lang="fr-FR" sz="3400" dirty="0" smtClean="0"/>
              <a:t> do a practice </a:t>
            </a:r>
            <a:r>
              <a:rPr lang="fr-FR" sz="3400" dirty="0" err="1" smtClean="0"/>
              <a:t>from</a:t>
            </a:r>
            <a:r>
              <a:rPr lang="fr-FR" sz="3400" dirty="0" smtClean="0"/>
              <a:t> memory </a:t>
            </a:r>
            <a:r>
              <a:rPr lang="fr-FR" sz="3400" dirty="0" err="1" smtClean="0"/>
              <a:t>next</a:t>
            </a:r>
            <a:r>
              <a:rPr lang="fr-FR" sz="3400" dirty="0" smtClean="0"/>
              <a:t> </a:t>
            </a:r>
            <a:r>
              <a:rPr lang="fr-FR" sz="3400" dirty="0" err="1" smtClean="0"/>
              <a:t>Monday</a:t>
            </a:r>
            <a:endParaRPr lang="fr-FR" sz="3400" dirty="0" smtClean="0"/>
          </a:p>
          <a:p>
            <a:pPr marL="0" indent="0">
              <a:buNone/>
            </a:pPr>
            <a:r>
              <a:rPr lang="en-GB" sz="3400" b="1" dirty="0" smtClean="0"/>
              <a:t>Don’t just read it!</a:t>
            </a:r>
            <a:endParaRPr lang="fr-FR" sz="3400" b="1" dirty="0" smtClean="0"/>
          </a:p>
          <a:p>
            <a:pPr marL="0" indent="0">
              <a:buNone/>
            </a:pPr>
            <a:r>
              <a:rPr lang="en-GB" sz="3400" dirty="0" smtClean="0"/>
              <a:t>1)  Take electronic version – and remove words.  Can you fill the gaps?</a:t>
            </a:r>
            <a:br>
              <a:rPr lang="en-GB" sz="3400" dirty="0" smtClean="0"/>
            </a:br>
            <a:r>
              <a:rPr lang="en-GB" sz="3400" dirty="0" smtClean="0"/>
              <a:t>2)  Remove all the vowels – make it like txt </a:t>
            </a:r>
            <a:r>
              <a:rPr lang="en-GB" sz="3400" dirty="0" err="1" smtClean="0"/>
              <a:t>spk</a:t>
            </a:r>
            <a:r>
              <a:rPr lang="en-GB" sz="3400" dirty="0" smtClean="0"/>
              <a:t>.  Can you still do it? (Check against original)</a:t>
            </a:r>
            <a:br>
              <a:rPr lang="en-GB" sz="3400" dirty="0" smtClean="0"/>
            </a:br>
            <a:r>
              <a:rPr lang="en-GB" sz="3400" dirty="0" smtClean="0"/>
              <a:t>3)  Make a prompt sheet with 10 key words.  Can you do it now?  Check carefully each time.</a:t>
            </a:r>
            <a:br>
              <a:rPr lang="en-GB" sz="3400" dirty="0" smtClean="0"/>
            </a:br>
            <a:r>
              <a:rPr lang="en-GB" sz="3400" dirty="0" smtClean="0"/>
              <a:t/>
            </a:r>
            <a:br>
              <a:rPr lang="en-GB" sz="3400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33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556</Words>
  <Application>Microsoft Office PowerPoint</Application>
  <PresentationFormat>On-screen Show (4:3)</PresentationFormat>
  <Paragraphs>63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Las películas y el 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Deberes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películas y el cine</dc:title>
  <dc:creator>Mark Dawes</dc:creator>
  <cp:lastModifiedBy>Mark Dawes</cp:lastModifiedBy>
  <cp:revision>5</cp:revision>
  <dcterms:created xsi:type="dcterms:W3CDTF">2012-02-27T06:17:52Z</dcterms:created>
  <dcterms:modified xsi:type="dcterms:W3CDTF">2012-08-14T10:13:07Z</dcterms:modified>
</cp:coreProperties>
</file>