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80" r:id="rId3"/>
    <p:sldId id="279" r:id="rId4"/>
    <p:sldId id="269" r:id="rId5"/>
    <p:sldId id="275" r:id="rId6"/>
    <p:sldId id="27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99FF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602" autoAdjust="0"/>
  </p:normalViewPr>
  <p:slideViewPr>
    <p:cSldViewPr>
      <p:cViewPr>
        <p:scale>
          <a:sx n="51" d="100"/>
          <a:sy n="51" d="100"/>
        </p:scale>
        <p:origin x="-1380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5F8E1B-7AAF-4272-B276-EFEF593FA6FB}" type="datetimeFigureOut">
              <a:rPr lang="en-GB" smtClean="0"/>
              <a:t>12/12/2011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EF0A70-506C-40A0-A7EE-3A4AAEEA14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93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Open</a:t>
            </a:r>
            <a:r>
              <a:rPr lang="en-GB" baseline="0" dirty="0" smtClean="0"/>
              <a:t> book assessment task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EF0A70-506C-40A0-A7EE-3A4AAEEA143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4967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Thank you Amanda Salt for reminding me about this!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EF0A70-506C-40A0-A7EE-3A4AAEEA143A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7850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This was homework</a:t>
            </a:r>
            <a:r>
              <a:rPr lang="en-GB" baseline="0" dirty="0" smtClean="0"/>
              <a:t> from last week.  They are going to give a short oral presentation based on 10 word prompt.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EF0A70-506C-40A0-A7EE-3A4AAEEA143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52602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EF0A70-506C-40A0-A7EE-3A4AAEEA143A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9810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4F2BF-67FC-4E3A-817E-6AAD3C1772C7}" type="datetimeFigureOut">
              <a:rPr lang="en-GB" smtClean="0"/>
              <a:t>12/12/2011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C31F-2FA4-4BC6-AF59-86C8D3004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8514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4F2BF-67FC-4E3A-817E-6AAD3C1772C7}" type="datetimeFigureOut">
              <a:rPr lang="en-GB" smtClean="0"/>
              <a:t>12/12/2011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C31F-2FA4-4BC6-AF59-86C8D3004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857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4F2BF-67FC-4E3A-817E-6AAD3C1772C7}" type="datetimeFigureOut">
              <a:rPr lang="en-GB" smtClean="0"/>
              <a:t>12/12/2011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C31F-2FA4-4BC6-AF59-86C8D3004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7730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4F2BF-67FC-4E3A-817E-6AAD3C1772C7}" type="datetimeFigureOut">
              <a:rPr lang="en-GB" smtClean="0"/>
              <a:t>12/12/2011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C31F-2FA4-4BC6-AF59-86C8D3004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7169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4F2BF-67FC-4E3A-817E-6AAD3C1772C7}" type="datetimeFigureOut">
              <a:rPr lang="en-GB" smtClean="0"/>
              <a:t>12/12/2011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C31F-2FA4-4BC6-AF59-86C8D3004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8124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4F2BF-67FC-4E3A-817E-6AAD3C1772C7}" type="datetimeFigureOut">
              <a:rPr lang="en-GB" smtClean="0"/>
              <a:t>12/12/2011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C31F-2FA4-4BC6-AF59-86C8D3004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128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4F2BF-67FC-4E3A-817E-6AAD3C1772C7}" type="datetimeFigureOut">
              <a:rPr lang="en-GB" smtClean="0"/>
              <a:t>12/12/2011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C31F-2FA4-4BC6-AF59-86C8D3004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7246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4F2BF-67FC-4E3A-817E-6AAD3C1772C7}" type="datetimeFigureOut">
              <a:rPr lang="en-GB" smtClean="0"/>
              <a:t>12/12/2011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C31F-2FA4-4BC6-AF59-86C8D3004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107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4F2BF-67FC-4E3A-817E-6AAD3C1772C7}" type="datetimeFigureOut">
              <a:rPr lang="en-GB" smtClean="0"/>
              <a:t>12/12/2011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C31F-2FA4-4BC6-AF59-86C8D3004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8528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4F2BF-67FC-4E3A-817E-6AAD3C1772C7}" type="datetimeFigureOut">
              <a:rPr lang="en-GB" smtClean="0"/>
              <a:t>12/12/2011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C31F-2FA4-4BC6-AF59-86C8D3004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271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4F2BF-67FC-4E3A-817E-6AAD3C1772C7}" type="datetimeFigureOut">
              <a:rPr lang="en-GB" smtClean="0"/>
              <a:t>12/12/2011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C31F-2FA4-4BC6-AF59-86C8D3004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9897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4F2BF-67FC-4E3A-817E-6AAD3C1772C7}" type="datetimeFigureOut">
              <a:rPr lang="en-GB" smtClean="0"/>
              <a:t>12/12/2011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6C31F-2FA4-4BC6-AF59-86C8D3004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1595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0"/>
            <a:ext cx="9143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463031"/>
            <a:ext cx="8784976" cy="1470025"/>
          </a:xfrm>
        </p:spPr>
        <p:txBody>
          <a:bodyPr>
            <a:noAutofit/>
          </a:bodyPr>
          <a:lstStyle/>
          <a:p>
            <a:r>
              <a:rPr lang="en-GB" sz="9600" b="1" dirty="0" smtClean="0">
                <a:solidFill>
                  <a:srgbClr val="FF0000"/>
                </a:solidFill>
              </a:rPr>
              <a:t>Los </a:t>
            </a:r>
            <a:r>
              <a:rPr lang="en-GB" sz="9600" b="1" dirty="0" err="1" smtClean="0">
                <a:solidFill>
                  <a:srgbClr val="FF0000"/>
                </a:solidFill>
              </a:rPr>
              <a:t>deportes</a:t>
            </a:r>
            <a:endParaRPr lang="en-GB" sz="9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84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548680"/>
            <a:ext cx="756084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u="sng" dirty="0" smtClean="0"/>
              <a:t>Task</a:t>
            </a:r>
            <a:r>
              <a:rPr lang="en-GB" sz="2800" b="1" u="sng" dirty="0"/>
              <a:t>:</a:t>
            </a:r>
            <a:r>
              <a:rPr lang="en-GB" sz="2800" dirty="0"/>
              <a:t>	</a:t>
            </a:r>
            <a:r>
              <a:rPr lang="en-GB" sz="2800" dirty="0" smtClean="0"/>
              <a:t>Open book assessment</a:t>
            </a:r>
            <a:r>
              <a:rPr lang="en-GB" sz="2800" dirty="0"/>
              <a:t>	</a:t>
            </a:r>
          </a:p>
          <a:p>
            <a:r>
              <a:rPr lang="en-GB" sz="2800" dirty="0"/>
              <a:t> </a:t>
            </a:r>
          </a:p>
          <a:p>
            <a:r>
              <a:rPr lang="en-GB" sz="2800" dirty="0" smtClean="0"/>
              <a:t>Write a letter </a:t>
            </a:r>
            <a:r>
              <a:rPr lang="en-GB" sz="2800" dirty="0"/>
              <a:t>about what you like to 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do </a:t>
            </a:r>
            <a:r>
              <a:rPr lang="en-GB" sz="2800" dirty="0"/>
              <a:t>in your free time.</a:t>
            </a:r>
          </a:p>
          <a:p>
            <a:r>
              <a:rPr lang="en-GB" sz="2800" dirty="0"/>
              <a:t> </a:t>
            </a:r>
          </a:p>
          <a:p>
            <a:r>
              <a:rPr lang="en-GB" sz="2800" dirty="0"/>
              <a:t>You could mention:</a:t>
            </a:r>
          </a:p>
          <a:p>
            <a:r>
              <a:rPr lang="en-GB" sz="2800" dirty="0"/>
              <a:t> 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en-GB" sz="2800" dirty="0"/>
              <a:t>What different activities you do 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en-GB" sz="2800" dirty="0"/>
              <a:t>Your favourite thing to do in your free time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en-GB" sz="2800" dirty="0" smtClean="0"/>
              <a:t>Why you like some things and dislike others</a:t>
            </a:r>
            <a:endParaRPr lang="en-GB" sz="2800" dirty="0"/>
          </a:p>
          <a:p>
            <a:pPr marL="285750" lvl="0" indent="-285750">
              <a:buFont typeface="Wingdings" pitchFamily="2" charset="2"/>
              <a:buChar char="ü"/>
            </a:pPr>
            <a:r>
              <a:rPr lang="en-GB" sz="2800" dirty="0"/>
              <a:t>What you generally do at the weekends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en-GB" sz="2800" dirty="0"/>
              <a:t>Activities you have done recently/ in the past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en-GB" sz="2800" dirty="0"/>
              <a:t>Any </a:t>
            </a:r>
            <a:r>
              <a:rPr lang="en-GB" sz="2800" dirty="0" smtClean="0"/>
              <a:t>things </a:t>
            </a:r>
            <a:r>
              <a:rPr lang="en-GB" sz="2800" dirty="0"/>
              <a:t>you would like to try in the </a:t>
            </a:r>
            <a:r>
              <a:rPr lang="en-GB" sz="2800" dirty="0" smtClean="0"/>
              <a:t>future</a:t>
            </a:r>
            <a:br>
              <a:rPr lang="en-GB" sz="2800" dirty="0" smtClean="0"/>
            </a:br>
            <a:r>
              <a:rPr lang="en-GB" sz="2800" b="1" dirty="0" smtClean="0"/>
              <a:t>NB:  Try to write 30-35 words per bullet point.</a:t>
            </a:r>
            <a:endParaRPr lang="en-GB" sz="28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764704"/>
            <a:ext cx="2444097" cy="2285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437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2398" y="-243408"/>
            <a:ext cx="9396926" cy="7101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202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256654" y="2420888"/>
            <a:ext cx="2520280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/>
              <a:t>l</a:t>
            </a:r>
            <a:r>
              <a:rPr lang="en-GB" sz="3600" b="1" dirty="0" smtClean="0"/>
              <a:t>os </a:t>
            </a:r>
            <a:r>
              <a:rPr lang="en-GB" sz="3600" b="1" dirty="0" err="1" smtClean="0"/>
              <a:t>deportes</a:t>
            </a:r>
            <a:endParaRPr lang="en-GB" sz="3600" b="1" dirty="0"/>
          </a:p>
        </p:txBody>
      </p:sp>
      <p:cxnSp>
        <p:nvCxnSpPr>
          <p:cNvPr id="4" name="Elbow Connector 3"/>
          <p:cNvCxnSpPr>
            <a:stCxn id="2" idx="0"/>
            <a:endCxn id="5" idx="1"/>
          </p:cNvCxnSpPr>
          <p:nvPr/>
        </p:nvCxnSpPr>
        <p:spPr>
          <a:xfrm rot="5400000" flipH="1" flipV="1">
            <a:off x="5012449" y="917121"/>
            <a:ext cx="1008112" cy="1999422"/>
          </a:xfrm>
          <a:prstGeom prst="bentConnector2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6516216" y="404664"/>
            <a:ext cx="2376264" cy="2016224"/>
          </a:xfrm>
          <a:prstGeom prst="rect">
            <a:avLst/>
          </a:prstGeom>
          <a:solidFill>
            <a:srgbClr val="99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Smiley Face 5"/>
          <p:cNvSpPr/>
          <p:nvPr/>
        </p:nvSpPr>
        <p:spPr>
          <a:xfrm>
            <a:off x="6629908" y="548680"/>
            <a:ext cx="360040" cy="36004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Heart 6"/>
          <p:cNvSpPr/>
          <p:nvPr/>
        </p:nvSpPr>
        <p:spPr>
          <a:xfrm>
            <a:off x="7056276" y="512676"/>
            <a:ext cx="426368" cy="432048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4716016" y="1497558"/>
            <a:ext cx="13681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One or two sports you like and why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6516216" y="2708920"/>
            <a:ext cx="2376264" cy="2016224"/>
          </a:xfrm>
          <a:prstGeom prst="rect">
            <a:avLst/>
          </a:prstGeom>
          <a:solidFill>
            <a:srgbClr val="99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Elbow Connector 11"/>
          <p:cNvCxnSpPr>
            <a:stCxn id="2" idx="3"/>
          </p:cNvCxnSpPr>
          <p:nvPr/>
        </p:nvCxnSpPr>
        <p:spPr>
          <a:xfrm flipV="1">
            <a:off x="5776934" y="2924944"/>
            <a:ext cx="739282" cy="144016"/>
          </a:xfrm>
          <a:prstGeom prst="bentConnector3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716016" y="3801814"/>
            <a:ext cx="17449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Where? When?</a:t>
            </a:r>
            <a:br>
              <a:rPr lang="en-GB" dirty="0" smtClean="0"/>
            </a:br>
            <a:r>
              <a:rPr lang="en-GB" dirty="0" smtClean="0"/>
              <a:t>With whom?</a:t>
            </a:r>
            <a:endParaRPr lang="en-GB" dirty="0"/>
          </a:p>
        </p:txBody>
      </p:sp>
      <p:cxnSp>
        <p:nvCxnSpPr>
          <p:cNvPr id="24" name="Curved Connector 23"/>
          <p:cNvCxnSpPr>
            <a:stCxn id="2" idx="2"/>
          </p:cNvCxnSpPr>
          <p:nvPr/>
        </p:nvCxnSpPr>
        <p:spPr>
          <a:xfrm rot="16200000" flipH="1">
            <a:off x="4539596" y="3694229"/>
            <a:ext cx="1584176" cy="1629781"/>
          </a:xfrm>
          <a:prstGeom prst="curvedConnector2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6528590" y="5085184"/>
            <a:ext cx="2376264" cy="1451790"/>
          </a:xfrm>
          <a:prstGeom prst="rect">
            <a:avLst/>
          </a:prstGeom>
          <a:solidFill>
            <a:srgbClr val="99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4716016" y="5487913"/>
            <a:ext cx="17449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Say a sport that someone else you know likes.</a:t>
            </a:r>
            <a:endParaRPr lang="en-GB" dirty="0"/>
          </a:p>
        </p:txBody>
      </p:sp>
      <p:sp>
        <p:nvSpPr>
          <p:cNvPr id="30" name="Rectangle 29"/>
          <p:cNvSpPr/>
          <p:nvPr/>
        </p:nvSpPr>
        <p:spPr>
          <a:xfrm>
            <a:off x="467544" y="4869160"/>
            <a:ext cx="3816423" cy="1883838"/>
          </a:xfrm>
          <a:prstGeom prst="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367932" y="3663314"/>
            <a:ext cx="34119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What you did last weekend (+extra detail + opinion)</a:t>
            </a:r>
            <a:endParaRPr lang="en-GB" dirty="0"/>
          </a:p>
        </p:txBody>
      </p:sp>
      <p:cxnSp>
        <p:nvCxnSpPr>
          <p:cNvPr id="33" name="Elbow Connector 32"/>
          <p:cNvCxnSpPr>
            <a:stCxn id="2" idx="1"/>
            <a:endCxn id="34" idx="3"/>
          </p:cNvCxnSpPr>
          <p:nvPr/>
        </p:nvCxnSpPr>
        <p:spPr>
          <a:xfrm rot="10800000">
            <a:off x="2375756" y="1295808"/>
            <a:ext cx="880899" cy="1773152"/>
          </a:xfrm>
          <a:prstGeom prst="bentConnector3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215752" y="287696"/>
            <a:ext cx="2160003" cy="201622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/>
          <p:cNvSpPr txBox="1"/>
          <p:nvPr/>
        </p:nvSpPr>
        <p:spPr>
          <a:xfrm>
            <a:off x="251520" y="2607295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Your plans for next weekend + extra details</a:t>
            </a:r>
            <a:endParaRPr lang="en-GB" dirty="0"/>
          </a:p>
        </p:txBody>
      </p:sp>
      <p:cxnSp>
        <p:nvCxnSpPr>
          <p:cNvPr id="43" name="Elbow Connector 42"/>
          <p:cNvCxnSpPr>
            <a:stCxn id="2" idx="2"/>
            <a:endCxn id="30" idx="0"/>
          </p:cNvCxnSpPr>
          <p:nvPr/>
        </p:nvCxnSpPr>
        <p:spPr>
          <a:xfrm rot="5400000">
            <a:off x="2870211" y="3222577"/>
            <a:ext cx="1152128" cy="2141038"/>
          </a:xfrm>
          <a:prstGeom prst="bentConnector3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483768" y="170637"/>
            <a:ext cx="3905234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Write a 30-second mini-presentation about sports using this as a framework. Then do a prompt sheet with 10 words maximum and practise until you can deliver the presentation with only the prompts.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41747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256654" y="2420888"/>
            <a:ext cx="2520280" cy="129614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l</a:t>
            </a:r>
            <a:r>
              <a:rPr lang="en-GB" sz="3600" b="1" dirty="0" smtClean="0">
                <a:solidFill>
                  <a:schemeClr val="tx1"/>
                </a:solidFill>
              </a:rPr>
              <a:t>os </a:t>
            </a:r>
            <a:r>
              <a:rPr lang="en-GB" sz="3600" b="1" dirty="0" err="1" smtClean="0">
                <a:solidFill>
                  <a:schemeClr val="tx1"/>
                </a:solidFill>
              </a:rPr>
              <a:t>deportes</a:t>
            </a:r>
            <a:endParaRPr lang="en-GB" sz="3600" b="1" dirty="0">
              <a:solidFill>
                <a:schemeClr val="tx1"/>
              </a:solidFill>
            </a:endParaRPr>
          </a:p>
        </p:txBody>
      </p:sp>
      <p:cxnSp>
        <p:nvCxnSpPr>
          <p:cNvPr id="4" name="Elbow Connector 3"/>
          <p:cNvCxnSpPr>
            <a:stCxn id="2" idx="0"/>
            <a:endCxn id="5" idx="1"/>
          </p:cNvCxnSpPr>
          <p:nvPr/>
        </p:nvCxnSpPr>
        <p:spPr>
          <a:xfrm rot="5400000" flipH="1" flipV="1">
            <a:off x="5012449" y="917121"/>
            <a:ext cx="1008112" cy="1999422"/>
          </a:xfrm>
          <a:prstGeom prst="bentConnector2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6516216" y="404664"/>
            <a:ext cx="2376264" cy="20162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Smiley Face 5"/>
          <p:cNvSpPr/>
          <p:nvPr/>
        </p:nvSpPr>
        <p:spPr>
          <a:xfrm>
            <a:off x="6629908" y="548680"/>
            <a:ext cx="360040" cy="36004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Heart 6"/>
          <p:cNvSpPr/>
          <p:nvPr/>
        </p:nvSpPr>
        <p:spPr>
          <a:xfrm>
            <a:off x="7056276" y="512676"/>
            <a:ext cx="426368" cy="432048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516216" y="2708920"/>
            <a:ext cx="2376264" cy="20162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Elbow Connector 11"/>
          <p:cNvCxnSpPr>
            <a:stCxn id="2" idx="3"/>
          </p:cNvCxnSpPr>
          <p:nvPr/>
        </p:nvCxnSpPr>
        <p:spPr>
          <a:xfrm flipV="1">
            <a:off x="5776934" y="2924944"/>
            <a:ext cx="739282" cy="144016"/>
          </a:xfrm>
          <a:prstGeom prst="bentConnector3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urved Connector 23"/>
          <p:cNvCxnSpPr>
            <a:stCxn id="2" idx="2"/>
          </p:cNvCxnSpPr>
          <p:nvPr/>
        </p:nvCxnSpPr>
        <p:spPr>
          <a:xfrm rot="16200000" flipH="1">
            <a:off x="4539596" y="3694229"/>
            <a:ext cx="1584176" cy="1629781"/>
          </a:xfrm>
          <a:prstGeom prst="curvedConnector2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6528590" y="5085184"/>
            <a:ext cx="2376264" cy="14517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467544" y="4869160"/>
            <a:ext cx="3816423" cy="18838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3" name="Elbow Connector 32"/>
          <p:cNvCxnSpPr>
            <a:stCxn id="2" idx="1"/>
            <a:endCxn id="34" idx="3"/>
          </p:cNvCxnSpPr>
          <p:nvPr/>
        </p:nvCxnSpPr>
        <p:spPr>
          <a:xfrm rot="10800000">
            <a:off x="2375756" y="1295808"/>
            <a:ext cx="880899" cy="1773152"/>
          </a:xfrm>
          <a:prstGeom prst="bentConnector3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215752" y="287696"/>
            <a:ext cx="2160003" cy="20162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3" name="Elbow Connector 42"/>
          <p:cNvCxnSpPr>
            <a:stCxn id="2" idx="2"/>
            <a:endCxn id="30" idx="0"/>
          </p:cNvCxnSpPr>
          <p:nvPr/>
        </p:nvCxnSpPr>
        <p:spPr>
          <a:xfrm rot="5400000">
            <a:off x="2870211" y="3222577"/>
            <a:ext cx="1152128" cy="2141038"/>
          </a:xfrm>
          <a:prstGeom prst="bentConnector3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483768" y="116632"/>
            <a:ext cx="3905234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Write a 30-second mini-presentation about sports using this as a framework. Then do a prompt sheet with 10 words maximum and practise until you can deliver the presentation with only the prompts.</a:t>
            </a:r>
            <a:endParaRPr lang="en-GB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4716016" y="1497558"/>
            <a:ext cx="13681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One or two sports you like and why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4716016" y="3801814"/>
            <a:ext cx="17449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Where? When?</a:t>
            </a:r>
            <a:br>
              <a:rPr lang="en-GB" dirty="0" smtClean="0"/>
            </a:br>
            <a:r>
              <a:rPr lang="en-GB" dirty="0" smtClean="0"/>
              <a:t>With whom?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4716016" y="5487913"/>
            <a:ext cx="17449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Say a sport that someone else you know likes.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367932" y="3663314"/>
            <a:ext cx="34119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What you did last weekend (+extra detail + opinion)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251520" y="2607295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Your plans for next weekend + extra details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315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256654" y="2420888"/>
            <a:ext cx="2520280" cy="129614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l</a:t>
            </a:r>
            <a:r>
              <a:rPr lang="en-GB" sz="3600" b="1" dirty="0" smtClean="0">
                <a:solidFill>
                  <a:schemeClr val="tx1"/>
                </a:solidFill>
              </a:rPr>
              <a:t>os </a:t>
            </a:r>
            <a:r>
              <a:rPr lang="en-GB" sz="3600" b="1" dirty="0" err="1" smtClean="0">
                <a:solidFill>
                  <a:schemeClr val="tx1"/>
                </a:solidFill>
              </a:rPr>
              <a:t>deportes</a:t>
            </a:r>
            <a:endParaRPr lang="en-GB" sz="3600" b="1" dirty="0">
              <a:solidFill>
                <a:schemeClr val="tx1"/>
              </a:solidFill>
            </a:endParaRPr>
          </a:p>
        </p:txBody>
      </p:sp>
      <p:cxnSp>
        <p:nvCxnSpPr>
          <p:cNvPr id="4" name="Elbow Connector 3"/>
          <p:cNvCxnSpPr>
            <a:stCxn id="2" idx="0"/>
            <a:endCxn id="5" idx="1"/>
          </p:cNvCxnSpPr>
          <p:nvPr/>
        </p:nvCxnSpPr>
        <p:spPr>
          <a:xfrm rot="5400000" flipH="1" flipV="1">
            <a:off x="5012449" y="917121"/>
            <a:ext cx="1008112" cy="1999422"/>
          </a:xfrm>
          <a:prstGeom prst="bentConnector2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6516216" y="404664"/>
            <a:ext cx="2376264" cy="20162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Smiley Face 5"/>
          <p:cNvSpPr/>
          <p:nvPr/>
        </p:nvSpPr>
        <p:spPr>
          <a:xfrm>
            <a:off x="6629908" y="548680"/>
            <a:ext cx="360040" cy="36004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Heart 6"/>
          <p:cNvSpPr/>
          <p:nvPr/>
        </p:nvSpPr>
        <p:spPr>
          <a:xfrm>
            <a:off x="7056276" y="512676"/>
            <a:ext cx="426368" cy="432048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516216" y="2708920"/>
            <a:ext cx="2376264" cy="20162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Elbow Connector 11"/>
          <p:cNvCxnSpPr>
            <a:stCxn id="2" idx="3"/>
          </p:cNvCxnSpPr>
          <p:nvPr/>
        </p:nvCxnSpPr>
        <p:spPr>
          <a:xfrm flipV="1">
            <a:off x="5776934" y="2924944"/>
            <a:ext cx="739282" cy="144016"/>
          </a:xfrm>
          <a:prstGeom prst="bentConnector3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urved Connector 23"/>
          <p:cNvCxnSpPr>
            <a:stCxn id="2" idx="2"/>
          </p:cNvCxnSpPr>
          <p:nvPr/>
        </p:nvCxnSpPr>
        <p:spPr>
          <a:xfrm rot="16200000" flipH="1">
            <a:off x="4539596" y="3694229"/>
            <a:ext cx="1584176" cy="1629781"/>
          </a:xfrm>
          <a:prstGeom prst="curvedConnector2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6528590" y="5085184"/>
            <a:ext cx="2376264" cy="14517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467544" y="4869160"/>
            <a:ext cx="3816423" cy="18838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3" name="Elbow Connector 32"/>
          <p:cNvCxnSpPr>
            <a:stCxn id="2" idx="1"/>
            <a:endCxn id="34" idx="3"/>
          </p:cNvCxnSpPr>
          <p:nvPr/>
        </p:nvCxnSpPr>
        <p:spPr>
          <a:xfrm rot="10800000">
            <a:off x="2375756" y="1295808"/>
            <a:ext cx="880899" cy="1773152"/>
          </a:xfrm>
          <a:prstGeom prst="bentConnector3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215752" y="287696"/>
            <a:ext cx="2160003" cy="20162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3" name="Elbow Connector 42"/>
          <p:cNvCxnSpPr>
            <a:stCxn id="2" idx="2"/>
            <a:endCxn id="30" idx="0"/>
          </p:cNvCxnSpPr>
          <p:nvPr/>
        </p:nvCxnSpPr>
        <p:spPr>
          <a:xfrm rot="5400000">
            <a:off x="2870211" y="3222577"/>
            <a:ext cx="1152128" cy="2141038"/>
          </a:xfrm>
          <a:prstGeom prst="bentConnector3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483768" y="170637"/>
            <a:ext cx="3905234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Do your 10 word prompt sheet here.  Use colours to remind you about the different tenses and pictures too.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32403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221</Words>
  <Application>Microsoft Office PowerPoint</Application>
  <PresentationFormat>On-screen Show (4:3)</PresentationFormat>
  <Paragraphs>36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Los deportes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Comberton Village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Hawkes</dc:creator>
  <cp:lastModifiedBy> </cp:lastModifiedBy>
  <cp:revision>34</cp:revision>
  <dcterms:created xsi:type="dcterms:W3CDTF">2011-12-04T18:59:23Z</dcterms:created>
  <dcterms:modified xsi:type="dcterms:W3CDTF">2011-12-12T05:45:04Z</dcterms:modified>
</cp:coreProperties>
</file>