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76" r:id="rId2"/>
    <p:sldId id="285" r:id="rId3"/>
    <p:sldId id="278" r:id="rId4"/>
    <p:sldId id="292" r:id="rId5"/>
    <p:sldId id="296" r:id="rId6"/>
    <p:sldId id="297" r:id="rId7"/>
    <p:sldId id="295" r:id="rId8"/>
    <p:sldId id="291" r:id="rId9"/>
    <p:sldId id="288" r:id="rId10"/>
    <p:sldId id="289" r:id="rId11"/>
    <p:sldId id="290" r:id="rId12"/>
    <p:sldId id="287" r:id="rId13"/>
    <p:sldId id="286" r:id="rId14"/>
    <p:sldId id="299" r:id="rId15"/>
    <p:sldId id="298" r:id="rId16"/>
    <p:sldId id="293"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413" autoAdjust="0"/>
  </p:normalViewPr>
  <p:slideViewPr>
    <p:cSldViewPr>
      <p:cViewPr>
        <p:scale>
          <a:sx n="52" d="100"/>
          <a:sy n="52" d="100"/>
        </p:scale>
        <p:origin x="-1674" y="-21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9B647D-F621-452C-A963-7BC185DFDA79}" type="datetimeFigureOut">
              <a:rPr lang="en-GB" smtClean="0"/>
              <a:t>17/10/2011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719309-2EA2-46BE-B716-B6A05EF3CBB7}" type="slidenum">
              <a:rPr lang="en-GB" smtClean="0"/>
              <a:t>‹#›</a:t>
            </a:fld>
            <a:endParaRPr lang="en-GB"/>
          </a:p>
        </p:txBody>
      </p:sp>
    </p:spTree>
    <p:extLst>
      <p:ext uri="{BB962C8B-B14F-4D97-AF65-F5344CB8AC3E}">
        <p14:creationId xmlns:p14="http://schemas.microsoft.com/office/powerpoint/2010/main" val="395400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The conditions or ‘targets’ can be many and varied.  It ALMOST doesn’t matter as the point of putting a condition there is to cause students to think their sentences through carefully as they build them.  It makes them much more aware of what they’re saying.  And making a sentence of exactly 8 words will involve usually a very short clause with ‘weil’ or two clauses linked with ‘und’ or additional details like when and where.  So they focus on different ways to make their sentences longer.  It also works well to set &gt;9 words or &lt;5 words at times too.  </a:t>
            </a:r>
            <a:endParaRPr lang="en-US" smtClean="0"/>
          </a:p>
        </p:txBody>
      </p:sp>
      <p:sp>
        <p:nvSpPr>
          <p:cNvPr id="125956" name="Slide Number Placeholder 3"/>
          <p:cNvSpPr txBox="1">
            <a:spLocks noGrp="1"/>
          </p:cNvSpPr>
          <p:nvPr/>
        </p:nvSpPr>
        <p:spPr bwMode="auto">
          <a:xfrm>
            <a:off x="3884613" y="8685214"/>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6610098D-F3C9-4EA2-AF94-F31B1A63CFD1}" type="slidenum">
              <a:rPr lang="en-US" sz="1200"/>
              <a:pPr algn="r" eaLnBrk="1" hangingPunct="1"/>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Model an example of how they complete the list, leaving the column right blank</a:t>
            </a:r>
            <a:r>
              <a:rPr lang="en-GB" baseline="0" dirty="0" smtClean="0"/>
              <a:t> for the test.</a:t>
            </a:r>
            <a:endParaRPr lang="en-GB" dirty="0"/>
          </a:p>
        </p:txBody>
      </p:sp>
      <p:sp>
        <p:nvSpPr>
          <p:cNvPr id="4" name="Slide Number Placeholder 3"/>
          <p:cNvSpPr>
            <a:spLocks noGrp="1"/>
          </p:cNvSpPr>
          <p:nvPr>
            <p:ph type="sldNum" sz="quarter" idx="10"/>
          </p:nvPr>
        </p:nvSpPr>
        <p:spPr/>
        <p:txBody>
          <a:bodyPr/>
          <a:lstStyle/>
          <a:p>
            <a:fld id="{37719309-2EA2-46BE-B716-B6A05EF3CBB7}" type="slidenum">
              <a:rPr lang="en-GB" smtClean="0"/>
              <a:t>15</a:t>
            </a:fld>
            <a:endParaRPr lang="en-GB"/>
          </a:p>
        </p:txBody>
      </p:sp>
    </p:spTree>
    <p:extLst>
      <p:ext uri="{BB962C8B-B14F-4D97-AF65-F5344CB8AC3E}">
        <p14:creationId xmlns:p14="http://schemas.microsoft.com/office/powerpoint/2010/main" val="3600661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2</a:t>
            </a:r>
            <a:r>
              <a:rPr lang="en-GB" baseline="0" dirty="0" smtClean="0"/>
              <a:t> </a:t>
            </a:r>
            <a:r>
              <a:rPr lang="en-GB" baseline="0" dirty="0" err="1" smtClean="0"/>
              <a:t>mins</a:t>
            </a:r>
            <a:r>
              <a:rPr lang="en-GB" baseline="0" dirty="0" smtClean="0"/>
              <a:t> to think of as many sports in Spanish as students can remember.</a:t>
            </a:r>
            <a:br>
              <a:rPr lang="en-GB" baseline="0" dirty="0" smtClean="0"/>
            </a:br>
            <a:r>
              <a:rPr lang="en-GB" baseline="0" dirty="0" smtClean="0"/>
              <a:t>Collect students’ answers and ask a few questions to introduce the language of describing sports.  E.g. </a:t>
            </a:r>
            <a:r>
              <a:rPr lang="en-GB" baseline="0" dirty="0" err="1" smtClean="0"/>
              <a:t>es</a:t>
            </a:r>
            <a:r>
              <a:rPr lang="en-GB" baseline="0" dirty="0" smtClean="0"/>
              <a:t> un </a:t>
            </a:r>
            <a:r>
              <a:rPr lang="en-GB" baseline="0" dirty="0" err="1" smtClean="0"/>
              <a:t>deporte</a:t>
            </a:r>
            <a:r>
              <a:rPr lang="en-GB" baseline="0" dirty="0" smtClean="0"/>
              <a:t> individual o de </a:t>
            </a:r>
            <a:r>
              <a:rPr lang="en-GB" baseline="0" dirty="0" err="1" smtClean="0"/>
              <a:t>equipo</a:t>
            </a:r>
            <a:r>
              <a:rPr lang="en-GB" baseline="0" dirty="0" smtClean="0"/>
              <a:t>, </a:t>
            </a:r>
            <a:r>
              <a:rPr lang="en-GB" baseline="0" dirty="0" err="1" smtClean="0"/>
              <a:t>es</a:t>
            </a:r>
            <a:r>
              <a:rPr lang="en-GB" baseline="0" dirty="0" smtClean="0"/>
              <a:t> un </a:t>
            </a:r>
            <a:r>
              <a:rPr lang="en-GB" baseline="0" dirty="0" err="1" smtClean="0"/>
              <a:t>deporte</a:t>
            </a:r>
            <a:r>
              <a:rPr lang="en-GB" baseline="0" dirty="0" smtClean="0"/>
              <a:t> </a:t>
            </a:r>
            <a:r>
              <a:rPr lang="en-GB" baseline="0" dirty="0" err="1" smtClean="0"/>
              <a:t>olímpico</a:t>
            </a:r>
            <a:r>
              <a:rPr lang="en-GB" baseline="0" dirty="0" smtClean="0"/>
              <a:t>, se </a:t>
            </a:r>
            <a:r>
              <a:rPr lang="en-GB" baseline="0" dirty="0" err="1" smtClean="0"/>
              <a:t>juega</a:t>
            </a:r>
            <a:r>
              <a:rPr lang="en-GB" baseline="0" dirty="0" smtClean="0"/>
              <a:t> con </a:t>
            </a:r>
            <a:r>
              <a:rPr lang="en-GB" baseline="0" dirty="0" err="1" smtClean="0"/>
              <a:t>una</a:t>
            </a:r>
            <a:r>
              <a:rPr lang="en-GB" baseline="0" dirty="0" smtClean="0"/>
              <a:t> </a:t>
            </a:r>
            <a:r>
              <a:rPr lang="en-GB" baseline="0" dirty="0" err="1" smtClean="0"/>
              <a:t>pelota</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37719309-2EA2-46BE-B716-B6A05EF3CBB7}" type="slidenum">
              <a:rPr lang="en-GB" smtClean="0"/>
              <a:t>4</a:t>
            </a:fld>
            <a:endParaRPr lang="en-GB"/>
          </a:p>
        </p:txBody>
      </p:sp>
    </p:spTree>
    <p:extLst>
      <p:ext uri="{BB962C8B-B14F-4D97-AF65-F5344CB8AC3E}">
        <p14:creationId xmlns:p14="http://schemas.microsoft.com/office/powerpoint/2010/main" val="671592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Get students to decide a ranking for England’s favourite sports.  </a:t>
            </a:r>
            <a:endParaRPr lang="en-GB" dirty="0"/>
          </a:p>
        </p:txBody>
      </p:sp>
      <p:sp>
        <p:nvSpPr>
          <p:cNvPr id="4" name="Slide Number Placeholder 3"/>
          <p:cNvSpPr>
            <a:spLocks noGrp="1"/>
          </p:cNvSpPr>
          <p:nvPr>
            <p:ph type="sldNum" sz="quarter" idx="10"/>
          </p:nvPr>
        </p:nvSpPr>
        <p:spPr/>
        <p:txBody>
          <a:bodyPr/>
          <a:lstStyle/>
          <a:p>
            <a:fld id="{37719309-2EA2-46BE-B716-B6A05EF3CBB7}" type="slidenum">
              <a:rPr lang="en-GB" smtClean="0"/>
              <a:t>5</a:t>
            </a:fld>
            <a:endParaRPr lang="en-GB"/>
          </a:p>
        </p:txBody>
      </p:sp>
    </p:spTree>
    <p:extLst>
      <p:ext uri="{BB962C8B-B14F-4D97-AF65-F5344CB8AC3E}">
        <p14:creationId xmlns:p14="http://schemas.microsoft.com/office/powerpoint/2010/main" val="671327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Get students to think how many sports England and Spain will have in common in terms of preference.  Don’t spend long over this one.</a:t>
            </a:r>
          </a:p>
          <a:p>
            <a:r>
              <a:rPr lang="en-GB" dirty="0" smtClean="0"/>
              <a:t>p.106 of text book does have a short description of La </a:t>
            </a:r>
            <a:r>
              <a:rPr lang="en-GB" dirty="0" err="1" smtClean="0"/>
              <a:t>pelota</a:t>
            </a:r>
            <a:r>
              <a:rPr lang="en-GB" dirty="0" smtClean="0"/>
              <a:t> </a:t>
            </a:r>
            <a:r>
              <a:rPr lang="en-GB" dirty="0" err="1" smtClean="0"/>
              <a:t>vasca</a:t>
            </a:r>
            <a:r>
              <a:rPr lang="en-GB" baseline="0" dirty="0" smtClean="0"/>
              <a:t> and there are YouTube clips too.</a:t>
            </a:r>
            <a:endParaRPr lang="en-GB" dirty="0"/>
          </a:p>
        </p:txBody>
      </p:sp>
      <p:sp>
        <p:nvSpPr>
          <p:cNvPr id="4" name="Slide Number Placeholder 3"/>
          <p:cNvSpPr>
            <a:spLocks noGrp="1"/>
          </p:cNvSpPr>
          <p:nvPr>
            <p:ph type="sldNum" sz="quarter" idx="10"/>
          </p:nvPr>
        </p:nvSpPr>
        <p:spPr/>
        <p:txBody>
          <a:bodyPr/>
          <a:lstStyle/>
          <a:p>
            <a:fld id="{37719309-2EA2-46BE-B716-B6A05EF3CBB7}" type="slidenum">
              <a:rPr lang="en-GB" smtClean="0"/>
              <a:t>7</a:t>
            </a:fld>
            <a:endParaRPr lang="en-GB"/>
          </a:p>
        </p:txBody>
      </p:sp>
    </p:spTree>
    <p:extLst>
      <p:ext uri="{BB962C8B-B14F-4D97-AF65-F5344CB8AC3E}">
        <p14:creationId xmlns:p14="http://schemas.microsoft.com/office/powerpoint/2010/main" val="1590775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E6B7787-1DF2-4D68-AAA8-CBFE21CF9464}" type="slidenum">
              <a:rPr lang="en-GB" smtClean="0"/>
              <a:pPr eaLnBrk="1" hangingPunct="1"/>
              <a:t>8</a:t>
            </a:fld>
            <a:endParaRPr lang="en-GB"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eaLnBrk="1" hangingPunct="1"/>
            <a:r>
              <a:rPr lang="es-ES" dirty="0" smtClean="0">
                <a:latin typeface="Arial" pitchFamily="34" charset="0"/>
              </a:rPr>
              <a:t>A </a:t>
            </a:r>
            <a:r>
              <a:rPr lang="es-ES" dirty="0" err="1" smtClean="0">
                <a:latin typeface="Arial" pitchFamily="34" charset="0"/>
              </a:rPr>
              <a:t>list</a:t>
            </a:r>
            <a:r>
              <a:rPr lang="es-ES" dirty="0" smtClean="0">
                <a:latin typeface="Arial" pitchFamily="34" charset="0"/>
              </a:rPr>
              <a:t> of </a:t>
            </a:r>
            <a:r>
              <a:rPr lang="es-ES" dirty="0" err="1" smtClean="0">
                <a:latin typeface="Arial" pitchFamily="34" charset="0"/>
              </a:rPr>
              <a:t>the</a:t>
            </a:r>
            <a:r>
              <a:rPr lang="es-ES" dirty="0" smtClean="0">
                <a:latin typeface="Arial" pitchFamily="34" charset="0"/>
              </a:rPr>
              <a:t> 26 2012 </a:t>
            </a:r>
            <a:r>
              <a:rPr lang="es-ES" dirty="0" err="1" smtClean="0">
                <a:latin typeface="Arial" pitchFamily="34" charset="0"/>
              </a:rPr>
              <a:t>olympic</a:t>
            </a:r>
            <a:r>
              <a:rPr lang="es-ES" dirty="0" smtClean="0">
                <a:latin typeface="Arial" pitchFamily="34" charset="0"/>
              </a:rPr>
              <a:t> </a:t>
            </a:r>
            <a:r>
              <a:rPr lang="es-ES" dirty="0" err="1" smtClean="0">
                <a:latin typeface="Arial" pitchFamily="34" charset="0"/>
              </a:rPr>
              <a:t>sports</a:t>
            </a:r>
            <a:r>
              <a:rPr lang="es-ES" dirty="0" smtClean="0">
                <a:latin typeface="Arial" pitchFamily="34" charset="0"/>
              </a:rP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dirty="0" smtClean="0"/>
              <a:t>There are 26 sports in the 2012 Olympics.  Of them there are 8 ball sports, 6 of which are also team sports, 2 individual and 1 team sport that is not a ball sport.  This leaves 17 sports that are individual sports that don’t use balls.  There are further classification activities that they could </a:t>
            </a:r>
            <a:r>
              <a:rPr lang="en-GB" dirty="0" err="1" smtClean="0"/>
              <a:t>divise</a:t>
            </a:r>
            <a:r>
              <a:rPr lang="en-GB" dirty="0" smtClean="0"/>
              <a:t> themselves here.  E.g. Water sports, combat sports, </a:t>
            </a:r>
            <a:endParaRPr lang="en-US" dirty="0"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F01B9A82-2E01-40A5-A4F6-614D6E4BA32B}" type="slidenum">
              <a:rPr lang="en-US"/>
              <a:pPr fontAlgn="base">
                <a:spcBef>
                  <a:spcPct val="0"/>
                </a:spcBef>
                <a:spcAft>
                  <a:spcPct val="0"/>
                </a:spcAft>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Hotseating</a:t>
            </a:r>
            <a:r>
              <a:rPr lang="en-GB" dirty="0" smtClean="0"/>
              <a:t> a student at the front.</a:t>
            </a:r>
            <a:r>
              <a:rPr lang="en-GB" baseline="0" dirty="0" smtClean="0"/>
              <a:t>  Seat the student facing away from the board.  Give clues for each sport in turn.  I start doing the first one to model if necessary then students take turns till all sports are guessed.</a:t>
            </a:r>
            <a:br>
              <a:rPr lang="en-GB" baseline="0" dirty="0" smtClean="0"/>
            </a:br>
            <a:r>
              <a:rPr lang="en-GB" baseline="0" dirty="0" smtClean="0"/>
              <a:t/>
            </a:r>
            <a:br>
              <a:rPr lang="en-GB" baseline="0" dirty="0" smtClean="0"/>
            </a:br>
            <a:r>
              <a:rPr lang="en-GB" baseline="0" dirty="0" smtClean="0"/>
              <a:t>Then students write one definition each of a sport and put the sport in brackets at the bottom of the slip.</a:t>
            </a:r>
            <a:endParaRPr lang="en-GB" dirty="0"/>
          </a:p>
        </p:txBody>
      </p:sp>
      <p:sp>
        <p:nvSpPr>
          <p:cNvPr id="4" name="Slide Number Placeholder 3"/>
          <p:cNvSpPr>
            <a:spLocks noGrp="1"/>
          </p:cNvSpPr>
          <p:nvPr>
            <p:ph type="sldNum" sz="quarter" idx="10"/>
          </p:nvPr>
        </p:nvSpPr>
        <p:spPr/>
        <p:txBody>
          <a:bodyPr/>
          <a:lstStyle/>
          <a:p>
            <a:fld id="{37719309-2EA2-46BE-B716-B6A05EF3CBB7}" type="slidenum">
              <a:rPr lang="en-GB" smtClean="0"/>
              <a:t>10</a:t>
            </a:fld>
            <a:endParaRPr lang="en-GB"/>
          </a:p>
        </p:txBody>
      </p:sp>
    </p:spTree>
    <p:extLst>
      <p:ext uri="{BB962C8B-B14F-4D97-AF65-F5344CB8AC3E}">
        <p14:creationId xmlns:p14="http://schemas.microsoft.com/office/powerpoint/2010/main" val="2789572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Students take one sport (their preferred or second favourite sport)</a:t>
            </a:r>
            <a:r>
              <a:rPr lang="en-GB" baseline="0" dirty="0" smtClean="0"/>
              <a:t> and write a description of it.  </a:t>
            </a:r>
            <a:endParaRPr lang="en-GB" dirty="0"/>
          </a:p>
        </p:txBody>
      </p:sp>
      <p:sp>
        <p:nvSpPr>
          <p:cNvPr id="4" name="Slide Number Placeholder 3"/>
          <p:cNvSpPr>
            <a:spLocks noGrp="1"/>
          </p:cNvSpPr>
          <p:nvPr>
            <p:ph type="sldNum" sz="quarter" idx="10"/>
          </p:nvPr>
        </p:nvSpPr>
        <p:spPr/>
        <p:txBody>
          <a:bodyPr/>
          <a:lstStyle/>
          <a:p>
            <a:fld id="{37719309-2EA2-46BE-B716-B6A05EF3CBB7}" type="slidenum">
              <a:rPr lang="en-GB" smtClean="0"/>
              <a:t>11</a:t>
            </a:fld>
            <a:endParaRPr lang="en-GB"/>
          </a:p>
        </p:txBody>
      </p:sp>
    </p:spTree>
    <p:extLst>
      <p:ext uri="{BB962C8B-B14F-4D97-AF65-F5344CB8AC3E}">
        <p14:creationId xmlns:p14="http://schemas.microsoft.com/office/powerpoint/2010/main" val="1699430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smtClean="0"/>
              <a:t>Pilla al intruso.  El hockey, el remo, el tenis de mesa o el baloncesto.  El remo porque es el unico que necesita agua?  El remo porque los otros tienen pelotas?  El tenis de mesa porque es el unico deporte individual – los otros son deportes de equipo?</a:t>
            </a:r>
            <a:endParaRPr 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3E910ED-621F-4C35-B70A-317FFCCB7E64}" type="slidenum">
              <a:rPr lang="en-US"/>
              <a:pPr fontAlgn="base">
                <a:spcBef>
                  <a:spcPct val="0"/>
                </a:spcBef>
                <a:spcAft>
                  <a:spcPct val="0"/>
                </a:spcAft>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C472659-5BFC-4F3B-94D6-2FA845C5CE43}" type="datetimeFigureOut">
              <a:rPr lang="en-GB" smtClean="0"/>
              <a:t>17/10/2011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E60AAF-FEDC-42D0-9241-1429EB886EFD}" type="slidenum">
              <a:rPr lang="en-GB" smtClean="0"/>
              <a:t>‹#›</a:t>
            </a:fld>
            <a:endParaRPr lang="en-GB"/>
          </a:p>
        </p:txBody>
      </p:sp>
    </p:spTree>
    <p:extLst>
      <p:ext uri="{BB962C8B-B14F-4D97-AF65-F5344CB8AC3E}">
        <p14:creationId xmlns:p14="http://schemas.microsoft.com/office/powerpoint/2010/main" val="3848297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C472659-5BFC-4F3B-94D6-2FA845C5CE43}" type="datetimeFigureOut">
              <a:rPr lang="en-GB" smtClean="0"/>
              <a:t>17/10/2011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E60AAF-FEDC-42D0-9241-1429EB886EFD}" type="slidenum">
              <a:rPr lang="en-GB" smtClean="0"/>
              <a:t>‹#›</a:t>
            </a:fld>
            <a:endParaRPr lang="en-GB"/>
          </a:p>
        </p:txBody>
      </p:sp>
    </p:spTree>
    <p:extLst>
      <p:ext uri="{BB962C8B-B14F-4D97-AF65-F5344CB8AC3E}">
        <p14:creationId xmlns:p14="http://schemas.microsoft.com/office/powerpoint/2010/main" val="2498431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C472659-5BFC-4F3B-94D6-2FA845C5CE43}" type="datetimeFigureOut">
              <a:rPr lang="en-GB" smtClean="0"/>
              <a:t>17/10/2011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E60AAF-FEDC-42D0-9241-1429EB886EFD}" type="slidenum">
              <a:rPr lang="en-GB" smtClean="0"/>
              <a:t>‹#›</a:t>
            </a:fld>
            <a:endParaRPr lang="en-GB"/>
          </a:p>
        </p:txBody>
      </p:sp>
    </p:spTree>
    <p:extLst>
      <p:ext uri="{BB962C8B-B14F-4D97-AF65-F5344CB8AC3E}">
        <p14:creationId xmlns:p14="http://schemas.microsoft.com/office/powerpoint/2010/main" val="4027807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4" name="Rectangle 1048"/>
          <p:cNvSpPr>
            <a:spLocks noChangeArrowheads="1"/>
          </p:cNvSpPr>
          <p:nvPr userDrawn="1"/>
        </p:nvSpPr>
        <p:spPr bwMode="auto">
          <a:xfrm>
            <a:off x="4467225" y="3324225"/>
            <a:ext cx="9144000" cy="0"/>
          </a:xfrm>
          <a:prstGeom prst="rect">
            <a:avLst/>
          </a:prstGeom>
          <a:noFill/>
          <a:ln w="57150">
            <a:noFill/>
            <a:miter lim="800000"/>
            <a:headEnd/>
            <a:tailEnd/>
          </a:ln>
          <a:effectLst/>
        </p:spPr>
        <p:txBody>
          <a:bodyPr>
            <a:spAutoFit/>
          </a:bodyPr>
          <a:lstStyle/>
          <a:p>
            <a:endParaRPr lang="en-US">
              <a:latin typeface="Times New Roman" pitchFamily="18" charset="0"/>
            </a:endParaRPr>
          </a:p>
        </p:txBody>
      </p:sp>
      <p:sp>
        <p:nvSpPr>
          <p:cNvPr id="5" name="Rectangle 1050"/>
          <p:cNvSpPr>
            <a:spLocks noChangeArrowheads="1"/>
          </p:cNvSpPr>
          <p:nvPr userDrawn="1"/>
        </p:nvSpPr>
        <p:spPr bwMode="auto">
          <a:xfrm>
            <a:off x="4481513" y="3338513"/>
            <a:ext cx="9144000" cy="0"/>
          </a:xfrm>
          <a:prstGeom prst="rect">
            <a:avLst/>
          </a:prstGeom>
          <a:noFill/>
          <a:ln w="57150">
            <a:noFill/>
            <a:miter lim="800000"/>
            <a:headEnd/>
            <a:tailEnd/>
          </a:ln>
          <a:effectLst/>
        </p:spPr>
        <p:txBody>
          <a:bodyPr>
            <a:spAutoFit/>
          </a:bodyPr>
          <a:lstStyle/>
          <a:p>
            <a:endParaRPr lang="en-US">
              <a:latin typeface="Times New Roman" pitchFamily="18" charset="0"/>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1028"/>
          <p:cNvSpPr>
            <a:spLocks noGrp="1" noChangeArrowheads="1"/>
          </p:cNvSpPr>
          <p:nvPr>
            <p:ph type="dt" sz="half" idx="10"/>
          </p:nvPr>
        </p:nvSpPr>
        <p:spPr/>
        <p:txBody>
          <a:bodyPr/>
          <a:lstStyle>
            <a:lvl1pPr>
              <a:defRPr/>
            </a:lvl1pPr>
          </a:lstStyle>
          <a:p>
            <a:endParaRPr lang="en-US"/>
          </a:p>
        </p:txBody>
      </p:sp>
      <p:sp>
        <p:nvSpPr>
          <p:cNvPr id="7" name="Rectangle 1029"/>
          <p:cNvSpPr>
            <a:spLocks noGrp="1" noChangeArrowheads="1"/>
          </p:cNvSpPr>
          <p:nvPr>
            <p:ph type="ftr" sz="quarter" idx="11"/>
          </p:nvPr>
        </p:nvSpPr>
        <p:spPr/>
        <p:txBody>
          <a:bodyPr/>
          <a:lstStyle>
            <a:lvl1pPr>
              <a:defRPr/>
            </a:lvl1pPr>
          </a:lstStyle>
          <a:p>
            <a:endParaRPr lang="en-US"/>
          </a:p>
        </p:txBody>
      </p:sp>
      <p:sp>
        <p:nvSpPr>
          <p:cNvPr id="8" name="Rectangle 1030"/>
          <p:cNvSpPr>
            <a:spLocks noGrp="1" noChangeArrowheads="1"/>
          </p:cNvSpPr>
          <p:nvPr>
            <p:ph type="sldNum" sz="quarter" idx="12"/>
          </p:nvPr>
        </p:nvSpPr>
        <p:spPr/>
        <p:txBody>
          <a:bodyPr/>
          <a:lstStyle>
            <a:lvl1pPr>
              <a:defRPr/>
            </a:lvl1pPr>
          </a:lstStyle>
          <a:p>
            <a:fld id="{EBBDEB6A-8331-43E3-8276-28C62DB5ACB8}" type="slidenum">
              <a:rPr lang="en-GB"/>
              <a:pPr/>
              <a:t>‹#›</a:t>
            </a:fld>
            <a:endParaRPr lang="en-GB"/>
          </a:p>
        </p:txBody>
      </p:sp>
    </p:spTree>
    <p:extLst>
      <p:ext uri="{BB962C8B-B14F-4D97-AF65-F5344CB8AC3E}">
        <p14:creationId xmlns:p14="http://schemas.microsoft.com/office/powerpoint/2010/main" val="3886102070"/>
      </p:ext>
    </p:extLst>
  </p:cSld>
  <p:clrMapOvr>
    <a:masterClrMapping/>
  </p:clrMapOvr>
  <p:transition spd="slow">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4" name="Rectangle 1048"/>
          <p:cNvSpPr>
            <a:spLocks noChangeArrowheads="1"/>
          </p:cNvSpPr>
          <p:nvPr userDrawn="1"/>
        </p:nvSpPr>
        <p:spPr bwMode="auto">
          <a:xfrm>
            <a:off x="4467225" y="3324225"/>
            <a:ext cx="9144000" cy="0"/>
          </a:xfrm>
          <a:prstGeom prst="rect">
            <a:avLst/>
          </a:prstGeom>
          <a:noFill/>
          <a:ln w="57150">
            <a:noFill/>
            <a:miter lim="800000"/>
            <a:headEnd/>
            <a:tailEnd/>
          </a:ln>
          <a:effectLst/>
        </p:spPr>
        <p:txBody>
          <a:bodyPr>
            <a:spAutoFit/>
          </a:bodyPr>
          <a:lstStyle/>
          <a:p>
            <a:endParaRPr lang="en-US">
              <a:latin typeface="Times New Roman" pitchFamily="18" charset="0"/>
            </a:endParaRPr>
          </a:p>
        </p:txBody>
      </p:sp>
      <p:sp>
        <p:nvSpPr>
          <p:cNvPr id="5" name="Rectangle 1050"/>
          <p:cNvSpPr>
            <a:spLocks noChangeArrowheads="1"/>
          </p:cNvSpPr>
          <p:nvPr userDrawn="1"/>
        </p:nvSpPr>
        <p:spPr bwMode="auto">
          <a:xfrm>
            <a:off x="4481513" y="3338513"/>
            <a:ext cx="9144000" cy="0"/>
          </a:xfrm>
          <a:prstGeom prst="rect">
            <a:avLst/>
          </a:prstGeom>
          <a:noFill/>
          <a:ln w="57150">
            <a:noFill/>
            <a:miter lim="800000"/>
            <a:headEnd/>
            <a:tailEnd/>
          </a:ln>
          <a:effectLst/>
        </p:spPr>
        <p:txBody>
          <a:bodyPr>
            <a:spAutoFit/>
          </a:bodyPr>
          <a:lstStyle/>
          <a:p>
            <a:endParaRPr lang="en-US">
              <a:latin typeface="Times New Roman" pitchFamily="18" charset="0"/>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1028"/>
          <p:cNvSpPr>
            <a:spLocks noGrp="1" noChangeArrowheads="1"/>
          </p:cNvSpPr>
          <p:nvPr>
            <p:ph type="dt" sz="half" idx="10"/>
          </p:nvPr>
        </p:nvSpPr>
        <p:spPr/>
        <p:txBody>
          <a:bodyPr/>
          <a:lstStyle>
            <a:lvl1pPr>
              <a:defRPr/>
            </a:lvl1pPr>
          </a:lstStyle>
          <a:p>
            <a:endParaRPr lang="en-US"/>
          </a:p>
        </p:txBody>
      </p:sp>
      <p:sp>
        <p:nvSpPr>
          <p:cNvPr id="7" name="Rectangle 1029"/>
          <p:cNvSpPr>
            <a:spLocks noGrp="1" noChangeArrowheads="1"/>
          </p:cNvSpPr>
          <p:nvPr>
            <p:ph type="ftr" sz="quarter" idx="11"/>
          </p:nvPr>
        </p:nvSpPr>
        <p:spPr/>
        <p:txBody>
          <a:bodyPr/>
          <a:lstStyle>
            <a:lvl1pPr>
              <a:defRPr/>
            </a:lvl1pPr>
          </a:lstStyle>
          <a:p>
            <a:endParaRPr lang="en-US"/>
          </a:p>
        </p:txBody>
      </p:sp>
      <p:sp>
        <p:nvSpPr>
          <p:cNvPr id="8" name="Rectangle 1030"/>
          <p:cNvSpPr>
            <a:spLocks noGrp="1" noChangeArrowheads="1"/>
          </p:cNvSpPr>
          <p:nvPr>
            <p:ph type="sldNum" sz="quarter" idx="12"/>
          </p:nvPr>
        </p:nvSpPr>
        <p:spPr/>
        <p:txBody>
          <a:bodyPr/>
          <a:lstStyle>
            <a:lvl1pPr>
              <a:defRPr/>
            </a:lvl1pPr>
          </a:lstStyle>
          <a:p>
            <a:fld id="{EBBDEB6A-8331-43E3-8276-28C62DB5ACB8}" type="slidenum">
              <a:rPr lang="en-GB"/>
              <a:pPr/>
              <a:t>‹#›</a:t>
            </a:fld>
            <a:endParaRPr lang="en-GB"/>
          </a:p>
        </p:txBody>
      </p:sp>
    </p:spTree>
    <p:extLst>
      <p:ext uri="{BB962C8B-B14F-4D97-AF65-F5344CB8AC3E}">
        <p14:creationId xmlns:p14="http://schemas.microsoft.com/office/powerpoint/2010/main" val="717139059"/>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C472659-5BFC-4F3B-94D6-2FA845C5CE43}" type="datetimeFigureOut">
              <a:rPr lang="en-GB" smtClean="0"/>
              <a:t>17/10/2011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E60AAF-FEDC-42D0-9241-1429EB886EFD}" type="slidenum">
              <a:rPr lang="en-GB" smtClean="0"/>
              <a:t>‹#›</a:t>
            </a:fld>
            <a:endParaRPr lang="en-GB"/>
          </a:p>
        </p:txBody>
      </p:sp>
    </p:spTree>
    <p:extLst>
      <p:ext uri="{BB962C8B-B14F-4D97-AF65-F5344CB8AC3E}">
        <p14:creationId xmlns:p14="http://schemas.microsoft.com/office/powerpoint/2010/main" val="1228188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472659-5BFC-4F3B-94D6-2FA845C5CE43}" type="datetimeFigureOut">
              <a:rPr lang="en-GB" smtClean="0"/>
              <a:t>17/10/2011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E60AAF-FEDC-42D0-9241-1429EB886EFD}" type="slidenum">
              <a:rPr lang="en-GB" smtClean="0"/>
              <a:t>‹#›</a:t>
            </a:fld>
            <a:endParaRPr lang="en-GB"/>
          </a:p>
        </p:txBody>
      </p:sp>
    </p:spTree>
    <p:extLst>
      <p:ext uri="{BB962C8B-B14F-4D97-AF65-F5344CB8AC3E}">
        <p14:creationId xmlns:p14="http://schemas.microsoft.com/office/powerpoint/2010/main" val="9223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C472659-5BFC-4F3B-94D6-2FA845C5CE43}" type="datetimeFigureOut">
              <a:rPr lang="en-GB" smtClean="0"/>
              <a:t>17/10/2011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E60AAF-FEDC-42D0-9241-1429EB886EFD}" type="slidenum">
              <a:rPr lang="en-GB" smtClean="0"/>
              <a:t>‹#›</a:t>
            </a:fld>
            <a:endParaRPr lang="en-GB"/>
          </a:p>
        </p:txBody>
      </p:sp>
    </p:spTree>
    <p:extLst>
      <p:ext uri="{BB962C8B-B14F-4D97-AF65-F5344CB8AC3E}">
        <p14:creationId xmlns:p14="http://schemas.microsoft.com/office/powerpoint/2010/main" val="1144326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C472659-5BFC-4F3B-94D6-2FA845C5CE43}" type="datetimeFigureOut">
              <a:rPr lang="en-GB" smtClean="0"/>
              <a:t>17/10/2011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BE60AAF-FEDC-42D0-9241-1429EB886EFD}" type="slidenum">
              <a:rPr lang="en-GB" smtClean="0"/>
              <a:t>‹#›</a:t>
            </a:fld>
            <a:endParaRPr lang="en-GB"/>
          </a:p>
        </p:txBody>
      </p:sp>
    </p:spTree>
    <p:extLst>
      <p:ext uri="{BB962C8B-B14F-4D97-AF65-F5344CB8AC3E}">
        <p14:creationId xmlns:p14="http://schemas.microsoft.com/office/powerpoint/2010/main" val="1319017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C472659-5BFC-4F3B-94D6-2FA845C5CE43}" type="datetimeFigureOut">
              <a:rPr lang="en-GB" smtClean="0"/>
              <a:t>17/10/2011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BE60AAF-FEDC-42D0-9241-1429EB886EFD}" type="slidenum">
              <a:rPr lang="en-GB" smtClean="0"/>
              <a:t>‹#›</a:t>
            </a:fld>
            <a:endParaRPr lang="en-GB"/>
          </a:p>
        </p:txBody>
      </p:sp>
    </p:spTree>
    <p:extLst>
      <p:ext uri="{BB962C8B-B14F-4D97-AF65-F5344CB8AC3E}">
        <p14:creationId xmlns:p14="http://schemas.microsoft.com/office/powerpoint/2010/main" val="1733168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472659-5BFC-4F3B-94D6-2FA845C5CE43}" type="datetimeFigureOut">
              <a:rPr lang="en-GB" smtClean="0"/>
              <a:t>17/10/2011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BE60AAF-FEDC-42D0-9241-1429EB886EFD}" type="slidenum">
              <a:rPr lang="en-GB" smtClean="0"/>
              <a:t>‹#›</a:t>
            </a:fld>
            <a:endParaRPr lang="en-GB"/>
          </a:p>
        </p:txBody>
      </p:sp>
    </p:spTree>
    <p:extLst>
      <p:ext uri="{BB962C8B-B14F-4D97-AF65-F5344CB8AC3E}">
        <p14:creationId xmlns:p14="http://schemas.microsoft.com/office/powerpoint/2010/main" val="97263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472659-5BFC-4F3B-94D6-2FA845C5CE43}" type="datetimeFigureOut">
              <a:rPr lang="en-GB" smtClean="0"/>
              <a:t>17/10/2011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E60AAF-FEDC-42D0-9241-1429EB886EFD}" type="slidenum">
              <a:rPr lang="en-GB" smtClean="0"/>
              <a:t>‹#›</a:t>
            </a:fld>
            <a:endParaRPr lang="en-GB"/>
          </a:p>
        </p:txBody>
      </p:sp>
    </p:spTree>
    <p:extLst>
      <p:ext uri="{BB962C8B-B14F-4D97-AF65-F5344CB8AC3E}">
        <p14:creationId xmlns:p14="http://schemas.microsoft.com/office/powerpoint/2010/main" val="3297880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472659-5BFC-4F3B-94D6-2FA845C5CE43}" type="datetimeFigureOut">
              <a:rPr lang="en-GB" smtClean="0"/>
              <a:t>17/10/2011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E60AAF-FEDC-42D0-9241-1429EB886EFD}" type="slidenum">
              <a:rPr lang="en-GB" smtClean="0"/>
              <a:t>‹#›</a:t>
            </a:fld>
            <a:endParaRPr lang="en-GB"/>
          </a:p>
        </p:txBody>
      </p:sp>
    </p:spTree>
    <p:extLst>
      <p:ext uri="{BB962C8B-B14F-4D97-AF65-F5344CB8AC3E}">
        <p14:creationId xmlns:p14="http://schemas.microsoft.com/office/powerpoint/2010/main" val="1760787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472659-5BFC-4F3B-94D6-2FA845C5CE43}" type="datetimeFigureOut">
              <a:rPr lang="en-GB" smtClean="0"/>
              <a:t>17/10/2011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60AAF-FEDC-42D0-9241-1429EB886EFD}" type="slidenum">
              <a:rPr lang="en-GB" smtClean="0"/>
              <a:t>‹#›</a:t>
            </a:fld>
            <a:endParaRPr lang="en-GB"/>
          </a:p>
        </p:txBody>
      </p:sp>
    </p:spTree>
    <p:extLst>
      <p:ext uri="{BB962C8B-B14F-4D97-AF65-F5344CB8AC3E}">
        <p14:creationId xmlns:p14="http://schemas.microsoft.com/office/powerpoint/2010/main" val="20996718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0.wmf"/><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wmf"/><Relationship Id="rId5" Type="http://schemas.openxmlformats.org/officeDocument/2006/relationships/image" Target="../media/image12.png"/><Relationship Id="rId4" Type="http://schemas.openxmlformats.org/officeDocument/2006/relationships/image" Target="../media/image11.w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mp3"/><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hyperlink" Target="http://listas.20minutos.es/?do=show&amp;id=3316" TargetMode="External"/><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WordArt 3"/>
          <p:cNvSpPr>
            <a:spLocks noChangeArrowheads="1" noChangeShapeType="1" noTextEdit="1"/>
          </p:cNvSpPr>
          <p:nvPr/>
        </p:nvSpPr>
        <p:spPr bwMode="auto">
          <a:xfrm>
            <a:off x="214313" y="2357438"/>
            <a:ext cx="8647112"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fr-FR" sz="3600" kern="10" dirty="0" smtClean="0">
                <a:latin typeface="Calibri"/>
                <a:cs typeface="Calibri"/>
              </a:rPr>
              <a:t>¿</a:t>
            </a:r>
            <a:r>
              <a:rPr lang="fr-FR" sz="3600" kern="10" dirty="0" err="1" smtClean="0">
                <a:latin typeface="Calibri"/>
                <a:cs typeface="Calibri"/>
              </a:rPr>
              <a:t>Cuánto</a:t>
            </a:r>
            <a:r>
              <a:rPr lang="fr-FR" sz="3600" kern="10" dirty="0" smtClean="0">
                <a:latin typeface="Calibri"/>
                <a:cs typeface="Calibri"/>
              </a:rPr>
              <a:t> </a:t>
            </a:r>
            <a:r>
              <a:rPr lang="fr-FR" sz="3600" kern="10" dirty="0" err="1" smtClean="0">
                <a:latin typeface="Calibri"/>
                <a:cs typeface="Calibri"/>
              </a:rPr>
              <a:t>dinero</a:t>
            </a:r>
            <a:r>
              <a:rPr lang="fr-FR" sz="3600" kern="10" dirty="0" smtClean="0">
                <a:latin typeface="Calibri"/>
                <a:cs typeface="Calibri"/>
              </a:rPr>
              <a:t> te dan tus </a:t>
            </a:r>
            <a:r>
              <a:rPr lang="fr-FR" sz="3600" kern="10" dirty="0" err="1" smtClean="0">
                <a:latin typeface="Calibri"/>
                <a:cs typeface="Calibri"/>
              </a:rPr>
              <a:t>padres</a:t>
            </a:r>
            <a:r>
              <a:rPr lang="fr-FR" sz="3600" kern="10" dirty="0" smtClean="0">
                <a:latin typeface="Calibri"/>
                <a:cs typeface="Calibri"/>
              </a:rPr>
              <a:t>?</a:t>
            </a:r>
            <a:endParaRPr lang="en-GB" sz="3600" kern="10" dirty="0">
              <a:latin typeface="Calibri"/>
              <a:cs typeface="Calibri"/>
            </a:endParaRPr>
          </a:p>
        </p:txBody>
      </p:sp>
      <p:sp>
        <p:nvSpPr>
          <p:cNvPr id="23556" name="Text Box 4"/>
          <p:cNvSpPr txBox="1">
            <a:spLocks noChangeArrowheads="1"/>
          </p:cNvSpPr>
          <p:nvPr/>
        </p:nvSpPr>
        <p:spPr bwMode="auto">
          <a:xfrm>
            <a:off x="0" y="3143250"/>
            <a:ext cx="9144000" cy="461963"/>
          </a:xfrm>
          <a:prstGeom prst="rect">
            <a:avLst/>
          </a:prstGeom>
          <a:solidFill>
            <a:srgbClr val="FF6600"/>
          </a:solidFill>
          <a:ln w="38100">
            <a:solidFill>
              <a:schemeClr val="bg2"/>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400" b="1" dirty="0" smtClean="0"/>
              <a:t>7 </a:t>
            </a:r>
            <a:r>
              <a:rPr lang="en-GB" sz="2400" b="1" dirty="0" err="1" smtClean="0"/>
              <a:t>palabras</a:t>
            </a:r>
            <a:r>
              <a:rPr lang="en-GB" sz="2400" b="1" dirty="0" smtClean="0"/>
              <a:t> en </a:t>
            </a:r>
            <a:r>
              <a:rPr lang="en-GB" sz="2400" b="1" dirty="0" err="1" smtClean="0"/>
              <a:t>tu</a:t>
            </a:r>
            <a:r>
              <a:rPr lang="en-GB" sz="2400" b="1" dirty="0" smtClean="0"/>
              <a:t> </a:t>
            </a:r>
            <a:r>
              <a:rPr lang="en-GB" sz="2400" b="1" dirty="0" err="1" smtClean="0"/>
              <a:t>respuesta</a:t>
            </a:r>
            <a:r>
              <a:rPr lang="en-GB" sz="2400" b="1" dirty="0" smtClean="0"/>
              <a:t>!</a:t>
            </a:r>
            <a:endParaRPr lang="en-GB" sz="2400" b="1" dirty="0"/>
          </a:p>
        </p:txBody>
      </p:sp>
      <p:sp>
        <p:nvSpPr>
          <p:cNvPr id="8" name="WordArt 3"/>
          <p:cNvSpPr>
            <a:spLocks noChangeArrowheads="1" noChangeShapeType="1" noTextEdit="1"/>
          </p:cNvSpPr>
          <p:nvPr/>
        </p:nvSpPr>
        <p:spPr bwMode="auto">
          <a:xfrm>
            <a:off x="285750" y="3714750"/>
            <a:ext cx="8647113"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fr-FR" sz="3600" kern="10" dirty="0" smtClean="0">
                <a:latin typeface="Calibri"/>
                <a:cs typeface="Calibri"/>
              </a:rPr>
              <a:t>¿En </a:t>
            </a:r>
            <a:r>
              <a:rPr lang="fr-FR" sz="3600" kern="10" dirty="0" err="1" smtClean="0">
                <a:latin typeface="Calibri"/>
                <a:cs typeface="Calibri"/>
              </a:rPr>
              <a:t>qué</a:t>
            </a:r>
            <a:r>
              <a:rPr lang="fr-FR" sz="3600" kern="10" dirty="0" smtClean="0">
                <a:latin typeface="Calibri"/>
                <a:cs typeface="Calibri"/>
              </a:rPr>
              <a:t> </a:t>
            </a:r>
            <a:r>
              <a:rPr lang="fr-FR" sz="3600" kern="10" dirty="0" err="1" smtClean="0">
                <a:latin typeface="Calibri"/>
                <a:cs typeface="Calibri"/>
              </a:rPr>
              <a:t>gastas</a:t>
            </a:r>
            <a:r>
              <a:rPr lang="fr-FR" sz="3600" kern="10" dirty="0" smtClean="0">
                <a:latin typeface="Calibri"/>
                <a:cs typeface="Calibri"/>
              </a:rPr>
              <a:t> tu </a:t>
            </a:r>
            <a:r>
              <a:rPr lang="fr-FR" sz="3600" kern="10" dirty="0" err="1" smtClean="0">
                <a:latin typeface="Calibri"/>
                <a:cs typeface="Calibri"/>
              </a:rPr>
              <a:t>dinero</a:t>
            </a:r>
            <a:r>
              <a:rPr lang="fr-FR" sz="3600" kern="10" dirty="0" smtClean="0">
                <a:latin typeface="Calibri"/>
                <a:cs typeface="Calibri"/>
              </a:rPr>
              <a:t>?</a:t>
            </a:r>
            <a:endParaRPr lang="en-GB" sz="3600" kern="10" dirty="0">
              <a:latin typeface="Calibri"/>
              <a:cs typeface="Calibri"/>
            </a:endParaRPr>
          </a:p>
        </p:txBody>
      </p:sp>
      <p:sp>
        <p:nvSpPr>
          <p:cNvPr id="9" name="Text Box 4"/>
          <p:cNvSpPr txBox="1">
            <a:spLocks noChangeArrowheads="1"/>
          </p:cNvSpPr>
          <p:nvPr/>
        </p:nvSpPr>
        <p:spPr bwMode="auto">
          <a:xfrm>
            <a:off x="0" y="4572000"/>
            <a:ext cx="9144000" cy="461963"/>
          </a:xfrm>
          <a:prstGeom prst="rect">
            <a:avLst/>
          </a:prstGeom>
          <a:solidFill>
            <a:srgbClr val="FF6600"/>
          </a:solidFill>
          <a:ln w="38100">
            <a:solidFill>
              <a:schemeClr val="bg2"/>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400" b="1" dirty="0" err="1" smtClean="0"/>
              <a:t>Más</a:t>
            </a:r>
            <a:r>
              <a:rPr lang="en-GB" sz="2400" b="1" dirty="0" smtClean="0"/>
              <a:t> de 9 </a:t>
            </a:r>
            <a:r>
              <a:rPr lang="en-GB" sz="2400" b="1" dirty="0" err="1" smtClean="0"/>
              <a:t>palabras</a:t>
            </a:r>
            <a:endParaRPr lang="en-GB" sz="2400" b="1" dirty="0"/>
          </a:p>
        </p:txBody>
      </p:sp>
      <p:pic>
        <p:nvPicPr>
          <p:cNvPr id="7" name="Picture 11" descr="figure_talking_callout_clip_art_22956.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188640"/>
            <a:ext cx="2400300" cy="167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figure_talking_callout_clip_art_22956.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0" y="260077"/>
            <a:ext cx="2295525"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803315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p:cTn id="7" dur="1000" fill="hold"/>
                                        <p:tgtEl>
                                          <p:spTgt spid="23556"/>
                                        </p:tgtEl>
                                        <p:attrNameLst>
                                          <p:attrName>ppt_x</p:attrName>
                                        </p:attrNameLst>
                                      </p:cBhvr>
                                      <p:tavLst>
                                        <p:tav tm="0">
                                          <p:val>
                                            <p:strVal val="#ppt_x-.2"/>
                                          </p:val>
                                        </p:tav>
                                        <p:tav tm="100000">
                                          <p:val>
                                            <p:strVal val="#ppt_x"/>
                                          </p:val>
                                        </p:tav>
                                      </p:tavLst>
                                    </p:anim>
                                    <p:anim calcmode="lin" valueType="num">
                                      <p:cBhvr>
                                        <p:cTn id="8" dur="1000" fill="hold"/>
                                        <p:tgtEl>
                                          <p:spTgt spid="23556"/>
                                        </p:tgtEl>
                                        <p:attrNameLst>
                                          <p:attrName>ppt_y</p:attrName>
                                        </p:attrNameLst>
                                      </p:cBhvr>
                                      <p:tavLst>
                                        <p:tav tm="0">
                                          <p:val>
                                            <p:strVal val="#ppt_y"/>
                                          </p:val>
                                        </p:tav>
                                        <p:tav tm="100000">
                                          <p:val>
                                            <p:strVal val="#ppt_y"/>
                                          </p:val>
                                        </p:tav>
                                      </p:tavLst>
                                    </p:anim>
                                    <p:animEffect transition="in" filter="wipe(right)" prLst="gradientSize: 0.1">
                                      <p:cBhvr>
                                        <p:cTn id="9" dur="1000"/>
                                        <p:tgtEl>
                                          <p:spTgt spid="2355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8"/>
                                        </p:tgtEl>
                                        <p:attrNameLst>
                                          <p:attrName>style.visibility</p:attrName>
                                        </p:attrNameLst>
                                      </p:cBhvr>
                                      <p:to>
                                        <p:strVal val="visible"/>
                                      </p:to>
                                    </p:set>
                                    <p:anim by="(-#ppt_w*2)" calcmode="lin" valueType="num">
                                      <p:cBhvr rctx="PPT">
                                        <p:cTn id="14" dur="500" autoRev="1" fill="hold">
                                          <p:stCondLst>
                                            <p:cond delay="0"/>
                                          </p:stCondLst>
                                        </p:cTn>
                                        <p:tgtEl>
                                          <p:spTgt spid="8"/>
                                        </p:tgtEl>
                                        <p:attrNameLst>
                                          <p:attrName>ppt_w</p:attrName>
                                        </p:attrNameLst>
                                      </p:cBhvr>
                                    </p:anim>
                                    <p:anim by="(#ppt_w*0.50)" calcmode="lin" valueType="num">
                                      <p:cBhvr>
                                        <p:cTn id="15" dur="500" decel="50000" autoRev="1" fill="hold">
                                          <p:stCondLst>
                                            <p:cond delay="0"/>
                                          </p:stCondLst>
                                        </p:cTn>
                                        <p:tgtEl>
                                          <p:spTgt spid="8"/>
                                        </p:tgtEl>
                                        <p:attrNameLst>
                                          <p:attrName>ppt_x</p:attrName>
                                        </p:attrNameLst>
                                      </p:cBhvr>
                                    </p:anim>
                                    <p:anim from="(-#ppt_h/2)" to="(#ppt_y)" calcmode="lin" valueType="num">
                                      <p:cBhvr>
                                        <p:cTn id="16" dur="1000" fill="hold">
                                          <p:stCondLst>
                                            <p:cond delay="0"/>
                                          </p:stCondLst>
                                        </p:cTn>
                                        <p:tgtEl>
                                          <p:spTgt spid="8"/>
                                        </p:tgtEl>
                                        <p:attrNameLst>
                                          <p:attrName>ppt_y</p:attrName>
                                        </p:attrNameLst>
                                      </p:cBhvr>
                                    </p:anim>
                                    <p:animRot by="21600000">
                                      <p:cBhvr>
                                        <p:cTn id="17" dur="1000" fill="hold">
                                          <p:stCondLst>
                                            <p:cond delay="0"/>
                                          </p:stCondLst>
                                        </p:cTn>
                                        <p:tgtEl>
                                          <p:spTgt spid="8"/>
                                        </p:tgtEl>
                                        <p:attrNameLst>
                                          <p:attrName>r</p:attrName>
                                        </p:attrNameLst>
                                      </p:cBhvr>
                                    </p:animRot>
                                  </p:childTnLst>
                                </p:cTn>
                              </p:par>
                            </p:childTnLst>
                          </p:cTn>
                        </p:par>
                      </p:childTnLst>
                    </p:cTn>
                  </p:par>
                  <p:par>
                    <p:cTn id="18" fill="hold" nodeType="clickPar">
                      <p:stCondLst>
                        <p:cond delay="indefinite"/>
                      </p:stCondLst>
                      <p:childTnLst>
                        <p:par>
                          <p:cTn id="19" fill="hold" nodeType="withGroup">
                            <p:stCondLst>
                              <p:cond delay="0"/>
                            </p:stCondLst>
                            <p:childTnLst>
                              <p:par>
                                <p:cTn id="20" presetID="2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ppt_x</p:attrName>
                                        </p:attrNameLst>
                                      </p:cBhvr>
                                      <p:tavLst>
                                        <p:tav tm="0">
                                          <p:val>
                                            <p:strVal val="#ppt_x-.2"/>
                                          </p:val>
                                        </p:tav>
                                        <p:tav tm="100000">
                                          <p:val>
                                            <p:strVal val="#ppt_x"/>
                                          </p:val>
                                        </p:tav>
                                      </p:tavLst>
                                    </p:anim>
                                    <p:anim calcmode="lin" valueType="num">
                                      <p:cBhvr>
                                        <p:cTn id="2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p:bldP spid="8" grpId="0"/>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59401833"/>
              </p:ext>
            </p:extLst>
          </p:nvPr>
        </p:nvGraphicFramePr>
        <p:xfrm>
          <a:off x="251520" y="188640"/>
          <a:ext cx="8572501" cy="4450080"/>
        </p:xfrm>
        <a:graphic>
          <a:graphicData uri="http://schemas.openxmlformats.org/drawingml/2006/table">
            <a:tbl>
              <a:tblPr firstRow="1" bandRow="1">
                <a:tableStyleId>{5940675A-B579-460E-94D1-54222C63F5DA}</a:tableStyleId>
              </a:tblPr>
              <a:tblGrid>
                <a:gridCol w="2357438"/>
                <a:gridCol w="1928813"/>
                <a:gridCol w="2304255"/>
                <a:gridCol w="1981995"/>
              </a:tblGrid>
              <a:tr h="584269">
                <a:tc>
                  <a:txBody>
                    <a:bodyPr/>
                    <a:lstStyle/>
                    <a:p>
                      <a:r>
                        <a:rPr lang="en-GB" sz="2400" b="1" dirty="0" smtClean="0"/>
                        <a:t>Es un </a:t>
                      </a:r>
                      <a:r>
                        <a:rPr lang="en-GB" sz="2400" b="1" dirty="0" err="1" smtClean="0"/>
                        <a:t>deporte</a:t>
                      </a:r>
                      <a:r>
                        <a:rPr lang="en-GB" sz="2400" b="1" baseline="0" dirty="0" smtClean="0"/>
                        <a:t> ...</a:t>
                      </a:r>
                      <a:endParaRPr lang="en-US" sz="2400" b="1" dirty="0"/>
                    </a:p>
                  </a:txBody>
                  <a:tcPr marL="91439" marR="91439" anchor="ctr"/>
                </a:tc>
                <a:tc>
                  <a:txBody>
                    <a:bodyPr/>
                    <a:lstStyle/>
                    <a:p>
                      <a:r>
                        <a:rPr lang="en-GB" sz="1800" dirty="0" smtClean="0"/>
                        <a:t>It’s a..........sport</a:t>
                      </a:r>
                      <a:endParaRPr lang="en-US" sz="1800" dirty="0"/>
                    </a:p>
                  </a:txBody>
                  <a:tcPr marL="91439" marR="91439" anchor="ctr"/>
                </a:tc>
                <a:tc>
                  <a:txBody>
                    <a:bodyPr/>
                    <a:lstStyle/>
                    <a:p>
                      <a:r>
                        <a:rPr lang="en-GB" sz="2000" b="1" dirty="0" err="1" smtClean="0"/>
                        <a:t>que</a:t>
                      </a:r>
                      <a:r>
                        <a:rPr lang="en-GB" sz="2000" b="1" baseline="0" dirty="0" smtClean="0"/>
                        <a:t> se </a:t>
                      </a:r>
                      <a:r>
                        <a:rPr lang="en-GB" sz="2000" b="1" baseline="0" dirty="0" err="1" smtClean="0"/>
                        <a:t>juega</a:t>
                      </a:r>
                      <a:r>
                        <a:rPr lang="en-GB" sz="2000" b="1" baseline="0" dirty="0" smtClean="0"/>
                        <a:t>/se </a:t>
                      </a:r>
                      <a:r>
                        <a:rPr lang="en-GB" sz="2000" b="1" baseline="0" dirty="0" err="1" smtClean="0"/>
                        <a:t>hace</a:t>
                      </a:r>
                      <a:r>
                        <a:rPr lang="en-GB" sz="2000" b="1" baseline="0" dirty="0" smtClean="0"/>
                        <a:t>....</a:t>
                      </a:r>
                      <a:endParaRPr lang="en-US" sz="2000" b="1" dirty="0"/>
                    </a:p>
                  </a:txBody>
                  <a:tcPr marL="91439" marR="91439" anchor="ctr"/>
                </a:tc>
                <a:tc>
                  <a:txBody>
                    <a:bodyPr/>
                    <a:lstStyle/>
                    <a:p>
                      <a:r>
                        <a:rPr lang="en-GB" sz="1800" dirty="0" smtClean="0"/>
                        <a:t>...that you play/do...</a:t>
                      </a:r>
                      <a:endParaRPr lang="en-US" sz="1800" dirty="0"/>
                    </a:p>
                  </a:txBody>
                  <a:tcPr marL="91439" marR="91439" anchor="ctr"/>
                </a:tc>
              </a:tr>
              <a:tr h="533463">
                <a:tc>
                  <a:txBody>
                    <a:bodyPr/>
                    <a:lstStyle/>
                    <a:p>
                      <a:pPr marL="285750" indent="-285750">
                        <a:buFont typeface="Wingdings" pitchFamily="2" charset="2"/>
                        <a:buChar char="§"/>
                      </a:pPr>
                      <a:r>
                        <a:rPr lang="en-GB" sz="1800" dirty="0" smtClean="0"/>
                        <a:t>de</a:t>
                      </a:r>
                      <a:r>
                        <a:rPr lang="en-GB" sz="1800" baseline="0" dirty="0" smtClean="0"/>
                        <a:t> </a:t>
                      </a:r>
                      <a:r>
                        <a:rPr lang="en-GB" sz="1800" baseline="0" dirty="0" err="1" smtClean="0"/>
                        <a:t>equipo</a:t>
                      </a:r>
                      <a:r>
                        <a:rPr lang="en-GB" sz="1800" baseline="0" dirty="0" smtClean="0"/>
                        <a:t>/individual</a:t>
                      </a:r>
                      <a:endParaRPr lang="en-US" sz="1800" dirty="0"/>
                    </a:p>
                  </a:txBody>
                  <a:tcPr marL="91439" marR="91439" anchor="ctr"/>
                </a:tc>
                <a:tc>
                  <a:txBody>
                    <a:bodyPr/>
                    <a:lstStyle/>
                    <a:p>
                      <a:r>
                        <a:rPr lang="en-GB" sz="1800" dirty="0" smtClean="0"/>
                        <a:t>team/individual</a:t>
                      </a:r>
                      <a:endParaRPr lang="en-US" sz="1800" dirty="0"/>
                    </a:p>
                  </a:txBody>
                  <a:tcPr marL="91439" marR="91439" anchor="ctr"/>
                </a:tc>
                <a:tc>
                  <a:txBody>
                    <a:bodyPr/>
                    <a:lstStyle/>
                    <a:p>
                      <a:pPr marL="285750" indent="-285750">
                        <a:buFont typeface="Wingdings" pitchFamily="2" charset="2"/>
                        <a:buChar char="§"/>
                      </a:pPr>
                      <a:r>
                        <a:rPr lang="en-GB" sz="1800" dirty="0" smtClean="0"/>
                        <a:t>con </a:t>
                      </a:r>
                      <a:r>
                        <a:rPr lang="en-GB" sz="1800" dirty="0" err="1" smtClean="0"/>
                        <a:t>una</a:t>
                      </a:r>
                      <a:r>
                        <a:rPr lang="en-GB" sz="1800" baseline="0" dirty="0" smtClean="0"/>
                        <a:t> </a:t>
                      </a:r>
                      <a:r>
                        <a:rPr lang="en-GB" sz="1800" baseline="0" dirty="0" err="1" smtClean="0"/>
                        <a:t>pelota</a:t>
                      </a:r>
                      <a:endParaRPr lang="en-US" sz="1800" dirty="0"/>
                    </a:p>
                  </a:txBody>
                  <a:tcPr marL="91439" marR="91439" anchor="ctr"/>
                </a:tc>
                <a:tc>
                  <a:txBody>
                    <a:bodyPr/>
                    <a:lstStyle/>
                    <a:p>
                      <a:r>
                        <a:rPr lang="en-GB" sz="1800" dirty="0" smtClean="0"/>
                        <a:t>with a ball</a:t>
                      </a:r>
                      <a:endParaRPr lang="en-US" sz="1800" dirty="0"/>
                    </a:p>
                  </a:txBody>
                  <a:tcPr marL="91439" marR="91439" anchor="ctr"/>
                </a:tc>
              </a:tr>
              <a:tr h="304836">
                <a:tc>
                  <a:txBody>
                    <a:bodyPr/>
                    <a:lstStyle/>
                    <a:p>
                      <a:pPr marL="285750" indent="-285750">
                        <a:buFont typeface="Wingdings" pitchFamily="2" charset="2"/>
                        <a:buChar char="§"/>
                      </a:pPr>
                      <a:r>
                        <a:rPr lang="en-GB" sz="1800" dirty="0" smtClean="0"/>
                        <a:t>de </a:t>
                      </a:r>
                      <a:r>
                        <a:rPr lang="en-GB" sz="1800" dirty="0" err="1" smtClean="0"/>
                        <a:t>combate</a:t>
                      </a:r>
                      <a:endParaRPr lang="en-US" sz="1800" dirty="0"/>
                    </a:p>
                  </a:txBody>
                  <a:tcPr marL="91439" marR="91439" anchor="ctr"/>
                </a:tc>
                <a:tc>
                  <a:txBody>
                    <a:bodyPr/>
                    <a:lstStyle/>
                    <a:p>
                      <a:r>
                        <a:rPr lang="en-GB" sz="1800" dirty="0" smtClean="0"/>
                        <a:t>combat</a:t>
                      </a:r>
                      <a:endParaRPr lang="en-US" sz="1800" dirty="0"/>
                    </a:p>
                  </a:txBody>
                  <a:tcPr marL="91439" marR="91439" anchor="ctr"/>
                </a:tc>
                <a:tc>
                  <a:txBody>
                    <a:bodyPr/>
                    <a:lstStyle/>
                    <a:p>
                      <a:pPr marL="285750" indent="-285750">
                        <a:buFont typeface="Wingdings" pitchFamily="2" charset="2"/>
                        <a:buChar char="§"/>
                      </a:pPr>
                      <a:r>
                        <a:rPr lang="en-GB" sz="1800" dirty="0" smtClean="0"/>
                        <a:t>en </a:t>
                      </a:r>
                      <a:r>
                        <a:rPr lang="en-GB" sz="1800" dirty="0" err="1" smtClean="0"/>
                        <a:t>una</a:t>
                      </a:r>
                      <a:r>
                        <a:rPr lang="en-GB" sz="1800" baseline="0" dirty="0" smtClean="0"/>
                        <a:t> </a:t>
                      </a:r>
                      <a:r>
                        <a:rPr lang="en-GB" sz="1800" baseline="0" dirty="0" err="1" smtClean="0"/>
                        <a:t>cancha</a:t>
                      </a:r>
                      <a:r>
                        <a:rPr lang="en-GB" sz="1800" baseline="0" dirty="0" smtClean="0"/>
                        <a:t> / un campo</a:t>
                      </a:r>
                      <a:endParaRPr lang="en-US" sz="1800" dirty="0"/>
                    </a:p>
                  </a:txBody>
                  <a:tcPr marL="91439" marR="91439" anchor="ctr"/>
                </a:tc>
                <a:tc>
                  <a:txBody>
                    <a:bodyPr/>
                    <a:lstStyle/>
                    <a:p>
                      <a:r>
                        <a:rPr lang="en-GB" sz="1800" dirty="0" smtClean="0"/>
                        <a:t>on a court / a pitch</a:t>
                      </a:r>
                      <a:endParaRPr lang="en-US" sz="1800" dirty="0"/>
                    </a:p>
                  </a:txBody>
                  <a:tcPr marL="91439" marR="91439" anchor="ctr"/>
                </a:tc>
              </a:tr>
              <a:tr h="304836">
                <a:tc>
                  <a:txBody>
                    <a:bodyPr/>
                    <a:lstStyle/>
                    <a:p>
                      <a:pPr marL="285750" indent="-285750">
                        <a:buFont typeface="Wingdings" pitchFamily="2" charset="2"/>
                        <a:buChar char="§"/>
                      </a:pPr>
                      <a:r>
                        <a:rPr lang="en-GB" sz="1800" dirty="0" err="1" smtClean="0"/>
                        <a:t>acuático</a:t>
                      </a:r>
                      <a:endParaRPr lang="en-US" sz="1800" dirty="0"/>
                    </a:p>
                  </a:txBody>
                  <a:tcPr marL="91439" marR="91439" anchor="ctr"/>
                </a:tc>
                <a:tc>
                  <a:txBody>
                    <a:bodyPr/>
                    <a:lstStyle/>
                    <a:p>
                      <a:r>
                        <a:rPr lang="en-GB" sz="1800" dirty="0" smtClean="0"/>
                        <a:t>water</a:t>
                      </a:r>
                      <a:endParaRPr lang="en-US" sz="1800" dirty="0"/>
                    </a:p>
                  </a:txBody>
                  <a:tcPr marL="91439" marR="91439" anchor="ctr"/>
                </a:tc>
                <a:tc>
                  <a:txBody>
                    <a:bodyPr/>
                    <a:lstStyle/>
                    <a:p>
                      <a:pPr marL="285750" indent="-285750">
                        <a:buFont typeface="Wingdings" pitchFamily="2" charset="2"/>
                        <a:buChar char="§"/>
                      </a:pPr>
                      <a:r>
                        <a:rPr lang="en-GB" sz="1800" dirty="0" smtClean="0"/>
                        <a:t>con</a:t>
                      </a:r>
                      <a:r>
                        <a:rPr lang="en-GB" sz="1800" baseline="0" dirty="0" smtClean="0"/>
                        <a:t> ...</a:t>
                      </a:r>
                      <a:r>
                        <a:rPr lang="en-GB" sz="1800" baseline="0" dirty="0" err="1" smtClean="0"/>
                        <a:t>jugadores</a:t>
                      </a:r>
                      <a:endParaRPr lang="en-US" sz="1800" dirty="0"/>
                    </a:p>
                  </a:txBody>
                  <a:tcPr marL="91439" marR="91439" anchor="ctr"/>
                </a:tc>
                <a:tc>
                  <a:txBody>
                    <a:bodyPr/>
                    <a:lstStyle/>
                    <a:p>
                      <a:r>
                        <a:rPr lang="en-GB" sz="1800" dirty="0" smtClean="0"/>
                        <a:t>with....players</a:t>
                      </a:r>
                      <a:endParaRPr lang="en-US" sz="1800" dirty="0"/>
                    </a:p>
                  </a:txBody>
                  <a:tcPr marL="91439" marR="91439" anchor="ctr"/>
                </a:tc>
              </a:tr>
              <a:tr h="304836">
                <a:tc>
                  <a:txBody>
                    <a:bodyPr/>
                    <a:lstStyle/>
                    <a:p>
                      <a:pPr marL="285750" indent="-285750">
                        <a:buFont typeface="Wingdings" pitchFamily="2" charset="2"/>
                        <a:buChar char="§"/>
                      </a:pPr>
                      <a:r>
                        <a:rPr lang="en-GB" sz="1800" dirty="0" err="1" smtClean="0"/>
                        <a:t>olímpico</a:t>
                      </a:r>
                      <a:endParaRPr lang="en-US" sz="1800" dirty="0"/>
                    </a:p>
                  </a:txBody>
                  <a:tcPr marL="91439" marR="91439" anchor="ctr"/>
                </a:tc>
                <a:tc>
                  <a:txBody>
                    <a:bodyPr/>
                    <a:lstStyle/>
                    <a:p>
                      <a:r>
                        <a:rPr lang="en-GB" sz="1800" dirty="0" smtClean="0"/>
                        <a:t>Olympic</a:t>
                      </a:r>
                      <a:endParaRPr lang="en-US" sz="1800" dirty="0"/>
                    </a:p>
                  </a:txBody>
                  <a:tcPr marL="91439" marR="91439" anchor="ctr"/>
                </a:tc>
                <a:tc>
                  <a:txBody>
                    <a:bodyPr/>
                    <a:lstStyle/>
                    <a:p>
                      <a:pPr marL="285750" indent="-285750">
                        <a:buFont typeface="Wingdings" pitchFamily="2" charset="2"/>
                        <a:buChar char="§"/>
                      </a:pPr>
                      <a:r>
                        <a:rPr lang="en-GB" sz="1800" dirty="0" err="1" smtClean="0"/>
                        <a:t>sobre</a:t>
                      </a:r>
                      <a:r>
                        <a:rPr lang="en-GB" sz="1800" dirty="0" smtClean="0"/>
                        <a:t>/en el </a:t>
                      </a:r>
                      <a:r>
                        <a:rPr lang="en-GB" sz="1800" dirty="0" err="1" smtClean="0"/>
                        <a:t>agua</a:t>
                      </a:r>
                      <a:endParaRPr lang="en-US" sz="1800" dirty="0"/>
                    </a:p>
                  </a:txBody>
                  <a:tcPr marL="91439" marR="91439" anchor="ctr"/>
                </a:tc>
                <a:tc>
                  <a:txBody>
                    <a:bodyPr/>
                    <a:lstStyle/>
                    <a:p>
                      <a:r>
                        <a:rPr lang="en-GB" sz="1800" dirty="0" smtClean="0"/>
                        <a:t>on/in the water</a:t>
                      </a:r>
                      <a:endParaRPr lang="en-US" sz="1800" dirty="0"/>
                    </a:p>
                  </a:txBody>
                  <a:tcPr marL="91439" marR="91439" anchor="ctr"/>
                </a:tc>
              </a:tr>
              <a:tr h="330239">
                <a:tc>
                  <a:txBody>
                    <a:bodyPr/>
                    <a:lstStyle/>
                    <a:p>
                      <a:pPr marL="285750" indent="-285750">
                        <a:buFont typeface="Wingdings" pitchFamily="2" charset="2"/>
                        <a:buChar char="§"/>
                      </a:pPr>
                      <a:r>
                        <a:rPr lang="en-GB" sz="1800" dirty="0" smtClean="0"/>
                        <a:t>popular (en/con)</a:t>
                      </a:r>
                      <a:endParaRPr lang="en-US" sz="1800" dirty="0"/>
                    </a:p>
                  </a:txBody>
                  <a:tcPr marL="91439" marR="91439" anchor="ctr"/>
                </a:tc>
                <a:tc>
                  <a:txBody>
                    <a:bodyPr/>
                    <a:lstStyle/>
                    <a:p>
                      <a:r>
                        <a:rPr lang="en-GB" sz="1800" dirty="0" smtClean="0"/>
                        <a:t>popular (in/with)</a:t>
                      </a:r>
                      <a:endParaRPr lang="en-US" sz="1800" dirty="0"/>
                    </a:p>
                  </a:txBody>
                  <a:tcPr marL="91439" marR="91439" anchor="ctr"/>
                </a:tc>
                <a:tc>
                  <a:txBody>
                    <a:bodyPr/>
                    <a:lstStyle/>
                    <a:p>
                      <a:r>
                        <a:rPr lang="en-GB" sz="2000" b="1" dirty="0" smtClean="0"/>
                        <a:t>Es un </a:t>
                      </a:r>
                      <a:r>
                        <a:rPr lang="en-GB" sz="2000" b="1" dirty="0" err="1" smtClean="0"/>
                        <a:t>deporte</a:t>
                      </a:r>
                      <a:r>
                        <a:rPr lang="en-GB" sz="2000" b="1" dirty="0" smtClean="0"/>
                        <a:t> </a:t>
                      </a:r>
                      <a:r>
                        <a:rPr lang="en-GB" sz="2000" b="1" dirty="0" err="1" smtClean="0"/>
                        <a:t>que</a:t>
                      </a:r>
                      <a:r>
                        <a:rPr lang="en-GB" sz="2000" b="1" dirty="0" smtClean="0"/>
                        <a:t>...</a:t>
                      </a:r>
                      <a:endParaRPr lang="en-US" sz="2000" b="1" dirty="0"/>
                    </a:p>
                  </a:txBody>
                  <a:tcPr marL="91439" marR="91439" anchor="ctr"/>
                </a:tc>
                <a:tc>
                  <a:txBody>
                    <a:bodyPr/>
                    <a:lstStyle/>
                    <a:p>
                      <a:r>
                        <a:rPr lang="en-GB" sz="1800" dirty="0" smtClean="0"/>
                        <a:t>It’s a sport</a:t>
                      </a:r>
                      <a:r>
                        <a:rPr lang="en-GB" sz="1800" baseline="0" dirty="0" smtClean="0"/>
                        <a:t> that...</a:t>
                      </a:r>
                      <a:endParaRPr lang="en-US" sz="1800" dirty="0"/>
                    </a:p>
                  </a:txBody>
                  <a:tcPr marL="91439" marR="91439" anchor="ctr"/>
                </a:tc>
              </a:tr>
              <a:tr h="533463">
                <a:tc>
                  <a:txBody>
                    <a:bodyPr/>
                    <a:lstStyle/>
                    <a:p>
                      <a:pPr marL="285750" indent="-285750">
                        <a:buFont typeface="Wingdings" pitchFamily="2" charset="2"/>
                        <a:buChar char="§"/>
                      </a:pPr>
                      <a:r>
                        <a:rPr lang="en-GB" sz="1800" dirty="0" err="1" smtClean="0"/>
                        <a:t>muy</a:t>
                      </a:r>
                      <a:r>
                        <a:rPr lang="en-GB" sz="1800" dirty="0" smtClean="0"/>
                        <a:t>  </a:t>
                      </a:r>
                      <a:r>
                        <a:rPr lang="en-GB" sz="1800" dirty="0" err="1" smtClean="0"/>
                        <a:t>caro</a:t>
                      </a:r>
                      <a:r>
                        <a:rPr lang="en-GB" sz="1800" dirty="0" smtClean="0"/>
                        <a:t>/</a:t>
                      </a:r>
                      <a:r>
                        <a:rPr lang="en-GB" sz="1800" dirty="0" err="1" smtClean="0"/>
                        <a:t>barato</a:t>
                      </a:r>
                      <a:endParaRPr lang="en-US" sz="1800" dirty="0"/>
                    </a:p>
                  </a:txBody>
                  <a:tcPr marL="91439" marR="91439" anchor="ctr"/>
                </a:tc>
                <a:tc>
                  <a:txBody>
                    <a:bodyPr/>
                    <a:lstStyle/>
                    <a:p>
                      <a:r>
                        <a:rPr lang="en-GB" sz="1800" dirty="0" smtClean="0"/>
                        <a:t>very expensive/</a:t>
                      </a:r>
                      <a:br>
                        <a:rPr lang="en-GB" sz="1800" dirty="0" smtClean="0"/>
                      </a:br>
                      <a:r>
                        <a:rPr lang="en-GB" sz="1800" dirty="0" smtClean="0"/>
                        <a:t>cheap</a:t>
                      </a:r>
                      <a:endParaRPr lang="en-US" sz="1800" dirty="0"/>
                    </a:p>
                  </a:txBody>
                  <a:tcPr marL="91439" marR="91439" anchor="ctr"/>
                </a:tc>
                <a:tc>
                  <a:txBody>
                    <a:bodyPr/>
                    <a:lstStyle/>
                    <a:p>
                      <a:pPr marL="285750" indent="-285750">
                        <a:buFont typeface="Wingdings" pitchFamily="2" charset="2"/>
                        <a:buChar char="§"/>
                      </a:pPr>
                      <a:r>
                        <a:rPr lang="en-GB" sz="1800" dirty="0" smtClean="0"/>
                        <a:t>(no) me</a:t>
                      </a:r>
                      <a:r>
                        <a:rPr lang="en-GB" sz="1800" baseline="0" dirty="0" smtClean="0"/>
                        <a:t> </a:t>
                      </a:r>
                      <a:r>
                        <a:rPr lang="en-GB" sz="1800" baseline="0" dirty="0" err="1" smtClean="0"/>
                        <a:t>gusta</a:t>
                      </a:r>
                      <a:r>
                        <a:rPr lang="en-GB" sz="1800" baseline="0" dirty="0" smtClean="0"/>
                        <a:t> </a:t>
                      </a:r>
                      <a:r>
                        <a:rPr lang="en-GB" sz="1800" baseline="0" dirty="0" err="1" smtClean="0"/>
                        <a:t>porque</a:t>
                      </a:r>
                      <a:r>
                        <a:rPr lang="en-GB" sz="1800" baseline="0" dirty="0" smtClean="0"/>
                        <a:t>...</a:t>
                      </a:r>
                      <a:endParaRPr lang="en-US" sz="1800" dirty="0"/>
                    </a:p>
                  </a:txBody>
                  <a:tcPr marL="91439" marR="91439" anchor="ctr"/>
                </a:tc>
                <a:tc>
                  <a:txBody>
                    <a:bodyPr/>
                    <a:lstStyle/>
                    <a:p>
                      <a:r>
                        <a:rPr lang="en-GB" sz="1800" dirty="0" smtClean="0"/>
                        <a:t>I (don’t) like because...</a:t>
                      </a:r>
                      <a:endParaRPr lang="en-US" sz="1800" dirty="0"/>
                    </a:p>
                  </a:txBody>
                  <a:tcPr marL="91439" marR="91439" anchor="ctr"/>
                </a:tc>
              </a:tr>
              <a:tr h="584269">
                <a:tc>
                  <a:txBody>
                    <a:bodyPr/>
                    <a:lstStyle/>
                    <a:p>
                      <a:pPr marL="285750" indent="-285750">
                        <a:buFont typeface="Wingdings" pitchFamily="2" charset="2"/>
                        <a:buChar char="§"/>
                      </a:pPr>
                      <a:r>
                        <a:rPr lang="en-GB" sz="1800" dirty="0" err="1" smtClean="0"/>
                        <a:t>emocionante</a:t>
                      </a:r>
                      <a:r>
                        <a:rPr lang="en-GB" sz="1800" dirty="0" smtClean="0"/>
                        <a:t>/</a:t>
                      </a:r>
                      <a:br>
                        <a:rPr lang="en-GB" sz="1800" dirty="0" smtClean="0"/>
                      </a:br>
                      <a:r>
                        <a:rPr lang="en-GB" sz="1800" dirty="0" err="1" smtClean="0"/>
                        <a:t>aburrido</a:t>
                      </a:r>
                      <a:endParaRPr lang="en-US" sz="1800" dirty="0"/>
                    </a:p>
                  </a:txBody>
                  <a:tcPr marL="91439" marR="91439" anchor="ctr"/>
                </a:tc>
                <a:tc>
                  <a:txBody>
                    <a:bodyPr/>
                    <a:lstStyle/>
                    <a:p>
                      <a:r>
                        <a:rPr lang="en-GB" sz="1800" dirty="0" smtClean="0"/>
                        <a:t>exciting/boring</a:t>
                      </a:r>
                      <a:endParaRPr lang="en-US" sz="1800" dirty="0"/>
                    </a:p>
                  </a:txBody>
                  <a:tcPr marL="91439" marR="91439" anchor="ctr"/>
                </a:tc>
                <a:tc>
                  <a:txBody>
                    <a:bodyPr/>
                    <a:lstStyle/>
                    <a:p>
                      <a:r>
                        <a:rPr lang="en-GB" sz="2000" b="1" dirty="0" smtClean="0"/>
                        <a:t>Es </a:t>
                      </a:r>
                      <a:r>
                        <a:rPr lang="en-GB" sz="2000" b="1" dirty="0" err="1" smtClean="0"/>
                        <a:t>como</a:t>
                      </a:r>
                      <a:r>
                        <a:rPr lang="en-GB" sz="2000" b="1" dirty="0" smtClean="0"/>
                        <a:t> </a:t>
                      </a:r>
                      <a:r>
                        <a:rPr lang="en-GB" sz="2000" b="1" dirty="0" err="1" smtClean="0"/>
                        <a:t>una</a:t>
                      </a:r>
                      <a:r>
                        <a:rPr lang="en-GB" sz="2000" b="1" dirty="0" smtClean="0"/>
                        <a:t> </a:t>
                      </a:r>
                      <a:r>
                        <a:rPr lang="en-GB" sz="2000" b="1" dirty="0" err="1" smtClean="0"/>
                        <a:t>mezcla</a:t>
                      </a:r>
                      <a:r>
                        <a:rPr lang="en-GB" sz="2000" b="1" dirty="0" smtClean="0"/>
                        <a:t> entre........ y..</a:t>
                      </a:r>
                      <a:endParaRPr lang="en-US" sz="2000" b="1" dirty="0"/>
                    </a:p>
                  </a:txBody>
                  <a:tcPr marL="91439" marR="91439" anchor="ctr"/>
                </a:tc>
                <a:tc>
                  <a:txBody>
                    <a:bodyPr/>
                    <a:lstStyle/>
                    <a:p>
                      <a:r>
                        <a:rPr lang="en-GB" sz="1800" dirty="0" smtClean="0"/>
                        <a:t>It’s like a mixture between.... and....</a:t>
                      </a:r>
                      <a:endParaRPr lang="en-US" sz="1800" dirty="0"/>
                    </a:p>
                  </a:txBody>
                  <a:tcPr marL="91439" marR="91439" anchor="ctr"/>
                </a:tc>
              </a:tr>
            </a:tbl>
          </a:graphicData>
        </a:graphic>
      </p:graphicFrame>
      <p:pic>
        <p:nvPicPr>
          <p:cNvPr id="3" name="Picture 27" descr="Soccer - Player 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4869160"/>
            <a:ext cx="1395412"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0" descr="Volleyball 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7744" y="4739137"/>
            <a:ext cx="1152128" cy="189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6" descr="runn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896" y="4947877"/>
            <a:ext cx="1521957" cy="1683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9" descr="Rugby Player 0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7588" y="5157192"/>
            <a:ext cx="1834700" cy="130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80312" y="5134455"/>
            <a:ext cx="1585317" cy="1309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55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a:t>
            </a:r>
            <a:r>
              <a:rPr lang="en-GB" b="1" dirty="0" err="1" smtClean="0"/>
              <a:t>Qué</a:t>
            </a:r>
            <a:r>
              <a:rPr lang="en-GB" b="1" dirty="0" smtClean="0"/>
              <a:t> </a:t>
            </a:r>
            <a:r>
              <a:rPr lang="en-GB" b="1" dirty="0" err="1" smtClean="0"/>
              <a:t>deporte</a:t>
            </a:r>
            <a:r>
              <a:rPr lang="en-GB" b="1" dirty="0" smtClean="0"/>
              <a:t> </a:t>
            </a:r>
            <a:r>
              <a:rPr lang="en-GB" b="1" dirty="0" err="1" smtClean="0"/>
              <a:t>es</a:t>
            </a:r>
            <a:r>
              <a:rPr lang="en-GB" b="1" dirty="0" smtClean="0"/>
              <a:t>?</a:t>
            </a:r>
            <a:endParaRPr lang="en-GB" b="1" dirty="0"/>
          </a:p>
        </p:txBody>
      </p:sp>
      <p:sp>
        <p:nvSpPr>
          <p:cNvPr id="3" name="Content Placeholder 2"/>
          <p:cNvSpPr>
            <a:spLocks noGrp="1"/>
          </p:cNvSpPr>
          <p:nvPr>
            <p:ph idx="1"/>
          </p:nvPr>
        </p:nvSpPr>
        <p:spPr/>
        <p:txBody>
          <a:bodyPr/>
          <a:lstStyle/>
          <a:p>
            <a:pPr marL="0" indent="0">
              <a:buNone/>
            </a:pPr>
            <a:r>
              <a:rPr lang="en-GB" dirty="0" err="1" smtClean="0"/>
              <a:t>Es</a:t>
            </a:r>
            <a:r>
              <a:rPr lang="en-GB" dirty="0" smtClean="0"/>
              <a:t> un </a:t>
            </a:r>
            <a:r>
              <a:rPr lang="en-GB" dirty="0" err="1" smtClean="0"/>
              <a:t>deporte</a:t>
            </a:r>
            <a:r>
              <a:rPr lang="en-GB" dirty="0" smtClean="0"/>
              <a:t> de </a:t>
            </a:r>
            <a:r>
              <a:rPr lang="en-GB" dirty="0" err="1" smtClean="0"/>
              <a:t>equipo</a:t>
            </a:r>
            <a:r>
              <a:rPr lang="en-GB" dirty="0" smtClean="0"/>
              <a:t> </a:t>
            </a:r>
            <a:r>
              <a:rPr lang="en-GB" dirty="0" err="1" smtClean="0"/>
              <a:t>que</a:t>
            </a:r>
            <a:r>
              <a:rPr lang="en-GB" dirty="0" smtClean="0"/>
              <a:t> </a:t>
            </a:r>
            <a:r>
              <a:rPr lang="en-GB" dirty="0" err="1" smtClean="0"/>
              <a:t>es</a:t>
            </a:r>
            <a:r>
              <a:rPr lang="en-GB" dirty="0" smtClean="0"/>
              <a:t> </a:t>
            </a:r>
            <a:r>
              <a:rPr lang="en-GB" dirty="0" err="1" smtClean="0"/>
              <a:t>muy</a:t>
            </a:r>
            <a:r>
              <a:rPr lang="en-GB" dirty="0" smtClean="0"/>
              <a:t> popular en </a:t>
            </a:r>
            <a:r>
              <a:rPr lang="en-GB" dirty="0" err="1" smtClean="0"/>
              <a:t>Inglaterra</a:t>
            </a:r>
            <a:r>
              <a:rPr lang="en-GB" dirty="0" smtClean="0"/>
              <a:t> </a:t>
            </a:r>
            <a:r>
              <a:rPr lang="en-GB" dirty="0" err="1" smtClean="0"/>
              <a:t>aunque</a:t>
            </a:r>
            <a:r>
              <a:rPr lang="en-GB" dirty="0" smtClean="0"/>
              <a:t> no </a:t>
            </a:r>
            <a:r>
              <a:rPr lang="en-GB" dirty="0" err="1" smtClean="0"/>
              <a:t>es</a:t>
            </a:r>
            <a:r>
              <a:rPr lang="en-GB" dirty="0" smtClean="0"/>
              <a:t> un </a:t>
            </a:r>
            <a:r>
              <a:rPr lang="en-GB" dirty="0" err="1" smtClean="0"/>
              <a:t>deporte</a:t>
            </a:r>
            <a:r>
              <a:rPr lang="en-GB" dirty="0" smtClean="0"/>
              <a:t> </a:t>
            </a:r>
            <a:r>
              <a:rPr lang="en-GB" dirty="0" err="1" smtClean="0"/>
              <a:t>olímpico</a:t>
            </a:r>
            <a:r>
              <a:rPr lang="en-GB" dirty="0" smtClean="0"/>
              <a:t>. No </a:t>
            </a:r>
            <a:r>
              <a:rPr lang="en-GB" dirty="0" err="1" smtClean="0"/>
              <a:t>es</a:t>
            </a:r>
            <a:r>
              <a:rPr lang="en-GB" dirty="0" smtClean="0"/>
              <a:t> un </a:t>
            </a:r>
            <a:r>
              <a:rPr lang="en-GB" dirty="0" err="1" smtClean="0"/>
              <a:t>deporte</a:t>
            </a:r>
            <a:r>
              <a:rPr lang="en-GB" dirty="0" smtClean="0"/>
              <a:t> </a:t>
            </a:r>
            <a:r>
              <a:rPr lang="en-GB" dirty="0" err="1" smtClean="0"/>
              <a:t>muy</a:t>
            </a:r>
            <a:r>
              <a:rPr lang="en-GB" dirty="0" smtClean="0"/>
              <a:t> </a:t>
            </a:r>
            <a:r>
              <a:rPr lang="en-GB" dirty="0" err="1" smtClean="0"/>
              <a:t>físico</a:t>
            </a:r>
            <a:r>
              <a:rPr lang="en-GB" dirty="0" smtClean="0"/>
              <a:t> y </a:t>
            </a:r>
            <a:r>
              <a:rPr lang="en-GB" dirty="0" err="1" smtClean="0"/>
              <a:t>rápido</a:t>
            </a:r>
            <a:r>
              <a:rPr lang="en-GB" dirty="0" smtClean="0"/>
              <a:t> (a </a:t>
            </a:r>
            <a:r>
              <a:rPr lang="en-GB" dirty="0" err="1" smtClean="0"/>
              <a:t>veces</a:t>
            </a:r>
            <a:r>
              <a:rPr lang="en-GB" dirty="0" smtClean="0"/>
              <a:t> un </a:t>
            </a:r>
            <a:r>
              <a:rPr lang="en-GB" dirty="0" err="1" smtClean="0"/>
              <a:t>poco</a:t>
            </a:r>
            <a:r>
              <a:rPr lang="en-GB" dirty="0" smtClean="0"/>
              <a:t> brutal).  Se </a:t>
            </a:r>
            <a:r>
              <a:rPr lang="en-GB" dirty="0" err="1" smtClean="0"/>
              <a:t>juega</a:t>
            </a:r>
            <a:r>
              <a:rPr lang="en-GB" dirty="0" smtClean="0"/>
              <a:t> con </a:t>
            </a:r>
            <a:r>
              <a:rPr lang="en-GB" dirty="0" err="1" smtClean="0"/>
              <a:t>una</a:t>
            </a:r>
            <a:r>
              <a:rPr lang="en-GB" dirty="0" smtClean="0"/>
              <a:t> </a:t>
            </a:r>
            <a:r>
              <a:rPr lang="en-GB" dirty="0" err="1" smtClean="0"/>
              <a:t>pelota</a:t>
            </a:r>
            <a:r>
              <a:rPr lang="en-GB" dirty="0" smtClean="0"/>
              <a:t> en un campo.  </a:t>
            </a:r>
            <a:r>
              <a:rPr lang="en-GB" dirty="0" err="1" smtClean="0"/>
              <a:t>Es</a:t>
            </a:r>
            <a:r>
              <a:rPr lang="en-GB" dirty="0" smtClean="0"/>
              <a:t> un </a:t>
            </a:r>
            <a:r>
              <a:rPr lang="en-GB" dirty="0" err="1" smtClean="0"/>
              <a:t>deporte</a:t>
            </a:r>
            <a:r>
              <a:rPr lang="en-GB" dirty="0" smtClean="0"/>
              <a:t> </a:t>
            </a:r>
            <a:r>
              <a:rPr lang="en-GB" dirty="0" err="1" smtClean="0"/>
              <a:t>que</a:t>
            </a:r>
            <a:r>
              <a:rPr lang="en-GB" dirty="0" smtClean="0"/>
              <a:t> no me </a:t>
            </a:r>
            <a:r>
              <a:rPr lang="en-GB" dirty="0" err="1" smtClean="0"/>
              <a:t>gusta</a:t>
            </a:r>
            <a:r>
              <a:rPr lang="en-GB" dirty="0" smtClean="0"/>
              <a:t> mucho </a:t>
            </a:r>
            <a:r>
              <a:rPr lang="en-GB" dirty="0" err="1" smtClean="0"/>
              <a:t>porque</a:t>
            </a:r>
            <a:r>
              <a:rPr lang="en-GB" dirty="0" smtClean="0"/>
              <a:t> no </a:t>
            </a:r>
            <a:r>
              <a:rPr lang="en-GB" dirty="0" err="1" smtClean="0"/>
              <a:t>entiendo</a:t>
            </a:r>
            <a:r>
              <a:rPr lang="en-GB" dirty="0" smtClean="0"/>
              <a:t> </a:t>
            </a:r>
            <a:r>
              <a:rPr lang="en-GB" dirty="0" err="1" smtClean="0"/>
              <a:t>las</a:t>
            </a:r>
            <a:r>
              <a:rPr lang="en-GB" dirty="0" smtClean="0"/>
              <a:t> </a:t>
            </a:r>
            <a:r>
              <a:rPr lang="en-GB" dirty="0" err="1" smtClean="0"/>
              <a:t>reglas</a:t>
            </a:r>
            <a:r>
              <a:rPr lang="en-GB" dirty="0" smtClean="0"/>
              <a:t>.</a:t>
            </a:r>
            <a:endParaRPr lang="en-GB" dirty="0"/>
          </a:p>
        </p:txBody>
      </p:sp>
      <p:sp>
        <p:nvSpPr>
          <p:cNvPr id="4" name="TextBox 3"/>
          <p:cNvSpPr txBox="1"/>
          <p:nvPr/>
        </p:nvSpPr>
        <p:spPr>
          <a:xfrm rot="10800000">
            <a:off x="6084168" y="6372616"/>
            <a:ext cx="2987824" cy="584775"/>
          </a:xfrm>
          <a:prstGeom prst="rect">
            <a:avLst/>
          </a:prstGeom>
          <a:noFill/>
        </p:spPr>
        <p:txBody>
          <a:bodyPr wrap="square" rtlCol="0">
            <a:spAutoFit/>
          </a:bodyPr>
          <a:lstStyle/>
          <a:p>
            <a:r>
              <a:rPr lang="en-GB" sz="3200" b="1" dirty="0">
                <a:solidFill>
                  <a:srgbClr val="FF0000"/>
                </a:solidFill>
              </a:rPr>
              <a:t>e</a:t>
            </a:r>
            <a:r>
              <a:rPr lang="en-GB" sz="3200" b="1" dirty="0" smtClean="0">
                <a:solidFill>
                  <a:srgbClr val="FF0000"/>
                </a:solidFill>
              </a:rPr>
              <a:t>l rugby</a:t>
            </a:r>
            <a:endParaRPr lang="en-GB" sz="3200" b="1" dirty="0">
              <a:solidFill>
                <a:srgbClr val="FF0000"/>
              </a:solidFill>
            </a:endParaRPr>
          </a:p>
        </p:txBody>
      </p:sp>
      <p:sp>
        <p:nvSpPr>
          <p:cNvPr id="5" name="TextBox 4"/>
          <p:cNvSpPr txBox="1"/>
          <p:nvPr/>
        </p:nvSpPr>
        <p:spPr>
          <a:xfrm>
            <a:off x="179512" y="6018673"/>
            <a:ext cx="3888432" cy="646331"/>
          </a:xfrm>
          <a:prstGeom prst="rect">
            <a:avLst/>
          </a:prstGeom>
          <a:solidFill>
            <a:schemeClr val="tx1"/>
          </a:solidFill>
        </p:spPr>
        <p:txBody>
          <a:bodyPr wrap="square" rtlCol="0">
            <a:spAutoFit/>
          </a:bodyPr>
          <a:lstStyle/>
          <a:p>
            <a:r>
              <a:rPr lang="en-GB" sz="3600" b="1" dirty="0" err="1" smtClean="0">
                <a:solidFill>
                  <a:schemeClr val="bg1"/>
                </a:solidFill>
              </a:rPr>
              <a:t>aunque</a:t>
            </a:r>
            <a:r>
              <a:rPr lang="en-GB" sz="3600" b="1" dirty="0" smtClean="0">
                <a:solidFill>
                  <a:schemeClr val="bg1"/>
                </a:solidFill>
              </a:rPr>
              <a:t> = although</a:t>
            </a:r>
            <a:endParaRPr lang="en-GB" sz="3600" b="1" dirty="0">
              <a:solidFill>
                <a:schemeClr val="bg1"/>
              </a:solidFill>
            </a:endParaRPr>
          </a:p>
        </p:txBody>
      </p:sp>
    </p:spTree>
    <p:extLst>
      <p:ext uri="{BB962C8B-B14F-4D97-AF65-F5344CB8AC3E}">
        <p14:creationId xmlns:p14="http://schemas.microsoft.com/office/powerpoint/2010/main" val="357108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r="11200"/>
          <a:stretch>
            <a:fillRect/>
          </a:stretch>
        </p:blipFill>
        <p:spPr bwMode="auto">
          <a:xfrm>
            <a:off x="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l="5933" r="9499" b="4477"/>
          <a:stretch>
            <a:fillRect/>
          </a:stretch>
        </p:blipFill>
        <p:spPr bwMode="auto">
          <a:xfrm>
            <a:off x="4572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l="11189"/>
          <a:stretch>
            <a:fillRect/>
          </a:stretch>
        </p:blipFill>
        <p:spPr bwMode="auto">
          <a:xfrm>
            <a:off x="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7504" y="147990"/>
            <a:ext cx="8208912" cy="646331"/>
          </a:xfrm>
          <a:prstGeom prst="rect">
            <a:avLst/>
          </a:prstGeom>
          <a:noFill/>
        </p:spPr>
        <p:txBody>
          <a:bodyPr wrap="square" rtlCol="0">
            <a:spAutoFit/>
          </a:bodyPr>
          <a:lstStyle/>
          <a:p>
            <a:r>
              <a:rPr lang="en-GB" sz="3600" b="1" dirty="0" err="1" smtClean="0">
                <a:solidFill>
                  <a:schemeClr val="bg1"/>
                </a:solidFill>
              </a:rPr>
              <a:t>Pienso</a:t>
            </a:r>
            <a:r>
              <a:rPr lang="en-GB" sz="3600" b="1" dirty="0" smtClean="0">
                <a:solidFill>
                  <a:schemeClr val="bg1"/>
                </a:solidFill>
              </a:rPr>
              <a:t> </a:t>
            </a:r>
            <a:r>
              <a:rPr lang="en-GB" sz="3600" b="1" dirty="0" err="1" smtClean="0">
                <a:solidFill>
                  <a:schemeClr val="bg1"/>
                </a:solidFill>
              </a:rPr>
              <a:t>que</a:t>
            </a:r>
            <a:r>
              <a:rPr lang="en-GB" sz="3600" b="1" dirty="0" smtClean="0">
                <a:solidFill>
                  <a:schemeClr val="bg1"/>
                </a:solidFill>
              </a:rPr>
              <a:t> …….. </a:t>
            </a:r>
            <a:r>
              <a:rPr lang="en-GB" sz="3600" b="1" dirty="0" err="1" smtClean="0">
                <a:solidFill>
                  <a:schemeClr val="bg1"/>
                </a:solidFill>
              </a:rPr>
              <a:t>es</a:t>
            </a:r>
            <a:r>
              <a:rPr lang="en-GB" sz="3600" b="1" dirty="0" smtClean="0">
                <a:solidFill>
                  <a:schemeClr val="bg1"/>
                </a:solidFill>
              </a:rPr>
              <a:t> el </a:t>
            </a:r>
            <a:r>
              <a:rPr lang="en-GB" sz="3600" b="1" dirty="0" err="1" smtClean="0">
                <a:solidFill>
                  <a:schemeClr val="bg1"/>
                </a:solidFill>
              </a:rPr>
              <a:t>intruso</a:t>
            </a:r>
            <a:r>
              <a:rPr lang="en-GB" sz="3600" b="1" dirty="0" smtClean="0">
                <a:solidFill>
                  <a:schemeClr val="bg1"/>
                </a:solidFill>
              </a:rPr>
              <a:t> </a:t>
            </a:r>
            <a:r>
              <a:rPr lang="en-GB" sz="3600" b="1" dirty="0" err="1" smtClean="0">
                <a:solidFill>
                  <a:schemeClr val="bg1"/>
                </a:solidFill>
              </a:rPr>
              <a:t>porque</a:t>
            </a:r>
            <a:r>
              <a:rPr lang="en-GB" sz="3600" b="1" dirty="0" smtClean="0">
                <a:solidFill>
                  <a:schemeClr val="bg1"/>
                </a:solidFill>
              </a:rPr>
              <a:t>…</a:t>
            </a:r>
            <a:endParaRPr lang="en-GB" sz="3600" b="1" dirty="0">
              <a:solidFill>
                <a:schemeClr val="bg1"/>
              </a:solidFill>
            </a:endParaRPr>
          </a:p>
        </p:txBody>
      </p:sp>
    </p:spTree>
    <p:extLst>
      <p:ext uri="{BB962C8B-B14F-4D97-AF65-F5344CB8AC3E}">
        <p14:creationId xmlns:p14="http://schemas.microsoft.com/office/powerpoint/2010/main" val="28596588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 calcmode="lin" valueType="num">
                                      <p:cBhvr>
                                        <p:cTn id="9" dur="500" fill="hold"/>
                                        <p:tgtEl>
                                          <p:spTgt spid="3074"/>
                                        </p:tgtEl>
                                        <p:attrNameLst>
                                          <p:attrName>style.rotation</p:attrName>
                                        </p:attrNameLst>
                                      </p:cBhvr>
                                      <p:tavLst>
                                        <p:tav tm="0">
                                          <p:val>
                                            <p:fltVal val="360"/>
                                          </p:val>
                                        </p:tav>
                                        <p:tav tm="100000">
                                          <p:val>
                                            <p:fltVal val="0"/>
                                          </p:val>
                                        </p:tav>
                                      </p:tavLst>
                                    </p:anim>
                                    <p:animEffect transition="in" filter="fade">
                                      <p:cBhvr>
                                        <p:cTn id="10" dur="500"/>
                                        <p:tgtEl>
                                          <p:spTgt spid="307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3075"/>
                                        </p:tgtEl>
                                        <p:attrNameLst>
                                          <p:attrName>style.visibility</p:attrName>
                                        </p:attrNameLst>
                                      </p:cBhvr>
                                      <p:to>
                                        <p:strVal val="visible"/>
                                      </p:to>
                                    </p:set>
                                    <p:anim calcmode="lin" valueType="num">
                                      <p:cBhvr>
                                        <p:cTn id="15" dur="500" fill="hold"/>
                                        <p:tgtEl>
                                          <p:spTgt spid="3075"/>
                                        </p:tgtEl>
                                        <p:attrNameLst>
                                          <p:attrName>ppt_w</p:attrName>
                                        </p:attrNameLst>
                                      </p:cBhvr>
                                      <p:tavLst>
                                        <p:tav tm="0">
                                          <p:val>
                                            <p:fltVal val="0"/>
                                          </p:val>
                                        </p:tav>
                                        <p:tav tm="100000">
                                          <p:val>
                                            <p:strVal val="#ppt_w"/>
                                          </p:val>
                                        </p:tav>
                                      </p:tavLst>
                                    </p:anim>
                                    <p:anim calcmode="lin" valueType="num">
                                      <p:cBhvr>
                                        <p:cTn id="16" dur="500" fill="hold"/>
                                        <p:tgtEl>
                                          <p:spTgt spid="3075"/>
                                        </p:tgtEl>
                                        <p:attrNameLst>
                                          <p:attrName>ppt_h</p:attrName>
                                        </p:attrNameLst>
                                      </p:cBhvr>
                                      <p:tavLst>
                                        <p:tav tm="0">
                                          <p:val>
                                            <p:fltVal val="0"/>
                                          </p:val>
                                        </p:tav>
                                        <p:tav tm="100000">
                                          <p:val>
                                            <p:strVal val="#ppt_h"/>
                                          </p:val>
                                        </p:tav>
                                      </p:tavLst>
                                    </p:anim>
                                    <p:anim calcmode="lin" valueType="num">
                                      <p:cBhvr>
                                        <p:cTn id="17" dur="500" fill="hold"/>
                                        <p:tgtEl>
                                          <p:spTgt spid="3075"/>
                                        </p:tgtEl>
                                        <p:attrNameLst>
                                          <p:attrName>style.rotation</p:attrName>
                                        </p:attrNameLst>
                                      </p:cBhvr>
                                      <p:tavLst>
                                        <p:tav tm="0">
                                          <p:val>
                                            <p:fltVal val="360"/>
                                          </p:val>
                                        </p:tav>
                                        <p:tav tm="100000">
                                          <p:val>
                                            <p:fltVal val="0"/>
                                          </p:val>
                                        </p:tav>
                                      </p:tavLst>
                                    </p:anim>
                                    <p:animEffect transition="in" filter="fade">
                                      <p:cBhvr>
                                        <p:cTn id="18" dur="500"/>
                                        <p:tgtEl>
                                          <p:spTgt spid="307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3077"/>
                                        </p:tgtEl>
                                        <p:attrNameLst>
                                          <p:attrName>style.visibility</p:attrName>
                                        </p:attrNameLst>
                                      </p:cBhvr>
                                      <p:to>
                                        <p:strVal val="visible"/>
                                      </p:to>
                                    </p:set>
                                    <p:anim calcmode="lin" valueType="num">
                                      <p:cBhvr>
                                        <p:cTn id="23" dur="500" fill="hold"/>
                                        <p:tgtEl>
                                          <p:spTgt spid="3077"/>
                                        </p:tgtEl>
                                        <p:attrNameLst>
                                          <p:attrName>ppt_w</p:attrName>
                                        </p:attrNameLst>
                                      </p:cBhvr>
                                      <p:tavLst>
                                        <p:tav tm="0">
                                          <p:val>
                                            <p:fltVal val="0"/>
                                          </p:val>
                                        </p:tav>
                                        <p:tav tm="100000">
                                          <p:val>
                                            <p:strVal val="#ppt_w"/>
                                          </p:val>
                                        </p:tav>
                                      </p:tavLst>
                                    </p:anim>
                                    <p:anim calcmode="lin" valueType="num">
                                      <p:cBhvr>
                                        <p:cTn id="24" dur="500" fill="hold"/>
                                        <p:tgtEl>
                                          <p:spTgt spid="3077"/>
                                        </p:tgtEl>
                                        <p:attrNameLst>
                                          <p:attrName>ppt_h</p:attrName>
                                        </p:attrNameLst>
                                      </p:cBhvr>
                                      <p:tavLst>
                                        <p:tav tm="0">
                                          <p:val>
                                            <p:fltVal val="0"/>
                                          </p:val>
                                        </p:tav>
                                        <p:tav tm="100000">
                                          <p:val>
                                            <p:strVal val="#ppt_h"/>
                                          </p:val>
                                        </p:tav>
                                      </p:tavLst>
                                    </p:anim>
                                    <p:anim calcmode="lin" valueType="num">
                                      <p:cBhvr>
                                        <p:cTn id="25" dur="500" fill="hold"/>
                                        <p:tgtEl>
                                          <p:spTgt spid="3077"/>
                                        </p:tgtEl>
                                        <p:attrNameLst>
                                          <p:attrName>style.rotation</p:attrName>
                                        </p:attrNameLst>
                                      </p:cBhvr>
                                      <p:tavLst>
                                        <p:tav tm="0">
                                          <p:val>
                                            <p:fltVal val="360"/>
                                          </p:val>
                                        </p:tav>
                                        <p:tav tm="100000">
                                          <p:val>
                                            <p:fltVal val="0"/>
                                          </p:val>
                                        </p:tav>
                                      </p:tavLst>
                                    </p:anim>
                                    <p:animEffect transition="in" filter="fade">
                                      <p:cBhvr>
                                        <p:cTn id="26" dur="500"/>
                                        <p:tgtEl>
                                          <p:spTgt spid="307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3076"/>
                                        </p:tgtEl>
                                        <p:attrNameLst>
                                          <p:attrName>style.visibility</p:attrName>
                                        </p:attrNameLst>
                                      </p:cBhvr>
                                      <p:to>
                                        <p:strVal val="visible"/>
                                      </p:to>
                                    </p:set>
                                    <p:anim calcmode="lin" valueType="num">
                                      <p:cBhvr>
                                        <p:cTn id="31" dur="500" fill="hold"/>
                                        <p:tgtEl>
                                          <p:spTgt spid="3076"/>
                                        </p:tgtEl>
                                        <p:attrNameLst>
                                          <p:attrName>ppt_w</p:attrName>
                                        </p:attrNameLst>
                                      </p:cBhvr>
                                      <p:tavLst>
                                        <p:tav tm="0">
                                          <p:val>
                                            <p:fltVal val="0"/>
                                          </p:val>
                                        </p:tav>
                                        <p:tav tm="100000">
                                          <p:val>
                                            <p:strVal val="#ppt_w"/>
                                          </p:val>
                                        </p:tav>
                                      </p:tavLst>
                                    </p:anim>
                                    <p:anim calcmode="lin" valueType="num">
                                      <p:cBhvr>
                                        <p:cTn id="32" dur="500" fill="hold"/>
                                        <p:tgtEl>
                                          <p:spTgt spid="3076"/>
                                        </p:tgtEl>
                                        <p:attrNameLst>
                                          <p:attrName>ppt_h</p:attrName>
                                        </p:attrNameLst>
                                      </p:cBhvr>
                                      <p:tavLst>
                                        <p:tav tm="0">
                                          <p:val>
                                            <p:fltVal val="0"/>
                                          </p:val>
                                        </p:tav>
                                        <p:tav tm="100000">
                                          <p:val>
                                            <p:strVal val="#ppt_h"/>
                                          </p:val>
                                        </p:tav>
                                      </p:tavLst>
                                    </p:anim>
                                    <p:anim calcmode="lin" valueType="num">
                                      <p:cBhvr>
                                        <p:cTn id="33" dur="500" fill="hold"/>
                                        <p:tgtEl>
                                          <p:spTgt spid="3076"/>
                                        </p:tgtEl>
                                        <p:attrNameLst>
                                          <p:attrName>style.rotation</p:attrName>
                                        </p:attrNameLst>
                                      </p:cBhvr>
                                      <p:tavLst>
                                        <p:tav tm="0">
                                          <p:val>
                                            <p:fltVal val="360"/>
                                          </p:val>
                                        </p:tav>
                                        <p:tav tm="100000">
                                          <p:val>
                                            <p:fltVal val="0"/>
                                          </p:val>
                                        </p:tav>
                                      </p:tavLst>
                                    </p:anim>
                                    <p:animEffect transition="in" filter="fade">
                                      <p:cBhvr>
                                        <p:cTn id="34"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06090"/>
          </a:xfrm>
          <a:solidFill>
            <a:schemeClr val="tx1"/>
          </a:solidFill>
        </p:spPr>
        <p:txBody>
          <a:bodyPr>
            <a:normAutofit fontScale="90000"/>
          </a:bodyPr>
          <a:lstStyle/>
          <a:p>
            <a:r>
              <a:rPr lang="en-GB" sz="6600" b="1" dirty="0" smtClean="0">
                <a:solidFill>
                  <a:srgbClr val="FFFFCC"/>
                </a:solidFill>
              </a:rPr>
              <a:t>Los </a:t>
            </a:r>
            <a:r>
              <a:rPr lang="en-GB" sz="6600" b="1" dirty="0" err="1" smtClean="0">
                <a:solidFill>
                  <a:srgbClr val="FFFFCC"/>
                </a:solidFill>
              </a:rPr>
              <a:t>deberes</a:t>
            </a:r>
            <a:endParaRPr lang="en-GB" sz="6600" b="1" dirty="0">
              <a:solidFill>
                <a:srgbClr val="FFFFCC"/>
              </a:solidFill>
            </a:endParaRPr>
          </a:p>
        </p:txBody>
      </p:sp>
      <p:sp>
        <p:nvSpPr>
          <p:cNvPr id="5" name="Content Placeholder 4"/>
          <p:cNvSpPr>
            <a:spLocks noGrp="1"/>
          </p:cNvSpPr>
          <p:nvPr>
            <p:ph idx="1"/>
          </p:nvPr>
        </p:nvSpPr>
        <p:spPr/>
        <p:txBody>
          <a:bodyPr>
            <a:normAutofit lnSpcReduction="10000"/>
          </a:bodyPr>
          <a:lstStyle/>
          <a:p>
            <a:r>
              <a:rPr lang="en-GB" dirty="0" smtClean="0"/>
              <a:t>P.118 reading ex. 1 and ex. 2 (try without a dictionary)</a:t>
            </a:r>
          </a:p>
          <a:p>
            <a:r>
              <a:rPr lang="en-GB" dirty="0" smtClean="0"/>
              <a:t>Take own list of 30 words (made in this lesson from your notes in your book or p.120-121) that help you talk about programmes, films, sports, pocket money and LEARN them.</a:t>
            </a:r>
          </a:p>
          <a:p>
            <a:r>
              <a:rPr lang="en-GB" dirty="0" smtClean="0"/>
              <a:t>Prepare your own vocab test paper by writing a list of the ENGLISH only to bring to the lesson after half-term.</a:t>
            </a:r>
            <a:endParaRPr lang="en-GB" dirty="0"/>
          </a:p>
        </p:txBody>
      </p:sp>
    </p:spTree>
    <p:extLst>
      <p:ext uri="{BB962C8B-B14F-4D97-AF65-F5344CB8AC3E}">
        <p14:creationId xmlns:p14="http://schemas.microsoft.com/office/powerpoint/2010/main" val="1136996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19429043"/>
              </p:ext>
            </p:extLst>
          </p:nvPr>
        </p:nvGraphicFramePr>
        <p:xfrm>
          <a:off x="467544" y="692696"/>
          <a:ext cx="8208912" cy="5562600"/>
        </p:xfrm>
        <a:graphic>
          <a:graphicData uri="http://schemas.openxmlformats.org/drawingml/2006/table">
            <a:tbl>
              <a:tblPr firstRow="1" bandRow="1">
                <a:tableStyleId>{5940675A-B579-460E-94D1-54222C63F5DA}</a:tableStyleId>
              </a:tblPr>
              <a:tblGrid>
                <a:gridCol w="429817"/>
                <a:gridCol w="1730423"/>
                <a:gridCol w="1944216"/>
                <a:gridCol w="576064"/>
                <a:gridCol w="1800200"/>
                <a:gridCol w="1728192"/>
              </a:tblGrid>
              <a:tr h="370840">
                <a:tc>
                  <a:txBody>
                    <a:bodyPr/>
                    <a:lstStyle/>
                    <a:p>
                      <a:pPr algn="ctr"/>
                      <a:r>
                        <a:rPr lang="en-GB" dirty="0" smtClean="0"/>
                        <a:t>1</a:t>
                      </a:r>
                      <a:endParaRPr lang="en-GB" dirty="0"/>
                    </a:p>
                  </a:txBody>
                  <a:tcPr/>
                </a:tc>
                <a:tc>
                  <a:txBody>
                    <a:bodyPr/>
                    <a:lstStyle/>
                    <a:p>
                      <a:endParaRPr lang="en-GB" dirty="0"/>
                    </a:p>
                  </a:txBody>
                  <a:tcPr/>
                </a:tc>
                <a:tc>
                  <a:txBody>
                    <a:bodyPr/>
                    <a:lstStyle/>
                    <a:p>
                      <a:pPr algn="ctr"/>
                      <a:endParaRPr lang="en-GB"/>
                    </a:p>
                  </a:txBody>
                  <a:tcPr/>
                </a:tc>
                <a:tc>
                  <a:txBody>
                    <a:bodyPr/>
                    <a:lstStyle/>
                    <a:p>
                      <a:pPr algn="ctr"/>
                      <a:r>
                        <a:rPr lang="en-GB" dirty="0" smtClean="0"/>
                        <a:t>16</a:t>
                      </a:r>
                      <a:endParaRPr lang="en-GB" dirty="0"/>
                    </a:p>
                  </a:txBody>
                  <a:tcPr/>
                </a:tc>
                <a:tc>
                  <a:txBody>
                    <a:bodyPr/>
                    <a:lstStyle/>
                    <a:p>
                      <a:endParaRPr lang="en-GB"/>
                    </a:p>
                  </a:txBody>
                  <a:tcPr/>
                </a:tc>
                <a:tc>
                  <a:txBody>
                    <a:bodyPr/>
                    <a:lstStyle/>
                    <a:p>
                      <a:endParaRPr lang="en-GB"/>
                    </a:p>
                  </a:txBody>
                  <a:tcPr/>
                </a:tc>
              </a:tr>
              <a:tr h="370840">
                <a:tc>
                  <a:txBody>
                    <a:bodyPr/>
                    <a:lstStyle/>
                    <a:p>
                      <a:pPr algn="ctr"/>
                      <a:r>
                        <a:rPr lang="en-GB" dirty="0" smtClean="0"/>
                        <a:t>2</a:t>
                      </a:r>
                      <a:endParaRPr lang="en-GB" dirty="0"/>
                    </a:p>
                  </a:txBody>
                  <a:tcPr/>
                </a:tc>
                <a:tc>
                  <a:txBody>
                    <a:bodyPr/>
                    <a:lstStyle/>
                    <a:p>
                      <a:endParaRPr lang="en-GB"/>
                    </a:p>
                  </a:txBody>
                  <a:tcPr/>
                </a:tc>
                <a:tc>
                  <a:txBody>
                    <a:bodyPr/>
                    <a:lstStyle/>
                    <a:p>
                      <a:pPr algn="ctr"/>
                      <a:endParaRPr lang="en-GB"/>
                    </a:p>
                  </a:txBody>
                  <a:tcPr/>
                </a:tc>
                <a:tc>
                  <a:txBody>
                    <a:bodyPr/>
                    <a:lstStyle/>
                    <a:p>
                      <a:pPr algn="ctr"/>
                      <a:r>
                        <a:rPr lang="en-GB" dirty="0" smtClean="0"/>
                        <a:t>17</a:t>
                      </a:r>
                      <a:endParaRPr lang="en-GB" dirty="0"/>
                    </a:p>
                  </a:txBody>
                  <a:tcPr/>
                </a:tc>
                <a:tc>
                  <a:txBody>
                    <a:bodyPr/>
                    <a:lstStyle/>
                    <a:p>
                      <a:endParaRPr lang="en-GB"/>
                    </a:p>
                  </a:txBody>
                  <a:tcPr/>
                </a:tc>
                <a:tc>
                  <a:txBody>
                    <a:bodyPr/>
                    <a:lstStyle/>
                    <a:p>
                      <a:endParaRPr lang="en-GB"/>
                    </a:p>
                  </a:txBody>
                  <a:tcPr/>
                </a:tc>
              </a:tr>
              <a:tr h="370840">
                <a:tc>
                  <a:txBody>
                    <a:bodyPr/>
                    <a:lstStyle/>
                    <a:p>
                      <a:pPr algn="ctr"/>
                      <a:r>
                        <a:rPr lang="en-GB" dirty="0" smtClean="0"/>
                        <a:t>3</a:t>
                      </a:r>
                      <a:endParaRPr lang="en-GB" dirty="0"/>
                    </a:p>
                  </a:txBody>
                  <a:tcPr/>
                </a:tc>
                <a:tc>
                  <a:txBody>
                    <a:bodyPr/>
                    <a:lstStyle/>
                    <a:p>
                      <a:endParaRPr lang="en-GB" dirty="0"/>
                    </a:p>
                  </a:txBody>
                  <a:tcPr/>
                </a:tc>
                <a:tc>
                  <a:txBody>
                    <a:bodyPr/>
                    <a:lstStyle/>
                    <a:p>
                      <a:pPr algn="ctr"/>
                      <a:endParaRPr lang="en-GB" dirty="0"/>
                    </a:p>
                  </a:txBody>
                  <a:tcPr/>
                </a:tc>
                <a:tc>
                  <a:txBody>
                    <a:bodyPr/>
                    <a:lstStyle/>
                    <a:p>
                      <a:pPr algn="ctr"/>
                      <a:r>
                        <a:rPr lang="en-GB" dirty="0" smtClean="0"/>
                        <a:t>18</a:t>
                      </a:r>
                      <a:endParaRPr lang="en-GB" dirty="0"/>
                    </a:p>
                  </a:txBody>
                  <a:tcPr/>
                </a:tc>
                <a:tc>
                  <a:txBody>
                    <a:bodyPr/>
                    <a:lstStyle/>
                    <a:p>
                      <a:endParaRPr lang="en-GB"/>
                    </a:p>
                  </a:txBody>
                  <a:tcPr/>
                </a:tc>
                <a:tc>
                  <a:txBody>
                    <a:bodyPr/>
                    <a:lstStyle/>
                    <a:p>
                      <a:endParaRPr lang="en-GB"/>
                    </a:p>
                  </a:txBody>
                  <a:tcPr/>
                </a:tc>
              </a:tr>
              <a:tr h="370840">
                <a:tc>
                  <a:txBody>
                    <a:bodyPr/>
                    <a:lstStyle/>
                    <a:p>
                      <a:pPr algn="ctr"/>
                      <a:r>
                        <a:rPr lang="en-GB" dirty="0" smtClean="0"/>
                        <a:t>4</a:t>
                      </a:r>
                      <a:endParaRPr lang="en-GB" dirty="0"/>
                    </a:p>
                  </a:txBody>
                  <a:tcPr/>
                </a:tc>
                <a:tc>
                  <a:txBody>
                    <a:bodyPr/>
                    <a:lstStyle/>
                    <a:p>
                      <a:endParaRPr lang="en-GB"/>
                    </a:p>
                  </a:txBody>
                  <a:tcPr/>
                </a:tc>
                <a:tc>
                  <a:txBody>
                    <a:bodyPr/>
                    <a:lstStyle/>
                    <a:p>
                      <a:pPr algn="ctr"/>
                      <a:endParaRPr lang="en-GB" dirty="0"/>
                    </a:p>
                  </a:txBody>
                  <a:tcPr/>
                </a:tc>
                <a:tc>
                  <a:txBody>
                    <a:bodyPr/>
                    <a:lstStyle/>
                    <a:p>
                      <a:pPr algn="ctr"/>
                      <a:r>
                        <a:rPr lang="en-GB" dirty="0" smtClean="0"/>
                        <a:t>19</a:t>
                      </a:r>
                      <a:endParaRPr lang="en-GB" dirty="0"/>
                    </a:p>
                  </a:txBody>
                  <a:tcPr/>
                </a:tc>
                <a:tc>
                  <a:txBody>
                    <a:bodyPr/>
                    <a:lstStyle/>
                    <a:p>
                      <a:endParaRPr lang="en-GB" dirty="0"/>
                    </a:p>
                  </a:txBody>
                  <a:tcPr/>
                </a:tc>
                <a:tc>
                  <a:txBody>
                    <a:bodyPr/>
                    <a:lstStyle/>
                    <a:p>
                      <a:endParaRPr lang="en-GB" dirty="0"/>
                    </a:p>
                  </a:txBody>
                  <a:tcPr/>
                </a:tc>
              </a:tr>
              <a:tr h="370840">
                <a:tc>
                  <a:txBody>
                    <a:bodyPr/>
                    <a:lstStyle/>
                    <a:p>
                      <a:pPr algn="ctr"/>
                      <a:r>
                        <a:rPr lang="en-GB" dirty="0" smtClean="0"/>
                        <a:t>5</a:t>
                      </a:r>
                      <a:endParaRPr lang="en-GB" dirty="0"/>
                    </a:p>
                  </a:txBody>
                  <a:tcPr/>
                </a:tc>
                <a:tc>
                  <a:txBody>
                    <a:bodyPr/>
                    <a:lstStyle/>
                    <a:p>
                      <a:endParaRPr lang="en-GB"/>
                    </a:p>
                  </a:txBody>
                  <a:tcPr/>
                </a:tc>
                <a:tc>
                  <a:txBody>
                    <a:bodyPr/>
                    <a:lstStyle/>
                    <a:p>
                      <a:pPr algn="ctr"/>
                      <a:endParaRPr lang="en-GB"/>
                    </a:p>
                  </a:txBody>
                  <a:tcPr/>
                </a:tc>
                <a:tc>
                  <a:txBody>
                    <a:bodyPr/>
                    <a:lstStyle/>
                    <a:p>
                      <a:pPr algn="ctr"/>
                      <a:r>
                        <a:rPr lang="en-GB" dirty="0" smtClean="0"/>
                        <a:t>20</a:t>
                      </a:r>
                      <a:endParaRPr lang="en-GB" dirty="0"/>
                    </a:p>
                  </a:txBody>
                  <a:tcPr/>
                </a:tc>
                <a:tc>
                  <a:txBody>
                    <a:bodyPr/>
                    <a:lstStyle/>
                    <a:p>
                      <a:endParaRPr lang="en-GB" dirty="0"/>
                    </a:p>
                  </a:txBody>
                  <a:tcPr/>
                </a:tc>
                <a:tc>
                  <a:txBody>
                    <a:bodyPr/>
                    <a:lstStyle/>
                    <a:p>
                      <a:endParaRPr lang="en-GB" dirty="0"/>
                    </a:p>
                  </a:txBody>
                  <a:tcPr/>
                </a:tc>
              </a:tr>
              <a:tr h="370840">
                <a:tc>
                  <a:txBody>
                    <a:bodyPr/>
                    <a:lstStyle/>
                    <a:p>
                      <a:pPr algn="ctr"/>
                      <a:r>
                        <a:rPr lang="en-GB" dirty="0" smtClean="0"/>
                        <a:t>6</a:t>
                      </a:r>
                      <a:endParaRPr lang="en-GB" dirty="0"/>
                    </a:p>
                  </a:txBody>
                  <a:tcPr/>
                </a:tc>
                <a:tc>
                  <a:txBody>
                    <a:bodyPr/>
                    <a:lstStyle/>
                    <a:p>
                      <a:endParaRPr lang="en-GB"/>
                    </a:p>
                  </a:txBody>
                  <a:tcPr/>
                </a:tc>
                <a:tc>
                  <a:txBody>
                    <a:bodyPr/>
                    <a:lstStyle/>
                    <a:p>
                      <a:pPr algn="ctr"/>
                      <a:endParaRPr lang="en-GB"/>
                    </a:p>
                  </a:txBody>
                  <a:tcPr/>
                </a:tc>
                <a:tc>
                  <a:txBody>
                    <a:bodyPr/>
                    <a:lstStyle/>
                    <a:p>
                      <a:pPr algn="ctr"/>
                      <a:r>
                        <a:rPr lang="en-GB" dirty="0" smtClean="0"/>
                        <a:t>21</a:t>
                      </a:r>
                      <a:endParaRPr lang="en-GB" dirty="0"/>
                    </a:p>
                  </a:txBody>
                  <a:tcPr/>
                </a:tc>
                <a:tc>
                  <a:txBody>
                    <a:bodyPr/>
                    <a:lstStyle/>
                    <a:p>
                      <a:endParaRPr lang="en-GB" dirty="0"/>
                    </a:p>
                  </a:txBody>
                  <a:tcPr/>
                </a:tc>
                <a:tc>
                  <a:txBody>
                    <a:bodyPr/>
                    <a:lstStyle/>
                    <a:p>
                      <a:endParaRPr lang="en-GB" dirty="0"/>
                    </a:p>
                  </a:txBody>
                  <a:tcPr/>
                </a:tc>
              </a:tr>
              <a:tr h="370840">
                <a:tc>
                  <a:txBody>
                    <a:bodyPr/>
                    <a:lstStyle/>
                    <a:p>
                      <a:pPr algn="ctr"/>
                      <a:r>
                        <a:rPr lang="en-GB" dirty="0" smtClean="0"/>
                        <a:t>7</a:t>
                      </a:r>
                      <a:endParaRPr lang="en-GB" dirty="0"/>
                    </a:p>
                  </a:txBody>
                  <a:tcPr/>
                </a:tc>
                <a:tc>
                  <a:txBody>
                    <a:bodyPr/>
                    <a:lstStyle/>
                    <a:p>
                      <a:endParaRPr lang="en-GB"/>
                    </a:p>
                  </a:txBody>
                  <a:tcPr/>
                </a:tc>
                <a:tc>
                  <a:txBody>
                    <a:bodyPr/>
                    <a:lstStyle/>
                    <a:p>
                      <a:pPr algn="ctr"/>
                      <a:endParaRPr lang="en-GB"/>
                    </a:p>
                  </a:txBody>
                  <a:tcPr/>
                </a:tc>
                <a:tc>
                  <a:txBody>
                    <a:bodyPr/>
                    <a:lstStyle/>
                    <a:p>
                      <a:pPr algn="ctr"/>
                      <a:r>
                        <a:rPr lang="en-GB" dirty="0" smtClean="0"/>
                        <a:t>22</a:t>
                      </a:r>
                      <a:endParaRPr lang="en-GB" dirty="0"/>
                    </a:p>
                  </a:txBody>
                  <a:tcPr/>
                </a:tc>
                <a:tc>
                  <a:txBody>
                    <a:bodyPr/>
                    <a:lstStyle/>
                    <a:p>
                      <a:endParaRPr lang="en-GB" dirty="0"/>
                    </a:p>
                  </a:txBody>
                  <a:tcPr/>
                </a:tc>
                <a:tc>
                  <a:txBody>
                    <a:bodyPr/>
                    <a:lstStyle/>
                    <a:p>
                      <a:endParaRPr lang="en-GB" dirty="0"/>
                    </a:p>
                  </a:txBody>
                  <a:tcPr/>
                </a:tc>
              </a:tr>
              <a:tr h="370840">
                <a:tc>
                  <a:txBody>
                    <a:bodyPr/>
                    <a:lstStyle/>
                    <a:p>
                      <a:pPr algn="ctr"/>
                      <a:r>
                        <a:rPr lang="en-GB" dirty="0" smtClean="0"/>
                        <a:t>8</a:t>
                      </a:r>
                      <a:endParaRPr lang="en-GB" dirty="0"/>
                    </a:p>
                  </a:txBody>
                  <a:tcPr/>
                </a:tc>
                <a:tc>
                  <a:txBody>
                    <a:bodyPr/>
                    <a:lstStyle/>
                    <a:p>
                      <a:endParaRPr lang="en-GB"/>
                    </a:p>
                  </a:txBody>
                  <a:tcPr/>
                </a:tc>
                <a:tc>
                  <a:txBody>
                    <a:bodyPr/>
                    <a:lstStyle/>
                    <a:p>
                      <a:pPr algn="ctr"/>
                      <a:endParaRPr lang="en-GB"/>
                    </a:p>
                  </a:txBody>
                  <a:tcPr/>
                </a:tc>
                <a:tc>
                  <a:txBody>
                    <a:bodyPr/>
                    <a:lstStyle/>
                    <a:p>
                      <a:pPr algn="ctr"/>
                      <a:r>
                        <a:rPr lang="en-GB" dirty="0" smtClean="0"/>
                        <a:t>23</a:t>
                      </a:r>
                      <a:endParaRPr lang="en-GB" dirty="0"/>
                    </a:p>
                  </a:txBody>
                  <a:tcPr/>
                </a:tc>
                <a:tc>
                  <a:txBody>
                    <a:bodyPr/>
                    <a:lstStyle/>
                    <a:p>
                      <a:endParaRPr lang="en-GB" dirty="0"/>
                    </a:p>
                  </a:txBody>
                  <a:tcPr/>
                </a:tc>
                <a:tc>
                  <a:txBody>
                    <a:bodyPr/>
                    <a:lstStyle/>
                    <a:p>
                      <a:endParaRPr lang="en-GB" dirty="0"/>
                    </a:p>
                  </a:txBody>
                  <a:tcPr/>
                </a:tc>
              </a:tr>
              <a:tr h="370840">
                <a:tc>
                  <a:txBody>
                    <a:bodyPr/>
                    <a:lstStyle/>
                    <a:p>
                      <a:pPr algn="ctr"/>
                      <a:r>
                        <a:rPr lang="en-GB" dirty="0" smtClean="0"/>
                        <a:t>9</a:t>
                      </a:r>
                      <a:endParaRPr lang="en-GB" dirty="0"/>
                    </a:p>
                  </a:txBody>
                  <a:tcPr/>
                </a:tc>
                <a:tc>
                  <a:txBody>
                    <a:bodyPr/>
                    <a:lstStyle/>
                    <a:p>
                      <a:endParaRPr lang="en-GB"/>
                    </a:p>
                  </a:txBody>
                  <a:tcPr/>
                </a:tc>
                <a:tc>
                  <a:txBody>
                    <a:bodyPr/>
                    <a:lstStyle/>
                    <a:p>
                      <a:pPr algn="ctr"/>
                      <a:endParaRPr lang="en-GB"/>
                    </a:p>
                  </a:txBody>
                  <a:tcPr/>
                </a:tc>
                <a:tc>
                  <a:txBody>
                    <a:bodyPr/>
                    <a:lstStyle/>
                    <a:p>
                      <a:pPr algn="ctr"/>
                      <a:r>
                        <a:rPr lang="en-GB" dirty="0" smtClean="0"/>
                        <a:t>24</a:t>
                      </a:r>
                      <a:endParaRPr lang="en-GB" dirty="0"/>
                    </a:p>
                  </a:txBody>
                  <a:tcPr/>
                </a:tc>
                <a:tc>
                  <a:txBody>
                    <a:bodyPr/>
                    <a:lstStyle/>
                    <a:p>
                      <a:endParaRPr lang="en-GB" dirty="0"/>
                    </a:p>
                  </a:txBody>
                  <a:tcPr/>
                </a:tc>
                <a:tc>
                  <a:txBody>
                    <a:bodyPr/>
                    <a:lstStyle/>
                    <a:p>
                      <a:endParaRPr lang="en-GB" dirty="0"/>
                    </a:p>
                  </a:txBody>
                  <a:tcPr/>
                </a:tc>
              </a:tr>
              <a:tr h="370840">
                <a:tc>
                  <a:txBody>
                    <a:bodyPr/>
                    <a:lstStyle/>
                    <a:p>
                      <a:pPr algn="ctr"/>
                      <a:r>
                        <a:rPr lang="en-GB" dirty="0" smtClean="0"/>
                        <a:t>10</a:t>
                      </a:r>
                      <a:endParaRPr lang="en-GB" dirty="0"/>
                    </a:p>
                  </a:txBody>
                  <a:tcPr/>
                </a:tc>
                <a:tc>
                  <a:txBody>
                    <a:bodyPr/>
                    <a:lstStyle/>
                    <a:p>
                      <a:endParaRPr lang="en-GB"/>
                    </a:p>
                  </a:txBody>
                  <a:tcPr/>
                </a:tc>
                <a:tc>
                  <a:txBody>
                    <a:bodyPr/>
                    <a:lstStyle/>
                    <a:p>
                      <a:pPr algn="ctr"/>
                      <a:endParaRPr lang="en-GB"/>
                    </a:p>
                  </a:txBody>
                  <a:tcPr/>
                </a:tc>
                <a:tc>
                  <a:txBody>
                    <a:bodyPr/>
                    <a:lstStyle/>
                    <a:p>
                      <a:pPr algn="ctr"/>
                      <a:r>
                        <a:rPr lang="en-GB" dirty="0" smtClean="0"/>
                        <a:t>25</a:t>
                      </a:r>
                      <a:endParaRPr lang="en-GB" dirty="0"/>
                    </a:p>
                  </a:txBody>
                  <a:tcPr/>
                </a:tc>
                <a:tc>
                  <a:txBody>
                    <a:bodyPr/>
                    <a:lstStyle/>
                    <a:p>
                      <a:endParaRPr lang="en-GB" dirty="0"/>
                    </a:p>
                  </a:txBody>
                  <a:tcPr/>
                </a:tc>
                <a:tc>
                  <a:txBody>
                    <a:bodyPr/>
                    <a:lstStyle/>
                    <a:p>
                      <a:endParaRPr lang="en-GB" dirty="0"/>
                    </a:p>
                  </a:txBody>
                  <a:tcPr/>
                </a:tc>
              </a:tr>
              <a:tr h="370840">
                <a:tc>
                  <a:txBody>
                    <a:bodyPr/>
                    <a:lstStyle/>
                    <a:p>
                      <a:pPr algn="ctr"/>
                      <a:r>
                        <a:rPr lang="en-GB" dirty="0" smtClean="0"/>
                        <a:t>11</a:t>
                      </a:r>
                      <a:endParaRPr lang="en-GB" dirty="0"/>
                    </a:p>
                  </a:txBody>
                  <a:tcPr/>
                </a:tc>
                <a:tc>
                  <a:txBody>
                    <a:bodyPr/>
                    <a:lstStyle/>
                    <a:p>
                      <a:endParaRPr lang="en-GB"/>
                    </a:p>
                  </a:txBody>
                  <a:tcPr/>
                </a:tc>
                <a:tc>
                  <a:txBody>
                    <a:bodyPr/>
                    <a:lstStyle/>
                    <a:p>
                      <a:pPr algn="ctr"/>
                      <a:endParaRPr lang="en-GB"/>
                    </a:p>
                  </a:txBody>
                  <a:tcPr/>
                </a:tc>
                <a:tc>
                  <a:txBody>
                    <a:bodyPr/>
                    <a:lstStyle/>
                    <a:p>
                      <a:pPr algn="ctr"/>
                      <a:r>
                        <a:rPr lang="en-GB" dirty="0" smtClean="0"/>
                        <a:t>26</a:t>
                      </a:r>
                      <a:endParaRPr lang="en-GB" dirty="0"/>
                    </a:p>
                  </a:txBody>
                  <a:tcPr/>
                </a:tc>
                <a:tc>
                  <a:txBody>
                    <a:bodyPr/>
                    <a:lstStyle/>
                    <a:p>
                      <a:endParaRPr lang="en-GB" dirty="0"/>
                    </a:p>
                  </a:txBody>
                  <a:tcPr/>
                </a:tc>
                <a:tc>
                  <a:txBody>
                    <a:bodyPr/>
                    <a:lstStyle/>
                    <a:p>
                      <a:endParaRPr lang="en-GB" dirty="0"/>
                    </a:p>
                  </a:txBody>
                  <a:tcPr/>
                </a:tc>
              </a:tr>
              <a:tr h="370840">
                <a:tc>
                  <a:txBody>
                    <a:bodyPr/>
                    <a:lstStyle/>
                    <a:p>
                      <a:pPr algn="ctr"/>
                      <a:r>
                        <a:rPr lang="en-GB" dirty="0" smtClean="0"/>
                        <a:t>12</a:t>
                      </a:r>
                      <a:endParaRPr lang="en-GB" dirty="0"/>
                    </a:p>
                  </a:txBody>
                  <a:tcPr/>
                </a:tc>
                <a:tc>
                  <a:txBody>
                    <a:bodyPr/>
                    <a:lstStyle/>
                    <a:p>
                      <a:endParaRPr lang="en-GB"/>
                    </a:p>
                  </a:txBody>
                  <a:tcPr/>
                </a:tc>
                <a:tc>
                  <a:txBody>
                    <a:bodyPr/>
                    <a:lstStyle/>
                    <a:p>
                      <a:pPr algn="ctr"/>
                      <a:endParaRPr lang="en-GB"/>
                    </a:p>
                  </a:txBody>
                  <a:tcPr/>
                </a:tc>
                <a:tc>
                  <a:txBody>
                    <a:bodyPr/>
                    <a:lstStyle/>
                    <a:p>
                      <a:pPr algn="ctr"/>
                      <a:r>
                        <a:rPr lang="en-GB" dirty="0" smtClean="0"/>
                        <a:t>27</a:t>
                      </a:r>
                      <a:endParaRPr lang="en-GB" dirty="0"/>
                    </a:p>
                  </a:txBody>
                  <a:tcPr/>
                </a:tc>
                <a:tc>
                  <a:txBody>
                    <a:bodyPr/>
                    <a:lstStyle/>
                    <a:p>
                      <a:endParaRPr lang="en-GB" dirty="0"/>
                    </a:p>
                  </a:txBody>
                  <a:tcPr/>
                </a:tc>
                <a:tc>
                  <a:txBody>
                    <a:bodyPr/>
                    <a:lstStyle/>
                    <a:p>
                      <a:endParaRPr lang="en-GB" dirty="0"/>
                    </a:p>
                  </a:txBody>
                  <a:tcPr/>
                </a:tc>
              </a:tr>
              <a:tr h="370840">
                <a:tc>
                  <a:txBody>
                    <a:bodyPr/>
                    <a:lstStyle/>
                    <a:p>
                      <a:pPr algn="ctr"/>
                      <a:r>
                        <a:rPr lang="en-GB" dirty="0" smtClean="0"/>
                        <a:t>13</a:t>
                      </a:r>
                      <a:endParaRPr lang="en-GB" dirty="0"/>
                    </a:p>
                  </a:txBody>
                  <a:tcPr/>
                </a:tc>
                <a:tc>
                  <a:txBody>
                    <a:bodyPr/>
                    <a:lstStyle/>
                    <a:p>
                      <a:endParaRPr lang="en-GB"/>
                    </a:p>
                  </a:txBody>
                  <a:tcPr/>
                </a:tc>
                <a:tc>
                  <a:txBody>
                    <a:bodyPr/>
                    <a:lstStyle/>
                    <a:p>
                      <a:pPr algn="ctr"/>
                      <a:endParaRPr lang="en-GB"/>
                    </a:p>
                  </a:txBody>
                  <a:tcPr/>
                </a:tc>
                <a:tc>
                  <a:txBody>
                    <a:bodyPr/>
                    <a:lstStyle/>
                    <a:p>
                      <a:pPr algn="ctr"/>
                      <a:r>
                        <a:rPr lang="en-GB" dirty="0" smtClean="0"/>
                        <a:t>28</a:t>
                      </a:r>
                      <a:endParaRPr lang="en-GB" dirty="0"/>
                    </a:p>
                  </a:txBody>
                  <a:tcPr/>
                </a:tc>
                <a:tc>
                  <a:txBody>
                    <a:bodyPr/>
                    <a:lstStyle/>
                    <a:p>
                      <a:endParaRPr lang="en-GB" dirty="0"/>
                    </a:p>
                  </a:txBody>
                  <a:tcPr/>
                </a:tc>
                <a:tc>
                  <a:txBody>
                    <a:bodyPr/>
                    <a:lstStyle/>
                    <a:p>
                      <a:endParaRPr lang="en-GB" dirty="0"/>
                    </a:p>
                  </a:txBody>
                  <a:tcPr/>
                </a:tc>
              </a:tr>
              <a:tr h="370840">
                <a:tc>
                  <a:txBody>
                    <a:bodyPr/>
                    <a:lstStyle/>
                    <a:p>
                      <a:pPr algn="ctr"/>
                      <a:r>
                        <a:rPr lang="en-GB" dirty="0" smtClean="0"/>
                        <a:t>14</a:t>
                      </a:r>
                      <a:endParaRPr lang="en-GB" dirty="0"/>
                    </a:p>
                  </a:txBody>
                  <a:tcPr/>
                </a:tc>
                <a:tc>
                  <a:txBody>
                    <a:bodyPr/>
                    <a:lstStyle/>
                    <a:p>
                      <a:endParaRPr lang="en-GB"/>
                    </a:p>
                  </a:txBody>
                  <a:tcPr/>
                </a:tc>
                <a:tc>
                  <a:txBody>
                    <a:bodyPr/>
                    <a:lstStyle/>
                    <a:p>
                      <a:pPr algn="ctr"/>
                      <a:endParaRPr lang="en-GB" dirty="0"/>
                    </a:p>
                  </a:txBody>
                  <a:tcPr/>
                </a:tc>
                <a:tc>
                  <a:txBody>
                    <a:bodyPr/>
                    <a:lstStyle/>
                    <a:p>
                      <a:pPr algn="ctr"/>
                      <a:r>
                        <a:rPr lang="en-GB" dirty="0" smtClean="0"/>
                        <a:t>29</a:t>
                      </a:r>
                      <a:endParaRPr lang="en-GB" dirty="0"/>
                    </a:p>
                  </a:txBody>
                  <a:tcPr/>
                </a:tc>
                <a:tc>
                  <a:txBody>
                    <a:bodyPr/>
                    <a:lstStyle/>
                    <a:p>
                      <a:endParaRPr lang="en-GB" dirty="0"/>
                    </a:p>
                  </a:txBody>
                  <a:tcPr/>
                </a:tc>
                <a:tc>
                  <a:txBody>
                    <a:bodyPr/>
                    <a:lstStyle/>
                    <a:p>
                      <a:endParaRPr lang="en-GB" dirty="0"/>
                    </a:p>
                  </a:txBody>
                  <a:tcPr/>
                </a:tc>
              </a:tr>
              <a:tr h="370840">
                <a:tc>
                  <a:txBody>
                    <a:bodyPr/>
                    <a:lstStyle/>
                    <a:p>
                      <a:pPr algn="ctr"/>
                      <a:r>
                        <a:rPr lang="en-GB" dirty="0" smtClean="0"/>
                        <a:t>15</a:t>
                      </a:r>
                      <a:endParaRPr lang="en-GB" dirty="0"/>
                    </a:p>
                  </a:txBody>
                  <a:tcPr/>
                </a:tc>
                <a:tc>
                  <a:txBody>
                    <a:bodyPr/>
                    <a:lstStyle/>
                    <a:p>
                      <a:endParaRPr lang="en-GB"/>
                    </a:p>
                  </a:txBody>
                  <a:tcPr/>
                </a:tc>
                <a:tc>
                  <a:txBody>
                    <a:bodyPr/>
                    <a:lstStyle/>
                    <a:p>
                      <a:pPr algn="ctr"/>
                      <a:endParaRPr lang="en-GB" dirty="0"/>
                    </a:p>
                  </a:txBody>
                  <a:tcPr/>
                </a:tc>
                <a:tc>
                  <a:txBody>
                    <a:bodyPr/>
                    <a:lstStyle/>
                    <a:p>
                      <a:pPr algn="ctr"/>
                      <a:r>
                        <a:rPr lang="en-GB" dirty="0" smtClean="0"/>
                        <a:t>30</a:t>
                      </a:r>
                      <a:endParaRPr lang="en-GB" dirty="0"/>
                    </a:p>
                  </a:txBody>
                  <a:tcPr/>
                </a:tc>
                <a:tc>
                  <a:txBody>
                    <a:bodyPr/>
                    <a:lstStyle/>
                    <a:p>
                      <a:endParaRPr lang="en-GB" dirty="0"/>
                    </a:p>
                  </a:txBody>
                  <a:tcPr/>
                </a:tc>
                <a:tc>
                  <a:txBody>
                    <a:bodyPr/>
                    <a:lstStyle/>
                    <a:p>
                      <a:endParaRPr lang="en-GB" dirty="0"/>
                    </a:p>
                  </a:txBody>
                  <a:tcPr/>
                </a:tc>
              </a:tr>
            </a:tbl>
          </a:graphicData>
        </a:graphic>
      </p:graphicFrame>
    </p:spTree>
    <p:extLst>
      <p:ext uri="{BB962C8B-B14F-4D97-AF65-F5344CB8AC3E}">
        <p14:creationId xmlns:p14="http://schemas.microsoft.com/office/powerpoint/2010/main" val="10790701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79181983"/>
              </p:ext>
            </p:extLst>
          </p:nvPr>
        </p:nvGraphicFramePr>
        <p:xfrm>
          <a:off x="467544" y="692696"/>
          <a:ext cx="8208912" cy="5562600"/>
        </p:xfrm>
        <a:graphic>
          <a:graphicData uri="http://schemas.openxmlformats.org/drawingml/2006/table">
            <a:tbl>
              <a:tblPr firstRow="1" bandRow="1">
                <a:tableStyleId>{5940675A-B579-460E-94D1-54222C63F5DA}</a:tableStyleId>
              </a:tblPr>
              <a:tblGrid>
                <a:gridCol w="429817"/>
                <a:gridCol w="1730423"/>
                <a:gridCol w="1944216"/>
                <a:gridCol w="576064"/>
                <a:gridCol w="1800200"/>
                <a:gridCol w="1728192"/>
              </a:tblGrid>
              <a:tr h="370840">
                <a:tc>
                  <a:txBody>
                    <a:bodyPr/>
                    <a:lstStyle/>
                    <a:p>
                      <a:pPr algn="ctr"/>
                      <a:r>
                        <a:rPr lang="en-GB" dirty="0" smtClean="0"/>
                        <a:t>1</a:t>
                      </a:r>
                      <a:endParaRPr lang="en-GB" dirty="0"/>
                    </a:p>
                  </a:txBody>
                  <a:tcPr/>
                </a:tc>
                <a:tc>
                  <a:txBody>
                    <a:bodyPr/>
                    <a:lstStyle/>
                    <a:p>
                      <a:endParaRPr lang="en-GB" dirty="0"/>
                    </a:p>
                  </a:txBody>
                  <a:tcPr/>
                </a:tc>
                <a:tc>
                  <a:txBody>
                    <a:bodyPr/>
                    <a:lstStyle/>
                    <a:p>
                      <a:pPr algn="ctr"/>
                      <a:endParaRPr lang="en-GB"/>
                    </a:p>
                  </a:txBody>
                  <a:tcPr/>
                </a:tc>
                <a:tc>
                  <a:txBody>
                    <a:bodyPr/>
                    <a:lstStyle/>
                    <a:p>
                      <a:pPr algn="ctr"/>
                      <a:r>
                        <a:rPr lang="en-GB" dirty="0" smtClean="0"/>
                        <a:t>16</a:t>
                      </a:r>
                      <a:endParaRPr lang="en-GB" dirty="0"/>
                    </a:p>
                  </a:txBody>
                  <a:tcPr/>
                </a:tc>
                <a:tc>
                  <a:txBody>
                    <a:bodyPr/>
                    <a:lstStyle/>
                    <a:p>
                      <a:endParaRPr lang="en-GB"/>
                    </a:p>
                  </a:txBody>
                  <a:tcPr/>
                </a:tc>
                <a:tc>
                  <a:txBody>
                    <a:bodyPr/>
                    <a:lstStyle/>
                    <a:p>
                      <a:endParaRPr lang="en-GB"/>
                    </a:p>
                  </a:txBody>
                  <a:tcPr/>
                </a:tc>
              </a:tr>
              <a:tr h="370840">
                <a:tc>
                  <a:txBody>
                    <a:bodyPr/>
                    <a:lstStyle/>
                    <a:p>
                      <a:pPr algn="ctr"/>
                      <a:r>
                        <a:rPr lang="en-GB" dirty="0" smtClean="0"/>
                        <a:t>2</a:t>
                      </a:r>
                      <a:endParaRPr lang="en-GB" dirty="0"/>
                    </a:p>
                  </a:txBody>
                  <a:tcPr/>
                </a:tc>
                <a:tc>
                  <a:txBody>
                    <a:bodyPr/>
                    <a:lstStyle/>
                    <a:p>
                      <a:endParaRPr lang="en-GB"/>
                    </a:p>
                  </a:txBody>
                  <a:tcPr/>
                </a:tc>
                <a:tc>
                  <a:txBody>
                    <a:bodyPr/>
                    <a:lstStyle/>
                    <a:p>
                      <a:pPr algn="ctr"/>
                      <a:endParaRPr lang="en-GB"/>
                    </a:p>
                  </a:txBody>
                  <a:tcPr/>
                </a:tc>
                <a:tc>
                  <a:txBody>
                    <a:bodyPr/>
                    <a:lstStyle/>
                    <a:p>
                      <a:pPr algn="ctr"/>
                      <a:r>
                        <a:rPr lang="en-GB" dirty="0" smtClean="0"/>
                        <a:t>17</a:t>
                      </a:r>
                      <a:endParaRPr lang="en-GB" dirty="0"/>
                    </a:p>
                  </a:txBody>
                  <a:tcPr/>
                </a:tc>
                <a:tc>
                  <a:txBody>
                    <a:bodyPr/>
                    <a:lstStyle/>
                    <a:p>
                      <a:endParaRPr lang="en-GB"/>
                    </a:p>
                  </a:txBody>
                  <a:tcPr/>
                </a:tc>
                <a:tc>
                  <a:txBody>
                    <a:bodyPr/>
                    <a:lstStyle/>
                    <a:p>
                      <a:endParaRPr lang="en-GB"/>
                    </a:p>
                  </a:txBody>
                  <a:tcPr/>
                </a:tc>
              </a:tr>
              <a:tr h="370840">
                <a:tc>
                  <a:txBody>
                    <a:bodyPr/>
                    <a:lstStyle/>
                    <a:p>
                      <a:pPr algn="ctr"/>
                      <a:r>
                        <a:rPr lang="en-GB" dirty="0" smtClean="0"/>
                        <a:t>3</a:t>
                      </a:r>
                      <a:endParaRPr lang="en-GB" dirty="0"/>
                    </a:p>
                  </a:txBody>
                  <a:tcPr/>
                </a:tc>
                <a:tc>
                  <a:txBody>
                    <a:bodyPr/>
                    <a:lstStyle/>
                    <a:p>
                      <a:endParaRPr lang="en-GB" dirty="0"/>
                    </a:p>
                  </a:txBody>
                  <a:tcPr/>
                </a:tc>
                <a:tc>
                  <a:txBody>
                    <a:bodyPr/>
                    <a:lstStyle/>
                    <a:p>
                      <a:pPr algn="ctr"/>
                      <a:endParaRPr lang="en-GB" dirty="0"/>
                    </a:p>
                  </a:txBody>
                  <a:tcPr/>
                </a:tc>
                <a:tc>
                  <a:txBody>
                    <a:bodyPr/>
                    <a:lstStyle/>
                    <a:p>
                      <a:pPr algn="ctr"/>
                      <a:r>
                        <a:rPr lang="en-GB" dirty="0" smtClean="0"/>
                        <a:t>18</a:t>
                      </a:r>
                      <a:endParaRPr lang="en-GB" dirty="0"/>
                    </a:p>
                  </a:txBody>
                  <a:tcPr/>
                </a:tc>
                <a:tc>
                  <a:txBody>
                    <a:bodyPr/>
                    <a:lstStyle/>
                    <a:p>
                      <a:endParaRPr lang="en-GB"/>
                    </a:p>
                  </a:txBody>
                  <a:tcPr/>
                </a:tc>
                <a:tc>
                  <a:txBody>
                    <a:bodyPr/>
                    <a:lstStyle/>
                    <a:p>
                      <a:endParaRPr lang="en-GB"/>
                    </a:p>
                  </a:txBody>
                  <a:tcPr/>
                </a:tc>
              </a:tr>
              <a:tr h="370840">
                <a:tc>
                  <a:txBody>
                    <a:bodyPr/>
                    <a:lstStyle/>
                    <a:p>
                      <a:pPr algn="ctr"/>
                      <a:r>
                        <a:rPr lang="en-GB" dirty="0" smtClean="0"/>
                        <a:t>4</a:t>
                      </a:r>
                      <a:endParaRPr lang="en-GB" dirty="0"/>
                    </a:p>
                  </a:txBody>
                  <a:tcPr/>
                </a:tc>
                <a:tc>
                  <a:txBody>
                    <a:bodyPr/>
                    <a:lstStyle/>
                    <a:p>
                      <a:endParaRPr lang="en-GB"/>
                    </a:p>
                  </a:txBody>
                  <a:tcPr/>
                </a:tc>
                <a:tc>
                  <a:txBody>
                    <a:bodyPr/>
                    <a:lstStyle/>
                    <a:p>
                      <a:pPr algn="ctr"/>
                      <a:endParaRPr lang="en-GB" dirty="0"/>
                    </a:p>
                  </a:txBody>
                  <a:tcPr/>
                </a:tc>
                <a:tc>
                  <a:txBody>
                    <a:bodyPr/>
                    <a:lstStyle/>
                    <a:p>
                      <a:pPr algn="ctr"/>
                      <a:r>
                        <a:rPr lang="en-GB" dirty="0" smtClean="0"/>
                        <a:t>19</a:t>
                      </a:r>
                      <a:endParaRPr lang="en-GB" dirty="0"/>
                    </a:p>
                  </a:txBody>
                  <a:tcPr/>
                </a:tc>
                <a:tc>
                  <a:txBody>
                    <a:bodyPr/>
                    <a:lstStyle/>
                    <a:p>
                      <a:endParaRPr lang="en-GB" dirty="0"/>
                    </a:p>
                  </a:txBody>
                  <a:tcPr/>
                </a:tc>
                <a:tc>
                  <a:txBody>
                    <a:bodyPr/>
                    <a:lstStyle/>
                    <a:p>
                      <a:endParaRPr lang="en-GB" dirty="0"/>
                    </a:p>
                  </a:txBody>
                  <a:tcPr/>
                </a:tc>
              </a:tr>
              <a:tr h="370840">
                <a:tc>
                  <a:txBody>
                    <a:bodyPr/>
                    <a:lstStyle/>
                    <a:p>
                      <a:pPr algn="ctr"/>
                      <a:r>
                        <a:rPr lang="en-GB" dirty="0" smtClean="0"/>
                        <a:t>5</a:t>
                      </a:r>
                      <a:endParaRPr lang="en-GB" dirty="0"/>
                    </a:p>
                  </a:txBody>
                  <a:tcPr/>
                </a:tc>
                <a:tc>
                  <a:txBody>
                    <a:bodyPr/>
                    <a:lstStyle/>
                    <a:p>
                      <a:endParaRPr lang="en-GB"/>
                    </a:p>
                  </a:txBody>
                  <a:tcPr/>
                </a:tc>
                <a:tc>
                  <a:txBody>
                    <a:bodyPr/>
                    <a:lstStyle/>
                    <a:p>
                      <a:pPr algn="ctr"/>
                      <a:endParaRPr lang="en-GB"/>
                    </a:p>
                  </a:txBody>
                  <a:tcPr/>
                </a:tc>
                <a:tc>
                  <a:txBody>
                    <a:bodyPr/>
                    <a:lstStyle/>
                    <a:p>
                      <a:pPr algn="ctr"/>
                      <a:r>
                        <a:rPr lang="en-GB" dirty="0" smtClean="0"/>
                        <a:t>20</a:t>
                      </a:r>
                      <a:endParaRPr lang="en-GB" dirty="0"/>
                    </a:p>
                  </a:txBody>
                  <a:tcPr/>
                </a:tc>
                <a:tc>
                  <a:txBody>
                    <a:bodyPr/>
                    <a:lstStyle/>
                    <a:p>
                      <a:endParaRPr lang="en-GB" dirty="0"/>
                    </a:p>
                  </a:txBody>
                  <a:tcPr/>
                </a:tc>
                <a:tc>
                  <a:txBody>
                    <a:bodyPr/>
                    <a:lstStyle/>
                    <a:p>
                      <a:endParaRPr lang="en-GB" dirty="0"/>
                    </a:p>
                  </a:txBody>
                  <a:tcPr/>
                </a:tc>
              </a:tr>
              <a:tr h="370840">
                <a:tc>
                  <a:txBody>
                    <a:bodyPr/>
                    <a:lstStyle/>
                    <a:p>
                      <a:pPr algn="ctr"/>
                      <a:r>
                        <a:rPr lang="en-GB" dirty="0" smtClean="0"/>
                        <a:t>6</a:t>
                      </a:r>
                      <a:endParaRPr lang="en-GB" dirty="0"/>
                    </a:p>
                  </a:txBody>
                  <a:tcPr/>
                </a:tc>
                <a:tc>
                  <a:txBody>
                    <a:bodyPr/>
                    <a:lstStyle/>
                    <a:p>
                      <a:endParaRPr lang="en-GB"/>
                    </a:p>
                  </a:txBody>
                  <a:tcPr/>
                </a:tc>
                <a:tc>
                  <a:txBody>
                    <a:bodyPr/>
                    <a:lstStyle/>
                    <a:p>
                      <a:pPr algn="ctr"/>
                      <a:endParaRPr lang="en-GB"/>
                    </a:p>
                  </a:txBody>
                  <a:tcPr/>
                </a:tc>
                <a:tc>
                  <a:txBody>
                    <a:bodyPr/>
                    <a:lstStyle/>
                    <a:p>
                      <a:pPr algn="ctr"/>
                      <a:r>
                        <a:rPr lang="en-GB" dirty="0" smtClean="0"/>
                        <a:t>21</a:t>
                      </a:r>
                      <a:endParaRPr lang="en-GB" dirty="0"/>
                    </a:p>
                  </a:txBody>
                  <a:tcPr/>
                </a:tc>
                <a:tc>
                  <a:txBody>
                    <a:bodyPr/>
                    <a:lstStyle/>
                    <a:p>
                      <a:endParaRPr lang="en-GB" dirty="0"/>
                    </a:p>
                  </a:txBody>
                  <a:tcPr/>
                </a:tc>
                <a:tc>
                  <a:txBody>
                    <a:bodyPr/>
                    <a:lstStyle/>
                    <a:p>
                      <a:endParaRPr lang="en-GB" dirty="0"/>
                    </a:p>
                  </a:txBody>
                  <a:tcPr/>
                </a:tc>
              </a:tr>
              <a:tr h="370840">
                <a:tc>
                  <a:txBody>
                    <a:bodyPr/>
                    <a:lstStyle/>
                    <a:p>
                      <a:pPr algn="ctr"/>
                      <a:r>
                        <a:rPr lang="en-GB" dirty="0" smtClean="0"/>
                        <a:t>7</a:t>
                      </a:r>
                      <a:endParaRPr lang="en-GB" dirty="0"/>
                    </a:p>
                  </a:txBody>
                  <a:tcPr/>
                </a:tc>
                <a:tc>
                  <a:txBody>
                    <a:bodyPr/>
                    <a:lstStyle/>
                    <a:p>
                      <a:endParaRPr lang="en-GB"/>
                    </a:p>
                  </a:txBody>
                  <a:tcPr/>
                </a:tc>
                <a:tc>
                  <a:txBody>
                    <a:bodyPr/>
                    <a:lstStyle/>
                    <a:p>
                      <a:pPr algn="ctr"/>
                      <a:endParaRPr lang="en-GB"/>
                    </a:p>
                  </a:txBody>
                  <a:tcPr/>
                </a:tc>
                <a:tc>
                  <a:txBody>
                    <a:bodyPr/>
                    <a:lstStyle/>
                    <a:p>
                      <a:pPr algn="ctr"/>
                      <a:r>
                        <a:rPr lang="en-GB" dirty="0" smtClean="0"/>
                        <a:t>22</a:t>
                      </a:r>
                      <a:endParaRPr lang="en-GB" dirty="0"/>
                    </a:p>
                  </a:txBody>
                  <a:tcPr/>
                </a:tc>
                <a:tc>
                  <a:txBody>
                    <a:bodyPr/>
                    <a:lstStyle/>
                    <a:p>
                      <a:endParaRPr lang="en-GB" dirty="0"/>
                    </a:p>
                  </a:txBody>
                  <a:tcPr/>
                </a:tc>
                <a:tc>
                  <a:txBody>
                    <a:bodyPr/>
                    <a:lstStyle/>
                    <a:p>
                      <a:endParaRPr lang="en-GB" dirty="0"/>
                    </a:p>
                  </a:txBody>
                  <a:tcPr/>
                </a:tc>
              </a:tr>
              <a:tr h="370840">
                <a:tc>
                  <a:txBody>
                    <a:bodyPr/>
                    <a:lstStyle/>
                    <a:p>
                      <a:pPr algn="ctr"/>
                      <a:r>
                        <a:rPr lang="en-GB" dirty="0" smtClean="0"/>
                        <a:t>8</a:t>
                      </a:r>
                      <a:endParaRPr lang="en-GB" dirty="0"/>
                    </a:p>
                  </a:txBody>
                  <a:tcPr/>
                </a:tc>
                <a:tc>
                  <a:txBody>
                    <a:bodyPr/>
                    <a:lstStyle/>
                    <a:p>
                      <a:endParaRPr lang="en-GB"/>
                    </a:p>
                  </a:txBody>
                  <a:tcPr/>
                </a:tc>
                <a:tc>
                  <a:txBody>
                    <a:bodyPr/>
                    <a:lstStyle/>
                    <a:p>
                      <a:pPr algn="ctr"/>
                      <a:endParaRPr lang="en-GB"/>
                    </a:p>
                  </a:txBody>
                  <a:tcPr/>
                </a:tc>
                <a:tc>
                  <a:txBody>
                    <a:bodyPr/>
                    <a:lstStyle/>
                    <a:p>
                      <a:pPr algn="ctr"/>
                      <a:r>
                        <a:rPr lang="en-GB" dirty="0" smtClean="0"/>
                        <a:t>23</a:t>
                      </a:r>
                      <a:endParaRPr lang="en-GB" dirty="0"/>
                    </a:p>
                  </a:txBody>
                  <a:tcPr/>
                </a:tc>
                <a:tc>
                  <a:txBody>
                    <a:bodyPr/>
                    <a:lstStyle/>
                    <a:p>
                      <a:endParaRPr lang="en-GB" dirty="0"/>
                    </a:p>
                  </a:txBody>
                  <a:tcPr/>
                </a:tc>
                <a:tc>
                  <a:txBody>
                    <a:bodyPr/>
                    <a:lstStyle/>
                    <a:p>
                      <a:endParaRPr lang="en-GB" dirty="0"/>
                    </a:p>
                  </a:txBody>
                  <a:tcPr/>
                </a:tc>
              </a:tr>
              <a:tr h="370840">
                <a:tc>
                  <a:txBody>
                    <a:bodyPr/>
                    <a:lstStyle/>
                    <a:p>
                      <a:pPr algn="ctr"/>
                      <a:r>
                        <a:rPr lang="en-GB" dirty="0" smtClean="0"/>
                        <a:t>9</a:t>
                      </a:r>
                      <a:endParaRPr lang="en-GB" dirty="0"/>
                    </a:p>
                  </a:txBody>
                  <a:tcPr/>
                </a:tc>
                <a:tc>
                  <a:txBody>
                    <a:bodyPr/>
                    <a:lstStyle/>
                    <a:p>
                      <a:endParaRPr lang="en-GB"/>
                    </a:p>
                  </a:txBody>
                  <a:tcPr/>
                </a:tc>
                <a:tc>
                  <a:txBody>
                    <a:bodyPr/>
                    <a:lstStyle/>
                    <a:p>
                      <a:pPr algn="ctr"/>
                      <a:endParaRPr lang="en-GB"/>
                    </a:p>
                  </a:txBody>
                  <a:tcPr/>
                </a:tc>
                <a:tc>
                  <a:txBody>
                    <a:bodyPr/>
                    <a:lstStyle/>
                    <a:p>
                      <a:pPr algn="ctr"/>
                      <a:r>
                        <a:rPr lang="en-GB" dirty="0" smtClean="0"/>
                        <a:t>24</a:t>
                      </a:r>
                      <a:endParaRPr lang="en-GB" dirty="0"/>
                    </a:p>
                  </a:txBody>
                  <a:tcPr/>
                </a:tc>
                <a:tc>
                  <a:txBody>
                    <a:bodyPr/>
                    <a:lstStyle/>
                    <a:p>
                      <a:endParaRPr lang="en-GB" dirty="0"/>
                    </a:p>
                  </a:txBody>
                  <a:tcPr/>
                </a:tc>
                <a:tc>
                  <a:txBody>
                    <a:bodyPr/>
                    <a:lstStyle/>
                    <a:p>
                      <a:endParaRPr lang="en-GB" dirty="0"/>
                    </a:p>
                  </a:txBody>
                  <a:tcPr/>
                </a:tc>
              </a:tr>
              <a:tr h="370840">
                <a:tc>
                  <a:txBody>
                    <a:bodyPr/>
                    <a:lstStyle/>
                    <a:p>
                      <a:pPr algn="ctr"/>
                      <a:r>
                        <a:rPr lang="en-GB" dirty="0" smtClean="0"/>
                        <a:t>10</a:t>
                      </a:r>
                      <a:endParaRPr lang="en-GB" dirty="0"/>
                    </a:p>
                  </a:txBody>
                  <a:tcPr/>
                </a:tc>
                <a:tc>
                  <a:txBody>
                    <a:bodyPr/>
                    <a:lstStyle/>
                    <a:p>
                      <a:endParaRPr lang="en-GB"/>
                    </a:p>
                  </a:txBody>
                  <a:tcPr/>
                </a:tc>
                <a:tc>
                  <a:txBody>
                    <a:bodyPr/>
                    <a:lstStyle/>
                    <a:p>
                      <a:pPr algn="ctr"/>
                      <a:endParaRPr lang="en-GB"/>
                    </a:p>
                  </a:txBody>
                  <a:tcPr/>
                </a:tc>
                <a:tc>
                  <a:txBody>
                    <a:bodyPr/>
                    <a:lstStyle/>
                    <a:p>
                      <a:pPr algn="ctr"/>
                      <a:r>
                        <a:rPr lang="en-GB" dirty="0" smtClean="0"/>
                        <a:t>25</a:t>
                      </a:r>
                      <a:endParaRPr lang="en-GB" dirty="0"/>
                    </a:p>
                  </a:txBody>
                  <a:tcPr/>
                </a:tc>
                <a:tc>
                  <a:txBody>
                    <a:bodyPr/>
                    <a:lstStyle/>
                    <a:p>
                      <a:endParaRPr lang="en-GB" dirty="0"/>
                    </a:p>
                  </a:txBody>
                  <a:tcPr/>
                </a:tc>
                <a:tc>
                  <a:txBody>
                    <a:bodyPr/>
                    <a:lstStyle/>
                    <a:p>
                      <a:endParaRPr lang="en-GB" dirty="0"/>
                    </a:p>
                  </a:txBody>
                  <a:tcPr/>
                </a:tc>
              </a:tr>
              <a:tr h="370840">
                <a:tc>
                  <a:txBody>
                    <a:bodyPr/>
                    <a:lstStyle/>
                    <a:p>
                      <a:pPr algn="ctr"/>
                      <a:r>
                        <a:rPr lang="en-GB" dirty="0" smtClean="0"/>
                        <a:t>11</a:t>
                      </a:r>
                      <a:endParaRPr lang="en-GB" dirty="0"/>
                    </a:p>
                  </a:txBody>
                  <a:tcPr/>
                </a:tc>
                <a:tc>
                  <a:txBody>
                    <a:bodyPr/>
                    <a:lstStyle/>
                    <a:p>
                      <a:endParaRPr lang="en-GB"/>
                    </a:p>
                  </a:txBody>
                  <a:tcPr/>
                </a:tc>
                <a:tc>
                  <a:txBody>
                    <a:bodyPr/>
                    <a:lstStyle/>
                    <a:p>
                      <a:pPr algn="ctr"/>
                      <a:endParaRPr lang="en-GB"/>
                    </a:p>
                  </a:txBody>
                  <a:tcPr/>
                </a:tc>
                <a:tc>
                  <a:txBody>
                    <a:bodyPr/>
                    <a:lstStyle/>
                    <a:p>
                      <a:pPr algn="ctr"/>
                      <a:r>
                        <a:rPr lang="en-GB" dirty="0" smtClean="0"/>
                        <a:t>26</a:t>
                      </a:r>
                      <a:endParaRPr lang="en-GB" dirty="0"/>
                    </a:p>
                  </a:txBody>
                  <a:tcPr/>
                </a:tc>
                <a:tc>
                  <a:txBody>
                    <a:bodyPr/>
                    <a:lstStyle/>
                    <a:p>
                      <a:endParaRPr lang="en-GB" dirty="0"/>
                    </a:p>
                  </a:txBody>
                  <a:tcPr/>
                </a:tc>
                <a:tc>
                  <a:txBody>
                    <a:bodyPr/>
                    <a:lstStyle/>
                    <a:p>
                      <a:endParaRPr lang="en-GB" dirty="0"/>
                    </a:p>
                  </a:txBody>
                  <a:tcPr/>
                </a:tc>
              </a:tr>
              <a:tr h="370840">
                <a:tc>
                  <a:txBody>
                    <a:bodyPr/>
                    <a:lstStyle/>
                    <a:p>
                      <a:pPr algn="ctr"/>
                      <a:r>
                        <a:rPr lang="en-GB" dirty="0" smtClean="0"/>
                        <a:t>12</a:t>
                      </a:r>
                      <a:endParaRPr lang="en-GB" dirty="0"/>
                    </a:p>
                  </a:txBody>
                  <a:tcPr/>
                </a:tc>
                <a:tc>
                  <a:txBody>
                    <a:bodyPr/>
                    <a:lstStyle/>
                    <a:p>
                      <a:endParaRPr lang="en-GB"/>
                    </a:p>
                  </a:txBody>
                  <a:tcPr/>
                </a:tc>
                <a:tc>
                  <a:txBody>
                    <a:bodyPr/>
                    <a:lstStyle/>
                    <a:p>
                      <a:pPr algn="ctr"/>
                      <a:endParaRPr lang="en-GB"/>
                    </a:p>
                  </a:txBody>
                  <a:tcPr/>
                </a:tc>
                <a:tc>
                  <a:txBody>
                    <a:bodyPr/>
                    <a:lstStyle/>
                    <a:p>
                      <a:pPr algn="ctr"/>
                      <a:r>
                        <a:rPr lang="en-GB" dirty="0" smtClean="0"/>
                        <a:t>27</a:t>
                      </a:r>
                      <a:endParaRPr lang="en-GB" dirty="0"/>
                    </a:p>
                  </a:txBody>
                  <a:tcPr/>
                </a:tc>
                <a:tc>
                  <a:txBody>
                    <a:bodyPr/>
                    <a:lstStyle/>
                    <a:p>
                      <a:endParaRPr lang="en-GB" dirty="0"/>
                    </a:p>
                  </a:txBody>
                  <a:tcPr/>
                </a:tc>
                <a:tc>
                  <a:txBody>
                    <a:bodyPr/>
                    <a:lstStyle/>
                    <a:p>
                      <a:endParaRPr lang="en-GB" dirty="0"/>
                    </a:p>
                  </a:txBody>
                  <a:tcPr/>
                </a:tc>
              </a:tr>
              <a:tr h="370840">
                <a:tc>
                  <a:txBody>
                    <a:bodyPr/>
                    <a:lstStyle/>
                    <a:p>
                      <a:pPr algn="ctr"/>
                      <a:r>
                        <a:rPr lang="en-GB" dirty="0" smtClean="0"/>
                        <a:t>13</a:t>
                      </a:r>
                      <a:endParaRPr lang="en-GB" dirty="0"/>
                    </a:p>
                  </a:txBody>
                  <a:tcPr/>
                </a:tc>
                <a:tc>
                  <a:txBody>
                    <a:bodyPr/>
                    <a:lstStyle/>
                    <a:p>
                      <a:endParaRPr lang="en-GB"/>
                    </a:p>
                  </a:txBody>
                  <a:tcPr/>
                </a:tc>
                <a:tc>
                  <a:txBody>
                    <a:bodyPr/>
                    <a:lstStyle/>
                    <a:p>
                      <a:pPr algn="ctr"/>
                      <a:endParaRPr lang="en-GB"/>
                    </a:p>
                  </a:txBody>
                  <a:tcPr/>
                </a:tc>
                <a:tc>
                  <a:txBody>
                    <a:bodyPr/>
                    <a:lstStyle/>
                    <a:p>
                      <a:pPr algn="ctr"/>
                      <a:r>
                        <a:rPr lang="en-GB" dirty="0" smtClean="0"/>
                        <a:t>28</a:t>
                      </a:r>
                      <a:endParaRPr lang="en-GB" dirty="0"/>
                    </a:p>
                  </a:txBody>
                  <a:tcPr/>
                </a:tc>
                <a:tc>
                  <a:txBody>
                    <a:bodyPr/>
                    <a:lstStyle/>
                    <a:p>
                      <a:endParaRPr lang="en-GB" dirty="0"/>
                    </a:p>
                  </a:txBody>
                  <a:tcPr/>
                </a:tc>
                <a:tc>
                  <a:txBody>
                    <a:bodyPr/>
                    <a:lstStyle/>
                    <a:p>
                      <a:endParaRPr lang="en-GB" dirty="0"/>
                    </a:p>
                  </a:txBody>
                  <a:tcPr/>
                </a:tc>
              </a:tr>
              <a:tr h="370840">
                <a:tc>
                  <a:txBody>
                    <a:bodyPr/>
                    <a:lstStyle/>
                    <a:p>
                      <a:pPr algn="ctr"/>
                      <a:r>
                        <a:rPr lang="en-GB" dirty="0" smtClean="0"/>
                        <a:t>14</a:t>
                      </a:r>
                      <a:endParaRPr lang="en-GB" dirty="0"/>
                    </a:p>
                  </a:txBody>
                  <a:tcPr/>
                </a:tc>
                <a:tc>
                  <a:txBody>
                    <a:bodyPr/>
                    <a:lstStyle/>
                    <a:p>
                      <a:endParaRPr lang="en-GB"/>
                    </a:p>
                  </a:txBody>
                  <a:tcPr/>
                </a:tc>
                <a:tc>
                  <a:txBody>
                    <a:bodyPr/>
                    <a:lstStyle/>
                    <a:p>
                      <a:pPr algn="ctr"/>
                      <a:endParaRPr lang="en-GB" dirty="0"/>
                    </a:p>
                  </a:txBody>
                  <a:tcPr/>
                </a:tc>
                <a:tc>
                  <a:txBody>
                    <a:bodyPr/>
                    <a:lstStyle/>
                    <a:p>
                      <a:pPr algn="ctr"/>
                      <a:r>
                        <a:rPr lang="en-GB" dirty="0" smtClean="0"/>
                        <a:t>29</a:t>
                      </a:r>
                      <a:endParaRPr lang="en-GB" dirty="0"/>
                    </a:p>
                  </a:txBody>
                  <a:tcPr/>
                </a:tc>
                <a:tc>
                  <a:txBody>
                    <a:bodyPr/>
                    <a:lstStyle/>
                    <a:p>
                      <a:endParaRPr lang="en-GB" dirty="0"/>
                    </a:p>
                  </a:txBody>
                  <a:tcPr/>
                </a:tc>
                <a:tc>
                  <a:txBody>
                    <a:bodyPr/>
                    <a:lstStyle/>
                    <a:p>
                      <a:endParaRPr lang="en-GB" dirty="0"/>
                    </a:p>
                  </a:txBody>
                  <a:tcPr/>
                </a:tc>
              </a:tr>
              <a:tr h="370840">
                <a:tc>
                  <a:txBody>
                    <a:bodyPr/>
                    <a:lstStyle/>
                    <a:p>
                      <a:pPr algn="ctr"/>
                      <a:r>
                        <a:rPr lang="en-GB" dirty="0" smtClean="0"/>
                        <a:t>15</a:t>
                      </a:r>
                      <a:endParaRPr lang="en-GB" dirty="0"/>
                    </a:p>
                  </a:txBody>
                  <a:tcPr/>
                </a:tc>
                <a:tc>
                  <a:txBody>
                    <a:bodyPr/>
                    <a:lstStyle/>
                    <a:p>
                      <a:endParaRPr lang="en-GB"/>
                    </a:p>
                  </a:txBody>
                  <a:tcPr/>
                </a:tc>
                <a:tc>
                  <a:txBody>
                    <a:bodyPr/>
                    <a:lstStyle/>
                    <a:p>
                      <a:pPr algn="ctr"/>
                      <a:endParaRPr lang="en-GB" dirty="0"/>
                    </a:p>
                  </a:txBody>
                  <a:tcPr/>
                </a:tc>
                <a:tc>
                  <a:txBody>
                    <a:bodyPr/>
                    <a:lstStyle/>
                    <a:p>
                      <a:pPr algn="ctr"/>
                      <a:r>
                        <a:rPr lang="en-GB" dirty="0" smtClean="0"/>
                        <a:t>30</a:t>
                      </a:r>
                      <a:endParaRPr lang="en-GB" dirty="0"/>
                    </a:p>
                  </a:txBody>
                  <a:tcPr/>
                </a:tc>
                <a:tc>
                  <a:txBody>
                    <a:bodyPr/>
                    <a:lstStyle/>
                    <a:p>
                      <a:endParaRPr lang="en-GB" dirty="0"/>
                    </a:p>
                  </a:txBody>
                  <a:tcPr/>
                </a:tc>
                <a:tc>
                  <a:txBody>
                    <a:bodyPr/>
                    <a:lstStyle/>
                    <a:p>
                      <a:endParaRPr lang="en-GB" dirty="0"/>
                    </a:p>
                  </a:txBody>
                  <a:tcPr/>
                </a:tc>
              </a:tr>
            </a:tbl>
          </a:graphicData>
        </a:graphic>
      </p:graphicFrame>
      <p:sp>
        <p:nvSpPr>
          <p:cNvPr id="5" name="TextBox 4"/>
          <p:cNvSpPr txBox="1"/>
          <p:nvPr/>
        </p:nvSpPr>
        <p:spPr>
          <a:xfrm>
            <a:off x="971600" y="692696"/>
            <a:ext cx="1656184" cy="369332"/>
          </a:xfrm>
          <a:prstGeom prst="rect">
            <a:avLst/>
          </a:prstGeom>
          <a:noFill/>
        </p:spPr>
        <p:txBody>
          <a:bodyPr wrap="square" rtlCol="0">
            <a:spAutoFit/>
          </a:bodyPr>
          <a:lstStyle/>
          <a:p>
            <a:pPr algn="ctr"/>
            <a:r>
              <a:rPr lang="en-GB" b="1" i="1" dirty="0"/>
              <a:t>s</a:t>
            </a:r>
            <a:r>
              <a:rPr lang="en-GB" b="1" i="1" dirty="0" smtClean="0"/>
              <a:t>oap operas</a:t>
            </a:r>
            <a:endParaRPr lang="en-GB" b="1" i="1" dirty="0"/>
          </a:p>
        </p:txBody>
      </p:sp>
      <p:sp>
        <p:nvSpPr>
          <p:cNvPr id="6" name="TextBox 5"/>
          <p:cNvSpPr txBox="1"/>
          <p:nvPr/>
        </p:nvSpPr>
        <p:spPr>
          <a:xfrm>
            <a:off x="951056" y="1062028"/>
            <a:ext cx="1656184" cy="369332"/>
          </a:xfrm>
          <a:prstGeom prst="rect">
            <a:avLst/>
          </a:prstGeom>
          <a:noFill/>
        </p:spPr>
        <p:txBody>
          <a:bodyPr wrap="square" rtlCol="0">
            <a:spAutoFit/>
          </a:bodyPr>
          <a:lstStyle/>
          <a:p>
            <a:pPr algn="ctr"/>
            <a:r>
              <a:rPr lang="en-GB" b="1" i="1" dirty="0" smtClean="0"/>
              <a:t>funny</a:t>
            </a:r>
            <a:endParaRPr lang="en-GB" b="1" i="1" dirty="0"/>
          </a:p>
        </p:txBody>
      </p:sp>
      <p:sp>
        <p:nvSpPr>
          <p:cNvPr id="7" name="TextBox 6"/>
          <p:cNvSpPr txBox="1"/>
          <p:nvPr/>
        </p:nvSpPr>
        <p:spPr>
          <a:xfrm>
            <a:off x="951056" y="1435208"/>
            <a:ext cx="1656184" cy="369332"/>
          </a:xfrm>
          <a:prstGeom prst="rect">
            <a:avLst/>
          </a:prstGeom>
          <a:noFill/>
        </p:spPr>
        <p:txBody>
          <a:bodyPr wrap="square" rtlCol="0">
            <a:spAutoFit/>
          </a:bodyPr>
          <a:lstStyle/>
          <a:p>
            <a:pPr algn="ctr"/>
            <a:r>
              <a:rPr lang="en-GB" b="1" i="1" dirty="0" smtClean="0"/>
              <a:t>I prefer</a:t>
            </a:r>
            <a:endParaRPr lang="en-GB" b="1" i="1" dirty="0"/>
          </a:p>
        </p:txBody>
      </p:sp>
    </p:spTree>
    <p:extLst>
      <p:ext uri="{BB962C8B-B14F-4D97-AF65-F5344CB8AC3E}">
        <p14:creationId xmlns:p14="http://schemas.microsoft.com/office/powerpoint/2010/main" val="68064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787551521"/>
              </p:ext>
            </p:extLst>
          </p:nvPr>
        </p:nvGraphicFramePr>
        <p:xfrm>
          <a:off x="611558" y="151360"/>
          <a:ext cx="7992890" cy="6013944"/>
        </p:xfrm>
        <a:graphic>
          <a:graphicData uri="http://schemas.openxmlformats.org/drawingml/2006/table">
            <a:tbl>
              <a:tblPr firstRow="1" bandRow="1">
                <a:tableStyleId>{5940675A-B579-460E-94D1-54222C63F5DA}</a:tableStyleId>
              </a:tblPr>
              <a:tblGrid>
                <a:gridCol w="1598578"/>
                <a:gridCol w="1598578"/>
                <a:gridCol w="1598578"/>
                <a:gridCol w="1598578"/>
                <a:gridCol w="1598578"/>
              </a:tblGrid>
              <a:tr h="1137726">
                <a:tc>
                  <a:txBody>
                    <a:bodyPr/>
                    <a:lstStyle/>
                    <a:p>
                      <a:endParaRPr lang="en-GB" sz="4800" b="1" dirty="0">
                        <a:solidFill>
                          <a:srgbClr val="FFFFCC"/>
                        </a:solidFill>
                      </a:endParaRPr>
                    </a:p>
                  </a:txBody>
                  <a:tcPr>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err="1" smtClean="0">
                          <a:solidFill>
                            <a:srgbClr val="FFFFCC"/>
                          </a:solidFill>
                        </a:rPr>
                        <a:t>Ravneet</a:t>
                      </a:r>
                      <a:r>
                        <a:rPr lang="en-GB" sz="1800" dirty="0" smtClean="0">
                          <a:solidFill>
                            <a:srgbClr val="FFFFCC"/>
                          </a:solidFill>
                        </a:rPr>
                        <a:t/>
                      </a:r>
                      <a:br>
                        <a:rPr lang="en-GB" sz="1800" dirty="0" smtClean="0">
                          <a:solidFill>
                            <a:srgbClr val="FFFFCC"/>
                          </a:solidFill>
                        </a:rPr>
                      </a:br>
                      <a:r>
                        <a:rPr lang="en-GB" sz="1800" dirty="0" smtClean="0">
                          <a:solidFill>
                            <a:srgbClr val="FFFFCC"/>
                          </a:solidFill>
                        </a:rPr>
                        <a:t>Phoebe</a:t>
                      </a:r>
                      <a:br>
                        <a:rPr lang="en-GB" sz="1800" dirty="0" smtClean="0">
                          <a:solidFill>
                            <a:srgbClr val="FFFFCC"/>
                          </a:solidFill>
                        </a:rPr>
                      </a:br>
                      <a:r>
                        <a:rPr lang="en-GB" sz="1800" dirty="0" smtClean="0">
                          <a:solidFill>
                            <a:srgbClr val="FFFFCC"/>
                          </a:solidFill>
                        </a:rPr>
                        <a:t>Ryan</a:t>
                      </a:r>
                      <a:br>
                        <a:rPr lang="en-GB" sz="1800" dirty="0" smtClean="0">
                          <a:solidFill>
                            <a:srgbClr val="FFFFCC"/>
                          </a:solidFill>
                        </a:rPr>
                      </a:br>
                      <a:r>
                        <a:rPr lang="en-GB" sz="1800" dirty="0" smtClean="0">
                          <a:solidFill>
                            <a:srgbClr val="FFFFCC"/>
                          </a:solidFill>
                        </a:rPr>
                        <a:t>Jamie</a:t>
                      </a:r>
                    </a:p>
                  </a:txBody>
                  <a:tcPr anchor="ctr">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b="0" dirty="0" smtClean="0">
                          <a:solidFill>
                            <a:srgbClr val="FFFFCC"/>
                          </a:solidFill>
                        </a:rPr>
                        <a:t>Adam</a:t>
                      </a:r>
                      <a:br>
                        <a:rPr lang="en-GB" sz="1800" b="0" dirty="0" smtClean="0">
                          <a:solidFill>
                            <a:srgbClr val="FFFFCC"/>
                          </a:solidFill>
                        </a:rPr>
                      </a:br>
                      <a:r>
                        <a:rPr lang="en-GB" sz="1800" b="0" dirty="0" smtClean="0">
                          <a:solidFill>
                            <a:srgbClr val="FFFFCC"/>
                          </a:solidFill>
                        </a:rPr>
                        <a:t>Ben</a:t>
                      </a:r>
                      <a:br>
                        <a:rPr lang="en-GB" sz="1800" b="0" dirty="0" smtClean="0">
                          <a:solidFill>
                            <a:srgbClr val="FFFFCC"/>
                          </a:solidFill>
                        </a:rPr>
                      </a:br>
                      <a:r>
                        <a:rPr lang="en-GB" sz="1800" b="0" dirty="0" smtClean="0">
                          <a:solidFill>
                            <a:srgbClr val="FFFFCC"/>
                          </a:solidFill>
                        </a:rPr>
                        <a:t>Chloe</a:t>
                      </a:r>
                      <a:br>
                        <a:rPr lang="en-GB" sz="1800" b="0" dirty="0" smtClean="0">
                          <a:solidFill>
                            <a:srgbClr val="FFFFCC"/>
                          </a:solidFill>
                        </a:rPr>
                      </a:br>
                      <a:r>
                        <a:rPr lang="en-GB" sz="1800" b="0" dirty="0" smtClean="0">
                          <a:solidFill>
                            <a:srgbClr val="FFFFCC"/>
                          </a:solidFill>
                        </a:rPr>
                        <a:t>Amber</a:t>
                      </a:r>
                    </a:p>
                  </a:txBody>
                  <a:tcPr anchor="ctr">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b="0" dirty="0" err="1" smtClean="0">
                          <a:solidFill>
                            <a:srgbClr val="FFFFCC"/>
                          </a:solidFill>
                        </a:rPr>
                        <a:t>Taj</a:t>
                      </a:r>
                      <a:r>
                        <a:rPr lang="en-GB" sz="1800" b="0" dirty="0" smtClean="0">
                          <a:solidFill>
                            <a:srgbClr val="FFFFCC"/>
                          </a:solidFill>
                        </a:rPr>
                        <a:t/>
                      </a:r>
                      <a:br>
                        <a:rPr lang="en-GB" sz="1800" b="0" dirty="0" smtClean="0">
                          <a:solidFill>
                            <a:srgbClr val="FFFFCC"/>
                          </a:solidFill>
                        </a:rPr>
                      </a:br>
                      <a:r>
                        <a:rPr lang="en-GB" sz="1800" b="0" dirty="0" smtClean="0">
                          <a:solidFill>
                            <a:srgbClr val="FFFFCC"/>
                          </a:solidFill>
                        </a:rPr>
                        <a:t>Isabella</a:t>
                      </a:r>
                      <a:br>
                        <a:rPr lang="en-GB" sz="1800" b="0" dirty="0" smtClean="0">
                          <a:solidFill>
                            <a:srgbClr val="FFFFCC"/>
                          </a:solidFill>
                        </a:rPr>
                      </a:br>
                      <a:r>
                        <a:rPr lang="en-GB" sz="1800" b="0" dirty="0" smtClean="0">
                          <a:solidFill>
                            <a:srgbClr val="FFFFCC"/>
                          </a:solidFill>
                        </a:rPr>
                        <a:t>Sophie</a:t>
                      </a:r>
                      <a:br>
                        <a:rPr lang="en-GB" sz="1800" b="0" dirty="0" smtClean="0">
                          <a:solidFill>
                            <a:srgbClr val="FFFFCC"/>
                          </a:solidFill>
                        </a:rPr>
                      </a:br>
                      <a:r>
                        <a:rPr lang="en-GB" sz="1800" b="0" dirty="0" smtClean="0">
                          <a:solidFill>
                            <a:srgbClr val="FFFFCC"/>
                          </a:solidFill>
                        </a:rPr>
                        <a:t>Leo</a:t>
                      </a:r>
                      <a:br>
                        <a:rPr lang="en-GB" sz="1800" b="0" dirty="0" smtClean="0">
                          <a:solidFill>
                            <a:srgbClr val="FFFFCC"/>
                          </a:solidFill>
                        </a:rPr>
                      </a:br>
                      <a:r>
                        <a:rPr lang="en-GB" sz="1800" b="0" dirty="0" smtClean="0">
                          <a:solidFill>
                            <a:srgbClr val="FFFFCC"/>
                          </a:solidFill>
                        </a:rPr>
                        <a:t>Sam</a:t>
                      </a:r>
                    </a:p>
                  </a:txBody>
                  <a:tcPr anchor="ctr">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b="0" dirty="0" smtClean="0">
                          <a:solidFill>
                            <a:srgbClr val="FFFFCC"/>
                          </a:solidFill>
                        </a:rPr>
                        <a:t>James</a:t>
                      </a:r>
                      <a:br>
                        <a:rPr lang="en-GB" sz="1800" b="0" dirty="0" smtClean="0">
                          <a:solidFill>
                            <a:srgbClr val="FFFFCC"/>
                          </a:solidFill>
                        </a:rPr>
                      </a:br>
                      <a:r>
                        <a:rPr lang="en-GB" sz="1800" b="0" dirty="0" smtClean="0">
                          <a:solidFill>
                            <a:srgbClr val="FFFFCC"/>
                          </a:solidFill>
                        </a:rPr>
                        <a:t>Ellis</a:t>
                      </a:r>
                      <a:br>
                        <a:rPr lang="en-GB" sz="1800" b="0" dirty="0" smtClean="0">
                          <a:solidFill>
                            <a:srgbClr val="FFFFCC"/>
                          </a:solidFill>
                        </a:rPr>
                      </a:br>
                      <a:r>
                        <a:rPr lang="en-GB" sz="1800" b="0" dirty="0" smtClean="0">
                          <a:solidFill>
                            <a:srgbClr val="FFFFCC"/>
                          </a:solidFill>
                        </a:rPr>
                        <a:t>Fraser</a:t>
                      </a:r>
                      <a:br>
                        <a:rPr lang="en-GB" sz="1800" b="0" dirty="0" smtClean="0">
                          <a:solidFill>
                            <a:srgbClr val="FFFFCC"/>
                          </a:solidFill>
                        </a:rPr>
                      </a:br>
                      <a:r>
                        <a:rPr lang="en-GB" sz="1800" b="0" dirty="0" smtClean="0">
                          <a:solidFill>
                            <a:srgbClr val="FFFFCC"/>
                          </a:solidFill>
                        </a:rPr>
                        <a:t>Charles</a:t>
                      </a:r>
                    </a:p>
                  </a:txBody>
                  <a:tcPr anchor="ctr">
                    <a:solidFill>
                      <a:schemeClr val="tx1"/>
                    </a:solidFill>
                  </a:tcPr>
                </a:tc>
              </a:tr>
              <a:tr h="113772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6000" b="1" dirty="0" smtClean="0">
                          <a:solidFill>
                            <a:srgbClr val="FFFFCC"/>
                          </a:solidFill>
                        </a:rPr>
                        <a:t>1</a:t>
                      </a:r>
                    </a:p>
                  </a:txBody>
                  <a:tcPr anchor="ctr">
                    <a:solidFill>
                      <a:schemeClr val="tx1"/>
                    </a:solidFill>
                  </a:tcPr>
                </a:tc>
                <a:tc rowSpan="2">
                  <a:txBody>
                    <a:bodyPr/>
                    <a:lstStyle/>
                    <a:p>
                      <a:pPr algn="ctr"/>
                      <a:r>
                        <a:rPr lang="en-GB" dirty="0" smtClean="0"/>
                        <a:t>Leer </a:t>
                      </a:r>
                      <a:br>
                        <a:rPr lang="en-GB" dirty="0" smtClean="0"/>
                      </a:br>
                      <a:r>
                        <a:rPr lang="en-GB" dirty="0" smtClean="0"/>
                        <a:t>p.106</a:t>
                      </a:r>
                      <a:r>
                        <a:rPr lang="en-GB" baseline="0" dirty="0" smtClean="0"/>
                        <a:t> ex.2</a:t>
                      </a:r>
                      <a:br>
                        <a:rPr lang="en-GB" baseline="0" dirty="0" smtClean="0"/>
                      </a:br>
                      <a:r>
                        <a:rPr lang="en-GB" baseline="0" dirty="0" smtClean="0"/>
                        <a:t>p.107 ex5</a:t>
                      </a:r>
                      <a:endParaRPr lang="en-GB"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err="1" smtClean="0"/>
                        <a:t>Escribir</a:t>
                      </a:r>
                      <a:r>
                        <a:rPr lang="en-GB" dirty="0" smtClean="0"/>
                        <a:t/>
                      </a:r>
                      <a:br>
                        <a:rPr lang="en-GB" dirty="0" smtClean="0"/>
                      </a:br>
                      <a:r>
                        <a:rPr lang="en-GB" dirty="0" smtClean="0"/>
                        <a:t>Corrections</a:t>
                      </a:r>
                      <a:r>
                        <a:rPr lang="en-GB" baseline="0" dirty="0" smtClean="0"/>
                        <a:t> from </a:t>
                      </a:r>
                      <a:r>
                        <a:rPr lang="en-GB" baseline="0" dirty="0" err="1" smtClean="0"/>
                        <a:t>HW</a:t>
                      </a:r>
                      <a:endParaRPr lang="en-GB" dirty="0" smtClean="0"/>
                    </a:p>
                  </a:txBody>
                  <a:tcPr anchor="ctr"/>
                </a:tc>
                <a:tc rowSpan="2">
                  <a:txBody>
                    <a:bodyPr/>
                    <a:lstStyle/>
                    <a:p>
                      <a:pPr algn="ctr"/>
                      <a:r>
                        <a:rPr lang="en-GB" dirty="0" smtClean="0"/>
                        <a:t>Leer </a:t>
                      </a:r>
                      <a:br>
                        <a:rPr lang="en-GB" dirty="0" smtClean="0"/>
                      </a:br>
                      <a:r>
                        <a:rPr lang="en-GB" dirty="0" smtClean="0"/>
                        <a:t>p.106</a:t>
                      </a:r>
                      <a:r>
                        <a:rPr lang="en-GB" baseline="0" dirty="0" smtClean="0"/>
                        <a:t> ex.2</a:t>
                      </a:r>
                      <a:br>
                        <a:rPr lang="en-GB" baseline="0" dirty="0" smtClean="0"/>
                      </a:br>
                      <a:r>
                        <a:rPr lang="en-GB" baseline="0" dirty="0" smtClean="0"/>
                        <a:t>p.107 ex5</a:t>
                      </a:r>
                      <a:endParaRPr lang="en-GB" dirty="0"/>
                    </a:p>
                    <a:p>
                      <a:pPr algn="ctr"/>
                      <a:r>
                        <a:rPr lang="en-GB" dirty="0" smtClean="0"/>
                        <a:t>Leer </a:t>
                      </a:r>
                      <a:br>
                        <a:rPr lang="en-GB" dirty="0" smtClean="0"/>
                      </a:br>
                      <a:r>
                        <a:rPr lang="en-GB" dirty="0" smtClean="0"/>
                        <a:t>p.106</a:t>
                      </a:r>
                      <a:r>
                        <a:rPr lang="en-GB" baseline="0" dirty="0" smtClean="0"/>
                        <a:t> ex.2</a:t>
                      </a:r>
                      <a:br>
                        <a:rPr lang="en-GB" baseline="0" dirty="0" smtClean="0"/>
                      </a:br>
                      <a:r>
                        <a:rPr lang="en-GB" baseline="0" dirty="0" smtClean="0"/>
                        <a:t>p.107 ex5</a:t>
                      </a:r>
                      <a:endParaRPr lang="en-GB"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err="1" smtClean="0"/>
                        <a:t>Escribir</a:t>
                      </a:r>
                      <a:r>
                        <a:rPr lang="en-GB" dirty="0" smtClean="0"/>
                        <a:t/>
                      </a:r>
                      <a:br>
                        <a:rPr lang="en-GB" dirty="0" smtClean="0"/>
                      </a:br>
                      <a:r>
                        <a:rPr lang="en-GB" dirty="0" smtClean="0"/>
                        <a:t>Corrections</a:t>
                      </a:r>
                      <a:r>
                        <a:rPr lang="en-GB" baseline="0" dirty="0" smtClean="0"/>
                        <a:t> from </a:t>
                      </a:r>
                      <a:r>
                        <a:rPr lang="en-GB" baseline="0" dirty="0" err="1" smtClean="0"/>
                        <a:t>HW</a:t>
                      </a:r>
                      <a:endParaRPr lang="en-GB" dirty="0" smtClean="0"/>
                    </a:p>
                  </a:txBody>
                  <a:tcPr anchor="ctr"/>
                </a:tc>
              </a:tr>
              <a:tr h="1137726">
                <a:tc>
                  <a:txBody>
                    <a:bodyPr/>
                    <a:lstStyle/>
                    <a:p>
                      <a:pPr algn="ctr"/>
                      <a:r>
                        <a:rPr lang="en-GB" sz="6000" b="1" dirty="0" smtClean="0">
                          <a:solidFill>
                            <a:srgbClr val="FFFFCC"/>
                          </a:solidFill>
                        </a:rPr>
                        <a:t>2</a:t>
                      </a:r>
                      <a:endParaRPr lang="en-GB" sz="6000" b="1" dirty="0">
                        <a:solidFill>
                          <a:srgbClr val="FFFFCC"/>
                        </a:solidFill>
                      </a:endParaRPr>
                    </a:p>
                  </a:txBody>
                  <a:tcPr anchor="ctr">
                    <a:solidFill>
                      <a:schemeClr val="tx1"/>
                    </a:solidFill>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err="1" smtClean="0"/>
                        <a:t>Vocabulario</a:t>
                      </a:r>
                      <a:r>
                        <a:rPr lang="en-GB" dirty="0" smtClean="0"/>
                        <a:t/>
                      </a:r>
                      <a:br>
                        <a:rPr lang="en-GB" dirty="0" smtClean="0"/>
                      </a:br>
                      <a:r>
                        <a:rPr lang="en-GB" dirty="0" smtClean="0"/>
                        <a:t>collect</a:t>
                      </a:r>
                      <a:r>
                        <a:rPr lang="en-GB" baseline="0" dirty="0" smtClean="0"/>
                        <a:t> 30 words</a:t>
                      </a:r>
                      <a:endParaRPr lang="en-GB" dirty="0" smtClean="0"/>
                    </a:p>
                  </a:txBody>
                  <a:tcPr anchor="ctr"/>
                </a:tc>
                <a:tc vMerge="1">
                  <a:txBody>
                    <a:bodyPr/>
                    <a:lstStyle/>
                    <a:p>
                      <a:pPr algn="ctr"/>
                      <a:endParaRPr lang="en-GB"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err="1" smtClean="0"/>
                        <a:t>Vocabulario</a:t>
                      </a:r>
                      <a:r>
                        <a:rPr lang="en-GB" dirty="0" smtClean="0"/>
                        <a:t/>
                      </a:r>
                      <a:br>
                        <a:rPr lang="en-GB" dirty="0" smtClean="0"/>
                      </a:br>
                      <a:r>
                        <a:rPr lang="en-GB" dirty="0" smtClean="0"/>
                        <a:t>collect</a:t>
                      </a:r>
                      <a:r>
                        <a:rPr lang="en-GB" baseline="0" dirty="0" smtClean="0"/>
                        <a:t> 30 words</a:t>
                      </a:r>
                      <a:endParaRPr lang="en-GB" dirty="0" smtClean="0"/>
                    </a:p>
                  </a:txBody>
                  <a:tcPr anchor="ctr"/>
                </a:tc>
              </a:tr>
              <a:tr h="1137726">
                <a:tc>
                  <a:txBody>
                    <a:bodyPr/>
                    <a:lstStyle/>
                    <a:p>
                      <a:pPr algn="ctr"/>
                      <a:r>
                        <a:rPr lang="en-GB" sz="6000" b="1" dirty="0" smtClean="0">
                          <a:solidFill>
                            <a:srgbClr val="FFFFCC"/>
                          </a:solidFill>
                        </a:rPr>
                        <a:t>3</a:t>
                      </a:r>
                      <a:endParaRPr lang="en-GB" sz="6000" b="1" dirty="0">
                        <a:solidFill>
                          <a:srgbClr val="FFFFCC"/>
                        </a:solidFill>
                      </a:endParaRPr>
                    </a:p>
                  </a:txBody>
                  <a:tcPr anchor="ctr">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err="1" smtClean="0"/>
                        <a:t>Escribir</a:t>
                      </a:r>
                      <a:r>
                        <a:rPr lang="en-GB" dirty="0" smtClean="0"/>
                        <a:t/>
                      </a:r>
                      <a:br>
                        <a:rPr lang="en-GB" dirty="0" smtClean="0"/>
                      </a:br>
                      <a:r>
                        <a:rPr lang="en-GB" dirty="0" smtClean="0"/>
                        <a:t>Corrections</a:t>
                      </a:r>
                      <a:r>
                        <a:rPr lang="en-GB" baseline="0" dirty="0" smtClean="0"/>
                        <a:t> from </a:t>
                      </a:r>
                      <a:r>
                        <a:rPr lang="en-GB" baseline="0" dirty="0" err="1" smtClean="0"/>
                        <a:t>HW</a:t>
                      </a:r>
                      <a:endParaRPr lang="en-GB" dirty="0" smtClean="0"/>
                    </a:p>
                  </a:txBody>
                  <a:tcPr anchor="ctr"/>
                </a:tc>
                <a:tc rowSpan="2">
                  <a:txBody>
                    <a:bodyPr/>
                    <a:lstStyle/>
                    <a:p>
                      <a:pPr algn="ctr"/>
                      <a:r>
                        <a:rPr lang="en-GB" dirty="0" smtClean="0"/>
                        <a:t>Leer </a:t>
                      </a:r>
                      <a:br>
                        <a:rPr lang="en-GB" dirty="0" smtClean="0"/>
                      </a:br>
                      <a:r>
                        <a:rPr lang="en-GB" dirty="0" smtClean="0"/>
                        <a:t>p.106</a:t>
                      </a:r>
                      <a:r>
                        <a:rPr lang="en-GB" baseline="0" dirty="0" smtClean="0"/>
                        <a:t> ex.2</a:t>
                      </a:r>
                      <a:br>
                        <a:rPr lang="en-GB" baseline="0" dirty="0" smtClean="0"/>
                      </a:br>
                      <a:r>
                        <a:rPr lang="en-GB" baseline="0" dirty="0" smtClean="0"/>
                        <a:t>p.107 ex5</a:t>
                      </a:r>
                      <a:endParaRPr lang="en-GB" dirty="0"/>
                    </a:p>
                    <a:p>
                      <a:pPr algn="ctr"/>
                      <a:r>
                        <a:rPr lang="en-GB" dirty="0" smtClean="0"/>
                        <a:t>Leer </a:t>
                      </a:r>
                      <a:br>
                        <a:rPr lang="en-GB" dirty="0" smtClean="0"/>
                      </a:br>
                      <a:r>
                        <a:rPr lang="en-GB" dirty="0" smtClean="0"/>
                        <a:t>p.106</a:t>
                      </a:r>
                      <a:r>
                        <a:rPr lang="en-GB" baseline="0" dirty="0" smtClean="0"/>
                        <a:t> ex.2</a:t>
                      </a:r>
                      <a:br>
                        <a:rPr lang="en-GB" baseline="0" dirty="0" smtClean="0"/>
                      </a:br>
                      <a:r>
                        <a:rPr lang="en-GB" baseline="0" dirty="0" smtClean="0"/>
                        <a:t>p.107 ex5</a:t>
                      </a:r>
                      <a:endParaRPr lang="en-GB"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err="1" smtClean="0"/>
                        <a:t>Escribir</a:t>
                      </a:r>
                      <a:r>
                        <a:rPr lang="en-GB" dirty="0" smtClean="0"/>
                        <a:t/>
                      </a:r>
                      <a:br>
                        <a:rPr lang="en-GB" dirty="0" smtClean="0"/>
                      </a:br>
                      <a:r>
                        <a:rPr lang="en-GB" dirty="0" smtClean="0"/>
                        <a:t>Corrections</a:t>
                      </a:r>
                      <a:r>
                        <a:rPr lang="en-GB" baseline="0" dirty="0" smtClean="0"/>
                        <a:t> from </a:t>
                      </a:r>
                      <a:r>
                        <a:rPr lang="en-GB" baseline="0" dirty="0" err="1" smtClean="0"/>
                        <a:t>HW</a:t>
                      </a:r>
                      <a:endParaRPr lang="en-GB" dirty="0" smtClean="0"/>
                    </a:p>
                  </a:txBody>
                  <a:tcPr anchor="ctr"/>
                </a:tc>
                <a:tc rowSpan="2">
                  <a:txBody>
                    <a:bodyPr/>
                    <a:lstStyle/>
                    <a:p>
                      <a:pPr algn="ctr"/>
                      <a:r>
                        <a:rPr lang="en-GB" dirty="0" smtClean="0"/>
                        <a:t>Leer </a:t>
                      </a:r>
                      <a:br>
                        <a:rPr lang="en-GB" dirty="0" smtClean="0"/>
                      </a:br>
                      <a:r>
                        <a:rPr lang="en-GB" dirty="0" smtClean="0"/>
                        <a:t>p.106</a:t>
                      </a:r>
                      <a:r>
                        <a:rPr lang="en-GB" baseline="0" dirty="0" smtClean="0"/>
                        <a:t> ex.2</a:t>
                      </a:r>
                      <a:br>
                        <a:rPr lang="en-GB" baseline="0" dirty="0" smtClean="0"/>
                      </a:br>
                      <a:r>
                        <a:rPr lang="en-GB" baseline="0" dirty="0" smtClean="0"/>
                        <a:t>p.107 ex5</a:t>
                      </a:r>
                      <a:endParaRPr lang="en-GB" dirty="0"/>
                    </a:p>
                    <a:p>
                      <a:pPr algn="ctr"/>
                      <a:r>
                        <a:rPr lang="en-GB" dirty="0" smtClean="0"/>
                        <a:t>Leer </a:t>
                      </a:r>
                      <a:br>
                        <a:rPr lang="en-GB" dirty="0" smtClean="0"/>
                      </a:br>
                      <a:r>
                        <a:rPr lang="en-GB" dirty="0" smtClean="0"/>
                        <a:t>p.106</a:t>
                      </a:r>
                      <a:r>
                        <a:rPr lang="en-GB" baseline="0" dirty="0" smtClean="0"/>
                        <a:t> ex.2</a:t>
                      </a:r>
                      <a:br>
                        <a:rPr lang="en-GB" baseline="0" dirty="0" smtClean="0"/>
                      </a:br>
                      <a:r>
                        <a:rPr lang="en-GB" baseline="0" dirty="0" smtClean="0"/>
                        <a:t>p.107 ex5</a:t>
                      </a:r>
                      <a:endParaRPr lang="en-GB" dirty="0"/>
                    </a:p>
                  </a:txBody>
                  <a:tcPr anchor="ctr"/>
                </a:tc>
              </a:tr>
              <a:tr h="1137726">
                <a:tc>
                  <a:txBody>
                    <a:bodyPr/>
                    <a:lstStyle/>
                    <a:p>
                      <a:pPr algn="ctr"/>
                      <a:r>
                        <a:rPr lang="en-GB" sz="6000" b="1" dirty="0" smtClean="0">
                          <a:solidFill>
                            <a:srgbClr val="FFFFCC"/>
                          </a:solidFill>
                        </a:rPr>
                        <a:t>4</a:t>
                      </a:r>
                      <a:endParaRPr lang="en-GB" sz="6000" b="1" dirty="0">
                        <a:solidFill>
                          <a:srgbClr val="FFFFCC"/>
                        </a:solidFill>
                      </a:endParaRPr>
                    </a:p>
                  </a:txBody>
                  <a:tcPr anchor="ctr">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err="1" smtClean="0"/>
                        <a:t>Vocabulario</a:t>
                      </a:r>
                      <a:r>
                        <a:rPr lang="en-GB" dirty="0" smtClean="0"/>
                        <a:t/>
                      </a:r>
                      <a:br>
                        <a:rPr lang="en-GB" dirty="0" smtClean="0"/>
                      </a:br>
                      <a:r>
                        <a:rPr lang="en-GB" dirty="0" smtClean="0"/>
                        <a:t>collect</a:t>
                      </a:r>
                      <a:r>
                        <a:rPr lang="en-GB" baseline="0" dirty="0" smtClean="0"/>
                        <a:t> 30 words</a:t>
                      </a:r>
                      <a:endParaRPr lang="en-GB" dirty="0" smtClean="0"/>
                    </a:p>
                  </a:txBody>
                  <a:tcPr anchor="ctr"/>
                </a:tc>
                <a:tc vMerge="1">
                  <a:txBody>
                    <a:bodyPr/>
                    <a:lstStyle/>
                    <a:p>
                      <a:pPr algn="ctr"/>
                      <a:endParaRPr lang="en-GB"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err="1" smtClean="0"/>
                        <a:t>Vocabulario</a:t>
                      </a:r>
                      <a:r>
                        <a:rPr lang="en-GB" dirty="0" smtClean="0"/>
                        <a:t/>
                      </a:r>
                      <a:br>
                        <a:rPr lang="en-GB" dirty="0" smtClean="0"/>
                      </a:br>
                      <a:r>
                        <a:rPr lang="en-GB" dirty="0" smtClean="0"/>
                        <a:t>collect</a:t>
                      </a:r>
                      <a:r>
                        <a:rPr lang="en-GB" baseline="0" dirty="0" smtClean="0"/>
                        <a:t> 30 words</a:t>
                      </a:r>
                      <a:endParaRPr lang="en-GB" dirty="0" smtClean="0"/>
                    </a:p>
                  </a:txBody>
                  <a:tcPr anchor="ctr"/>
                </a:tc>
                <a:tc vMerge="1">
                  <a:txBody>
                    <a:bodyPr/>
                    <a:lstStyle/>
                    <a:p>
                      <a:pPr algn="ctr"/>
                      <a:endParaRPr lang="en-GB" dirty="0"/>
                    </a:p>
                  </a:txBody>
                  <a:tcPr anchor="ctr"/>
                </a:tc>
              </a:tr>
            </a:tbl>
          </a:graphicData>
        </a:graphic>
      </p:graphicFrame>
      <p:cxnSp>
        <p:nvCxnSpPr>
          <p:cNvPr id="6" name="Straight Arrow Connector 5"/>
          <p:cNvCxnSpPr/>
          <p:nvPr/>
        </p:nvCxnSpPr>
        <p:spPr>
          <a:xfrm>
            <a:off x="1907702" y="1879552"/>
            <a:ext cx="0" cy="4176464"/>
          </a:xfrm>
          <a:prstGeom prst="straightConnector1">
            <a:avLst/>
          </a:prstGeom>
          <a:ln w="76200">
            <a:solidFill>
              <a:srgbClr val="FFFFCC"/>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40619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descr="Trent%20Site%20cartoon%20boy%20smili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779838" y="2446586"/>
            <a:ext cx="1398587" cy="1714500"/>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4"/>
          <p:cNvSpPr>
            <a:spLocks noChangeArrowheads="1"/>
          </p:cNvSpPr>
          <p:nvPr/>
        </p:nvSpPr>
        <p:spPr bwMode="auto">
          <a:xfrm>
            <a:off x="3505772" y="908050"/>
            <a:ext cx="3095625" cy="1163638"/>
          </a:xfrm>
          <a:prstGeom prst="wedgeRectCallout">
            <a:avLst>
              <a:gd name="adj1" fmla="val -32198"/>
              <a:gd name="adj2" fmla="val 94131"/>
            </a:avLst>
          </a:prstGeom>
          <a:solidFill>
            <a:schemeClr val="accent6">
              <a:lumMod val="40000"/>
              <a:lumOff val="60000"/>
            </a:schemeClr>
          </a:solidFill>
          <a:ln w="9525">
            <a:solidFill>
              <a:schemeClr val="tx1"/>
            </a:solidFill>
            <a:miter lim="800000"/>
            <a:headEnd/>
            <a:tailEn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r>
              <a:rPr lang="es-ES" sz="3200" b="1" dirty="0">
                <a:solidFill>
                  <a:srgbClr val="002060"/>
                </a:solidFill>
                <a:latin typeface="Calibri" pitchFamily="34" charset="0"/>
              </a:rPr>
              <a:t>1. </a:t>
            </a:r>
            <a:r>
              <a:rPr lang="es-ES" sz="3200" b="1" dirty="0" smtClean="0">
                <a:solidFill>
                  <a:srgbClr val="002060"/>
                </a:solidFill>
                <a:latin typeface="Calibri" pitchFamily="34" charset="0"/>
              </a:rPr>
              <a:t>Me dan 20 libras al mes.</a:t>
            </a:r>
            <a:endParaRPr lang="es-ES" sz="3200" b="1" dirty="0">
              <a:solidFill>
                <a:srgbClr val="002060"/>
              </a:solidFill>
              <a:latin typeface="Calibri" pitchFamily="34" charset="0"/>
            </a:endParaRPr>
          </a:p>
        </p:txBody>
      </p:sp>
      <p:sp>
        <p:nvSpPr>
          <p:cNvPr id="7" name="AutoShape 6"/>
          <p:cNvSpPr>
            <a:spLocks noChangeArrowheads="1"/>
          </p:cNvSpPr>
          <p:nvPr/>
        </p:nvSpPr>
        <p:spPr bwMode="auto">
          <a:xfrm>
            <a:off x="5969660" y="2008831"/>
            <a:ext cx="2934212" cy="2152255"/>
          </a:xfrm>
          <a:prstGeom prst="wedgeEllipseCallout">
            <a:avLst>
              <a:gd name="adj1" fmla="val -75442"/>
              <a:gd name="adj2" fmla="val 28509"/>
            </a:avLst>
          </a:prstGeom>
          <a:solidFill>
            <a:srgbClr val="FFFF99"/>
          </a:solidFill>
          <a:ln w="9525">
            <a:solidFill>
              <a:schemeClr val="tx1"/>
            </a:solidFill>
            <a:miter lim="800000"/>
            <a:headEnd/>
            <a:tailEnd/>
          </a:ln>
          <a:effectLst>
            <a:outerShdw blurRad="50800" dist="38100" dir="8100000" algn="tr" rotWithShape="0">
              <a:prstClr val="black">
                <a:alpha val="40000"/>
              </a:prstClr>
            </a:outerShdw>
          </a:effectLst>
        </p:spPr>
        <p:txBody>
          <a:bodyPr anchor="ctr"/>
          <a:lstStyle/>
          <a:p>
            <a:pPr algn="ctr"/>
            <a:r>
              <a:rPr lang="es-ES" sz="2800" b="1" dirty="0" smtClean="0">
                <a:solidFill>
                  <a:srgbClr val="002060"/>
                </a:solidFill>
                <a:latin typeface="Calibri" pitchFamily="34" charset="0"/>
              </a:rPr>
              <a:t>2. Lo gasto en ropa y crédito para mi móvil..</a:t>
            </a:r>
            <a:endParaRPr lang="es-ES" sz="2800" b="1" dirty="0">
              <a:solidFill>
                <a:srgbClr val="002060"/>
              </a:solidFill>
              <a:latin typeface="Calibri" pitchFamily="34" charset="0"/>
            </a:endParaRPr>
          </a:p>
        </p:txBody>
      </p:sp>
      <p:sp>
        <p:nvSpPr>
          <p:cNvPr id="8" name="AutoShape 10"/>
          <p:cNvSpPr>
            <a:spLocks noChangeArrowheads="1"/>
          </p:cNvSpPr>
          <p:nvPr/>
        </p:nvSpPr>
        <p:spPr bwMode="auto">
          <a:xfrm>
            <a:off x="276607" y="1489869"/>
            <a:ext cx="3168650" cy="1785938"/>
          </a:xfrm>
          <a:prstGeom prst="wedgeEllipseCallout">
            <a:avLst>
              <a:gd name="adj1" fmla="val 49253"/>
              <a:gd name="adj2" fmla="val 53117"/>
            </a:avLst>
          </a:prstGeom>
          <a:solidFill>
            <a:srgbClr val="FFFF99"/>
          </a:solidFill>
          <a:ln w="9525">
            <a:solidFill>
              <a:schemeClr val="tx1"/>
            </a:solidFill>
            <a:miter lim="800000"/>
            <a:headEnd/>
            <a:tailEnd/>
          </a:ln>
          <a:effectLst>
            <a:outerShdw blurRad="50800" dist="38100" dir="8100000" algn="tr" rotWithShape="0">
              <a:prstClr val="black">
                <a:alpha val="40000"/>
              </a:prstClr>
            </a:outerShdw>
          </a:effectLst>
        </p:spPr>
        <p:txBody>
          <a:bodyPr anchor="ctr"/>
          <a:lstStyle/>
          <a:p>
            <a:pPr algn="ctr"/>
            <a:r>
              <a:rPr lang="es-ES" sz="3200" b="1" dirty="0" smtClean="0">
                <a:solidFill>
                  <a:srgbClr val="002060"/>
                </a:solidFill>
                <a:latin typeface="Calibri" pitchFamily="34" charset="0"/>
              </a:rPr>
              <a:t>6. Compré revistas y caramelos.</a:t>
            </a:r>
            <a:endParaRPr lang="es-ES" sz="2800" b="1" dirty="0">
              <a:solidFill>
                <a:srgbClr val="002060"/>
              </a:solidFill>
              <a:latin typeface="Calibri" pitchFamily="34" charset="0"/>
            </a:endParaRPr>
          </a:p>
        </p:txBody>
      </p:sp>
      <p:sp>
        <p:nvSpPr>
          <p:cNvPr id="9" name="AutoShape 7"/>
          <p:cNvSpPr>
            <a:spLocks noChangeArrowheads="1"/>
          </p:cNvSpPr>
          <p:nvPr/>
        </p:nvSpPr>
        <p:spPr bwMode="auto">
          <a:xfrm>
            <a:off x="611560" y="3865239"/>
            <a:ext cx="3031316" cy="1655762"/>
          </a:xfrm>
          <a:prstGeom prst="wedgeEllipseCallout">
            <a:avLst>
              <a:gd name="adj1" fmla="val 54841"/>
              <a:gd name="adj2" fmla="val -42511"/>
            </a:avLst>
          </a:prstGeom>
          <a:solidFill>
            <a:schemeClr val="accent6">
              <a:lumMod val="40000"/>
              <a:lumOff val="60000"/>
            </a:schemeClr>
          </a:solidFill>
          <a:ln w="9525">
            <a:solidFill>
              <a:schemeClr val="tx1"/>
            </a:solidFill>
            <a:miter lim="800000"/>
            <a:headEnd/>
            <a:tailEn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r>
              <a:rPr lang="es-ES" sz="3200" b="1" dirty="0">
                <a:solidFill>
                  <a:srgbClr val="002060"/>
                </a:solidFill>
                <a:latin typeface="Calibri" pitchFamily="34" charset="0"/>
              </a:rPr>
              <a:t>5.  </a:t>
            </a:r>
            <a:r>
              <a:rPr lang="es-ES" sz="3200" b="1" dirty="0" smtClean="0">
                <a:solidFill>
                  <a:srgbClr val="002060"/>
                </a:solidFill>
                <a:latin typeface="Calibri" pitchFamily="34" charset="0"/>
              </a:rPr>
              <a:t>Fui de compras en Cambridge.</a:t>
            </a:r>
            <a:endParaRPr lang="es-ES" sz="3200" b="1" dirty="0">
              <a:solidFill>
                <a:srgbClr val="002060"/>
              </a:solidFill>
              <a:latin typeface="Calibri" pitchFamily="34" charset="0"/>
            </a:endParaRPr>
          </a:p>
        </p:txBody>
      </p:sp>
      <p:sp>
        <p:nvSpPr>
          <p:cNvPr id="10" name="AutoShape 7"/>
          <p:cNvSpPr>
            <a:spLocks noChangeArrowheads="1"/>
          </p:cNvSpPr>
          <p:nvPr/>
        </p:nvSpPr>
        <p:spPr bwMode="auto">
          <a:xfrm>
            <a:off x="3441793" y="4556595"/>
            <a:ext cx="3929063" cy="1928812"/>
          </a:xfrm>
          <a:prstGeom prst="wedgeEllipseCallout">
            <a:avLst>
              <a:gd name="adj1" fmla="val -14681"/>
              <a:gd name="adj2" fmla="val -70283"/>
            </a:avLst>
          </a:prstGeom>
          <a:solidFill>
            <a:schemeClr val="accent6">
              <a:lumMod val="75000"/>
            </a:schemeClr>
          </a:solidFill>
          <a:ln w="9525">
            <a:solidFill>
              <a:schemeClr val="tx1"/>
            </a:solidFill>
            <a:miter lim="800000"/>
            <a:headEnd/>
            <a:tailEn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r>
              <a:rPr lang="es-ES" sz="3200" b="1" dirty="0">
                <a:solidFill>
                  <a:schemeClr val="bg1"/>
                </a:solidFill>
                <a:latin typeface="Calibri" pitchFamily="34" charset="0"/>
              </a:rPr>
              <a:t>4. </a:t>
            </a:r>
            <a:r>
              <a:rPr lang="es-ES" sz="3200" b="1" dirty="0" smtClean="0">
                <a:solidFill>
                  <a:schemeClr val="bg1"/>
                </a:solidFill>
                <a:latin typeface="Calibri" pitchFamily="34" charset="0"/>
              </a:rPr>
              <a:t>Me gusta salir con mis amigos.</a:t>
            </a:r>
            <a:endParaRPr lang="es-ES" sz="3200" b="1" dirty="0">
              <a:solidFill>
                <a:schemeClr val="bg1"/>
              </a:solidFill>
              <a:latin typeface="Calibri" pitchFamily="34" charset="0"/>
            </a:endParaRPr>
          </a:p>
        </p:txBody>
      </p:sp>
      <p:sp>
        <p:nvSpPr>
          <p:cNvPr id="11" name="Text Box 158"/>
          <p:cNvSpPr txBox="1">
            <a:spLocks noChangeArrowheads="1"/>
          </p:cNvSpPr>
          <p:nvPr/>
        </p:nvSpPr>
        <p:spPr bwMode="auto">
          <a:xfrm>
            <a:off x="0" y="-27384"/>
            <a:ext cx="9144000" cy="701675"/>
          </a:xfrm>
          <a:prstGeom prst="rect">
            <a:avLst/>
          </a:prstGeom>
          <a:solidFill>
            <a:schemeClr val="tx1"/>
          </a:solidFill>
          <a:ln>
            <a:noFill/>
          </a:ln>
          <a:effectLst/>
        </p:spPr>
        <p:txBody>
          <a:bodyPr wrap="square">
            <a:spAutoFit/>
          </a:bodyPr>
          <a:lstStyle/>
          <a:p>
            <a:pPr algn="ctr"/>
            <a:r>
              <a:rPr lang="en-GB" sz="4000" dirty="0" smtClean="0">
                <a:solidFill>
                  <a:srgbClr val="FFFFCC"/>
                </a:solidFill>
                <a:latin typeface="Showcard Gothic" pitchFamily="82" charset="0"/>
              </a:rPr>
              <a:t>                ¿</a:t>
            </a:r>
            <a:r>
              <a:rPr lang="en-GB" sz="4000" dirty="0" err="1" smtClean="0">
                <a:solidFill>
                  <a:srgbClr val="FFFFCC"/>
                </a:solidFill>
                <a:latin typeface="Showcard Gothic" pitchFamily="82" charset="0"/>
              </a:rPr>
              <a:t>Cuáles</a:t>
            </a:r>
            <a:r>
              <a:rPr lang="en-GB" sz="4000" dirty="0" smtClean="0">
                <a:solidFill>
                  <a:srgbClr val="FFFFCC"/>
                </a:solidFill>
                <a:latin typeface="Showcard Gothic" pitchFamily="82" charset="0"/>
              </a:rPr>
              <a:t> son </a:t>
            </a:r>
            <a:r>
              <a:rPr lang="en-GB" sz="4000" dirty="0" err="1" smtClean="0">
                <a:solidFill>
                  <a:srgbClr val="FFFFCC"/>
                </a:solidFill>
                <a:latin typeface="Showcard Gothic" pitchFamily="82" charset="0"/>
              </a:rPr>
              <a:t>las</a:t>
            </a:r>
            <a:r>
              <a:rPr lang="en-GB" sz="4000" dirty="0" smtClean="0">
                <a:solidFill>
                  <a:srgbClr val="FFFFCC"/>
                </a:solidFill>
                <a:latin typeface="Showcard Gothic" pitchFamily="82" charset="0"/>
              </a:rPr>
              <a:t> </a:t>
            </a:r>
            <a:r>
              <a:rPr lang="en-GB" sz="4000" dirty="0" err="1" smtClean="0">
                <a:solidFill>
                  <a:srgbClr val="FFFFCC"/>
                </a:solidFill>
                <a:latin typeface="Showcard Gothic" pitchFamily="82" charset="0"/>
              </a:rPr>
              <a:t>preguntas</a:t>
            </a:r>
            <a:r>
              <a:rPr lang="en-GB" sz="4000" dirty="0" smtClean="0">
                <a:solidFill>
                  <a:srgbClr val="FFFFCC"/>
                </a:solidFill>
                <a:latin typeface="Showcard Gothic" pitchFamily="82" charset="0"/>
              </a:rPr>
              <a:t>?</a:t>
            </a:r>
            <a:endParaRPr lang="en-GB" sz="4000" dirty="0">
              <a:solidFill>
                <a:srgbClr val="FFFFCC"/>
              </a:solidFill>
              <a:latin typeface="Showcard Gothic" pitchFamily="82" charset="0"/>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72" y="-27384"/>
            <a:ext cx="934391"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64474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tx1"/>
          </a:solidFill>
        </p:spPr>
        <p:txBody>
          <a:bodyPr/>
          <a:lstStyle/>
          <a:p>
            <a:r>
              <a:rPr lang="en-GB" b="1" dirty="0" smtClean="0">
                <a:solidFill>
                  <a:srgbClr val="FFFFCC"/>
                </a:solidFill>
              </a:rPr>
              <a:t>Hoy </a:t>
            </a:r>
            <a:r>
              <a:rPr lang="en-GB" b="1" dirty="0" err="1" smtClean="0">
                <a:solidFill>
                  <a:srgbClr val="FFFFCC"/>
                </a:solidFill>
              </a:rPr>
              <a:t>vamos</a:t>
            </a:r>
            <a:r>
              <a:rPr lang="en-GB" b="1" dirty="0" smtClean="0">
                <a:solidFill>
                  <a:srgbClr val="FFFFCC"/>
                </a:solidFill>
              </a:rPr>
              <a:t> a…</a:t>
            </a:r>
            <a:endParaRPr lang="en-GB" b="1" dirty="0">
              <a:solidFill>
                <a:srgbClr val="FFFFCC"/>
              </a:solidFill>
            </a:endParaRPr>
          </a:p>
        </p:txBody>
      </p:sp>
      <p:sp>
        <p:nvSpPr>
          <p:cNvPr id="5" name="Content Placeholder 4"/>
          <p:cNvSpPr>
            <a:spLocks noGrp="1"/>
          </p:cNvSpPr>
          <p:nvPr>
            <p:ph idx="1"/>
          </p:nvPr>
        </p:nvSpPr>
        <p:spPr/>
        <p:txBody>
          <a:bodyPr>
            <a:normAutofit/>
          </a:bodyPr>
          <a:lstStyle/>
          <a:p>
            <a:r>
              <a:rPr lang="en-GB" sz="3600" b="1" dirty="0" err="1" smtClean="0"/>
              <a:t>hablar</a:t>
            </a:r>
            <a:r>
              <a:rPr lang="en-GB" sz="3600" b="1" dirty="0" smtClean="0"/>
              <a:t> de los </a:t>
            </a:r>
            <a:r>
              <a:rPr lang="en-GB" sz="3600" b="1" dirty="0" err="1" smtClean="0"/>
              <a:t>deportes</a:t>
            </a:r>
            <a:endParaRPr lang="en-GB" sz="3600" b="1" dirty="0" smtClean="0"/>
          </a:p>
          <a:p>
            <a:r>
              <a:rPr lang="en-GB" sz="3600" b="1" dirty="0" err="1"/>
              <a:t>d</a:t>
            </a:r>
            <a:r>
              <a:rPr lang="en-GB" sz="3600" b="1" dirty="0" err="1" smtClean="0"/>
              <a:t>escribir</a:t>
            </a:r>
            <a:r>
              <a:rPr lang="en-GB" sz="3600" b="1" dirty="0" smtClean="0"/>
              <a:t> y </a:t>
            </a:r>
            <a:r>
              <a:rPr lang="en-GB" sz="3600" b="1" dirty="0" err="1" smtClean="0"/>
              <a:t>definir</a:t>
            </a:r>
            <a:r>
              <a:rPr lang="en-GB" sz="3600" b="1" dirty="0" smtClean="0"/>
              <a:t> los </a:t>
            </a:r>
            <a:r>
              <a:rPr lang="en-GB" sz="3600" b="1" dirty="0" err="1" smtClean="0"/>
              <a:t>deportes</a:t>
            </a:r>
            <a:endParaRPr lang="en-GB" sz="3600" b="1" dirty="0"/>
          </a:p>
        </p:txBody>
      </p:sp>
    </p:spTree>
    <p:extLst>
      <p:ext uri="{BB962C8B-B14F-4D97-AF65-F5344CB8AC3E}">
        <p14:creationId xmlns:p14="http://schemas.microsoft.com/office/powerpoint/2010/main" val="19971548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1800" y="1573188"/>
            <a:ext cx="3240360"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NW1213_04_Cali-Calyps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5576" y="188640"/>
            <a:ext cx="609600" cy="609600"/>
          </a:xfrm>
          <a:prstGeom prst="rect">
            <a:avLst/>
          </a:prstGeom>
        </p:spPr>
      </p:pic>
      <p:pic>
        <p:nvPicPr>
          <p:cNvPr id="8" name="ANW1146_36_Superman-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244408" y="5949280"/>
            <a:ext cx="609600" cy="609600"/>
          </a:xfrm>
          <a:prstGeom prst="rect">
            <a:avLst/>
          </a:prstGeom>
        </p:spPr>
      </p:pic>
    </p:spTree>
    <p:extLst>
      <p:ext uri="{BB962C8B-B14F-4D97-AF65-F5344CB8AC3E}">
        <p14:creationId xmlns:p14="http://schemas.microsoft.com/office/powerpoint/2010/main" val="24330028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05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0052"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rot="20839463">
            <a:off x="376661" y="2376965"/>
            <a:ext cx="2071686" cy="769441"/>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GB" sz="4400" b="1" dirty="0"/>
              <a:t>l</a:t>
            </a:r>
            <a:r>
              <a:rPr lang="en-GB" sz="4400" b="1" dirty="0" smtClean="0"/>
              <a:t>a </a:t>
            </a:r>
            <a:r>
              <a:rPr lang="en-GB" sz="4400" b="1" dirty="0" err="1" smtClean="0"/>
              <a:t>pesca</a:t>
            </a:r>
            <a:endParaRPr lang="en-GB" b="1" dirty="0"/>
          </a:p>
        </p:txBody>
      </p:sp>
      <p:sp>
        <p:nvSpPr>
          <p:cNvPr id="10" name="Rectangle 9"/>
          <p:cNvSpPr/>
          <p:nvPr/>
        </p:nvSpPr>
        <p:spPr>
          <a:xfrm rot="21322263">
            <a:off x="6748107" y="1321394"/>
            <a:ext cx="2071686" cy="769441"/>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GB" sz="4400" b="1" dirty="0"/>
              <a:t>e</a:t>
            </a:r>
            <a:r>
              <a:rPr lang="en-GB" sz="4400" b="1" dirty="0" smtClean="0"/>
              <a:t>l rugby</a:t>
            </a:r>
            <a:endParaRPr lang="en-GB" b="1" dirty="0"/>
          </a:p>
        </p:txBody>
      </p:sp>
      <p:sp>
        <p:nvSpPr>
          <p:cNvPr id="12" name="Rectangle 11"/>
          <p:cNvSpPr>
            <a:spLocks noChangeArrowheads="1"/>
          </p:cNvSpPr>
          <p:nvPr/>
        </p:nvSpPr>
        <p:spPr bwMode="auto">
          <a:xfrm>
            <a:off x="1043608" y="314325"/>
            <a:ext cx="3918497" cy="646112"/>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wrap="square">
            <a:spAutoFit/>
          </a:bodyPr>
          <a:lstStyle/>
          <a:p>
            <a:pPr algn="ctr"/>
            <a:r>
              <a:rPr lang="en-GB" sz="3600" b="1" dirty="0">
                <a:latin typeface="Tahoma" pitchFamily="34" charset="0"/>
              </a:rPr>
              <a:t>e</a:t>
            </a:r>
            <a:r>
              <a:rPr lang="en-GB" sz="3600" b="1" dirty="0" smtClean="0">
                <a:latin typeface="Tahoma" pitchFamily="34" charset="0"/>
              </a:rPr>
              <a:t>l </a:t>
            </a:r>
            <a:r>
              <a:rPr lang="en-GB" sz="3600" b="1" dirty="0" err="1" smtClean="0">
                <a:latin typeface="Tahoma" pitchFamily="34" charset="0"/>
              </a:rPr>
              <a:t>atletismo</a:t>
            </a:r>
            <a:endParaRPr lang="en-GB" sz="1800" b="1" dirty="0">
              <a:latin typeface="Tahoma" pitchFamily="34" charset="0"/>
            </a:endParaRPr>
          </a:p>
        </p:txBody>
      </p:sp>
      <p:sp>
        <p:nvSpPr>
          <p:cNvPr id="13" name="Rectangle 12"/>
          <p:cNvSpPr>
            <a:spLocks noChangeArrowheads="1"/>
          </p:cNvSpPr>
          <p:nvPr/>
        </p:nvSpPr>
        <p:spPr bwMode="auto">
          <a:xfrm rot="-470027">
            <a:off x="683069" y="4131923"/>
            <a:ext cx="3368796" cy="646331"/>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wrap="square">
            <a:spAutoFit/>
          </a:bodyPr>
          <a:lstStyle/>
          <a:p>
            <a:pPr algn="ctr"/>
            <a:r>
              <a:rPr lang="en-GB" sz="3600" b="1" dirty="0">
                <a:latin typeface="Tahoma" pitchFamily="34" charset="0"/>
              </a:rPr>
              <a:t>e</a:t>
            </a:r>
            <a:r>
              <a:rPr lang="en-GB" sz="3600" b="1" dirty="0" smtClean="0">
                <a:latin typeface="Tahoma" pitchFamily="34" charset="0"/>
              </a:rPr>
              <a:t>l </a:t>
            </a:r>
            <a:r>
              <a:rPr lang="en-GB" sz="3600" b="1" dirty="0" err="1" smtClean="0">
                <a:latin typeface="Tahoma" pitchFamily="34" charset="0"/>
              </a:rPr>
              <a:t>baloncesto</a:t>
            </a:r>
            <a:endParaRPr lang="en-GB" sz="1800" b="1" dirty="0">
              <a:latin typeface="Tahoma" pitchFamily="34" charset="0"/>
            </a:endParaRPr>
          </a:p>
        </p:txBody>
      </p:sp>
      <p:sp>
        <p:nvSpPr>
          <p:cNvPr id="14" name="Rectangle 13"/>
          <p:cNvSpPr>
            <a:spLocks noChangeArrowheads="1"/>
          </p:cNvSpPr>
          <p:nvPr/>
        </p:nvSpPr>
        <p:spPr bwMode="auto">
          <a:xfrm rot="-297582">
            <a:off x="5276074" y="4062380"/>
            <a:ext cx="3079218" cy="646331"/>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wrap="square">
            <a:spAutoFit/>
          </a:bodyPr>
          <a:lstStyle/>
          <a:p>
            <a:pPr algn="ctr"/>
            <a:r>
              <a:rPr lang="en-GB" sz="3600" b="1" dirty="0">
                <a:latin typeface="Tahoma" pitchFamily="34" charset="0"/>
              </a:rPr>
              <a:t>l</a:t>
            </a:r>
            <a:r>
              <a:rPr lang="en-GB" sz="3600" b="1" dirty="0" smtClean="0">
                <a:latin typeface="Tahoma" pitchFamily="34" charset="0"/>
              </a:rPr>
              <a:t>a </a:t>
            </a:r>
            <a:r>
              <a:rPr lang="en-GB" sz="3600" b="1" dirty="0" err="1" smtClean="0">
                <a:latin typeface="Tahoma" pitchFamily="34" charset="0"/>
              </a:rPr>
              <a:t>natación</a:t>
            </a:r>
            <a:endParaRPr lang="en-GB" sz="1800" b="1" dirty="0">
              <a:latin typeface="Tahoma" pitchFamily="34" charset="0"/>
            </a:endParaRPr>
          </a:p>
        </p:txBody>
      </p:sp>
      <p:sp>
        <p:nvSpPr>
          <p:cNvPr id="15" name="Rectangle 14"/>
          <p:cNvSpPr>
            <a:spLocks noChangeArrowheads="1"/>
          </p:cNvSpPr>
          <p:nvPr/>
        </p:nvSpPr>
        <p:spPr bwMode="auto">
          <a:xfrm rot="-163892">
            <a:off x="5522323" y="3043680"/>
            <a:ext cx="2071687" cy="646112"/>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a:spAutoFit/>
          </a:bodyPr>
          <a:lstStyle/>
          <a:p>
            <a:pPr algn="ctr"/>
            <a:r>
              <a:rPr lang="en-GB" sz="3600" b="1" dirty="0">
                <a:latin typeface="Tahoma" pitchFamily="34" charset="0"/>
              </a:rPr>
              <a:t>e</a:t>
            </a:r>
            <a:r>
              <a:rPr lang="en-GB" sz="3600" b="1" dirty="0" smtClean="0">
                <a:latin typeface="Tahoma" pitchFamily="34" charset="0"/>
              </a:rPr>
              <a:t>l golf</a:t>
            </a:r>
            <a:endParaRPr lang="en-GB" sz="1800" b="1" dirty="0">
              <a:latin typeface="Tahoma" pitchFamily="34" charset="0"/>
            </a:endParaRPr>
          </a:p>
        </p:txBody>
      </p:sp>
      <p:sp>
        <p:nvSpPr>
          <p:cNvPr id="16" name="Rectangle 15"/>
          <p:cNvSpPr>
            <a:spLocks noChangeArrowheads="1"/>
          </p:cNvSpPr>
          <p:nvPr/>
        </p:nvSpPr>
        <p:spPr bwMode="auto">
          <a:xfrm rot="588054">
            <a:off x="3522654" y="1542140"/>
            <a:ext cx="2878902" cy="646331"/>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wrap="square">
            <a:spAutoFit/>
          </a:bodyPr>
          <a:lstStyle/>
          <a:p>
            <a:pPr algn="ctr"/>
            <a:r>
              <a:rPr lang="en-GB" sz="3600" b="1" dirty="0">
                <a:latin typeface="Tahoma" pitchFamily="34" charset="0"/>
              </a:rPr>
              <a:t>e</a:t>
            </a:r>
            <a:r>
              <a:rPr lang="en-GB" sz="3600" b="1" dirty="0" smtClean="0">
                <a:latin typeface="Tahoma" pitchFamily="34" charset="0"/>
              </a:rPr>
              <a:t>l </a:t>
            </a:r>
            <a:r>
              <a:rPr lang="en-GB" sz="3600" b="1" dirty="0" err="1" smtClean="0">
                <a:latin typeface="Tahoma" pitchFamily="34" charset="0"/>
              </a:rPr>
              <a:t>fútbol</a:t>
            </a:r>
            <a:endParaRPr lang="en-GB" sz="1800" b="1" dirty="0">
              <a:latin typeface="Tahoma" pitchFamily="34" charset="0"/>
            </a:endParaRPr>
          </a:p>
        </p:txBody>
      </p:sp>
      <p:sp>
        <p:nvSpPr>
          <p:cNvPr id="17" name="Rectangle 16"/>
          <p:cNvSpPr>
            <a:spLocks noChangeArrowheads="1"/>
          </p:cNvSpPr>
          <p:nvPr/>
        </p:nvSpPr>
        <p:spPr bwMode="auto">
          <a:xfrm rot="-166576">
            <a:off x="1719139" y="3146390"/>
            <a:ext cx="2845994" cy="646331"/>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wrap="square">
            <a:spAutoFit/>
          </a:bodyPr>
          <a:lstStyle/>
          <a:p>
            <a:pPr algn="ctr"/>
            <a:r>
              <a:rPr lang="en-GB" sz="3600" b="1" dirty="0">
                <a:latin typeface="Tahoma" pitchFamily="34" charset="0"/>
              </a:rPr>
              <a:t>e</a:t>
            </a:r>
            <a:r>
              <a:rPr lang="en-GB" sz="3600" b="1" dirty="0" smtClean="0">
                <a:latin typeface="Tahoma" pitchFamily="34" charset="0"/>
              </a:rPr>
              <a:t>l </a:t>
            </a:r>
            <a:r>
              <a:rPr lang="en-GB" sz="3600" b="1" dirty="0" err="1" smtClean="0">
                <a:latin typeface="Tahoma" pitchFamily="34" charset="0"/>
              </a:rPr>
              <a:t>críquet</a:t>
            </a:r>
            <a:endParaRPr lang="en-GB" sz="1800" b="1" dirty="0">
              <a:latin typeface="Tahoma" pitchFamily="34" charset="0"/>
            </a:endParaRPr>
          </a:p>
        </p:txBody>
      </p:sp>
      <p:sp>
        <p:nvSpPr>
          <p:cNvPr id="18" name="Rectangle 17"/>
          <p:cNvSpPr>
            <a:spLocks noChangeArrowheads="1"/>
          </p:cNvSpPr>
          <p:nvPr/>
        </p:nvSpPr>
        <p:spPr bwMode="auto">
          <a:xfrm rot="588054">
            <a:off x="651570" y="1382264"/>
            <a:ext cx="2071688" cy="647700"/>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a:spAutoFit/>
          </a:bodyPr>
          <a:lstStyle/>
          <a:p>
            <a:r>
              <a:rPr lang="en-GB" sz="3600" b="1" dirty="0">
                <a:latin typeface="Tahoma" pitchFamily="34" charset="0"/>
              </a:rPr>
              <a:t>e</a:t>
            </a:r>
            <a:r>
              <a:rPr lang="en-GB" sz="3600" b="1" dirty="0" smtClean="0">
                <a:latin typeface="Tahoma" pitchFamily="34" charset="0"/>
              </a:rPr>
              <a:t>l </a:t>
            </a:r>
            <a:r>
              <a:rPr lang="en-GB" sz="3600" b="1" dirty="0" err="1" smtClean="0">
                <a:latin typeface="Tahoma" pitchFamily="34" charset="0"/>
              </a:rPr>
              <a:t>tenis</a:t>
            </a:r>
            <a:endParaRPr lang="en-GB" sz="1800" b="1" dirty="0">
              <a:latin typeface="Tahoma" pitchFamily="34" charset="0"/>
            </a:endParaRPr>
          </a:p>
        </p:txBody>
      </p:sp>
      <p:sp>
        <p:nvSpPr>
          <p:cNvPr id="19" name="Rectangle 18"/>
          <p:cNvSpPr>
            <a:spLocks noChangeArrowheads="1"/>
          </p:cNvSpPr>
          <p:nvPr/>
        </p:nvSpPr>
        <p:spPr bwMode="auto">
          <a:xfrm rot="588054">
            <a:off x="5706156" y="292528"/>
            <a:ext cx="2846738" cy="646331"/>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wrap="square">
            <a:spAutoFit/>
          </a:bodyPr>
          <a:lstStyle/>
          <a:p>
            <a:r>
              <a:rPr lang="en-GB" sz="3600" b="1" dirty="0">
                <a:latin typeface="Tahoma" pitchFamily="34" charset="0"/>
              </a:rPr>
              <a:t>e</a:t>
            </a:r>
            <a:r>
              <a:rPr lang="en-GB" sz="3600" b="1" dirty="0" smtClean="0">
                <a:latin typeface="Tahoma" pitchFamily="34" charset="0"/>
              </a:rPr>
              <a:t>l netball</a:t>
            </a:r>
            <a:endParaRPr lang="en-GB" sz="1800" b="1" dirty="0">
              <a:latin typeface="Tahoma" pitchFamily="34" charset="0"/>
            </a:endParaRPr>
          </a:p>
        </p:txBody>
      </p:sp>
      <p:sp>
        <p:nvSpPr>
          <p:cNvPr id="21" name="TextBox 20"/>
          <p:cNvSpPr txBox="1"/>
          <p:nvPr/>
        </p:nvSpPr>
        <p:spPr>
          <a:xfrm>
            <a:off x="0" y="5445224"/>
            <a:ext cx="9158219" cy="1446550"/>
          </a:xfrm>
          <a:prstGeom prst="rect">
            <a:avLst/>
          </a:prstGeom>
          <a:solidFill>
            <a:schemeClr val="tx1"/>
          </a:solidFill>
        </p:spPr>
        <p:txBody>
          <a:bodyPr wrap="square" rtlCol="0">
            <a:spAutoFit/>
          </a:bodyPr>
          <a:lstStyle/>
          <a:p>
            <a:pPr algn="ctr"/>
            <a:r>
              <a:rPr lang="en-GB" sz="4400" b="1" dirty="0" smtClean="0">
                <a:solidFill>
                  <a:srgbClr val="FFFFCC"/>
                </a:solidFill>
              </a:rPr>
              <a:t>¿</a:t>
            </a:r>
            <a:r>
              <a:rPr lang="en-GB" sz="4400" b="1" dirty="0" err="1" smtClean="0">
                <a:solidFill>
                  <a:srgbClr val="FFFFCC"/>
                </a:solidFill>
              </a:rPr>
              <a:t>Cuáles</a:t>
            </a:r>
            <a:r>
              <a:rPr lang="en-GB" sz="4400" b="1" dirty="0" smtClean="0">
                <a:solidFill>
                  <a:srgbClr val="FFFFCC"/>
                </a:solidFill>
              </a:rPr>
              <a:t> son los </a:t>
            </a:r>
            <a:r>
              <a:rPr lang="en-GB" sz="4400" b="1" dirty="0" err="1" smtClean="0">
                <a:solidFill>
                  <a:srgbClr val="FFFFCC"/>
                </a:solidFill>
              </a:rPr>
              <a:t>deportes</a:t>
            </a:r>
            <a:r>
              <a:rPr lang="en-GB" sz="4400" b="1" dirty="0" smtClean="0">
                <a:solidFill>
                  <a:srgbClr val="FFFFCC"/>
                </a:solidFill>
              </a:rPr>
              <a:t> </a:t>
            </a:r>
            <a:r>
              <a:rPr lang="en-GB" sz="4400" b="1" dirty="0" err="1" smtClean="0">
                <a:solidFill>
                  <a:srgbClr val="FFFFCC"/>
                </a:solidFill>
              </a:rPr>
              <a:t>más</a:t>
            </a:r>
            <a:r>
              <a:rPr lang="en-GB" sz="4400" b="1" dirty="0" smtClean="0">
                <a:solidFill>
                  <a:srgbClr val="FFFFCC"/>
                </a:solidFill>
              </a:rPr>
              <a:t> </a:t>
            </a:r>
            <a:r>
              <a:rPr lang="en-GB" sz="4400" b="1" dirty="0" err="1" smtClean="0">
                <a:solidFill>
                  <a:srgbClr val="FFFFCC"/>
                </a:solidFill>
              </a:rPr>
              <a:t>populares</a:t>
            </a:r>
            <a:r>
              <a:rPr lang="en-GB" sz="4400" b="1" dirty="0" smtClean="0">
                <a:solidFill>
                  <a:srgbClr val="FFFFCC"/>
                </a:solidFill>
              </a:rPr>
              <a:t> en </a:t>
            </a:r>
            <a:r>
              <a:rPr lang="en-GB" sz="4400" b="1" dirty="0" err="1" smtClean="0">
                <a:solidFill>
                  <a:srgbClr val="FFFFCC"/>
                </a:solidFill>
              </a:rPr>
              <a:t>Inglaterra</a:t>
            </a:r>
            <a:r>
              <a:rPr lang="en-GB" sz="4400" b="1" dirty="0" smtClean="0">
                <a:solidFill>
                  <a:srgbClr val="FFFFCC"/>
                </a:solidFill>
              </a:rPr>
              <a:t>? (1-10)</a:t>
            </a:r>
            <a:endParaRPr lang="en-GB" sz="4400" b="1" dirty="0">
              <a:solidFill>
                <a:srgbClr val="FFFFCC"/>
              </a:solidFill>
            </a:endParaRPr>
          </a:p>
        </p:txBody>
      </p:sp>
    </p:spTree>
    <p:extLst>
      <p:ext uri="{BB962C8B-B14F-4D97-AF65-F5344CB8AC3E}">
        <p14:creationId xmlns:p14="http://schemas.microsoft.com/office/powerpoint/2010/main" val="166887371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2000" fill="hold"/>
                                        <p:tgtEl>
                                          <p:spTgt spid="10"/>
                                        </p:tgtEl>
                                        <p:attrNameLst>
                                          <p:attrName>ppt_x</p:attrName>
                                        </p:attrNameLst>
                                      </p:cBhvr>
                                      <p:tavLst>
                                        <p:tav tm="0">
                                          <p:val>
                                            <p:strVal val="#ppt_x"/>
                                          </p:val>
                                        </p:tav>
                                        <p:tav tm="100000">
                                          <p:val>
                                            <p:strVal val="#ppt_x"/>
                                          </p:val>
                                        </p:tav>
                                      </p:tavLst>
                                    </p:anim>
                                    <p:anim calcmode="lin" valueType="num">
                                      <p:cBhvr additive="base">
                                        <p:cTn id="12" dur="20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2000" fill="hold"/>
                                        <p:tgtEl>
                                          <p:spTgt spid="12"/>
                                        </p:tgtEl>
                                        <p:attrNameLst>
                                          <p:attrName>ppt_x</p:attrName>
                                        </p:attrNameLst>
                                      </p:cBhvr>
                                      <p:tavLst>
                                        <p:tav tm="0">
                                          <p:val>
                                            <p:strVal val="1+#ppt_w/2"/>
                                          </p:val>
                                        </p:tav>
                                        <p:tav tm="100000">
                                          <p:val>
                                            <p:strVal val="#ppt_x"/>
                                          </p:val>
                                        </p:tav>
                                      </p:tavLst>
                                    </p:anim>
                                    <p:anim calcmode="lin" valueType="num">
                                      <p:cBhvr additive="base">
                                        <p:cTn id="16" dur="2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2000" fill="hold"/>
                                        <p:tgtEl>
                                          <p:spTgt spid="13"/>
                                        </p:tgtEl>
                                        <p:attrNameLst>
                                          <p:attrName>ppt_x</p:attrName>
                                        </p:attrNameLst>
                                      </p:cBhvr>
                                      <p:tavLst>
                                        <p:tav tm="0">
                                          <p:val>
                                            <p:strVal val="0-#ppt_w/2"/>
                                          </p:val>
                                        </p:tav>
                                        <p:tav tm="100000">
                                          <p:val>
                                            <p:strVal val="#ppt_x"/>
                                          </p:val>
                                        </p:tav>
                                      </p:tavLst>
                                    </p:anim>
                                    <p:anim calcmode="lin" valueType="num">
                                      <p:cBhvr additive="base">
                                        <p:cTn id="20" dur="2000" fill="hold"/>
                                        <p:tgtEl>
                                          <p:spTgt spid="13"/>
                                        </p:tgtEl>
                                        <p:attrNameLst>
                                          <p:attrName>ppt_y</p:attrName>
                                        </p:attrNameLst>
                                      </p:cBhvr>
                                      <p:tavLst>
                                        <p:tav tm="0">
                                          <p:val>
                                            <p:strVal val="0-#ppt_h/2"/>
                                          </p:val>
                                        </p:tav>
                                        <p:tav tm="100000">
                                          <p:val>
                                            <p:strVal val="#ppt_y"/>
                                          </p:val>
                                        </p:tav>
                                      </p:tavLst>
                                    </p:anim>
                                  </p:childTnLst>
                                </p:cTn>
                              </p:par>
                              <p:par>
                                <p:cTn id="21" presetID="2" presetClass="entr" presetSubtype="9"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2000" fill="hold"/>
                                        <p:tgtEl>
                                          <p:spTgt spid="14"/>
                                        </p:tgtEl>
                                        <p:attrNameLst>
                                          <p:attrName>ppt_x</p:attrName>
                                        </p:attrNameLst>
                                      </p:cBhvr>
                                      <p:tavLst>
                                        <p:tav tm="0">
                                          <p:val>
                                            <p:strVal val="0-#ppt_w/2"/>
                                          </p:val>
                                        </p:tav>
                                        <p:tav tm="100000">
                                          <p:val>
                                            <p:strVal val="#ppt_x"/>
                                          </p:val>
                                        </p:tav>
                                      </p:tavLst>
                                    </p:anim>
                                    <p:anim calcmode="lin" valueType="num">
                                      <p:cBhvr additive="base">
                                        <p:cTn id="24" dur="2000" fill="hold"/>
                                        <p:tgtEl>
                                          <p:spTgt spid="14"/>
                                        </p:tgtEl>
                                        <p:attrNameLst>
                                          <p:attrName>ppt_y</p:attrName>
                                        </p:attrNameLst>
                                      </p:cBhvr>
                                      <p:tavLst>
                                        <p:tav tm="0">
                                          <p:val>
                                            <p:strVal val="0-#ppt_h/2"/>
                                          </p:val>
                                        </p:tav>
                                        <p:tav tm="100000">
                                          <p:val>
                                            <p:strVal val="#ppt_y"/>
                                          </p:val>
                                        </p:tav>
                                      </p:tavLst>
                                    </p:anim>
                                  </p:childTnLst>
                                </p:cTn>
                              </p:par>
                              <p:par>
                                <p:cTn id="25" presetID="2" presetClass="entr" presetSubtype="3"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2000" fill="hold"/>
                                        <p:tgtEl>
                                          <p:spTgt spid="15"/>
                                        </p:tgtEl>
                                        <p:attrNameLst>
                                          <p:attrName>ppt_x</p:attrName>
                                        </p:attrNameLst>
                                      </p:cBhvr>
                                      <p:tavLst>
                                        <p:tav tm="0">
                                          <p:val>
                                            <p:strVal val="1+#ppt_w/2"/>
                                          </p:val>
                                        </p:tav>
                                        <p:tav tm="100000">
                                          <p:val>
                                            <p:strVal val="#ppt_x"/>
                                          </p:val>
                                        </p:tav>
                                      </p:tavLst>
                                    </p:anim>
                                    <p:anim calcmode="lin" valueType="num">
                                      <p:cBhvr additive="base">
                                        <p:cTn id="28" dur="2000" fill="hold"/>
                                        <p:tgtEl>
                                          <p:spTgt spid="15"/>
                                        </p:tgtEl>
                                        <p:attrNameLst>
                                          <p:attrName>ppt_y</p:attrName>
                                        </p:attrNameLst>
                                      </p:cBhvr>
                                      <p:tavLst>
                                        <p:tav tm="0">
                                          <p:val>
                                            <p:strVal val="0-#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2000" fill="hold"/>
                                        <p:tgtEl>
                                          <p:spTgt spid="16"/>
                                        </p:tgtEl>
                                        <p:attrNameLst>
                                          <p:attrName>ppt_x</p:attrName>
                                        </p:attrNameLst>
                                      </p:cBhvr>
                                      <p:tavLst>
                                        <p:tav tm="0">
                                          <p:val>
                                            <p:strVal val="#ppt_x"/>
                                          </p:val>
                                        </p:tav>
                                        <p:tav tm="100000">
                                          <p:val>
                                            <p:strVal val="#ppt_x"/>
                                          </p:val>
                                        </p:tav>
                                      </p:tavLst>
                                    </p:anim>
                                    <p:anim calcmode="lin" valueType="num">
                                      <p:cBhvr additive="base">
                                        <p:cTn id="32" dur="20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2000" fill="hold"/>
                                        <p:tgtEl>
                                          <p:spTgt spid="17"/>
                                        </p:tgtEl>
                                        <p:attrNameLst>
                                          <p:attrName>ppt_x</p:attrName>
                                        </p:attrNameLst>
                                      </p:cBhvr>
                                      <p:tavLst>
                                        <p:tav tm="0">
                                          <p:val>
                                            <p:strVal val="0-#ppt_w/2"/>
                                          </p:val>
                                        </p:tav>
                                        <p:tav tm="100000">
                                          <p:val>
                                            <p:strVal val="#ppt_x"/>
                                          </p:val>
                                        </p:tav>
                                      </p:tavLst>
                                    </p:anim>
                                    <p:anim calcmode="lin" valueType="num">
                                      <p:cBhvr additive="base">
                                        <p:cTn id="36" dur="2000" fill="hold"/>
                                        <p:tgtEl>
                                          <p:spTgt spid="17"/>
                                        </p:tgtEl>
                                        <p:attrNameLst>
                                          <p:attrName>ppt_y</p:attrName>
                                        </p:attrNameLst>
                                      </p:cBhvr>
                                      <p:tavLst>
                                        <p:tav tm="0">
                                          <p:val>
                                            <p:strVal val="#ppt_y"/>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2000" fill="hold"/>
                                        <p:tgtEl>
                                          <p:spTgt spid="18"/>
                                        </p:tgtEl>
                                        <p:attrNameLst>
                                          <p:attrName>ppt_x</p:attrName>
                                        </p:attrNameLst>
                                      </p:cBhvr>
                                      <p:tavLst>
                                        <p:tav tm="0">
                                          <p:val>
                                            <p:strVal val="#ppt_x"/>
                                          </p:val>
                                        </p:tav>
                                        <p:tav tm="100000">
                                          <p:val>
                                            <p:strVal val="#ppt_x"/>
                                          </p:val>
                                        </p:tav>
                                      </p:tavLst>
                                    </p:anim>
                                    <p:anim calcmode="lin" valueType="num">
                                      <p:cBhvr additive="base">
                                        <p:cTn id="40" dur="2000" fill="hold"/>
                                        <p:tgtEl>
                                          <p:spTgt spid="18"/>
                                        </p:tgtEl>
                                        <p:attrNameLst>
                                          <p:attrName>ppt_y</p:attrName>
                                        </p:attrNameLst>
                                      </p:cBhvr>
                                      <p:tavLst>
                                        <p:tav tm="0">
                                          <p:val>
                                            <p:strVal val="0-#ppt_h/2"/>
                                          </p:val>
                                        </p:tav>
                                        <p:tav tm="100000">
                                          <p:val>
                                            <p:strVal val="#ppt_y"/>
                                          </p:val>
                                        </p:tav>
                                      </p:tavLst>
                                    </p:anim>
                                  </p:childTnLst>
                                </p:cTn>
                              </p:par>
                              <p:par>
                                <p:cTn id="41" presetID="2" presetClass="entr" presetSubtype="9"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2000" fill="hold"/>
                                        <p:tgtEl>
                                          <p:spTgt spid="19"/>
                                        </p:tgtEl>
                                        <p:attrNameLst>
                                          <p:attrName>ppt_x</p:attrName>
                                        </p:attrNameLst>
                                      </p:cBhvr>
                                      <p:tavLst>
                                        <p:tav tm="0">
                                          <p:val>
                                            <p:strVal val="0-#ppt_w/2"/>
                                          </p:val>
                                        </p:tav>
                                        <p:tav tm="100000">
                                          <p:val>
                                            <p:strVal val="#ppt_x"/>
                                          </p:val>
                                        </p:tav>
                                      </p:tavLst>
                                    </p:anim>
                                    <p:anim calcmode="lin" valueType="num">
                                      <p:cBhvr additive="base">
                                        <p:cTn id="44" dur="20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21322263">
            <a:off x="216810" y="287938"/>
            <a:ext cx="521694" cy="646331"/>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GB" sz="3600" b="1" dirty="0" smtClean="0">
                <a:solidFill>
                  <a:srgbClr val="FFFFCC"/>
                </a:solidFill>
              </a:rPr>
              <a:t>1</a:t>
            </a:r>
            <a:endParaRPr lang="en-GB" sz="1800" b="1" dirty="0">
              <a:solidFill>
                <a:srgbClr val="FFFFCC"/>
              </a:solidFill>
            </a:endParaRPr>
          </a:p>
        </p:txBody>
      </p:sp>
      <p:sp>
        <p:nvSpPr>
          <p:cNvPr id="3" name="Rectangle 2"/>
          <p:cNvSpPr>
            <a:spLocks noChangeArrowheads="1"/>
          </p:cNvSpPr>
          <p:nvPr/>
        </p:nvSpPr>
        <p:spPr bwMode="auto">
          <a:xfrm rot="-391942">
            <a:off x="1045767" y="226172"/>
            <a:ext cx="2829119" cy="646112"/>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wrap="square">
            <a:spAutoFit/>
          </a:bodyPr>
          <a:lstStyle/>
          <a:p>
            <a:pPr algn="ctr"/>
            <a:r>
              <a:rPr lang="en-GB" sz="3600" b="1" dirty="0">
                <a:latin typeface="Tahoma" pitchFamily="34" charset="0"/>
              </a:rPr>
              <a:t>e</a:t>
            </a:r>
            <a:r>
              <a:rPr lang="en-GB" sz="3600" b="1" dirty="0" smtClean="0">
                <a:latin typeface="Tahoma" pitchFamily="34" charset="0"/>
              </a:rPr>
              <a:t>l </a:t>
            </a:r>
            <a:r>
              <a:rPr lang="en-GB" sz="3600" b="1" dirty="0" err="1" smtClean="0">
                <a:latin typeface="Tahoma" pitchFamily="34" charset="0"/>
              </a:rPr>
              <a:t>fútbol</a:t>
            </a:r>
            <a:endParaRPr lang="en-GB" sz="1800" b="1" dirty="0">
              <a:latin typeface="Tahoma" pitchFamily="34" charset="0"/>
            </a:endParaRPr>
          </a:p>
        </p:txBody>
      </p:sp>
      <p:sp>
        <p:nvSpPr>
          <p:cNvPr id="4" name="Rectangle 3"/>
          <p:cNvSpPr/>
          <p:nvPr/>
        </p:nvSpPr>
        <p:spPr>
          <a:xfrm>
            <a:off x="4643438" y="2571744"/>
            <a:ext cx="509828" cy="646331"/>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GB" sz="3600" b="1" dirty="0" smtClean="0">
                <a:solidFill>
                  <a:srgbClr val="FFFFCC"/>
                </a:solidFill>
              </a:rPr>
              <a:t>9</a:t>
            </a:r>
            <a:endParaRPr lang="en-GB" sz="1800" b="1" dirty="0">
              <a:solidFill>
                <a:srgbClr val="FFFFCC"/>
              </a:solidFill>
            </a:endParaRPr>
          </a:p>
        </p:txBody>
      </p:sp>
      <p:sp>
        <p:nvSpPr>
          <p:cNvPr id="5" name="Rectangle 4"/>
          <p:cNvSpPr/>
          <p:nvPr/>
        </p:nvSpPr>
        <p:spPr>
          <a:xfrm rot="344354">
            <a:off x="4817441" y="879328"/>
            <a:ext cx="474322" cy="646331"/>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GB" sz="3600" b="1" dirty="0" smtClean="0">
                <a:solidFill>
                  <a:srgbClr val="FFFFCC"/>
                </a:solidFill>
              </a:rPr>
              <a:t>7</a:t>
            </a:r>
            <a:endParaRPr lang="en-GB" sz="1800" b="1" dirty="0">
              <a:solidFill>
                <a:srgbClr val="FFFFCC"/>
              </a:solidFill>
            </a:endParaRPr>
          </a:p>
        </p:txBody>
      </p:sp>
      <p:sp>
        <p:nvSpPr>
          <p:cNvPr id="6" name="Rectangle 5"/>
          <p:cNvSpPr/>
          <p:nvPr/>
        </p:nvSpPr>
        <p:spPr>
          <a:xfrm rot="21322263">
            <a:off x="239500" y="1073484"/>
            <a:ext cx="528412" cy="646331"/>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GB" sz="3600" b="1" dirty="0" smtClean="0">
                <a:solidFill>
                  <a:srgbClr val="FFFFCC"/>
                </a:solidFill>
              </a:rPr>
              <a:t>2</a:t>
            </a:r>
            <a:endParaRPr lang="en-GB" sz="1800" b="1" dirty="0">
              <a:solidFill>
                <a:srgbClr val="FFFFCC"/>
              </a:solidFill>
            </a:endParaRPr>
          </a:p>
        </p:txBody>
      </p:sp>
      <p:sp>
        <p:nvSpPr>
          <p:cNvPr id="7" name="Rectangle 6"/>
          <p:cNvSpPr/>
          <p:nvPr/>
        </p:nvSpPr>
        <p:spPr>
          <a:xfrm rot="364413">
            <a:off x="4819008" y="1740906"/>
            <a:ext cx="533657" cy="646331"/>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GB" sz="3600" b="1" dirty="0" smtClean="0">
                <a:solidFill>
                  <a:srgbClr val="FFFFCC"/>
                </a:solidFill>
              </a:rPr>
              <a:t>8</a:t>
            </a:r>
            <a:endParaRPr lang="en-GB" sz="1800" b="1" dirty="0">
              <a:solidFill>
                <a:srgbClr val="FFFFCC"/>
              </a:solidFill>
            </a:endParaRPr>
          </a:p>
        </p:txBody>
      </p:sp>
      <p:sp>
        <p:nvSpPr>
          <p:cNvPr id="8" name="Rectangle 7"/>
          <p:cNvSpPr/>
          <p:nvPr/>
        </p:nvSpPr>
        <p:spPr>
          <a:xfrm rot="327909">
            <a:off x="221328" y="3451857"/>
            <a:ext cx="453033" cy="646331"/>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GB" sz="3600" b="1" dirty="0" smtClean="0">
                <a:solidFill>
                  <a:srgbClr val="FFFFCC"/>
                </a:solidFill>
              </a:rPr>
              <a:t>5</a:t>
            </a:r>
            <a:endParaRPr lang="en-GB" sz="1800" b="1" dirty="0">
              <a:solidFill>
                <a:srgbClr val="FFFFCC"/>
              </a:solidFill>
            </a:endParaRPr>
          </a:p>
        </p:txBody>
      </p:sp>
      <p:sp>
        <p:nvSpPr>
          <p:cNvPr id="9" name="Rectangle 8"/>
          <p:cNvSpPr/>
          <p:nvPr/>
        </p:nvSpPr>
        <p:spPr>
          <a:xfrm rot="537154">
            <a:off x="309119" y="1825675"/>
            <a:ext cx="487543" cy="646331"/>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GB" sz="3600" b="1" dirty="0" smtClean="0">
                <a:solidFill>
                  <a:srgbClr val="FFFFCC"/>
                </a:solidFill>
              </a:rPr>
              <a:t>3</a:t>
            </a:r>
            <a:endParaRPr lang="en-GB" sz="1800" b="1" dirty="0">
              <a:solidFill>
                <a:srgbClr val="FFFFCC"/>
              </a:solidFill>
            </a:endParaRPr>
          </a:p>
        </p:txBody>
      </p:sp>
      <p:sp>
        <p:nvSpPr>
          <p:cNvPr id="10" name="Rectangle 9"/>
          <p:cNvSpPr/>
          <p:nvPr/>
        </p:nvSpPr>
        <p:spPr>
          <a:xfrm rot="21322263">
            <a:off x="4882950" y="144321"/>
            <a:ext cx="540633" cy="646331"/>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GB" sz="3600" b="1" dirty="0" smtClean="0">
                <a:solidFill>
                  <a:srgbClr val="FFFFCC"/>
                </a:solidFill>
              </a:rPr>
              <a:t>6</a:t>
            </a:r>
            <a:endParaRPr lang="en-GB" sz="1800" b="1" dirty="0">
              <a:solidFill>
                <a:srgbClr val="FFFFCC"/>
              </a:solidFill>
            </a:endParaRPr>
          </a:p>
        </p:txBody>
      </p:sp>
      <p:sp>
        <p:nvSpPr>
          <p:cNvPr id="11" name="Rectangle 10"/>
          <p:cNvSpPr/>
          <p:nvPr/>
        </p:nvSpPr>
        <p:spPr>
          <a:xfrm rot="21322263">
            <a:off x="287220" y="2613012"/>
            <a:ext cx="404028" cy="646331"/>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GB" sz="3600" b="1" dirty="0" smtClean="0">
                <a:solidFill>
                  <a:srgbClr val="FFFFCC"/>
                </a:solidFill>
              </a:rPr>
              <a:t>4</a:t>
            </a:r>
            <a:endParaRPr lang="en-GB" sz="1800" b="1" dirty="0">
              <a:solidFill>
                <a:srgbClr val="FFFFCC"/>
              </a:solidFill>
            </a:endParaRPr>
          </a:p>
        </p:txBody>
      </p:sp>
      <p:sp>
        <p:nvSpPr>
          <p:cNvPr id="12" name="Rectangle 11"/>
          <p:cNvSpPr>
            <a:spLocks noChangeArrowheads="1"/>
          </p:cNvSpPr>
          <p:nvPr/>
        </p:nvSpPr>
        <p:spPr bwMode="auto">
          <a:xfrm>
            <a:off x="907285" y="3603466"/>
            <a:ext cx="3005457" cy="646113"/>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wrap="square">
            <a:spAutoFit/>
          </a:bodyPr>
          <a:lstStyle/>
          <a:p>
            <a:pPr algn="ctr"/>
            <a:r>
              <a:rPr lang="en-GB" sz="3600" b="1" dirty="0">
                <a:latin typeface="Tahoma" pitchFamily="34" charset="0"/>
              </a:rPr>
              <a:t>e</a:t>
            </a:r>
            <a:r>
              <a:rPr lang="en-GB" sz="3600" b="1" dirty="0" smtClean="0">
                <a:latin typeface="Tahoma" pitchFamily="34" charset="0"/>
              </a:rPr>
              <a:t>l </a:t>
            </a:r>
            <a:r>
              <a:rPr lang="en-GB" sz="3600" b="1" dirty="0" err="1" smtClean="0">
                <a:latin typeface="Tahoma" pitchFamily="34" charset="0"/>
              </a:rPr>
              <a:t>atletismo</a:t>
            </a:r>
            <a:endParaRPr lang="en-GB" sz="1800" b="1" dirty="0">
              <a:latin typeface="Tahoma" pitchFamily="34" charset="0"/>
            </a:endParaRPr>
          </a:p>
        </p:txBody>
      </p:sp>
      <p:sp>
        <p:nvSpPr>
          <p:cNvPr id="13" name="Rectangle 12"/>
          <p:cNvSpPr>
            <a:spLocks noChangeArrowheads="1"/>
          </p:cNvSpPr>
          <p:nvPr/>
        </p:nvSpPr>
        <p:spPr bwMode="auto">
          <a:xfrm rot="290605">
            <a:off x="5819724" y="1818534"/>
            <a:ext cx="2071687" cy="646331"/>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a:spAutoFit/>
          </a:bodyPr>
          <a:lstStyle/>
          <a:p>
            <a:r>
              <a:rPr lang="en-GB" sz="3600" b="1" dirty="0">
                <a:latin typeface="Tahoma" pitchFamily="34" charset="0"/>
              </a:rPr>
              <a:t>l</a:t>
            </a:r>
            <a:r>
              <a:rPr lang="en-GB" sz="3600" b="1" dirty="0" smtClean="0">
                <a:latin typeface="Tahoma" pitchFamily="34" charset="0"/>
              </a:rPr>
              <a:t>a </a:t>
            </a:r>
            <a:r>
              <a:rPr lang="en-GB" sz="3600" b="1" dirty="0" err="1" smtClean="0">
                <a:latin typeface="Tahoma" pitchFamily="34" charset="0"/>
              </a:rPr>
              <a:t>pesca</a:t>
            </a:r>
            <a:endParaRPr lang="en-GB" sz="1800" b="1" dirty="0">
              <a:latin typeface="Tahoma" pitchFamily="34" charset="0"/>
            </a:endParaRPr>
          </a:p>
        </p:txBody>
      </p:sp>
      <p:sp>
        <p:nvSpPr>
          <p:cNvPr id="14" name="Rectangle 13"/>
          <p:cNvSpPr>
            <a:spLocks noChangeArrowheads="1"/>
          </p:cNvSpPr>
          <p:nvPr/>
        </p:nvSpPr>
        <p:spPr bwMode="auto">
          <a:xfrm rot="21154998">
            <a:off x="883245" y="2712851"/>
            <a:ext cx="2071687" cy="646112"/>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a:spAutoFit/>
          </a:bodyPr>
          <a:lstStyle/>
          <a:p>
            <a:pPr algn="ctr"/>
            <a:r>
              <a:rPr lang="en-GB" sz="3600" b="1" dirty="0">
                <a:latin typeface="Tahoma" pitchFamily="34" charset="0"/>
              </a:rPr>
              <a:t>e</a:t>
            </a:r>
            <a:r>
              <a:rPr lang="en-GB" sz="3600" b="1" dirty="0" smtClean="0">
                <a:latin typeface="Tahoma" pitchFamily="34" charset="0"/>
              </a:rPr>
              <a:t>l golf</a:t>
            </a:r>
            <a:endParaRPr lang="en-GB" sz="1800" b="1" dirty="0">
              <a:latin typeface="Tahoma" pitchFamily="34" charset="0"/>
            </a:endParaRPr>
          </a:p>
        </p:txBody>
      </p:sp>
      <p:sp>
        <p:nvSpPr>
          <p:cNvPr id="15" name="Rectangle 14"/>
          <p:cNvSpPr>
            <a:spLocks noChangeArrowheads="1"/>
          </p:cNvSpPr>
          <p:nvPr/>
        </p:nvSpPr>
        <p:spPr bwMode="auto">
          <a:xfrm rot="-163892">
            <a:off x="5526668" y="807171"/>
            <a:ext cx="3430090" cy="646113"/>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wrap="square">
            <a:spAutoFit/>
          </a:bodyPr>
          <a:lstStyle/>
          <a:p>
            <a:pPr algn="ctr"/>
            <a:r>
              <a:rPr lang="en-GB" sz="3600" b="1" dirty="0">
                <a:latin typeface="Tahoma" pitchFamily="34" charset="0"/>
              </a:rPr>
              <a:t>e</a:t>
            </a:r>
            <a:r>
              <a:rPr lang="en-GB" sz="3600" b="1" dirty="0" smtClean="0">
                <a:latin typeface="Tahoma" pitchFamily="34" charset="0"/>
              </a:rPr>
              <a:t>l </a:t>
            </a:r>
            <a:r>
              <a:rPr lang="en-GB" sz="3600" b="1" dirty="0" err="1" smtClean="0">
                <a:latin typeface="Tahoma" pitchFamily="34" charset="0"/>
              </a:rPr>
              <a:t>baloncesto</a:t>
            </a:r>
            <a:endParaRPr lang="en-GB" sz="1800" b="1" dirty="0">
              <a:latin typeface="Tahoma" pitchFamily="34" charset="0"/>
            </a:endParaRPr>
          </a:p>
        </p:txBody>
      </p:sp>
      <p:sp>
        <p:nvSpPr>
          <p:cNvPr id="16" name="Rectangle 15"/>
          <p:cNvSpPr>
            <a:spLocks noChangeArrowheads="1"/>
          </p:cNvSpPr>
          <p:nvPr/>
        </p:nvSpPr>
        <p:spPr bwMode="auto">
          <a:xfrm>
            <a:off x="985575" y="1859892"/>
            <a:ext cx="2071688" cy="646112"/>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a:spAutoFit/>
          </a:bodyPr>
          <a:lstStyle/>
          <a:p>
            <a:pPr algn="ctr"/>
            <a:r>
              <a:rPr lang="en-GB" sz="3600" b="1" dirty="0">
                <a:latin typeface="Tahoma" pitchFamily="34" charset="0"/>
              </a:rPr>
              <a:t>e</a:t>
            </a:r>
            <a:r>
              <a:rPr lang="en-GB" sz="3600" b="1" dirty="0" smtClean="0">
                <a:latin typeface="Tahoma" pitchFamily="34" charset="0"/>
              </a:rPr>
              <a:t>l rugby</a:t>
            </a:r>
            <a:endParaRPr lang="en-GB" sz="1800" b="1" dirty="0">
              <a:latin typeface="Tahoma" pitchFamily="34" charset="0"/>
            </a:endParaRPr>
          </a:p>
        </p:txBody>
      </p:sp>
      <p:sp>
        <p:nvSpPr>
          <p:cNvPr id="17" name="Rectangle 16"/>
          <p:cNvSpPr>
            <a:spLocks noChangeArrowheads="1"/>
          </p:cNvSpPr>
          <p:nvPr/>
        </p:nvSpPr>
        <p:spPr bwMode="auto">
          <a:xfrm rot="-166576">
            <a:off x="999522" y="937575"/>
            <a:ext cx="2899273" cy="646113"/>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wrap="square">
            <a:spAutoFit/>
          </a:bodyPr>
          <a:lstStyle/>
          <a:p>
            <a:pPr algn="ctr"/>
            <a:r>
              <a:rPr lang="en-GB" sz="3600" b="1" dirty="0">
                <a:latin typeface="Tahoma" pitchFamily="34" charset="0"/>
              </a:rPr>
              <a:t>e</a:t>
            </a:r>
            <a:r>
              <a:rPr lang="en-GB" sz="3600" b="1" dirty="0" smtClean="0">
                <a:latin typeface="Tahoma" pitchFamily="34" charset="0"/>
              </a:rPr>
              <a:t>l </a:t>
            </a:r>
            <a:r>
              <a:rPr lang="en-GB" sz="3600" b="1" dirty="0" err="1" smtClean="0">
                <a:latin typeface="Tahoma" pitchFamily="34" charset="0"/>
              </a:rPr>
              <a:t>críquet</a:t>
            </a:r>
            <a:endParaRPr lang="en-GB" sz="1800" b="1" dirty="0">
              <a:latin typeface="Tahoma" pitchFamily="34" charset="0"/>
            </a:endParaRPr>
          </a:p>
        </p:txBody>
      </p:sp>
      <p:sp>
        <p:nvSpPr>
          <p:cNvPr id="18" name="Rectangle 17"/>
          <p:cNvSpPr>
            <a:spLocks noChangeArrowheads="1"/>
          </p:cNvSpPr>
          <p:nvPr/>
        </p:nvSpPr>
        <p:spPr bwMode="auto">
          <a:xfrm rot="21423749">
            <a:off x="5436866" y="2675484"/>
            <a:ext cx="2731819" cy="646113"/>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wrap="square">
            <a:spAutoFit/>
          </a:bodyPr>
          <a:lstStyle/>
          <a:p>
            <a:pPr algn="ctr"/>
            <a:r>
              <a:rPr lang="en-GB" sz="3600" b="1" dirty="0">
                <a:latin typeface="Tahoma" pitchFamily="34" charset="0"/>
              </a:rPr>
              <a:t>e</a:t>
            </a:r>
            <a:r>
              <a:rPr lang="en-GB" sz="3600" b="1" dirty="0" smtClean="0">
                <a:latin typeface="Tahoma" pitchFamily="34" charset="0"/>
              </a:rPr>
              <a:t>l </a:t>
            </a:r>
            <a:r>
              <a:rPr lang="en-GB" sz="3600" b="1" dirty="0" err="1" smtClean="0">
                <a:latin typeface="Tahoma" pitchFamily="34" charset="0"/>
              </a:rPr>
              <a:t>tenis</a:t>
            </a:r>
            <a:endParaRPr lang="en-GB" sz="1800" b="1" dirty="0">
              <a:latin typeface="Tahoma" pitchFamily="34" charset="0"/>
            </a:endParaRPr>
          </a:p>
        </p:txBody>
      </p:sp>
      <p:sp>
        <p:nvSpPr>
          <p:cNvPr id="19" name="Rectangle 18"/>
          <p:cNvSpPr>
            <a:spLocks noChangeArrowheads="1"/>
          </p:cNvSpPr>
          <p:nvPr/>
        </p:nvSpPr>
        <p:spPr bwMode="auto">
          <a:xfrm>
            <a:off x="5561129" y="144429"/>
            <a:ext cx="3187290" cy="646113"/>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wrap="square">
            <a:spAutoFit/>
          </a:bodyPr>
          <a:lstStyle/>
          <a:p>
            <a:pPr algn="ctr"/>
            <a:r>
              <a:rPr lang="en-GB" sz="3600" b="1" dirty="0">
                <a:latin typeface="Tahoma" pitchFamily="34" charset="0"/>
              </a:rPr>
              <a:t>l</a:t>
            </a:r>
            <a:r>
              <a:rPr lang="en-GB" sz="3600" b="1" dirty="0" smtClean="0">
                <a:latin typeface="Tahoma" pitchFamily="34" charset="0"/>
              </a:rPr>
              <a:t>a </a:t>
            </a:r>
            <a:r>
              <a:rPr lang="en-GB" sz="3600" b="1" dirty="0" err="1" smtClean="0">
                <a:latin typeface="Tahoma" pitchFamily="34" charset="0"/>
              </a:rPr>
              <a:t>natación</a:t>
            </a:r>
            <a:endParaRPr lang="en-GB" sz="1800" b="1" dirty="0">
              <a:latin typeface="Tahoma" pitchFamily="34" charset="0"/>
            </a:endParaRPr>
          </a:p>
        </p:txBody>
      </p:sp>
      <p:sp>
        <p:nvSpPr>
          <p:cNvPr id="21" name="Rectangle 20"/>
          <p:cNvSpPr/>
          <p:nvPr/>
        </p:nvSpPr>
        <p:spPr>
          <a:xfrm>
            <a:off x="0" y="4357688"/>
            <a:ext cx="9144000" cy="2500312"/>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r>
              <a:rPr lang="en-GB" sz="11500" b="1" dirty="0" smtClean="0">
                <a:solidFill>
                  <a:srgbClr val="FFFFCC"/>
                </a:solidFill>
                <a:latin typeface="Calibri" pitchFamily="34" charset="0"/>
              </a:rPr>
              <a:t>Las </a:t>
            </a:r>
            <a:r>
              <a:rPr lang="en-GB" sz="11500" b="1" dirty="0" err="1" smtClean="0">
                <a:solidFill>
                  <a:srgbClr val="FFFFCC"/>
                </a:solidFill>
                <a:latin typeface="Calibri" pitchFamily="34" charset="0"/>
              </a:rPr>
              <a:t>respuestas</a:t>
            </a:r>
            <a:endParaRPr lang="en-GB" sz="11500" b="1" dirty="0">
              <a:solidFill>
                <a:srgbClr val="FFFFCC"/>
              </a:solidFill>
              <a:latin typeface="Calibri" pitchFamily="34" charset="0"/>
            </a:endParaRPr>
          </a:p>
          <a:p>
            <a:endParaRPr lang="en-GB" sz="4000" b="1" dirty="0">
              <a:solidFill>
                <a:srgbClr val="FFFF66"/>
              </a:solidFill>
              <a:latin typeface="Calibri" pitchFamily="34" charset="0"/>
            </a:endParaRPr>
          </a:p>
          <a:p>
            <a:endParaRPr lang="en-GB" sz="4000" b="1" dirty="0">
              <a:solidFill>
                <a:srgbClr val="FFFF66"/>
              </a:solidFill>
              <a:latin typeface="Calibri" pitchFamily="34" charset="0"/>
            </a:endParaRPr>
          </a:p>
        </p:txBody>
      </p:sp>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8344" y="5661994"/>
            <a:ext cx="1293813" cy="10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4669296" y="3387581"/>
            <a:ext cx="753768" cy="646331"/>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GB" sz="3600" b="1" dirty="0" smtClean="0">
                <a:solidFill>
                  <a:srgbClr val="FFFFCC"/>
                </a:solidFill>
              </a:rPr>
              <a:t>10</a:t>
            </a:r>
            <a:endParaRPr lang="en-GB" sz="1800" b="1" dirty="0">
              <a:solidFill>
                <a:srgbClr val="FFFFCC"/>
              </a:solidFill>
            </a:endParaRPr>
          </a:p>
        </p:txBody>
      </p:sp>
      <p:sp>
        <p:nvSpPr>
          <p:cNvPr id="24" name="Rectangle 23"/>
          <p:cNvSpPr>
            <a:spLocks noChangeArrowheads="1"/>
          </p:cNvSpPr>
          <p:nvPr/>
        </p:nvSpPr>
        <p:spPr bwMode="auto">
          <a:xfrm rot="164130">
            <a:off x="5581794" y="3544572"/>
            <a:ext cx="3167632" cy="646113"/>
          </a:xfrm>
          <a:prstGeom prst="rect">
            <a:avLst/>
          </a:prstGeom>
          <a:gradFill rotWithShape="1">
            <a:gsLst>
              <a:gs pos="0">
                <a:srgbClr val="BFD5FF"/>
              </a:gs>
              <a:gs pos="35001">
                <a:srgbClr val="D1E1FF"/>
              </a:gs>
              <a:gs pos="100000">
                <a:srgbClr val="EBF2FF"/>
              </a:gs>
            </a:gsLst>
            <a:lin ang="16200000" scaled="1"/>
          </a:gradFill>
          <a:ln w="9525">
            <a:solidFill>
              <a:srgbClr val="B2C5FB"/>
            </a:solidFill>
            <a:miter lim="800000"/>
            <a:headEnd/>
            <a:tailEnd/>
          </a:ln>
          <a:effectLst>
            <a:outerShdw blurRad="63500" dist="20000" dir="5400000" rotWithShape="0">
              <a:srgbClr val="000000">
                <a:alpha val="37999"/>
              </a:srgbClr>
            </a:outerShdw>
          </a:effectLst>
        </p:spPr>
        <p:txBody>
          <a:bodyPr wrap="square">
            <a:spAutoFit/>
          </a:bodyPr>
          <a:lstStyle/>
          <a:p>
            <a:pPr algn="ctr"/>
            <a:r>
              <a:rPr lang="en-GB" sz="3600" b="1" dirty="0">
                <a:latin typeface="Tahoma" pitchFamily="34" charset="0"/>
              </a:rPr>
              <a:t>e</a:t>
            </a:r>
            <a:r>
              <a:rPr lang="en-GB" sz="3600" b="1" dirty="0" smtClean="0">
                <a:latin typeface="Tahoma" pitchFamily="34" charset="0"/>
              </a:rPr>
              <a:t>l netball</a:t>
            </a:r>
            <a:endParaRPr lang="en-GB" sz="1800" b="1" dirty="0">
              <a:latin typeface="Tahoma" pitchFamily="34" charset="0"/>
            </a:endParaRPr>
          </a:p>
        </p:txBody>
      </p:sp>
    </p:spTree>
    <p:extLst>
      <p:ext uri="{BB962C8B-B14F-4D97-AF65-F5344CB8AC3E}">
        <p14:creationId xmlns:p14="http://schemas.microsoft.com/office/powerpoint/2010/main" val="88662799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fill="hold" nodeType="withEffect">
                                  <p:stCondLst>
                                    <p:cond delay="0"/>
                                  </p:stCondLst>
                                  <p:childTnLst>
                                    <p:animClr clrSpc="rgb" dir="cw">
                                      <p:cBhvr override="childStyle">
                                        <p:cTn id="6" dur="2000" fill="hold"/>
                                        <p:tgtEl>
                                          <p:spTgt spid="21">
                                            <p:txEl>
                                              <p:pRg st="0" end="0"/>
                                            </p:txEl>
                                          </p:spTgt>
                                        </p:tgtEl>
                                        <p:attrNameLst>
                                          <p:attrName>style.color</p:attrName>
                                        </p:attrNameLst>
                                      </p:cBhvr>
                                      <p:to>
                                        <a:srgbClr val="FF0066"/>
                                      </p:to>
                                    </p:animClr>
                                  </p:childTnLst>
                                </p:cTn>
                              </p:par>
                              <p:par>
                                <p:cTn id="7" presetID="2" presetClass="entr" presetSubtype="4"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ppt_x"/>
                                          </p:val>
                                        </p:tav>
                                        <p:tav tm="100000">
                                          <p:val>
                                            <p:strVal val="#ppt_x"/>
                                          </p:val>
                                        </p:tav>
                                      </p:tavLst>
                                    </p:anim>
                                    <p:anim calcmode="lin" valueType="num">
                                      <p:cBhvr additive="base">
                                        <p:cTn id="10" dur="500" fill="hold"/>
                                        <p:tgtEl>
                                          <p:spTgt spid="2"/>
                                        </p:tgtEl>
                                        <p:attrNameLst>
                                          <p:attrName>ppt_y</p:attrName>
                                        </p:attrNameLst>
                                      </p:cBhvr>
                                      <p:tavLst>
                                        <p:tav tm="0">
                                          <p:val>
                                            <p:strVal val="1+#ppt_h/2"/>
                                          </p:val>
                                        </p:tav>
                                        <p:tav tm="100000">
                                          <p:val>
                                            <p:strVal val="#ppt_y"/>
                                          </p:val>
                                        </p:tav>
                                      </p:tavLst>
                                    </p:anim>
                                  </p:childTnLst>
                                </p:cTn>
                              </p:par>
                            </p:childTnLst>
                          </p:cTn>
                        </p:par>
                        <p:par>
                          <p:cTn id="11" fill="hold" nodeType="afterGroup">
                            <p:stCondLst>
                              <p:cond delay="2000"/>
                            </p:stCondLst>
                            <p:childTnLst>
                              <p:par>
                                <p:cTn id="12" presetID="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0-#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2500"/>
                            </p:stCondLst>
                            <p:childTnLst>
                              <p:par>
                                <p:cTn id="17" presetID="2" presetClass="entr" presetSubtype="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par>
                          <p:cTn id="21" fill="hold" nodeType="afterGroup">
                            <p:stCondLst>
                              <p:cond delay="3000"/>
                            </p:stCondLst>
                            <p:childTnLst>
                              <p:par>
                                <p:cTn id="22" presetID="2" presetClass="entr" presetSubtype="9"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0-#ppt_w/2"/>
                                          </p:val>
                                        </p:tav>
                                        <p:tav tm="100000">
                                          <p:val>
                                            <p:strVal val="#ppt_x"/>
                                          </p:val>
                                        </p:tav>
                                      </p:tavLst>
                                    </p:anim>
                                    <p:anim calcmode="lin" valueType="num">
                                      <p:cBhvr additive="base">
                                        <p:cTn id="25" dur="500" fill="hold"/>
                                        <p:tgtEl>
                                          <p:spTgt spid="19"/>
                                        </p:tgtEl>
                                        <p:attrNameLst>
                                          <p:attrName>ppt_y</p:attrName>
                                        </p:attrNameLst>
                                      </p:cBhvr>
                                      <p:tavLst>
                                        <p:tav tm="0">
                                          <p:val>
                                            <p:strVal val="0-#ppt_h/2"/>
                                          </p:val>
                                        </p:tav>
                                        <p:tav tm="100000">
                                          <p:val>
                                            <p:strVal val="#ppt_y"/>
                                          </p:val>
                                        </p:tav>
                                      </p:tavLst>
                                    </p:anim>
                                  </p:childTnLst>
                                </p:cTn>
                              </p:par>
                            </p:childTnLst>
                          </p:cTn>
                        </p:par>
                        <p:par>
                          <p:cTn id="26" fill="hold" nodeType="afterGroup">
                            <p:stCondLst>
                              <p:cond delay="3500"/>
                            </p:stCondLst>
                            <p:childTnLst>
                              <p:par>
                                <p:cTn id="27" presetID="2" presetClass="entr" presetSubtype="3"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1+#ppt_w/2"/>
                                          </p:val>
                                        </p:tav>
                                        <p:tav tm="100000">
                                          <p:val>
                                            <p:strVal val="#ppt_x"/>
                                          </p:val>
                                        </p:tav>
                                      </p:tavLst>
                                    </p:anim>
                                    <p:anim calcmode="lin" valueType="num">
                                      <p:cBhvr additive="base">
                                        <p:cTn id="30" dur="500" fill="hold"/>
                                        <p:tgtEl>
                                          <p:spTgt spid="6"/>
                                        </p:tgtEl>
                                        <p:attrNameLst>
                                          <p:attrName>ppt_y</p:attrName>
                                        </p:attrNameLst>
                                      </p:cBhvr>
                                      <p:tavLst>
                                        <p:tav tm="0">
                                          <p:val>
                                            <p:strVal val="0-#ppt_h/2"/>
                                          </p:val>
                                        </p:tav>
                                        <p:tav tm="100000">
                                          <p:val>
                                            <p:strVal val="#ppt_y"/>
                                          </p:val>
                                        </p:tav>
                                      </p:tavLst>
                                    </p:anim>
                                  </p:childTnLst>
                                </p:cTn>
                              </p:par>
                            </p:childTnLst>
                          </p:cTn>
                        </p:par>
                        <p:par>
                          <p:cTn id="31" fill="hold" nodeType="afterGroup">
                            <p:stCondLst>
                              <p:cond delay="4000"/>
                            </p:stCondLst>
                            <p:childTnLst>
                              <p:par>
                                <p:cTn id="32" presetID="2" presetClass="entr" presetSubtype="8"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0-#ppt_w/2"/>
                                          </p:val>
                                        </p:tav>
                                        <p:tav tm="100000">
                                          <p:val>
                                            <p:strVal val="#ppt_x"/>
                                          </p:val>
                                        </p:tav>
                                      </p:tavLst>
                                    </p:anim>
                                    <p:anim calcmode="lin" valueType="num">
                                      <p:cBhvr additive="base">
                                        <p:cTn id="35" dur="500" fill="hold"/>
                                        <p:tgtEl>
                                          <p:spTgt spid="17"/>
                                        </p:tgtEl>
                                        <p:attrNameLst>
                                          <p:attrName>ppt_y</p:attrName>
                                        </p:attrNameLst>
                                      </p:cBhvr>
                                      <p:tavLst>
                                        <p:tav tm="0">
                                          <p:val>
                                            <p:strVal val="#ppt_y"/>
                                          </p:val>
                                        </p:tav>
                                        <p:tav tm="100000">
                                          <p:val>
                                            <p:strVal val="#ppt_y"/>
                                          </p:val>
                                        </p:tav>
                                      </p:tavLst>
                                    </p:anim>
                                  </p:childTnLst>
                                </p:cTn>
                              </p:par>
                            </p:childTnLst>
                          </p:cTn>
                        </p:par>
                        <p:par>
                          <p:cTn id="36" fill="hold" nodeType="afterGroup">
                            <p:stCondLst>
                              <p:cond delay="4500"/>
                            </p:stCondLst>
                            <p:childTnLst>
                              <p:par>
                                <p:cTn id="37" presetID="2" presetClass="entr" presetSubtype="6"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1+#ppt_w/2"/>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par>
                          <p:cTn id="41" fill="hold" nodeType="afterGroup">
                            <p:stCondLst>
                              <p:cond delay="5000"/>
                            </p:stCondLst>
                            <p:childTnLst>
                              <p:par>
                                <p:cTn id="42" presetID="2" presetClass="entr" presetSubtype="3"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1+#ppt_w/2"/>
                                          </p:val>
                                        </p:tav>
                                        <p:tav tm="100000">
                                          <p:val>
                                            <p:strVal val="#ppt_x"/>
                                          </p:val>
                                        </p:tav>
                                      </p:tavLst>
                                    </p:anim>
                                    <p:anim calcmode="lin" valueType="num">
                                      <p:cBhvr additive="base">
                                        <p:cTn id="45" dur="500" fill="hold"/>
                                        <p:tgtEl>
                                          <p:spTgt spid="15"/>
                                        </p:tgtEl>
                                        <p:attrNameLst>
                                          <p:attrName>ppt_y</p:attrName>
                                        </p:attrNameLst>
                                      </p:cBhvr>
                                      <p:tavLst>
                                        <p:tav tm="0">
                                          <p:val>
                                            <p:strVal val="0-#ppt_h/2"/>
                                          </p:val>
                                        </p:tav>
                                        <p:tav tm="100000">
                                          <p:val>
                                            <p:strVal val="#ppt_y"/>
                                          </p:val>
                                        </p:tav>
                                      </p:tavLst>
                                    </p:anim>
                                  </p:childTnLst>
                                </p:cTn>
                              </p:par>
                            </p:childTnLst>
                          </p:cTn>
                        </p:par>
                        <p:par>
                          <p:cTn id="46" fill="hold" nodeType="afterGroup">
                            <p:stCondLst>
                              <p:cond delay="5500"/>
                            </p:stCondLst>
                            <p:childTnLst>
                              <p:par>
                                <p:cTn id="47" presetID="2" presetClass="entr" presetSubtype="8"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0-#ppt_w/2"/>
                                          </p:val>
                                        </p:tav>
                                        <p:tav tm="100000">
                                          <p:val>
                                            <p:strVal val="#ppt_x"/>
                                          </p:val>
                                        </p:tav>
                                      </p:tavLst>
                                    </p:anim>
                                    <p:anim calcmode="lin" valueType="num">
                                      <p:cBhvr additive="base">
                                        <p:cTn id="50" dur="500" fill="hold"/>
                                        <p:tgtEl>
                                          <p:spTgt spid="9"/>
                                        </p:tgtEl>
                                        <p:attrNameLst>
                                          <p:attrName>ppt_y</p:attrName>
                                        </p:attrNameLst>
                                      </p:cBhvr>
                                      <p:tavLst>
                                        <p:tav tm="0">
                                          <p:val>
                                            <p:strVal val="#ppt_y"/>
                                          </p:val>
                                        </p:tav>
                                        <p:tav tm="100000">
                                          <p:val>
                                            <p:strVal val="#ppt_y"/>
                                          </p:val>
                                        </p:tav>
                                      </p:tavLst>
                                    </p:anim>
                                  </p:childTnLst>
                                </p:cTn>
                              </p:par>
                            </p:childTnLst>
                          </p:cTn>
                        </p:par>
                        <p:par>
                          <p:cTn id="51" fill="hold" nodeType="afterGroup">
                            <p:stCondLst>
                              <p:cond delay="6000"/>
                            </p:stCondLst>
                            <p:childTnLst>
                              <p:par>
                                <p:cTn id="52" presetID="2" presetClass="entr" presetSubtype="4"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additive="base">
                                        <p:cTn id="54" dur="500" fill="hold"/>
                                        <p:tgtEl>
                                          <p:spTgt spid="16"/>
                                        </p:tgtEl>
                                        <p:attrNameLst>
                                          <p:attrName>ppt_x</p:attrName>
                                        </p:attrNameLst>
                                      </p:cBhvr>
                                      <p:tavLst>
                                        <p:tav tm="0">
                                          <p:val>
                                            <p:strVal val="#ppt_x"/>
                                          </p:val>
                                        </p:tav>
                                        <p:tav tm="100000">
                                          <p:val>
                                            <p:strVal val="#ppt_x"/>
                                          </p:val>
                                        </p:tav>
                                      </p:tavLst>
                                    </p:anim>
                                    <p:anim calcmode="lin" valueType="num">
                                      <p:cBhvr additive="base">
                                        <p:cTn id="55" dur="500" fill="hold"/>
                                        <p:tgtEl>
                                          <p:spTgt spid="16"/>
                                        </p:tgtEl>
                                        <p:attrNameLst>
                                          <p:attrName>ppt_y</p:attrName>
                                        </p:attrNameLst>
                                      </p:cBhvr>
                                      <p:tavLst>
                                        <p:tav tm="0">
                                          <p:val>
                                            <p:strVal val="1+#ppt_h/2"/>
                                          </p:val>
                                        </p:tav>
                                        <p:tav tm="100000">
                                          <p:val>
                                            <p:strVal val="#ppt_y"/>
                                          </p:val>
                                        </p:tav>
                                      </p:tavLst>
                                    </p:anim>
                                  </p:childTnLst>
                                </p:cTn>
                              </p:par>
                            </p:childTnLst>
                          </p:cTn>
                        </p:par>
                        <p:par>
                          <p:cTn id="56" fill="hold" nodeType="afterGroup">
                            <p:stCondLst>
                              <p:cond delay="6500"/>
                            </p:stCondLst>
                            <p:childTnLst>
                              <p:par>
                                <p:cTn id="57" presetID="2" presetClass="entr" presetSubtype="9" fill="hold" nodeType="after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additive="base">
                                        <p:cTn id="59" dur="500" fill="hold"/>
                                        <p:tgtEl>
                                          <p:spTgt spid="7"/>
                                        </p:tgtEl>
                                        <p:attrNameLst>
                                          <p:attrName>ppt_x</p:attrName>
                                        </p:attrNameLst>
                                      </p:cBhvr>
                                      <p:tavLst>
                                        <p:tav tm="0">
                                          <p:val>
                                            <p:strVal val="0-#ppt_w/2"/>
                                          </p:val>
                                        </p:tav>
                                        <p:tav tm="100000">
                                          <p:val>
                                            <p:strVal val="#ppt_x"/>
                                          </p:val>
                                        </p:tav>
                                      </p:tavLst>
                                    </p:anim>
                                    <p:anim calcmode="lin" valueType="num">
                                      <p:cBhvr additive="base">
                                        <p:cTn id="60" dur="500" fill="hold"/>
                                        <p:tgtEl>
                                          <p:spTgt spid="7"/>
                                        </p:tgtEl>
                                        <p:attrNameLst>
                                          <p:attrName>ppt_y</p:attrName>
                                        </p:attrNameLst>
                                      </p:cBhvr>
                                      <p:tavLst>
                                        <p:tav tm="0">
                                          <p:val>
                                            <p:strVal val="0-#ppt_h/2"/>
                                          </p:val>
                                        </p:tav>
                                        <p:tav tm="100000">
                                          <p:val>
                                            <p:strVal val="#ppt_y"/>
                                          </p:val>
                                        </p:tav>
                                      </p:tavLst>
                                    </p:anim>
                                  </p:childTnLst>
                                </p:cTn>
                              </p:par>
                            </p:childTnLst>
                          </p:cTn>
                        </p:par>
                        <p:par>
                          <p:cTn id="61" fill="hold" nodeType="afterGroup">
                            <p:stCondLst>
                              <p:cond delay="7000"/>
                            </p:stCondLst>
                            <p:childTnLst>
                              <p:par>
                                <p:cTn id="62" presetID="2" presetClass="entr" presetSubtype="9" fill="hold" grpId="0" nodeType="after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additive="base">
                                        <p:cTn id="64" dur="500" fill="hold"/>
                                        <p:tgtEl>
                                          <p:spTgt spid="13"/>
                                        </p:tgtEl>
                                        <p:attrNameLst>
                                          <p:attrName>ppt_x</p:attrName>
                                        </p:attrNameLst>
                                      </p:cBhvr>
                                      <p:tavLst>
                                        <p:tav tm="0">
                                          <p:val>
                                            <p:strVal val="0-#ppt_w/2"/>
                                          </p:val>
                                        </p:tav>
                                        <p:tav tm="100000">
                                          <p:val>
                                            <p:strVal val="#ppt_x"/>
                                          </p:val>
                                        </p:tav>
                                      </p:tavLst>
                                    </p:anim>
                                    <p:anim calcmode="lin" valueType="num">
                                      <p:cBhvr additive="base">
                                        <p:cTn id="65" dur="500" fill="hold"/>
                                        <p:tgtEl>
                                          <p:spTgt spid="13"/>
                                        </p:tgtEl>
                                        <p:attrNameLst>
                                          <p:attrName>ppt_y</p:attrName>
                                        </p:attrNameLst>
                                      </p:cBhvr>
                                      <p:tavLst>
                                        <p:tav tm="0">
                                          <p:val>
                                            <p:strVal val="0-#ppt_h/2"/>
                                          </p:val>
                                        </p:tav>
                                        <p:tav tm="100000">
                                          <p:val>
                                            <p:strVal val="#ppt_y"/>
                                          </p:val>
                                        </p:tav>
                                      </p:tavLst>
                                    </p:anim>
                                  </p:childTnLst>
                                </p:cTn>
                              </p:par>
                            </p:childTnLst>
                          </p:cTn>
                        </p:par>
                        <p:par>
                          <p:cTn id="66" fill="hold" nodeType="afterGroup">
                            <p:stCondLst>
                              <p:cond delay="7500"/>
                            </p:stCondLst>
                            <p:childTnLst>
                              <p:par>
                                <p:cTn id="67" presetID="2" presetClass="entr" presetSubtype="12" fill="hold" nodeType="after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500" fill="hold"/>
                                        <p:tgtEl>
                                          <p:spTgt spid="11"/>
                                        </p:tgtEl>
                                        <p:attrNameLst>
                                          <p:attrName>ppt_x</p:attrName>
                                        </p:attrNameLst>
                                      </p:cBhvr>
                                      <p:tavLst>
                                        <p:tav tm="0">
                                          <p:val>
                                            <p:strVal val="0-#ppt_w/2"/>
                                          </p:val>
                                        </p:tav>
                                        <p:tav tm="100000">
                                          <p:val>
                                            <p:strVal val="#ppt_x"/>
                                          </p:val>
                                        </p:tav>
                                      </p:tavLst>
                                    </p:anim>
                                    <p:anim calcmode="lin" valueType="num">
                                      <p:cBhvr additive="base">
                                        <p:cTn id="70" dur="500" fill="hold"/>
                                        <p:tgtEl>
                                          <p:spTgt spid="11"/>
                                        </p:tgtEl>
                                        <p:attrNameLst>
                                          <p:attrName>ppt_y</p:attrName>
                                        </p:attrNameLst>
                                      </p:cBhvr>
                                      <p:tavLst>
                                        <p:tav tm="0">
                                          <p:val>
                                            <p:strVal val="1+#ppt_h/2"/>
                                          </p:val>
                                        </p:tav>
                                        <p:tav tm="100000">
                                          <p:val>
                                            <p:strVal val="#ppt_y"/>
                                          </p:val>
                                        </p:tav>
                                      </p:tavLst>
                                    </p:anim>
                                  </p:childTnLst>
                                </p:cTn>
                              </p:par>
                            </p:childTnLst>
                          </p:cTn>
                        </p:par>
                        <p:par>
                          <p:cTn id="71" fill="hold" nodeType="afterGroup">
                            <p:stCondLst>
                              <p:cond delay="8000"/>
                            </p:stCondLst>
                            <p:childTnLst>
                              <p:par>
                                <p:cTn id="72" presetID="2" presetClass="entr" presetSubtype="9" fill="hold" grpId="0" nodeType="afterEffect">
                                  <p:stCondLst>
                                    <p:cond delay="0"/>
                                  </p:stCondLst>
                                  <p:childTnLst>
                                    <p:set>
                                      <p:cBhvr>
                                        <p:cTn id="73" dur="1" fill="hold">
                                          <p:stCondLst>
                                            <p:cond delay="0"/>
                                          </p:stCondLst>
                                        </p:cTn>
                                        <p:tgtEl>
                                          <p:spTgt spid="14"/>
                                        </p:tgtEl>
                                        <p:attrNameLst>
                                          <p:attrName>style.visibility</p:attrName>
                                        </p:attrNameLst>
                                      </p:cBhvr>
                                      <p:to>
                                        <p:strVal val="visible"/>
                                      </p:to>
                                    </p:set>
                                    <p:anim calcmode="lin" valueType="num">
                                      <p:cBhvr additive="base">
                                        <p:cTn id="74" dur="500" fill="hold"/>
                                        <p:tgtEl>
                                          <p:spTgt spid="14"/>
                                        </p:tgtEl>
                                        <p:attrNameLst>
                                          <p:attrName>ppt_x</p:attrName>
                                        </p:attrNameLst>
                                      </p:cBhvr>
                                      <p:tavLst>
                                        <p:tav tm="0">
                                          <p:val>
                                            <p:strVal val="0-#ppt_w/2"/>
                                          </p:val>
                                        </p:tav>
                                        <p:tav tm="100000">
                                          <p:val>
                                            <p:strVal val="#ppt_x"/>
                                          </p:val>
                                        </p:tav>
                                      </p:tavLst>
                                    </p:anim>
                                    <p:anim calcmode="lin" valueType="num">
                                      <p:cBhvr additive="base">
                                        <p:cTn id="75" dur="500" fill="hold"/>
                                        <p:tgtEl>
                                          <p:spTgt spid="14"/>
                                        </p:tgtEl>
                                        <p:attrNameLst>
                                          <p:attrName>ppt_y</p:attrName>
                                        </p:attrNameLst>
                                      </p:cBhvr>
                                      <p:tavLst>
                                        <p:tav tm="0">
                                          <p:val>
                                            <p:strVal val="0-#ppt_h/2"/>
                                          </p:val>
                                        </p:tav>
                                        <p:tav tm="100000">
                                          <p:val>
                                            <p:strVal val="#ppt_y"/>
                                          </p:val>
                                        </p:tav>
                                      </p:tavLst>
                                    </p:anim>
                                  </p:childTnLst>
                                </p:cTn>
                              </p:par>
                            </p:childTnLst>
                          </p:cTn>
                        </p:par>
                        <p:par>
                          <p:cTn id="76" fill="hold" nodeType="afterGroup">
                            <p:stCondLst>
                              <p:cond delay="8500"/>
                            </p:stCondLst>
                            <p:childTnLst>
                              <p:par>
                                <p:cTn id="77" presetID="2" presetClass="entr" presetSubtype="2" fill="hold" nodeType="after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500" fill="hold"/>
                                        <p:tgtEl>
                                          <p:spTgt spid="4"/>
                                        </p:tgtEl>
                                        <p:attrNameLst>
                                          <p:attrName>ppt_x</p:attrName>
                                        </p:attrNameLst>
                                      </p:cBhvr>
                                      <p:tavLst>
                                        <p:tav tm="0">
                                          <p:val>
                                            <p:strVal val="1+#ppt_w/2"/>
                                          </p:val>
                                        </p:tav>
                                        <p:tav tm="100000">
                                          <p:val>
                                            <p:strVal val="#ppt_x"/>
                                          </p:val>
                                        </p:tav>
                                      </p:tavLst>
                                    </p:anim>
                                    <p:anim calcmode="lin" valueType="num">
                                      <p:cBhvr additive="base">
                                        <p:cTn id="80" dur="500" fill="hold"/>
                                        <p:tgtEl>
                                          <p:spTgt spid="4"/>
                                        </p:tgtEl>
                                        <p:attrNameLst>
                                          <p:attrName>ppt_y</p:attrName>
                                        </p:attrNameLst>
                                      </p:cBhvr>
                                      <p:tavLst>
                                        <p:tav tm="0">
                                          <p:val>
                                            <p:strVal val="#ppt_y"/>
                                          </p:val>
                                        </p:tav>
                                        <p:tav tm="100000">
                                          <p:val>
                                            <p:strVal val="#ppt_y"/>
                                          </p:val>
                                        </p:tav>
                                      </p:tavLst>
                                    </p:anim>
                                  </p:childTnLst>
                                </p:cTn>
                              </p:par>
                            </p:childTnLst>
                          </p:cTn>
                        </p:par>
                        <p:par>
                          <p:cTn id="81" fill="hold" nodeType="afterGroup">
                            <p:stCondLst>
                              <p:cond delay="9000"/>
                            </p:stCondLst>
                            <p:childTnLst>
                              <p:par>
                                <p:cTn id="82" presetID="2" presetClass="entr" presetSubtype="1" fill="hold" grpId="0" nodeType="afterEffect">
                                  <p:stCondLst>
                                    <p:cond delay="0"/>
                                  </p:stCondLst>
                                  <p:childTnLst>
                                    <p:set>
                                      <p:cBhvr>
                                        <p:cTn id="83" dur="1" fill="hold">
                                          <p:stCondLst>
                                            <p:cond delay="0"/>
                                          </p:stCondLst>
                                        </p:cTn>
                                        <p:tgtEl>
                                          <p:spTgt spid="18"/>
                                        </p:tgtEl>
                                        <p:attrNameLst>
                                          <p:attrName>style.visibility</p:attrName>
                                        </p:attrNameLst>
                                      </p:cBhvr>
                                      <p:to>
                                        <p:strVal val="visible"/>
                                      </p:to>
                                    </p:set>
                                    <p:anim calcmode="lin" valueType="num">
                                      <p:cBhvr additive="base">
                                        <p:cTn id="84" dur="500" fill="hold"/>
                                        <p:tgtEl>
                                          <p:spTgt spid="18"/>
                                        </p:tgtEl>
                                        <p:attrNameLst>
                                          <p:attrName>ppt_x</p:attrName>
                                        </p:attrNameLst>
                                      </p:cBhvr>
                                      <p:tavLst>
                                        <p:tav tm="0">
                                          <p:val>
                                            <p:strVal val="#ppt_x"/>
                                          </p:val>
                                        </p:tav>
                                        <p:tav tm="100000">
                                          <p:val>
                                            <p:strVal val="#ppt_x"/>
                                          </p:val>
                                        </p:tav>
                                      </p:tavLst>
                                    </p:anim>
                                    <p:anim calcmode="lin" valueType="num">
                                      <p:cBhvr additive="base">
                                        <p:cTn id="85" dur="500" fill="hold"/>
                                        <p:tgtEl>
                                          <p:spTgt spid="18"/>
                                        </p:tgtEl>
                                        <p:attrNameLst>
                                          <p:attrName>ppt_y</p:attrName>
                                        </p:attrNameLst>
                                      </p:cBhvr>
                                      <p:tavLst>
                                        <p:tav tm="0">
                                          <p:val>
                                            <p:strVal val="0-#ppt_h/2"/>
                                          </p:val>
                                        </p:tav>
                                        <p:tav tm="100000">
                                          <p:val>
                                            <p:strVal val="#ppt_y"/>
                                          </p:val>
                                        </p:tav>
                                      </p:tavLst>
                                    </p:anim>
                                  </p:childTnLst>
                                </p:cTn>
                              </p:par>
                            </p:childTnLst>
                          </p:cTn>
                        </p:par>
                        <p:par>
                          <p:cTn id="86" fill="hold" nodeType="afterGroup">
                            <p:stCondLst>
                              <p:cond delay="9500"/>
                            </p:stCondLst>
                            <p:childTnLst>
                              <p:par>
                                <p:cTn id="87" presetID="2" presetClass="entr" presetSubtype="4" fill="hold" nodeType="afterEffect">
                                  <p:stCondLst>
                                    <p:cond delay="0"/>
                                  </p:stCondLst>
                                  <p:childTnLst>
                                    <p:set>
                                      <p:cBhvr>
                                        <p:cTn id="88" dur="1" fill="hold">
                                          <p:stCondLst>
                                            <p:cond delay="0"/>
                                          </p:stCondLst>
                                        </p:cTn>
                                        <p:tgtEl>
                                          <p:spTgt spid="8"/>
                                        </p:tgtEl>
                                        <p:attrNameLst>
                                          <p:attrName>style.visibility</p:attrName>
                                        </p:attrNameLst>
                                      </p:cBhvr>
                                      <p:to>
                                        <p:strVal val="visible"/>
                                      </p:to>
                                    </p:set>
                                    <p:anim calcmode="lin" valueType="num">
                                      <p:cBhvr additive="base">
                                        <p:cTn id="89" dur="500" fill="hold"/>
                                        <p:tgtEl>
                                          <p:spTgt spid="8"/>
                                        </p:tgtEl>
                                        <p:attrNameLst>
                                          <p:attrName>ppt_x</p:attrName>
                                        </p:attrNameLst>
                                      </p:cBhvr>
                                      <p:tavLst>
                                        <p:tav tm="0">
                                          <p:val>
                                            <p:strVal val="#ppt_x"/>
                                          </p:val>
                                        </p:tav>
                                        <p:tav tm="100000">
                                          <p:val>
                                            <p:strVal val="#ppt_x"/>
                                          </p:val>
                                        </p:tav>
                                      </p:tavLst>
                                    </p:anim>
                                    <p:anim calcmode="lin" valueType="num">
                                      <p:cBhvr additive="base">
                                        <p:cTn id="90" dur="500" fill="hold"/>
                                        <p:tgtEl>
                                          <p:spTgt spid="8"/>
                                        </p:tgtEl>
                                        <p:attrNameLst>
                                          <p:attrName>ppt_y</p:attrName>
                                        </p:attrNameLst>
                                      </p:cBhvr>
                                      <p:tavLst>
                                        <p:tav tm="0">
                                          <p:val>
                                            <p:strVal val="1+#ppt_h/2"/>
                                          </p:val>
                                        </p:tav>
                                        <p:tav tm="100000">
                                          <p:val>
                                            <p:strVal val="#ppt_y"/>
                                          </p:val>
                                        </p:tav>
                                      </p:tavLst>
                                    </p:anim>
                                  </p:childTnLst>
                                </p:cTn>
                              </p:par>
                            </p:childTnLst>
                          </p:cTn>
                        </p:par>
                        <p:par>
                          <p:cTn id="91" fill="hold" nodeType="afterGroup">
                            <p:stCondLst>
                              <p:cond delay="10000"/>
                            </p:stCondLst>
                            <p:childTnLst>
                              <p:par>
                                <p:cTn id="92" presetID="2" presetClass="entr" presetSubtype="6" fill="hold" grpId="0" nodeType="afterEffect">
                                  <p:stCondLst>
                                    <p:cond delay="0"/>
                                  </p:stCondLst>
                                  <p:childTnLst>
                                    <p:set>
                                      <p:cBhvr>
                                        <p:cTn id="93" dur="1" fill="hold">
                                          <p:stCondLst>
                                            <p:cond delay="0"/>
                                          </p:stCondLst>
                                        </p:cTn>
                                        <p:tgtEl>
                                          <p:spTgt spid="12"/>
                                        </p:tgtEl>
                                        <p:attrNameLst>
                                          <p:attrName>style.visibility</p:attrName>
                                        </p:attrNameLst>
                                      </p:cBhvr>
                                      <p:to>
                                        <p:strVal val="visible"/>
                                      </p:to>
                                    </p:set>
                                    <p:anim calcmode="lin" valueType="num">
                                      <p:cBhvr additive="base">
                                        <p:cTn id="94" dur="500" fill="hold"/>
                                        <p:tgtEl>
                                          <p:spTgt spid="12"/>
                                        </p:tgtEl>
                                        <p:attrNameLst>
                                          <p:attrName>ppt_x</p:attrName>
                                        </p:attrNameLst>
                                      </p:cBhvr>
                                      <p:tavLst>
                                        <p:tav tm="0">
                                          <p:val>
                                            <p:strVal val="1+#ppt_w/2"/>
                                          </p:val>
                                        </p:tav>
                                        <p:tav tm="100000">
                                          <p:val>
                                            <p:strVal val="#ppt_x"/>
                                          </p:val>
                                        </p:tav>
                                      </p:tavLst>
                                    </p:anim>
                                    <p:anim calcmode="lin" valueType="num">
                                      <p:cBhvr additive="base">
                                        <p:cTn id="95" dur="500" fill="hold"/>
                                        <p:tgtEl>
                                          <p:spTgt spid="12"/>
                                        </p:tgtEl>
                                        <p:attrNameLst>
                                          <p:attrName>ppt_y</p:attrName>
                                        </p:attrNameLst>
                                      </p:cBhvr>
                                      <p:tavLst>
                                        <p:tav tm="0">
                                          <p:val>
                                            <p:strVal val="1+#ppt_h/2"/>
                                          </p:val>
                                        </p:tav>
                                        <p:tav tm="100000">
                                          <p:val>
                                            <p:strVal val="#ppt_y"/>
                                          </p:val>
                                        </p:tav>
                                      </p:tavLst>
                                    </p:anim>
                                  </p:childTnLst>
                                </p:cTn>
                              </p:par>
                            </p:childTnLst>
                          </p:cTn>
                        </p:par>
                        <p:par>
                          <p:cTn id="96" fill="hold">
                            <p:stCondLst>
                              <p:cond delay="10500"/>
                            </p:stCondLst>
                            <p:childTnLst>
                              <p:par>
                                <p:cTn id="97" presetID="2" presetClass="entr" presetSubtype="2" fill="hold" nodeType="afterEffect">
                                  <p:stCondLst>
                                    <p:cond delay="0"/>
                                  </p:stCondLst>
                                  <p:childTnLst>
                                    <p:set>
                                      <p:cBhvr>
                                        <p:cTn id="98" dur="1" fill="hold">
                                          <p:stCondLst>
                                            <p:cond delay="0"/>
                                          </p:stCondLst>
                                        </p:cTn>
                                        <p:tgtEl>
                                          <p:spTgt spid="23"/>
                                        </p:tgtEl>
                                        <p:attrNameLst>
                                          <p:attrName>style.visibility</p:attrName>
                                        </p:attrNameLst>
                                      </p:cBhvr>
                                      <p:to>
                                        <p:strVal val="visible"/>
                                      </p:to>
                                    </p:set>
                                    <p:anim calcmode="lin" valueType="num">
                                      <p:cBhvr additive="base">
                                        <p:cTn id="99" dur="500" fill="hold"/>
                                        <p:tgtEl>
                                          <p:spTgt spid="23"/>
                                        </p:tgtEl>
                                        <p:attrNameLst>
                                          <p:attrName>ppt_x</p:attrName>
                                        </p:attrNameLst>
                                      </p:cBhvr>
                                      <p:tavLst>
                                        <p:tav tm="0">
                                          <p:val>
                                            <p:strVal val="1+#ppt_w/2"/>
                                          </p:val>
                                        </p:tav>
                                        <p:tav tm="100000">
                                          <p:val>
                                            <p:strVal val="#ppt_x"/>
                                          </p:val>
                                        </p:tav>
                                      </p:tavLst>
                                    </p:anim>
                                    <p:anim calcmode="lin" valueType="num">
                                      <p:cBhvr additive="base">
                                        <p:cTn id="100" dur="500" fill="hold"/>
                                        <p:tgtEl>
                                          <p:spTgt spid="23"/>
                                        </p:tgtEl>
                                        <p:attrNameLst>
                                          <p:attrName>ppt_y</p:attrName>
                                        </p:attrNameLst>
                                      </p:cBhvr>
                                      <p:tavLst>
                                        <p:tav tm="0">
                                          <p:val>
                                            <p:strVal val="#ppt_y"/>
                                          </p:val>
                                        </p:tav>
                                        <p:tav tm="100000">
                                          <p:val>
                                            <p:strVal val="#ppt_y"/>
                                          </p:val>
                                        </p:tav>
                                      </p:tavLst>
                                    </p:anim>
                                  </p:childTnLst>
                                </p:cTn>
                              </p:par>
                            </p:childTnLst>
                          </p:cTn>
                        </p:par>
                        <p:par>
                          <p:cTn id="101" fill="hold">
                            <p:stCondLst>
                              <p:cond delay="11000"/>
                            </p:stCondLst>
                            <p:childTnLst>
                              <p:par>
                                <p:cTn id="102" presetID="2" presetClass="entr" presetSubtype="1" fill="hold" grpId="0" nodeType="afterEffect">
                                  <p:stCondLst>
                                    <p:cond delay="0"/>
                                  </p:stCondLst>
                                  <p:childTnLst>
                                    <p:set>
                                      <p:cBhvr>
                                        <p:cTn id="103" dur="1" fill="hold">
                                          <p:stCondLst>
                                            <p:cond delay="0"/>
                                          </p:stCondLst>
                                        </p:cTn>
                                        <p:tgtEl>
                                          <p:spTgt spid="24"/>
                                        </p:tgtEl>
                                        <p:attrNameLst>
                                          <p:attrName>style.visibility</p:attrName>
                                        </p:attrNameLst>
                                      </p:cBhvr>
                                      <p:to>
                                        <p:strVal val="visible"/>
                                      </p:to>
                                    </p:set>
                                    <p:anim calcmode="lin" valueType="num">
                                      <p:cBhvr additive="base">
                                        <p:cTn id="104" dur="500" fill="hold"/>
                                        <p:tgtEl>
                                          <p:spTgt spid="24"/>
                                        </p:tgtEl>
                                        <p:attrNameLst>
                                          <p:attrName>ppt_x</p:attrName>
                                        </p:attrNameLst>
                                      </p:cBhvr>
                                      <p:tavLst>
                                        <p:tav tm="0">
                                          <p:val>
                                            <p:strVal val="#ppt_x"/>
                                          </p:val>
                                        </p:tav>
                                        <p:tav tm="100000">
                                          <p:val>
                                            <p:strVal val="#ppt_x"/>
                                          </p:val>
                                        </p:tav>
                                      </p:tavLst>
                                    </p:anim>
                                    <p:anim calcmode="lin" valueType="num">
                                      <p:cBhvr additive="base">
                                        <p:cTn id="105"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P spid="14" grpId="0" animBg="1"/>
      <p:bldP spid="15" grpId="0" animBg="1"/>
      <p:bldP spid="16" grpId="0" animBg="1"/>
      <p:bldP spid="17" grpId="0" animBg="1"/>
      <p:bldP spid="18" grpId="0" animBg="1"/>
      <p:bldP spid="19"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2"/>
          <p:cNvSpPr txBox="1">
            <a:spLocks noChangeArrowheads="1"/>
          </p:cNvSpPr>
          <p:nvPr/>
        </p:nvSpPr>
        <p:spPr bwMode="auto">
          <a:xfrm>
            <a:off x="428625" y="1357313"/>
            <a:ext cx="3857625"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sz="3200" dirty="0"/>
              <a:t>1.  El </a:t>
            </a:r>
            <a:r>
              <a:rPr lang="en-GB" sz="3200" dirty="0" err="1"/>
              <a:t>fútbol</a:t>
            </a:r>
            <a:r>
              <a:rPr lang="en-GB" sz="3200" dirty="0"/>
              <a:t/>
            </a:r>
            <a:br>
              <a:rPr lang="en-GB" sz="3200" dirty="0"/>
            </a:br>
            <a:r>
              <a:rPr lang="en-GB" sz="3200" dirty="0"/>
              <a:t>2.  El </a:t>
            </a:r>
            <a:r>
              <a:rPr lang="en-GB" sz="3200" dirty="0" err="1"/>
              <a:t>críquet</a:t>
            </a:r>
            <a:r>
              <a:rPr lang="en-GB" sz="3200" dirty="0"/>
              <a:t/>
            </a:r>
            <a:br>
              <a:rPr lang="en-GB" sz="3200" dirty="0"/>
            </a:br>
            <a:r>
              <a:rPr lang="en-GB" sz="3200" dirty="0"/>
              <a:t>3.  El rugby</a:t>
            </a:r>
            <a:br>
              <a:rPr lang="en-GB" sz="3200" dirty="0"/>
            </a:br>
            <a:r>
              <a:rPr lang="en-GB" sz="3200" dirty="0"/>
              <a:t>4.  El golf</a:t>
            </a:r>
            <a:br>
              <a:rPr lang="en-GB" sz="3200" dirty="0"/>
            </a:br>
            <a:r>
              <a:rPr lang="en-GB" sz="3200" dirty="0"/>
              <a:t>5.  El </a:t>
            </a:r>
            <a:r>
              <a:rPr lang="en-GB" sz="3200" dirty="0" err="1"/>
              <a:t>atletismo</a:t>
            </a:r>
            <a:r>
              <a:rPr lang="en-GB" sz="3200" dirty="0"/>
              <a:t/>
            </a:r>
            <a:br>
              <a:rPr lang="en-GB" sz="3200" dirty="0"/>
            </a:br>
            <a:r>
              <a:rPr lang="en-GB" sz="3200" dirty="0"/>
              <a:t>6.  La </a:t>
            </a:r>
            <a:r>
              <a:rPr lang="en-GB" sz="3200" dirty="0" err="1"/>
              <a:t>natación</a:t>
            </a:r>
            <a:r>
              <a:rPr lang="en-GB" sz="3200" dirty="0"/>
              <a:t/>
            </a:r>
            <a:br>
              <a:rPr lang="en-GB" sz="3200" dirty="0"/>
            </a:br>
            <a:r>
              <a:rPr lang="en-GB" sz="3200" dirty="0"/>
              <a:t>7.  El </a:t>
            </a:r>
            <a:r>
              <a:rPr lang="en-GB" sz="3200" dirty="0" err="1"/>
              <a:t>baloncesto</a:t>
            </a:r>
            <a:endParaRPr lang="en-GB" sz="3200" dirty="0"/>
          </a:p>
          <a:p>
            <a:r>
              <a:rPr lang="en-GB" sz="3200" dirty="0"/>
              <a:t>8.  La </a:t>
            </a:r>
            <a:r>
              <a:rPr lang="en-GB" sz="3200" dirty="0" err="1"/>
              <a:t>pesca</a:t>
            </a:r>
            <a:endParaRPr lang="en-GB" sz="3200" dirty="0"/>
          </a:p>
          <a:p>
            <a:r>
              <a:rPr lang="en-GB" sz="3200" dirty="0" smtClean="0"/>
              <a:t>9.  </a:t>
            </a:r>
            <a:r>
              <a:rPr lang="en-GB" sz="3200" dirty="0"/>
              <a:t>El </a:t>
            </a:r>
            <a:r>
              <a:rPr lang="en-GB" sz="3200" dirty="0" err="1"/>
              <a:t>tenis</a:t>
            </a:r>
            <a:r>
              <a:rPr lang="en-GB" sz="3200" dirty="0"/>
              <a:t/>
            </a:r>
            <a:br>
              <a:rPr lang="en-GB" sz="3200" dirty="0"/>
            </a:br>
            <a:r>
              <a:rPr lang="en-GB" sz="3200" dirty="0" smtClean="0"/>
              <a:t>10.  </a:t>
            </a:r>
            <a:r>
              <a:rPr lang="en-GB" sz="3200" dirty="0"/>
              <a:t>El </a:t>
            </a:r>
            <a:r>
              <a:rPr lang="en-GB" sz="3200" dirty="0" smtClean="0"/>
              <a:t>netball</a:t>
            </a:r>
            <a:endParaRPr lang="en-US" sz="3200" dirty="0"/>
          </a:p>
        </p:txBody>
      </p:sp>
      <p:sp>
        <p:nvSpPr>
          <p:cNvPr id="12291" name="TextBox 3"/>
          <p:cNvSpPr txBox="1">
            <a:spLocks noChangeArrowheads="1"/>
          </p:cNvSpPr>
          <p:nvPr/>
        </p:nvSpPr>
        <p:spPr bwMode="auto">
          <a:xfrm>
            <a:off x="357188" y="0"/>
            <a:ext cx="87868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3600" b="1"/>
              <a:t>Compara los deportes favoritos de España y de Inglaterra.</a:t>
            </a:r>
          </a:p>
        </p:txBody>
      </p:sp>
      <p:pic>
        <p:nvPicPr>
          <p:cNvPr id="1229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3188" y="1143000"/>
            <a:ext cx="1214437"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angle 4"/>
          <p:cNvSpPr>
            <a:spLocks noChangeArrowheads="1"/>
          </p:cNvSpPr>
          <p:nvPr/>
        </p:nvSpPr>
        <p:spPr bwMode="auto">
          <a:xfrm>
            <a:off x="5584826" y="1448563"/>
            <a:ext cx="3344862"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3200" dirty="0">
                <a:latin typeface="Calibri" pitchFamily="34" charset="0"/>
              </a:rPr>
              <a:t>1.  El </a:t>
            </a:r>
            <a:r>
              <a:rPr lang="en-US" sz="3200" dirty="0" err="1">
                <a:latin typeface="Calibri" pitchFamily="34" charset="0"/>
              </a:rPr>
              <a:t>fútbol</a:t>
            </a:r>
            <a:endParaRPr lang="en-US" sz="3200" dirty="0">
              <a:latin typeface="Calibri" pitchFamily="34" charset="0"/>
            </a:endParaRPr>
          </a:p>
          <a:p>
            <a:pPr eaLnBrk="0" hangingPunct="0"/>
            <a:r>
              <a:rPr lang="en-US" sz="3200" dirty="0">
                <a:latin typeface="Calibri" pitchFamily="34" charset="0"/>
              </a:rPr>
              <a:t>2.  El </a:t>
            </a:r>
            <a:r>
              <a:rPr lang="en-US" sz="3200" dirty="0" err="1">
                <a:latin typeface="Calibri" pitchFamily="34" charset="0"/>
              </a:rPr>
              <a:t>baloncesto</a:t>
            </a:r>
            <a:r>
              <a:rPr lang="en-US" sz="3200" dirty="0">
                <a:latin typeface="Calibri" pitchFamily="34" charset="0"/>
              </a:rPr>
              <a:t> </a:t>
            </a:r>
          </a:p>
          <a:p>
            <a:pPr eaLnBrk="0" hangingPunct="0"/>
            <a:r>
              <a:rPr lang="en-US" sz="3200" dirty="0">
                <a:latin typeface="Calibri" pitchFamily="34" charset="0"/>
              </a:rPr>
              <a:t>3.  El </a:t>
            </a:r>
            <a:r>
              <a:rPr lang="en-US" sz="3200" dirty="0" err="1">
                <a:latin typeface="Calibri" pitchFamily="34" charset="0"/>
              </a:rPr>
              <a:t>tenis</a:t>
            </a:r>
            <a:endParaRPr lang="en-US" sz="3200" dirty="0">
              <a:latin typeface="Calibri" pitchFamily="34" charset="0"/>
            </a:endParaRPr>
          </a:p>
          <a:p>
            <a:pPr eaLnBrk="0" hangingPunct="0"/>
            <a:r>
              <a:rPr lang="en-US" sz="3200" dirty="0">
                <a:latin typeface="Calibri" pitchFamily="34" charset="0"/>
              </a:rPr>
              <a:t>4.  El </a:t>
            </a:r>
            <a:r>
              <a:rPr lang="en-US" sz="3200" dirty="0" err="1">
                <a:latin typeface="Calibri" pitchFamily="34" charset="0"/>
              </a:rPr>
              <a:t>ciclismo</a:t>
            </a:r>
            <a:r>
              <a:rPr lang="en-US" sz="3200" dirty="0">
                <a:latin typeface="Calibri" pitchFamily="34" charset="0"/>
              </a:rPr>
              <a:t> </a:t>
            </a:r>
          </a:p>
          <a:p>
            <a:pPr eaLnBrk="0" hangingPunct="0"/>
            <a:r>
              <a:rPr lang="en-US" sz="3200" dirty="0">
                <a:latin typeface="Calibri" pitchFamily="34" charset="0"/>
              </a:rPr>
              <a:t>5.  El </a:t>
            </a:r>
            <a:r>
              <a:rPr lang="en-US" sz="3200" dirty="0" err="1">
                <a:latin typeface="Calibri" pitchFamily="34" charset="0"/>
              </a:rPr>
              <a:t>atletismo</a:t>
            </a:r>
            <a:endParaRPr lang="en-US" sz="3200" dirty="0">
              <a:latin typeface="Calibri" pitchFamily="34" charset="0"/>
            </a:endParaRPr>
          </a:p>
          <a:p>
            <a:pPr eaLnBrk="0" hangingPunct="0"/>
            <a:r>
              <a:rPr lang="en-US" sz="3200" dirty="0">
                <a:latin typeface="Calibri" pitchFamily="34" charset="0"/>
              </a:rPr>
              <a:t>6.  El </a:t>
            </a:r>
            <a:r>
              <a:rPr lang="en-US" sz="3200" dirty="0" err="1">
                <a:latin typeface="Calibri" pitchFamily="34" charset="0"/>
              </a:rPr>
              <a:t>patinaje</a:t>
            </a:r>
            <a:endParaRPr lang="en-US" sz="3200" dirty="0">
              <a:latin typeface="Calibri" pitchFamily="34" charset="0"/>
            </a:endParaRPr>
          </a:p>
          <a:p>
            <a:pPr eaLnBrk="0" hangingPunct="0"/>
            <a:r>
              <a:rPr lang="en-US" sz="3200" dirty="0">
                <a:latin typeface="Calibri" pitchFamily="34" charset="0"/>
              </a:rPr>
              <a:t>7.  El </a:t>
            </a:r>
            <a:r>
              <a:rPr lang="en-US" sz="3200" dirty="0" err="1">
                <a:latin typeface="Calibri" pitchFamily="34" charset="0"/>
              </a:rPr>
              <a:t>voleibol</a:t>
            </a:r>
            <a:endParaRPr lang="en-US" sz="3200" dirty="0">
              <a:latin typeface="Calibri" pitchFamily="34" charset="0"/>
            </a:endParaRPr>
          </a:p>
          <a:p>
            <a:pPr eaLnBrk="0" hangingPunct="0"/>
            <a:r>
              <a:rPr lang="en-US" sz="3200" dirty="0">
                <a:latin typeface="Calibri" pitchFamily="34" charset="0"/>
              </a:rPr>
              <a:t>8.  El </a:t>
            </a:r>
            <a:r>
              <a:rPr lang="en-US" sz="3200" dirty="0" err="1">
                <a:latin typeface="Calibri" pitchFamily="34" charset="0"/>
              </a:rPr>
              <a:t>balonmano</a:t>
            </a:r>
            <a:endParaRPr lang="en-US" sz="3200" dirty="0">
              <a:latin typeface="Calibri" pitchFamily="34" charset="0"/>
            </a:endParaRPr>
          </a:p>
          <a:p>
            <a:pPr eaLnBrk="0" hangingPunct="0"/>
            <a:r>
              <a:rPr lang="en-US" sz="3200" dirty="0">
                <a:latin typeface="Calibri" pitchFamily="34" charset="0"/>
              </a:rPr>
              <a:t>9.  El </a:t>
            </a:r>
            <a:r>
              <a:rPr lang="en-US" sz="3200" dirty="0" err="1">
                <a:latin typeface="Calibri" pitchFamily="34" charset="0"/>
              </a:rPr>
              <a:t>escalada</a:t>
            </a:r>
            <a:endParaRPr lang="en-US" sz="3200" dirty="0">
              <a:latin typeface="Calibri" pitchFamily="34" charset="0"/>
            </a:endParaRPr>
          </a:p>
          <a:p>
            <a:pPr eaLnBrk="0" hangingPunct="0"/>
            <a:r>
              <a:rPr lang="en-US" sz="3200" dirty="0">
                <a:latin typeface="Calibri" pitchFamily="34" charset="0"/>
              </a:rPr>
              <a:t>10. </a:t>
            </a:r>
            <a:r>
              <a:rPr lang="en-US" sz="3200" dirty="0" smtClean="0">
                <a:latin typeface="Calibri" pitchFamily="34" charset="0"/>
              </a:rPr>
              <a:t>La </a:t>
            </a:r>
            <a:r>
              <a:rPr lang="en-US" sz="3200" dirty="0" err="1" smtClean="0">
                <a:latin typeface="Calibri" pitchFamily="34" charset="0"/>
              </a:rPr>
              <a:t>pelota</a:t>
            </a:r>
            <a:r>
              <a:rPr lang="en-US" sz="3200" dirty="0" smtClean="0">
                <a:latin typeface="Calibri" pitchFamily="34" charset="0"/>
              </a:rPr>
              <a:t> </a:t>
            </a:r>
            <a:r>
              <a:rPr lang="en-US" sz="3200" dirty="0" err="1" smtClean="0">
                <a:latin typeface="Calibri" pitchFamily="34" charset="0"/>
              </a:rPr>
              <a:t>vasca</a:t>
            </a:r>
            <a:endParaRPr lang="en-US" sz="3200" dirty="0">
              <a:latin typeface="Calibri" pitchFamily="34" charset="0"/>
            </a:endParaRPr>
          </a:p>
        </p:txBody>
      </p:sp>
      <p:pic>
        <p:nvPicPr>
          <p:cNvPr id="122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8750" y="1116806"/>
            <a:ext cx="1277938"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Box 6"/>
          <p:cNvSpPr txBox="1">
            <a:spLocks noChangeArrowheads="1"/>
          </p:cNvSpPr>
          <p:nvPr/>
        </p:nvSpPr>
        <p:spPr bwMode="auto">
          <a:xfrm>
            <a:off x="285750" y="6497638"/>
            <a:ext cx="86439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hlinkClick r:id="rId5"/>
              </a:rPr>
              <a:t>http://listas.20minutos.es/?do=show&amp;id=3316</a:t>
            </a:r>
            <a:endParaRPr lang="en-US"/>
          </a:p>
          <a:p>
            <a:pPr algn="r"/>
            <a:endParaRPr lang="en-US"/>
          </a:p>
        </p:txBody>
      </p:sp>
    </p:spTree>
    <p:extLst>
      <p:ext uri="{BB962C8B-B14F-4D97-AF65-F5344CB8AC3E}">
        <p14:creationId xmlns:p14="http://schemas.microsoft.com/office/powerpoint/2010/main" val="99416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fade">
                                      <p:cBhvr>
                                        <p:cTn id="7" dur="5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634" name="Group 2"/>
          <p:cNvGraphicFramePr>
            <a:graphicFrameLocks noGrp="1"/>
          </p:cNvGraphicFramePr>
          <p:nvPr>
            <p:extLst>
              <p:ext uri="{D42A27DB-BD31-4B8C-83A1-F6EECF244321}">
                <p14:modId xmlns:p14="http://schemas.microsoft.com/office/powerpoint/2010/main" val="707005659"/>
              </p:ext>
            </p:extLst>
          </p:nvPr>
        </p:nvGraphicFramePr>
        <p:xfrm>
          <a:off x="1043608" y="1052736"/>
          <a:ext cx="7344815" cy="4853784"/>
        </p:xfrm>
        <a:graphic>
          <a:graphicData uri="http://schemas.openxmlformats.org/drawingml/2006/table">
            <a:tbl>
              <a:tblPr/>
              <a:tblGrid>
                <a:gridCol w="1890596"/>
                <a:gridCol w="1818073"/>
                <a:gridCol w="1907955"/>
                <a:gridCol w="1728191"/>
              </a:tblGrid>
              <a:tr h="24002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mn-lt"/>
                        </a:rPr>
                        <a:t>el atletismo</a:t>
                      </a:r>
                    </a:p>
                  </a:txBody>
                  <a:tcPr marL="121909" marR="121909" marT="34284" marB="3428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err="1" smtClean="0">
                          <a:ln>
                            <a:noFill/>
                          </a:ln>
                          <a:solidFill>
                            <a:schemeClr val="tx1"/>
                          </a:solidFill>
                          <a:effectLst/>
                          <a:latin typeface="+mn-lt"/>
                        </a:rPr>
                        <a:t>athletics</a:t>
                      </a:r>
                      <a:endParaRPr kumimoji="0" lang="es-ES" sz="2000" b="0" i="0" u="none" strike="noStrike" cap="none" normalizeH="0" baseline="0" dirty="0" smtClean="0">
                        <a:ln>
                          <a:noFill/>
                        </a:ln>
                        <a:solidFill>
                          <a:schemeClr val="tx1"/>
                        </a:solidFill>
                        <a:effectLst/>
                        <a:latin typeface="+mn-lt"/>
                      </a:endParaRPr>
                    </a:p>
                  </a:txBody>
                  <a:tcPr marL="121909" marR="121909" marT="34284" marB="34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400" b="0" i="0" u="none" strike="noStrike" cap="none" normalizeH="0" baseline="0" dirty="0" smtClean="0">
                          <a:ln>
                            <a:noFill/>
                          </a:ln>
                          <a:solidFill>
                            <a:schemeClr val="tx1"/>
                          </a:solidFill>
                          <a:effectLst/>
                          <a:latin typeface="+mn-lt"/>
                        </a:rPr>
                        <a:t>el pentatlón moderno</a:t>
                      </a:r>
                    </a:p>
                  </a:txBody>
                  <a:tcPr marL="121909" marR="121909" marT="34284" marB="34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err="1" smtClean="0">
                          <a:ln>
                            <a:noFill/>
                          </a:ln>
                          <a:solidFill>
                            <a:schemeClr val="tx1"/>
                          </a:solidFill>
                          <a:effectLst/>
                          <a:latin typeface="+mn-lt"/>
                        </a:rPr>
                        <a:t>pentathlon</a:t>
                      </a:r>
                      <a:endParaRPr kumimoji="0" lang="es-ES" sz="2000" b="0" i="0" u="none" strike="noStrike" cap="none" normalizeH="0" baseline="0" dirty="0" smtClean="0">
                        <a:ln>
                          <a:noFill/>
                        </a:ln>
                        <a:solidFill>
                          <a:schemeClr val="tx1"/>
                        </a:solidFill>
                        <a:effectLst/>
                        <a:latin typeface="+mn-lt"/>
                      </a:endParaRPr>
                    </a:p>
                  </a:txBody>
                  <a:tcPr marL="121909" marR="121909" marT="34284" marB="3428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002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mn-lt"/>
                        </a:rPr>
                        <a:t>el bádminton</a:t>
                      </a:r>
                    </a:p>
                  </a:txBody>
                  <a:tcPr marL="121909" marR="121909" marT="34284" marB="3428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err="1" smtClean="0">
                          <a:ln>
                            <a:noFill/>
                          </a:ln>
                          <a:solidFill>
                            <a:schemeClr val="tx1"/>
                          </a:solidFill>
                          <a:effectLst/>
                          <a:latin typeface="+mn-lt"/>
                        </a:rPr>
                        <a:t>badminton</a:t>
                      </a:r>
                      <a:endParaRPr kumimoji="0" lang="es-ES" sz="2000" b="0" i="0" u="none" strike="noStrike" cap="none" normalizeH="0" baseline="0" dirty="0" smtClean="0">
                        <a:ln>
                          <a:noFill/>
                        </a:ln>
                        <a:solidFill>
                          <a:schemeClr val="tx1"/>
                        </a:solidFill>
                        <a:effectLst/>
                        <a:latin typeface="+mn-lt"/>
                      </a:endParaRPr>
                    </a:p>
                  </a:txBody>
                  <a:tcPr marL="121909" marR="121909" marT="34284" marB="34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mn-lt"/>
                        </a:rPr>
                        <a:t>el piragüismo</a:t>
                      </a:r>
                    </a:p>
                  </a:txBody>
                  <a:tcPr marL="121909" marR="121909" marT="34284" marB="34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err="1" smtClean="0">
                          <a:ln>
                            <a:noFill/>
                          </a:ln>
                          <a:solidFill>
                            <a:schemeClr val="tx1"/>
                          </a:solidFill>
                          <a:effectLst/>
                          <a:latin typeface="+mn-lt"/>
                        </a:rPr>
                        <a:t>canoeing</a:t>
                      </a:r>
                      <a:endParaRPr kumimoji="0" lang="es-ES" sz="2000" b="0" i="0" u="none" strike="noStrike" cap="none" normalizeH="0" baseline="0" dirty="0" smtClean="0">
                        <a:ln>
                          <a:noFill/>
                        </a:ln>
                        <a:solidFill>
                          <a:schemeClr val="tx1"/>
                        </a:solidFill>
                        <a:effectLst/>
                        <a:latin typeface="+mn-lt"/>
                      </a:endParaRPr>
                    </a:p>
                  </a:txBody>
                  <a:tcPr marL="121909" marR="121909" marT="34284" marB="3428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002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mn-lt"/>
                        </a:rPr>
                        <a:t>el baloncesto</a:t>
                      </a:r>
                    </a:p>
                  </a:txBody>
                  <a:tcPr marL="121909" marR="121909" marT="34284" marB="3428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err="1" smtClean="0">
                          <a:ln>
                            <a:noFill/>
                          </a:ln>
                          <a:solidFill>
                            <a:schemeClr val="tx1"/>
                          </a:solidFill>
                          <a:effectLst/>
                          <a:latin typeface="+mn-lt"/>
                        </a:rPr>
                        <a:t>basketball</a:t>
                      </a:r>
                      <a:endParaRPr kumimoji="0" lang="es-ES" sz="2000" b="0" i="0" u="none" strike="noStrike" cap="none" normalizeH="0" baseline="0" dirty="0" smtClean="0">
                        <a:ln>
                          <a:noFill/>
                        </a:ln>
                        <a:solidFill>
                          <a:schemeClr val="tx1"/>
                        </a:solidFill>
                        <a:effectLst/>
                        <a:latin typeface="+mn-lt"/>
                      </a:endParaRPr>
                    </a:p>
                  </a:txBody>
                  <a:tcPr marL="121909" marR="121909" marT="34284" marB="34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mn-lt"/>
                        </a:rPr>
                        <a:t>el remo</a:t>
                      </a:r>
                    </a:p>
                  </a:txBody>
                  <a:tcPr marL="121909" marR="121909" marT="34284" marB="34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err="1" smtClean="0">
                          <a:ln>
                            <a:noFill/>
                          </a:ln>
                          <a:solidFill>
                            <a:schemeClr val="tx1"/>
                          </a:solidFill>
                          <a:effectLst/>
                          <a:latin typeface="+mn-lt"/>
                        </a:rPr>
                        <a:t>rowing</a:t>
                      </a:r>
                      <a:endParaRPr kumimoji="0" lang="es-ES" sz="2000" b="0" i="0" u="none" strike="noStrike" cap="none" normalizeH="0" baseline="0" dirty="0" smtClean="0">
                        <a:ln>
                          <a:noFill/>
                        </a:ln>
                        <a:solidFill>
                          <a:schemeClr val="tx1"/>
                        </a:solidFill>
                        <a:effectLst/>
                        <a:latin typeface="+mn-lt"/>
                      </a:endParaRPr>
                    </a:p>
                  </a:txBody>
                  <a:tcPr marL="121909" marR="121909" marT="34284" marB="3428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002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mn-lt"/>
                        </a:rPr>
                        <a:t>el balonmano</a:t>
                      </a:r>
                    </a:p>
                  </a:txBody>
                  <a:tcPr marL="121909" marR="121909" marT="34284" marB="3428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err="1" smtClean="0">
                          <a:ln>
                            <a:noFill/>
                          </a:ln>
                          <a:solidFill>
                            <a:schemeClr val="tx1"/>
                          </a:solidFill>
                          <a:effectLst/>
                          <a:latin typeface="+mn-lt"/>
                        </a:rPr>
                        <a:t>handball</a:t>
                      </a:r>
                      <a:endParaRPr kumimoji="0" lang="es-ES" sz="2000" b="0" i="0" u="none" strike="noStrike" cap="none" normalizeH="0" baseline="0" dirty="0" smtClean="0">
                        <a:ln>
                          <a:noFill/>
                        </a:ln>
                        <a:solidFill>
                          <a:schemeClr val="tx1"/>
                        </a:solidFill>
                        <a:effectLst/>
                        <a:latin typeface="+mn-lt"/>
                      </a:endParaRPr>
                    </a:p>
                  </a:txBody>
                  <a:tcPr marL="121909" marR="121909" marT="34284" marB="34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mn-lt"/>
                        </a:rPr>
                        <a:t>el taekwondo</a:t>
                      </a:r>
                    </a:p>
                  </a:txBody>
                  <a:tcPr marL="121909" marR="121909" marT="34284" marB="34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mn-lt"/>
                        </a:rPr>
                        <a:t>taekwondo</a:t>
                      </a:r>
                    </a:p>
                  </a:txBody>
                  <a:tcPr marL="121909" marR="121909" marT="34284" marB="3428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002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mn-lt"/>
                        </a:rPr>
                        <a:t>el boxeo</a:t>
                      </a:r>
                    </a:p>
                  </a:txBody>
                  <a:tcPr marL="121909" marR="121909" marT="34284" marB="3428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err="1" smtClean="0">
                          <a:ln>
                            <a:noFill/>
                          </a:ln>
                          <a:solidFill>
                            <a:schemeClr val="tx1"/>
                          </a:solidFill>
                          <a:effectLst/>
                          <a:latin typeface="+mn-lt"/>
                        </a:rPr>
                        <a:t>boxing</a:t>
                      </a:r>
                      <a:endParaRPr kumimoji="0" lang="es-ES" sz="2000" b="0" i="0" u="none" strike="noStrike" cap="none" normalizeH="0" baseline="0" dirty="0" smtClean="0">
                        <a:ln>
                          <a:noFill/>
                        </a:ln>
                        <a:solidFill>
                          <a:schemeClr val="tx1"/>
                        </a:solidFill>
                        <a:effectLst/>
                        <a:latin typeface="+mn-lt"/>
                      </a:endParaRPr>
                    </a:p>
                  </a:txBody>
                  <a:tcPr marL="121909" marR="121909" marT="34284" marB="34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mn-lt"/>
                        </a:rPr>
                        <a:t>el tenis</a:t>
                      </a:r>
                    </a:p>
                  </a:txBody>
                  <a:tcPr marL="121909" marR="121909" marT="34284" marB="34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err="1" smtClean="0">
                          <a:ln>
                            <a:noFill/>
                          </a:ln>
                          <a:solidFill>
                            <a:schemeClr val="tx1"/>
                          </a:solidFill>
                          <a:effectLst/>
                          <a:latin typeface="+mn-lt"/>
                        </a:rPr>
                        <a:t>tennis</a:t>
                      </a:r>
                      <a:endParaRPr kumimoji="0" lang="es-ES" sz="2000" b="0" i="0" u="none" strike="noStrike" cap="none" normalizeH="0" baseline="0" dirty="0" smtClean="0">
                        <a:ln>
                          <a:noFill/>
                        </a:ln>
                        <a:solidFill>
                          <a:schemeClr val="tx1"/>
                        </a:solidFill>
                        <a:effectLst/>
                        <a:latin typeface="+mn-lt"/>
                      </a:endParaRPr>
                    </a:p>
                  </a:txBody>
                  <a:tcPr marL="121909" marR="121909" marT="34284" marB="3428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002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mn-lt"/>
                        </a:rPr>
                        <a:t>el ciclismo</a:t>
                      </a:r>
                    </a:p>
                  </a:txBody>
                  <a:tcPr marL="121909" marR="121909" marT="34284" marB="3428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err="1" smtClean="0">
                          <a:ln>
                            <a:noFill/>
                          </a:ln>
                          <a:solidFill>
                            <a:schemeClr val="tx1"/>
                          </a:solidFill>
                          <a:effectLst/>
                          <a:latin typeface="+mn-lt"/>
                        </a:rPr>
                        <a:t>cycling</a:t>
                      </a:r>
                      <a:endParaRPr kumimoji="0" lang="es-ES" sz="2000" b="0" i="0" u="none" strike="noStrike" cap="none" normalizeH="0" baseline="0" dirty="0" smtClean="0">
                        <a:ln>
                          <a:noFill/>
                        </a:ln>
                        <a:solidFill>
                          <a:schemeClr val="tx1"/>
                        </a:solidFill>
                        <a:effectLst/>
                        <a:latin typeface="+mn-lt"/>
                      </a:endParaRPr>
                    </a:p>
                  </a:txBody>
                  <a:tcPr marL="121909" marR="121909" marT="34284" marB="34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mn-lt"/>
                        </a:rPr>
                        <a:t>el fútbol</a:t>
                      </a:r>
                    </a:p>
                  </a:txBody>
                  <a:tcPr marL="121909" marR="121909" marT="34284" marB="34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err="1" smtClean="0">
                          <a:ln>
                            <a:noFill/>
                          </a:ln>
                          <a:solidFill>
                            <a:schemeClr val="tx1"/>
                          </a:solidFill>
                          <a:effectLst/>
                          <a:latin typeface="+mn-lt"/>
                        </a:rPr>
                        <a:t>football</a:t>
                      </a:r>
                      <a:endParaRPr kumimoji="0" lang="es-ES" sz="2000" b="0" i="0" u="none" strike="noStrike" cap="none" normalizeH="0" baseline="0" dirty="0" smtClean="0">
                        <a:ln>
                          <a:noFill/>
                        </a:ln>
                        <a:solidFill>
                          <a:schemeClr val="tx1"/>
                        </a:solidFill>
                        <a:effectLst/>
                        <a:latin typeface="+mn-lt"/>
                      </a:endParaRPr>
                    </a:p>
                  </a:txBody>
                  <a:tcPr marL="121909" marR="121909" marT="34284" marB="3428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002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mn-lt"/>
                        </a:rPr>
                        <a:t>el hockey</a:t>
                      </a:r>
                    </a:p>
                  </a:txBody>
                  <a:tcPr marL="121909" marR="121909" marT="34284" marB="3428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mn-lt"/>
                        </a:rPr>
                        <a:t>hockey</a:t>
                      </a:r>
                    </a:p>
                  </a:txBody>
                  <a:tcPr marL="121909" marR="121909" marT="34284" marB="34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mn-lt"/>
                        </a:rPr>
                        <a:t>la esgrima</a:t>
                      </a:r>
                    </a:p>
                  </a:txBody>
                  <a:tcPr marL="121909" marR="121909" marT="34284" marB="34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err="1" smtClean="0">
                          <a:ln>
                            <a:noFill/>
                          </a:ln>
                          <a:solidFill>
                            <a:schemeClr val="tx1"/>
                          </a:solidFill>
                          <a:effectLst/>
                          <a:latin typeface="+mn-lt"/>
                        </a:rPr>
                        <a:t>fencing</a:t>
                      </a:r>
                      <a:endParaRPr kumimoji="0" lang="es-ES" sz="2000" b="0" i="0" u="none" strike="noStrike" cap="none" normalizeH="0" baseline="0" dirty="0" smtClean="0">
                        <a:ln>
                          <a:noFill/>
                        </a:ln>
                        <a:solidFill>
                          <a:schemeClr val="tx1"/>
                        </a:solidFill>
                        <a:effectLst/>
                        <a:latin typeface="+mn-lt"/>
                      </a:endParaRPr>
                    </a:p>
                  </a:txBody>
                  <a:tcPr marL="121909" marR="121909" marT="34284" marB="3428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002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mn-lt"/>
                        </a:rPr>
                        <a:t>el judo</a:t>
                      </a:r>
                    </a:p>
                  </a:txBody>
                  <a:tcPr marL="121909" marR="121909" marT="34284" marB="3428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mn-lt"/>
                        </a:rPr>
                        <a:t>judo</a:t>
                      </a:r>
                    </a:p>
                  </a:txBody>
                  <a:tcPr marL="121909" marR="121909" marT="34284" marB="34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mn-lt"/>
                        </a:rPr>
                        <a:t>la gimnasia</a:t>
                      </a:r>
                    </a:p>
                  </a:txBody>
                  <a:tcPr marL="121909" marR="121909" marT="34284" marB="34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err="1" smtClean="0">
                          <a:ln>
                            <a:noFill/>
                          </a:ln>
                          <a:solidFill>
                            <a:schemeClr val="tx1"/>
                          </a:solidFill>
                          <a:effectLst/>
                          <a:latin typeface="+mn-lt"/>
                        </a:rPr>
                        <a:t>gymnastics</a:t>
                      </a:r>
                      <a:endParaRPr kumimoji="0" lang="es-ES" sz="2000" b="0" i="0" u="none" strike="noStrike" cap="none" normalizeH="0" baseline="0" dirty="0" smtClean="0">
                        <a:ln>
                          <a:noFill/>
                        </a:ln>
                        <a:solidFill>
                          <a:schemeClr val="tx1"/>
                        </a:solidFill>
                        <a:effectLst/>
                        <a:latin typeface="+mn-lt"/>
                      </a:endParaRPr>
                    </a:p>
                  </a:txBody>
                  <a:tcPr marL="121909" marR="121909" marT="34284" marB="3428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002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800" b="0" i="0" u="none" strike="noStrike" cap="none" normalizeH="0" baseline="0" dirty="0" smtClean="0">
                          <a:ln>
                            <a:noFill/>
                          </a:ln>
                          <a:solidFill>
                            <a:schemeClr val="tx1"/>
                          </a:solidFill>
                          <a:effectLst/>
                          <a:latin typeface="+mn-lt"/>
                        </a:rPr>
                        <a:t>el</a:t>
                      </a:r>
                      <a:r>
                        <a:rPr kumimoji="0" lang="es-ES" sz="2000" b="0" i="0" u="none" strike="noStrike" cap="none" normalizeH="0" baseline="0" dirty="0" smtClean="0">
                          <a:ln>
                            <a:noFill/>
                          </a:ln>
                          <a:solidFill>
                            <a:schemeClr val="tx1"/>
                          </a:solidFill>
                          <a:effectLst/>
                          <a:latin typeface="+mn-lt"/>
                        </a:rPr>
                        <a:t> </a:t>
                      </a:r>
                      <a:r>
                        <a:rPr kumimoji="0" lang="es-ES" sz="1800" b="0" i="0" u="none" strike="noStrike" cap="none" normalizeH="0" baseline="0" dirty="0" smtClean="0">
                          <a:ln>
                            <a:noFill/>
                          </a:ln>
                          <a:solidFill>
                            <a:schemeClr val="tx1"/>
                          </a:solidFill>
                          <a:effectLst/>
                          <a:latin typeface="+mn-lt"/>
                        </a:rPr>
                        <a:t>tenis de mesa</a:t>
                      </a:r>
                    </a:p>
                  </a:txBody>
                  <a:tcPr marL="121909" marR="121909" marT="34284" marB="3428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err="1" smtClean="0">
                          <a:ln>
                            <a:noFill/>
                          </a:ln>
                          <a:solidFill>
                            <a:schemeClr val="tx1"/>
                          </a:solidFill>
                          <a:effectLst/>
                          <a:latin typeface="+mn-lt"/>
                        </a:rPr>
                        <a:t>table</a:t>
                      </a:r>
                      <a:r>
                        <a:rPr kumimoji="0" lang="es-ES" sz="2000" b="0" i="0" u="none" strike="noStrike" cap="none" normalizeH="0" baseline="0" dirty="0" smtClean="0">
                          <a:ln>
                            <a:noFill/>
                          </a:ln>
                          <a:solidFill>
                            <a:schemeClr val="tx1"/>
                          </a:solidFill>
                          <a:effectLst/>
                          <a:latin typeface="+mn-lt"/>
                        </a:rPr>
                        <a:t> </a:t>
                      </a:r>
                      <a:r>
                        <a:rPr kumimoji="0" lang="es-ES" sz="2000" b="0" i="0" u="none" strike="noStrike" cap="none" normalizeH="0" baseline="0" dirty="0" err="1" smtClean="0">
                          <a:ln>
                            <a:noFill/>
                          </a:ln>
                          <a:solidFill>
                            <a:schemeClr val="tx1"/>
                          </a:solidFill>
                          <a:effectLst/>
                          <a:latin typeface="+mn-lt"/>
                        </a:rPr>
                        <a:t>tennis</a:t>
                      </a:r>
                      <a:endParaRPr kumimoji="0" lang="es-ES" sz="2000" b="0" i="0" u="none" strike="noStrike" cap="none" normalizeH="0" baseline="0" dirty="0" smtClean="0">
                        <a:ln>
                          <a:noFill/>
                        </a:ln>
                        <a:solidFill>
                          <a:schemeClr val="tx1"/>
                        </a:solidFill>
                        <a:effectLst/>
                        <a:latin typeface="+mn-lt"/>
                      </a:endParaRPr>
                    </a:p>
                  </a:txBody>
                  <a:tcPr marL="121909" marR="121909" marT="34284" marB="34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mn-lt"/>
                        </a:rPr>
                        <a:t>la halterofilia</a:t>
                      </a:r>
                    </a:p>
                  </a:txBody>
                  <a:tcPr marL="121909" marR="121909" marT="34284" marB="34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err="1" smtClean="0">
                          <a:ln>
                            <a:noFill/>
                          </a:ln>
                          <a:solidFill>
                            <a:schemeClr val="tx1"/>
                          </a:solidFill>
                          <a:effectLst/>
                          <a:latin typeface="+mn-lt"/>
                        </a:rPr>
                        <a:t>weightlifting</a:t>
                      </a:r>
                      <a:endParaRPr kumimoji="0" lang="es-ES" sz="2000" b="0" i="0" u="none" strike="noStrike" cap="none" normalizeH="0" baseline="0" dirty="0" smtClean="0">
                        <a:ln>
                          <a:noFill/>
                        </a:ln>
                        <a:solidFill>
                          <a:schemeClr val="tx1"/>
                        </a:solidFill>
                        <a:effectLst/>
                        <a:latin typeface="+mn-lt"/>
                      </a:endParaRPr>
                    </a:p>
                  </a:txBody>
                  <a:tcPr marL="121909" marR="121909" marT="34284" marB="3428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002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mn-lt"/>
                        </a:rPr>
                        <a:t>el tiro</a:t>
                      </a:r>
                    </a:p>
                  </a:txBody>
                  <a:tcPr marL="121909" marR="121909" marT="34284" marB="3428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err="1" smtClean="0">
                          <a:ln>
                            <a:noFill/>
                          </a:ln>
                          <a:solidFill>
                            <a:schemeClr val="tx1"/>
                          </a:solidFill>
                          <a:effectLst/>
                          <a:latin typeface="+mn-lt"/>
                        </a:rPr>
                        <a:t>shooting</a:t>
                      </a:r>
                      <a:endParaRPr kumimoji="0" lang="es-ES" sz="2000" b="0" i="0" u="none" strike="noStrike" cap="none" normalizeH="0" baseline="0" dirty="0" smtClean="0">
                        <a:ln>
                          <a:noFill/>
                        </a:ln>
                        <a:solidFill>
                          <a:schemeClr val="tx1"/>
                        </a:solidFill>
                        <a:effectLst/>
                        <a:latin typeface="+mn-lt"/>
                      </a:endParaRPr>
                    </a:p>
                  </a:txBody>
                  <a:tcPr marL="121909" marR="121909" marT="34284" marB="34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mn-lt"/>
                        </a:rPr>
                        <a:t>la hípica</a:t>
                      </a:r>
                    </a:p>
                  </a:txBody>
                  <a:tcPr marL="121909" marR="121909" marT="34284" marB="34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600" b="0" i="0" u="none" strike="noStrike" cap="none" normalizeH="0" baseline="0" dirty="0" err="1" smtClean="0">
                          <a:ln>
                            <a:noFill/>
                          </a:ln>
                          <a:solidFill>
                            <a:schemeClr val="tx1"/>
                          </a:solidFill>
                          <a:effectLst/>
                          <a:latin typeface="+mn-lt"/>
                        </a:rPr>
                        <a:t>equestrian</a:t>
                      </a:r>
                      <a:r>
                        <a:rPr kumimoji="0" lang="es-ES" sz="1600" b="0" i="0" u="none" strike="noStrike" cap="none" normalizeH="0" baseline="0" dirty="0" smtClean="0">
                          <a:ln>
                            <a:noFill/>
                          </a:ln>
                          <a:solidFill>
                            <a:schemeClr val="tx1"/>
                          </a:solidFill>
                          <a:effectLst/>
                          <a:latin typeface="+mn-lt"/>
                        </a:rPr>
                        <a:t> </a:t>
                      </a:r>
                      <a:r>
                        <a:rPr kumimoji="0" lang="es-ES" sz="1600" b="0" i="0" u="none" strike="noStrike" cap="none" normalizeH="0" baseline="0" dirty="0" err="1" smtClean="0">
                          <a:ln>
                            <a:noFill/>
                          </a:ln>
                          <a:solidFill>
                            <a:schemeClr val="tx1"/>
                          </a:solidFill>
                          <a:effectLst/>
                          <a:latin typeface="+mn-lt"/>
                        </a:rPr>
                        <a:t>events</a:t>
                      </a:r>
                      <a:endParaRPr kumimoji="0" lang="es-ES" sz="1600" b="0" i="0" u="none" strike="noStrike" cap="none" normalizeH="0" baseline="0" dirty="0" smtClean="0">
                        <a:ln>
                          <a:noFill/>
                        </a:ln>
                        <a:solidFill>
                          <a:schemeClr val="tx1"/>
                        </a:solidFill>
                        <a:effectLst/>
                        <a:latin typeface="+mn-lt"/>
                      </a:endParaRPr>
                    </a:p>
                  </a:txBody>
                  <a:tcPr marL="121909" marR="121909" marT="34284" marB="3428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002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mn-lt"/>
                        </a:rPr>
                        <a:t>el tiro con arco</a:t>
                      </a:r>
                    </a:p>
                  </a:txBody>
                  <a:tcPr marL="121909" marR="121909" marT="34284" marB="3428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err="1" smtClean="0">
                          <a:ln>
                            <a:noFill/>
                          </a:ln>
                          <a:solidFill>
                            <a:schemeClr val="tx1"/>
                          </a:solidFill>
                          <a:effectLst/>
                          <a:latin typeface="+mn-lt"/>
                        </a:rPr>
                        <a:t>archery</a:t>
                      </a:r>
                      <a:endParaRPr kumimoji="0" lang="es-ES" sz="2000" b="0" i="0" u="none" strike="noStrike" cap="none" normalizeH="0" baseline="0" dirty="0" smtClean="0">
                        <a:ln>
                          <a:noFill/>
                        </a:ln>
                        <a:solidFill>
                          <a:schemeClr val="tx1"/>
                        </a:solidFill>
                        <a:effectLst/>
                        <a:latin typeface="+mn-lt"/>
                      </a:endParaRPr>
                    </a:p>
                  </a:txBody>
                  <a:tcPr marL="121909" marR="121909" marT="34284" marB="34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mn-lt"/>
                        </a:rPr>
                        <a:t>la lucha</a:t>
                      </a:r>
                    </a:p>
                  </a:txBody>
                  <a:tcPr marL="121909" marR="121909" marT="34284" marB="34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err="1" smtClean="0">
                          <a:ln>
                            <a:noFill/>
                          </a:ln>
                          <a:solidFill>
                            <a:schemeClr val="tx1"/>
                          </a:solidFill>
                          <a:effectLst/>
                          <a:latin typeface="+mn-lt"/>
                        </a:rPr>
                        <a:t>wrestling</a:t>
                      </a:r>
                      <a:endParaRPr kumimoji="0" lang="es-ES" sz="2000" b="0" i="0" u="none" strike="noStrike" cap="none" normalizeH="0" baseline="0" dirty="0" smtClean="0">
                        <a:ln>
                          <a:noFill/>
                        </a:ln>
                        <a:solidFill>
                          <a:schemeClr val="tx1"/>
                        </a:solidFill>
                        <a:effectLst/>
                        <a:latin typeface="+mn-lt"/>
                      </a:endParaRPr>
                    </a:p>
                  </a:txBody>
                  <a:tcPr marL="121909" marR="121909" marT="34284" marB="3428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002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mn-lt"/>
                        </a:rPr>
                        <a:t>el triatlón</a:t>
                      </a:r>
                    </a:p>
                  </a:txBody>
                  <a:tcPr marL="121909" marR="121909" marT="34284" marB="3428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err="1" smtClean="0">
                          <a:ln>
                            <a:noFill/>
                          </a:ln>
                          <a:solidFill>
                            <a:schemeClr val="tx1"/>
                          </a:solidFill>
                          <a:effectLst/>
                          <a:latin typeface="+mn-lt"/>
                        </a:rPr>
                        <a:t>triathlon</a:t>
                      </a:r>
                      <a:endParaRPr kumimoji="0" lang="es-ES" sz="2000" b="0" i="0" u="none" strike="noStrike" cap="none" normalizeH="0" baseline="0" dirty="0" smtClean="0">
                        <a:ln>
                          <a:noFill/>
                        </a:ln>
                        <a:solidFill>
                          <a:schemeClr val="tx1"/>
                        </a:solidFill>
                        <a:effectLst/>
                        <a:latin typeface="+mn-lt"/>
                      </a:endParaRPr>
                    </a:p>
                  </a:txBody>
                  <a:tcPr marL="121909" marR="121909" marT="34284" marB="34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mn-lt"/>
                        </a:rPr>
                        <a:t>la natación</a:t>
                      </a:r>
                    </a:p>
                  </a:txBody>
                  <a:tcPr marL="121909" marR="121909" marT="34284" marB="34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err="1" smtClean="0">
                          <a:ln>
                            <a:noFill/>
                          </a:ln>
                          <a:solidFill>
                            <a:schemeClr val="tx1"/>
                          </a:solidFill>
                          <a:effectLst/>
                          <a:latin typeface="+mn-lt"/>
                        </a:rPr>
                        <a:t>swimming</a:t>
                      </a:r>
                      <a:endParaRPr kumimoji="0" lang="es-ES" sz="2000" b="0" i="0" u="none" strike="noStrike" cap="none" normalizeH="0" baseline="0" dirty="0" smtClean="0">
                        <a:ln>
                          <a:noFill/>
                        </a:ln>
                        <a:solidFill>
                          <a:schemeClr val="tx1"/>
                        </a:solidFill>
                        <a:effectLst/>
                        <a:latin typeface="+mn-lt"/>
                      </a:endParaRPr>
                    </a:p>
                  </a:txBody>
                  <a:tcPr marL="121909" marR="121909" marT="34284" marB="3428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002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mn-lt"/>
                        </a:rPr>
                        <a:t>el voleibol</a:t>
                      </a:r>
                    </a:p>
                  </a:txBody>
                  <a:tcPr marL="121909" marR="121909" marT="34284" marB="3428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err="1" smtClean="0">
                          <a:ln>
                            <a:noFill/>
                          </a:ln>
                          <a:solidFill>
                            <a:schemeClr val="tx1"/>
                          </a:solidFill>
                          <a:effectLst/>
                          <a:latin typeface="+mn-lt"/>
                        </a:rPr>
                        <a:t>volleyball</a:t>
                      </a:r>
                      <a:endParaRPr kumimoji="0" lang="es-ES" sz="2000" b="0" i="0" u="none" strike="noStrike" cap="none" normalizeH="0" baseline="0" dirty="0" smtClean="0">
                        <a:ln>
                          <a:noFill/>
                        </a:ln>
                        <a:solidFill>
                          <a:schemeClr val="tx1"/>
                        </a:solidFill>
                        <a:effectLst/>
                        <a:latin typeface="+mn-lt"/>
                      </a:endParaRPr>
                    </a:p>
                  </a:txBody>
                  <a:tcPr marL="121909" marR="121909" marT="34284" marB="34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mn-lt"/>
                        </a:rPr>
                        <a:t>la vela</a:t>
                      </a:r>
                    </a:p>
                  </a:txBody>
                  <a:tcPr marL="121909" marR="121909" marT="34284" marB="34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err="1" smtClean="0">
                          <a:ln>
                            <a:noFill/>
                          </a:ln>
                          <a:solidFill>
                            <a:schemeClr val="tx1"/>
                          </a:solidFill>
                          <a:effectLst/>
                          <a:latin typeface="+mn-lt"/>
                        </a:rPr>
                        <a:t>sailing</a:t>
                      </a:r>
                      <a:endParaRPr kumimoji="0" lang="es-ES" sz="2000" b="0" i="0" u="none" strike="noStrike" cap="none" normalizeH="0" baseline="0" dirty="0" smtClean="0">
                        <a:ln>
                          <a:noFill/>
                        </a:ln>
                        <a:solidFill>
                          <a:schemeClr val="tx1"/>
                        </a:solidFill>
                        <a:effectLst/>
                        <a:latin typeface="+mn-lt"/>
                      </a:endParaRPr>
                    </a:p>
                  </a:txBody>
                  <a:tcPr marL="121909" marR="121909" marT="34284" marB="3428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TextBox 1"/>
          <p:cNvSpPr txBox="1"/>
          <p:nvPr/>
        </p:nvSpPr>
        <p:spPr>
          <a:xfrm>
            <a:off x="971600" y="467961"/>
            <a:ext cx="7416824" cy="584775"/>
          </a:xfrm>
          <a:prstGeom prst="rect">
            <a:avLst/>
          </a:prstGeom>
          <a:noFill/>
        </p:spPr>
        <p:txBody>
          <a:bodyPr wrap="square" rtlCol="0">
            <a:spAutoFit/>
          </a:bodyPr>
          <a:lstStyle/>
          <a:p>
            <a:pPr algn="ctr"/>
            <a:r>
              <a:rPr lang="en-GB" sz="3200" b="1" dirty="0"/>
              <a:t>l</a:t>
            </a:r>
            <a:r>
              <a:rPr lang="en-GB" sz="3200" b="1" dirty="0" smtClean="0"/>
              <a:t>os </a:t>
            </a:r>
            <a:r>
              <a:rPr lang="en-GB" sz="3200" b="1" dirty="0" err="1" smtClean="0"/>
              <a:t>deportes</a:t>
            </a:r>
            <a:r>
              <a:rPr lang="en-GB" sz="3200" b="1" dirty="0" smtClean="0"/>
              <a:t> </a:t>
            </a:r>
            <a:r>
              <a:rPr lang="en-GB" sz="3200" b="1" dirty="0" err="1" smtClean="0"/>
              <a:t>olímpicos</a:t>
            </a:r>
            <a:endParaRPr lang="en-GB" sz="3200" b="1" dirty="0"/>
          </a:p>
        </p:txBody>
      </p:sp>
      <p:pic>
        <p:nvPicPr>
          <p:cNvPr id="5"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44208" y="162148"/>
            <a:ext cx="1643063"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9632" y="234156"/>
            <a:ext cx="1643063"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22541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71438" y="5232400"/>
          <a:ext cx="9001128" cy="1482724"/>
        </p:xfrm>
        <a:graphic>
          <a:graphicData uri="http://schemas.openxmlformats.org/drawingml/2006/table">
            <a:tbl>
              <a:tblPr firstRow="1" bandRow="1">
                <a:tableStyleId>{5940675A-B579-460E-94D1-54222C63F5DA}</a:tableStyleId>
              </a:tblPr>
              <a:tblGrid>
                <a:gridCol w="1500188"/>
                <a:gridCol w="1500188"/>
                <a:gridCol w="1500188"/>
                <a:gridCol w="1500188"/>
                <a:gridCol w="1500188"/>
                <a:gridCol w="1500188"/>
              </a:tblGrid>
              <a:tr h="370681">
                <a:tc>
                  <a:txBody>
                    <a:bodyPr/>
                    <a:lstStyle/>
                    <a:p>
                      <a:endParaRPr lang="en-US" sz="1800" dirty="0"/>
                    </a:p>
                  </a:txBody>
                  <a:tcPr marT="45700" marB="45700"/>
                </a:tc>
                <a:tc>
                  <a:txBody>
                    <a:bodyPr/>
                    <a:lstStyle/>
                    <a:p>
                      <a:endParaRPr lang="en-US" sz="1800"/>
                    </a:p>
                  </a:txBody>
                  <a:tcPr marT="45700" marB="45700"/>
                </a:tc>
                <a:tc>
                  <a:txBody>
                    <a:bodyPr/>
                    <a:lstStyle/>
                    <a:p>
                      <a:endParaRPr lang="en-US" sz="1800"/>
                    </a:p>
                  </a:txBody>
                  <a:tcPr marT="45700" marB="45700"/>
                </a:tc>
                <a:tc>
                  <a:txBody>
                    <a:bodyPr/>
                    <a:lstStyle/>
                    <a:p>
                      <a:endParaRPr lang="en-US" sz="1800"/>
                    </a:p>
                  </a:txBody>
                  <a:tcPr marT="45700" marB="45700"/>
                </a:tc>
                <a:tc>
                  <a:txBody>
                    <a:bodyPr/>
                    <a:lstStyle/>
                    <a:p>
                      <a:endParaRPr lang="en-US" sz="1800"/>
                    </a:p>
                  </a:txBody>
                  <a:tcPr marT="45700" marB="45700"/>
                </a:tc>
                <a:tc>
                  <a:txBody>
                    <a:bodyPr/>
                    <a:lstStyle/>
                    <a:p>
                      <a:endParaRPr lang="en-US" sz="1800"/>
                    </a:p>
                  </a:txBody>
                  <a:tcPr marT="45700" marB="45700"/>
                </a:tc>
              </a:tr>
              <a:tr h="370681">
                <a:tc>
                  <a:txBody>
                    <a:bodyPr/>
                    <a:lstStyle/>
                    <a:p>
                      <a:endParaRPr lang="en-US" sz="1800"/>
                    </a:p>
                  </a:txBody>
                  <a:tcPr marT="45700" marB="45700"/>
                </a:tc>
                <a:tc>
                  <a:txBody>
                    <a:bodyPr/>
                    <a:lstStyle/>
                    <a:p>
                      <a:endParaRPr lang="en-US" sz="1800"/>
                    </a:p>
                  </a:txBody>
                  <a:tcPr marT="45700" marB="45700"/>
                </a:tc>
                <a:tc>
                  <a:txBody>
                    <a:bodyPr/>
                    <a:lstStyle/>
                    <a:p>
                      <a:endParaRPr lang="en-US" sz="1800"/>
                    </a:p>
                  </a:txBody>
                  <a:tcPr marT="45700" marB="45700"/>
                </a:tc>
                <a:tc>
                  <a:txBody>
                    <a:bodyPr/>
                    <a:lstStyle/>
                    <a:p>
                      <a:endParaRPr lang="en-US" sz="1800"/>
                    </a:p>
                  </a:txBody>
                  <a:tcPr marT="45700" marB="45700"/>
                </a:tc>
                <a:tc>
                  <a:txBody>
                    <a:bodyPr/>
                    <a:lstStyle/>
                    <a:p>
                      <a:endParaRPr lang="en-US" sz="1800"/>
                    </a:p>
                  </a:txBody>
                  <a:tcPr marT="45700" marB="45700"/>
                </a:tc>
                <a:tc>
                  <a:txBody>
                    <a:bodyPr/>
                    <a:lstStyle/>
                    <a:p>
                      <a:endParaRPr lang="en-US" sz="1800"/>
                    </a:p>
                  </a:txBody>
                  <a:tcPr marT="45700" marB="45700"/>
                </a:tc>
              </a:tr>
              <a:tr h="370681">
                <a:tc>
                  <a:txBody>
                    <a:bodyPr/>
                    <a:lstStyle/>
                    <a:p>
                      <a:endParaRPr lang="en-US" sz="1800" dirty="0"/>
                    </a:p>
                  </a:txBody>
                  <a:tcPr marT="45700" marB="45700"/>
                </a:tc>
                <a:tc>
                  <a:txBody>
                    <a:bodyPr/>
                    <a:lstStyle/>
                    <a:p>
                      <a:endParaRPr lang="en-US" sz="1800"/>
                    </a:p>
                  </a:txBody>
                  <a:tcPr marT="45700" marB="45700"/>
                </a:tc>
                <a:tc>
                  <a:txBody>
                    <a:bodyPr/>
                    <a:lstStyle/>
                    <a:p>
                      <a:endParaRPr lang="en-US" sz="1800"/>
                    </a:p>
                  </a:txBody>
                  <a:tcPr marT="45700" marB="45700"/>
                </a:tc>
                <a:tc>
                  <a:txBody>
                    <a:bodyPr/>
                    <a:lstStyle/>
                    <a:p>
                      <a:endParaRPr lang="en-US" sz="1800"/>
                    </a:p>
                  </a:txBody>
                  <a:tcPr marT="45700" marB="45700"/>
                </a:tc>
                <a:tc>
                  <a:txBody>
                    <a:bodyPr/>
                    <a:lstStyle/>
                    <a:p>
                      <a:endParaRPr lang="en-US" sz="1800"/>
                    </a:p>
                  </a:txBody>
                  <a:tcPr marT="45700" marB="45700"/>
                </a:tc>
                <a:tc>
                  <a:txBody>
                    <a:bodyPr/>
                    <a:lstStyle/>
                    <a:p>
                      <a:endParaRPr lang="en-US" sz="1800"/>
                    </a:p>
                  </a:txBody>
                  <a:tcPr marT="45700" marB="45700"/>
                </a:tc>
              </a:tr>
              <a:tr h="370681">
                <a:tc>
                  <a:txBody>
                    <a:bodyPr/>
                    <a:lstStyle/>
                    <a:p>
                      <a:endParaRPr lang="en-US" sz="1800" dirty="0"/>
                    </a:p>
                  </a:txBody>
                  <a:tcPr marT="45700" marB="45700"/>
                </a:tc>
                <a:tc>
                  <a:txBody>
                    <a:bodyPr/>
                    <a:lstStyle/>
                    <a:p>
                      <a:endParaRPr lang="en-US" sz="1800"/>
                    </a:p>
                  </a:txBody>
                  <a:tcPr marT="45700" marB="45700"/>
                </a:tc>
                <a:tc>
                  <a:txBody>
                    <a:bodyPr/>
                    <a:lstStyle/>
                    <a:p>
                      <a:endParaRPr lang="en-US" sz="1800" dirty="0"/>
                    </a:p>
                  </a:txBody>
                  <a:tcPr marT="45700" marB="45700"/>
                </a:tc>
                <a:tc>
                  <a:txBody>
                    <a:bodyPr/>
                    <a:lstStyle/>
                    <a:p>
                      <a:endParaRPr lang="en-US" sz="1800"/>
                    </a:p>
                  </a:txBody>
                  <a:tcPr marT="45700" marB="45700"/>
                </a:tc>
                <a:tc>
                  <a:txBody>
                    <a:bodyPr/>
                    <a:lstStyle/>
                    <a:p>
                      <a:endParaRPr lang="en-US" sz="1800" dirty="0"/>
                    </a:p>
                  </a:txBody>
                  <a:tcPr marT="45700" marB="45700"/>
                </a:tc>
                <a:tc>
                  <a:txBody>
                    <a:bodyPr/>
                    <a:lstStyle/>
                    <a:p>
                      <a:endParaRPr lang="en-US" sz="1800" dirty="0"/>
                    </a:p>
                  </a:txBody>
                  <a:tcPr marT="45700" marB="45700"/>
                </a:tc>
              </a:tr>
            </a:tbl>
          </a:graphicData>
        </a:graphic>
      </p:graphicFrame>
      <p:graphicFrame>
        <p:nvGraphicFramePr>
          <p:cNvPr id="32" name="Table 31"/>
          <p:cNvGraphicFramePr>
            <a:graphicFrameLocks noGrp="1"/>
          </p:cNvGraphicFramePr>
          <p:nvPr/>
        </p:nvGraphicFramePr>
        <p:xfrm>
          <a:off x="3071813" y="4857750"/>
          <a:ext cx="3000376" cy="371475"/>
        </p:xfrm>
        <a:graphic>
          <a:graphicData uri="http://schemas.openxmlformats.org/drawingml/2006/table">
            <a:tbl>
              <a:tblPr firstRow="1" bandRow="1">
                <a:tableStyleId>{5940675A-B579-460E-94D1-54222C63F5DA}</a:tableStyleId>
              </a:tblPr>
              <a:tblGrid>
                <a:gridCol w="1500188"/>
                <a:gridCol w="1500188"/>
              </a:tblGrid>
              <a:tr h="371475">
                <a:tc>
                  <a:txBody>
                    <a:bodyPr/>
                    <a:lstStyle/>
                    <a:p>
                      <a:endParaRPr lang="en-US" sz="1800" dirty="0"/>
                    </a:p>
                  </a:txBody>
                  <a:tcPr marL="91439" marR="91439" marT="45798" marB="45798"/>
                </a:tc>
                <a:tc>
                  <a:txBody>
                    <a:bodyPr/>
                    <a:lstStyle/>
                    <a:p>
                      <a:endParaRPr lang="en-US" sz="1800" dirty="0"/>
                    </a:p>
                  </a:txBody>
                  <a:tcPr marL="91439" marR="91439" marT="45798" marB="45798"/>
                </a:tc>
              </a:tr>
            </a:tbl>
          </a:graphicData>
        </a:graphic>
      </p:graphicFrame>
      <p:sp>
        <p:nvSpPr>
          <p:cNvPr id="2" name="Oval 1"/>
          <p:cNvSpPr/>
          <p:nvPr/>
        </p:nvSpPr>
        <p:spPr>
          <a:xfrm>
            <a:off x="71438" y="285750"/>
            <a:ext cx="5929312" cy="442912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Oval 2"/>
          <p:cNvSpPr/>
          <p:nvPr/>
        </p:nvSpPr>
        <p:spPr>
          <a:xfrm>
            <a:off x="3143250" y="214313"/>
            <a:ext cx="5929313" cy="442912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289" name="TextBox 3"/>
          <p:cNvSpPr txBox="1">
            <a:spLocks noChangeArrowheads="1"/>
          </p:cNvSpPr>
          <p:nvPr/>
        </p:nvSpPr>
        <p:spPr bwMode="auto">
          <a:xfrm>
            <a:off x="214313" y="2466975"/>
            <a:ext cx="2714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2400" b="1"/>
              <a:t>deportes de pelota</a:t>
            </a:r>
            <a:endParaRPr lang="en-US" sz="2400" b="1"/>
          </a:p>
        </p:txBody>
      </p:sp>
      <p:sp>
        <p:nvSpPr>
          <p:cNvPr id="10290" name="TextBox 4"/>
          <p:cNvSpPr txBox="1">
            <a:spLocks noChangeArrowheads="1"/>
          </p:cNvSpPr>
          <p:nvPr/>
        </p:nvSpPr>
        <p:spPr bwMode="auto">
          <a:xfrm>
            <a:off x="6143625" y="2538413"/>
            <a:ext cx="2714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2400" b="1"/>
              <a:t>deportes de equipo</a:t>
            </a:r>
            <a:endParaRPr lang="en-US" sz="2400" b="1"/>
          </a:p>
        </p:txBody>
      </p:sp>
      <p:pic>
        <p:nvPicPr>
          <p:cNvPr id="10291"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29500" y="0"/>
            <a:ext cx="1643063"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2" name="TextBox 32"/>
          <p:cNvSpPr txBox="1">
            <a:spLocks noChangeArrowheads="1"/>
          </p:cNvSpPr>
          <p:nvPr/>
        </p:nvSpPr>
        <p:spPr bwMode="auto">
          <a:xfrm>
            <a:off x="3000375" y="4857750"/>
            <a:ext cx="1714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2000" b="1">
                <a:solidFill>
                  <a:srgbClr val="FF0000"/>
                </a:solidFill>
              </a:rPr>
              <a:t>la halterofilia</a:t>
            </a:r>
            <a:endParaRPr lang="en-US" sz="2000" b="1">
              <a:solidFill>
                <a:srgbClr val="FF0000"/>
              </a:solidFill>
            </a:endParaRPr>
          </a:p>
        </p:txBody>
      </p:sp>
      <p:sp>
        <p:nvSpPr>
          <p:cNvPr id="10293" name="TextBox 33"/>
          <p:cNvSpPr txBox="1">
            <a:spLocks noChangeArrowheads="1"/>
          </p:cNvSpPr>
          <p:nvPr/>
        </p:nvSpPr>
        <p:spPr bwMode="auto">
          <a:xfrm>
            <a:off x="4429125" y="4824413"/>
            <a:ext cx="1714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2400" b="1">
                <a:solidFill>
                  <a:srgbClr val="FF0000"/>
                </a:solidFill>
              </a:rPr>
              <a:t>la lucha</a:t>
            </a:r>
            <a:endParaRPr lang="en-US" sz="2400" b="1">
              <a:solidFill>
                <a:srgbClr val="FF0000"/>
              </a:solidFill>
            </a:endParaRPr>
          </a:p>
        </p:txBody>
      </p:sp>
      <p:sp>
        <p:nvSpPr>
          <p:cNvPr id="20" name="TextBox 19"/>
          <p:cNvSpPr txBox="1">
            <a:spLocks noChangeArrowheads="1"/>
          </p:cNvSpPr>
          <p:nvPr/>
        </p:nvSpPr>
        <p:spPr bwMode="auto">
          <a:xfrm>
            <a:off x="0" y="5929313"/>
            <a:ext cx="1714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2400" b="1">
                <a:solidFill>
                  <a:srgbClr val="0000FF"/>
                </a:solidFill>
              </a:rPr>
              <a:t>el fútbol</a:t>
            </a:r>
            <a:endParaRPr lang="en-US" sz="2400" b="1">
              <a:solidFill>
                <a:srgbClr val="0000FF"/>
              </a:solidFill>
            </a:endParaRPr>
          </a:p>
        </p:txBody>
      </p:sp>
      <p:sp>
        <p:nvSpPr>
          <p:cNvPr id="10295" name="TextBox 25"/>
          <p:cNvSpPr txBox="1">
            <a:spLocks noChangeArrowheads="1"/>
          </p:cNvSpPr>
          <p:nvPr/>
        </p:nvSpPr>
        <p:spPr bwMode="auto">
          <a:xfrm>
            <a:off x="0" y="6324600"/>
            <a:ext cx="1714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2400" b="1">
                <a:solidFill>
                  <a:srgbClr val="FF0000"/>
                </a:solidFill>
              </a:rPr>
              <a:t>la vela</a:t>
            </a:r>
            <a:endParaRPr lang="en-US" sz="2400" b="1">
              <a:solidFill>
                <a:srgbClr val="FF0000"/>
              </a:solidFill>
            </a:endParaRPr>
          </a:p>
        </p:txBody>
      </p:sp>
      <p:sp>
        <p:nvSpPr>
          <p:cNvPr id="8" name="TextBox 7"/>
          <p:cNvSpPr txBox="1">
            <a:spLocks noChangeArrowheads="1"/>
          </p:cNvSpPr>
          <p:nvPr/>
        </p:nvSpPr>
        <p:spPr bwMode="auto">
          <a:xfrm>
            <a:off x="0" y="5214938"/>
            <a:ext cx="1714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2400" b="1">
                <a:solidFill>
                  <a:srgbClr val="0000FF"/>
                </a:solidFill>
              </a:rPr>
              <a:t>el tenis</a:t>
            </a:r>
            <a:endParaRPr lang="en-US" sz="2400" b="1">
              <a:solidFill>
                <a:srgbClr val="0000FF"/>
              </a:solidFill>
            </a:endParaRPr>
          </a:p>
        </p:txBody>
      </p:sp>
      <p:sp>
        <p:nvSpPr>
          <p:cNvPr id="9" name="TextBox 8"/>
          <p:cNvSpPr txBox="1">
            <a:spLocks noChangeArrowheads="1"/>
          </p:cNvSpPr>
          <p:nvPr/>
        </p:nvSpPr>
        <p:spPr bwMode="auto">
          <a:xfrm>
            <a:off x="1571625" y="5214938"/>
            <a:ext cx="1714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2400" b="1">
                <a:solidFill>
                  <a:srgbClr val="0000FF"/>
                </a:solidFill>
              </a:rPr>
              <a:t>el hockey</a:t>
            </a:r>
            <a:endParaRPr lang="en-US" sz="2400" b="1">
              <a:solidFill>
                <a:srgbClr val="0000FF"/>
              </a:solidFill>
            </a:endParaRPr>
          </a:p>
        </p:txBody>
      </p:sp>
      <p:sp>
        <p:nvSpPr>
          <p:cNvPr id="10298" name="TextBox 9"/>
          <p:cNvSpPr txBox="1">
            <a:spLocks noChangeArrowheads="1"/>
          </p:cNvSpPr>
          <p:nvPr/>
        </p:nvSpPr>
        <p:spPr bwMode="auto">
          <a:xfrm>
            <a:off x="3000375" y="5273675"/>
            <a:ext cx="1714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b="1">
                <a:solidFill>
                  <a:srgbClr val="0000FF"/>
                </a:solidFill>
              </a:rPr>
              <a:t>el tiro con arco</a:t>
            </a:r>
            <a:endParaRPr lang="en-US" b="1">
              <a:solidFill>
                <a:srgbClr val="0000FF"/>
              </a:solidFill>
            </a:endParaRPr>
          </a:p>
        </p:txBody>
      </p:sp>
      <p:sp>
        <p:nvSpPr>
          <p:cNvPr id="11" name="TextBox 10"/>
          <p:cNvSpPr txBox="1">
            <a:spLocks noChangeArrowheads="1"/>
          </p:cNvSpPr>
          <p:nvPr/>
        </p:nvSpPr>
        <p:spPr bwMode="auto">
          <a:xfrm>
            <a:off x="4500563" y="5214938"/>
            <a:ext cx="17145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2200" b="1">
                <a:solidFill>
                  <a:srgbClr val="0000FF"/>
                </a:solidFill>
              </a:rPr>
              <a:t>el waterpolo</a:t>
            </a:r>
            <a:endParaRPr lang="en-US" sz="2200" b="1">
              <a:solidFill>
                <a:srgbClr val="0000FF"/>
              </a:solidFill>
            </a:endParaRPr>
          </a:p>
        </p:txBody>
      </p:sp>
      <p:sp>
        <p:nvSpPr>
          <p:cNvPr id="10300" name="TextBox 11"/>
          <p:cNvSpPr txBox="1">
            <a:spLocks noChangeArrowheads="1"/>
          </p:cNvSpPr>
          <p:nvPr/>
        </p:nvSpPr>
        <p:spPr bwMode="auto">
          <a:xfrm>
            <a:off x="6000750" y="5214938"/>
            <a:ext cx="1714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2000" b="1">
                <a:solidFill>
                  <a:srgbClr val="0000FF"/>
                </a:solidFill>
              </a:rPr>
              <a:t>el atletismo</a:t>
            </a:r>
            <a:endParaRPr lang="en-US" sz="2000" b="1">
              <a:solidFill>
                <a:srgbClr val="0000FF"/>
              </a:solidFill>
            </a:endParaRPr>
          </a:p>
        </p:txBody>
      </p:sp>
      <p:sp>
        <p:nvSpPr>
          <p:cNvPr id="10301" name="TextBox 12"/>
          <p:cNvSpPr txBox="1">
            <a:spLocks noChangeArrowheads="1"/>
          </p:cNvSpPr>
          <p:nvPr/>
        </p:nvSpPr>
        <p:spPr bwMode="auto">
          <a:xfrm>
            <a:off x="7429500" y="5214938"/>
            <a:ext cx="1714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2000" b="1">
                <a:solidFill>
                  <a:srgbClr val="0000FF"/>
                </a:solidFill>
              </a:rPr>
              <a:t>el badminton</a:t>
            </a:r>
            <a:endParaRPr lang="en-US" sz="2000" b="1">
              <a:solidFill>
                <a:srgbClr val="0000FF"/>
              </a:solidFill>
            </a:endParaRPr>
          </a:p>
        </p:txBody>
      </p:sp>
      <p:sp>
        <p:nvSpPr>
          <p:cNvPr id="14" name="TextBox 13"/>
          <p:cNvSpPr txBox="1">
            <a:spLocks noChangeArrowheads="1"/>
          </p:cNvSpPr>
          <p:nvPr/>
        </p:nvSpPr>
        <p:spPr bwMode="auto">
          <a:xfrm>
            <a:off x="0" y="5572125"/>
            <a:ext cx="1714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2000" b="1">
                <a:solidFill>
                  <a:srgbClr val="0000FF"/>
                </a:solidFill>
              </a:rPr>
              <a:t>el baloncesto</a:t>
            </a:r>
            <a:endParaRPr lang="en-US" sz="2000" b="1">
              <a:solidFill>
                <a:srgbClr val="0000FF"/>
              </a:solidFill>
            </a:endParaRPr>
          </a:p>
        </p:txBody>
      </p:sp>
      <p:sp>
        <p:nvSpPr>
          <p:cNvPr id="10303" name="TextBox 14"/>
          <p:cNvSpPr txBox="1">
            <a:spLocks noChangeArrowheads="1"/>
          </p:cNvSpPr>
          <p:nvPr/>
        </p:nvSpPr>
        <p:spPr bwMode="auto">
          <a:xfrm>
            <a:off x="1571625" y="5572125"/>
            <a:ext cx="1714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2400" b="1">
                <a:solidFill>
                  <a:srgbClr val="0000FF"/>
                </a:solidFill>
              </a:rPr>
              <a:t>el boxeo</a:t>
            </a:r>
            <a:endParaRPr lang="en-US" sz="2400" b="1">
              <a:solidFill>
                <a:srgbClr val="0000FF"/>
              </a:solidFill>
            </a:endParaRPr>
          </a:p>
        </p:txBody>
      </p:sp>
      <p:sp>
        <p:nvSpPr>
          <p:cNvPr id="10304" name="TextBox 15"/>
          <p:cNvSpPr txBox="1">
            <a:spLocks noChangeArrowheads="1"/>
          </p:cNvSpPr>
          <p:nvPr/>
        </p:nvSpPr>
        <p:spPr bwMode="auto">
          <a:xfrm>
            <a:off x="3000375" y="5572125"/>
            <a:ext cx="1714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2000" b="1">
                <a:solidFill>
                  <a:srgbClr val="0000FF"/>
                </a:solidFill>
              </a:rPr>
              <a:t>el piraguismo</a:t>
            </a:r>
            <a:endParaRPr lang="en-US" sz="2000" b="1">
              <a:solidFill>
                <a:srgbClr val="0000FF"/>
              </a:solidFill>
            </a:endParaRPr>
          </a:p>
        </p:txBody>
      </p:sp>
      <p:sp>
        <p:nvSpPr>
          <p:cNvPr id="10305" name="TextBox 16"/>
          <p:cNvSpPr txBox="1">
            <a:spLocks noChangeArrowheads="1"/>
          </p:cNvSpPr>
          <p:nvPr/>
        </p:nvSpPr>
        <p:spPr bwMode="auto">
          <a:xfrm>
            <a:off x="4429125" y="5572125"/>
            <a:ext cx="1714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2400" b="1">
                <a:solidFill>
                  <a:srgbClr val="0000FF"/>
                </a:solidFill>
              </a:rPr>
              <a:t>el ciclismo</a:t>
            </a:r>
            <a:endParaRPr lang="en-US" sz="2400" b="1">
              <a:solidFill>
                <a:srgbClr val="0000FF"/>
              </a:solidFill>
            </a:endParaRPr>
          </a:p>
        </p:txBody>
      </p:sp>
      <p:sp>
        <p:nvSpPr>
          <p:cNvPr id="10306" name="TextBox 17"/>
          <p:cNvSpPr txBox="1">
            <a:spLocks noChangeArrowheads="1"/>
          </p:cNvSpPr>
          <p:nvPr/>
        </p:nvSpPr>
        <p:spPr bwMode="auto">
          <a:xfrm>
            <a:off x="6000750" y="5572125"/>
            <a:ext cx="1714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2000" b="1">
                <a:solidFill>
                  <a:srgbClr val="FF0000"/>
                </a:solidFill>
              </a:rPr>
              <a:t>la equitación</a:t>
            </a:r>
            <a:endParaRPr lang="en-US" sz="2000" b="1">
              <a:solidFill>
                <a:srgbClr val="FF0000"/>
              </a:solidFill>
            </a:endParaRPr>
          </a:p>
        </p:txBody>
      </p:sp>
      <p:sp>
        <p:nvSpPr>
          <p:cNvPr id="10307" name="TextBox 18"/>
          <p:cNvSpPr txBox="1">
            <a:spLocks noChangeArrowheads="1"/>
          </p:cNvSpPr>
          <p:nvPr/>
        </p:nvSpPr>
        <p:spPr bwMode="auto">
          <a:xfrm>
            <a:off x="7429500" y="5538788"/>
            <a:ext cx="1714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2400" b="1">
                <a:solidFill>
                  <a:srgbClr val="FF0000"/>
                </a:solidFill>
              </a:rPr>
              <a:t>la esgrima</a:t>
            </a:r>
            <a:endParaRPr lang="en-US" sz="2400" b="1">
              <a:solidFill>
                <a:srgbClr val="FF0000"/>
              </a:solidFill>
            </a:endParaRPr>
          </a:p>
        </p:txBody>
      </p:sp>
      <p:sp>
        <p:nvSpPr>
          <p:cNvPr id="10308" name="TextBox 20"/>
          <p:cNvSpPr txBox="1">
            <a:spLocks noChangeArrowheads="1"/>
          </p:cNvSpPr>
          <p:nvPr/>
        </p:nvSpPr>
        <p:spPr bwMode="auto">
          <a:xfrm>
            <a:off x="1500188" y="5929313"/>
            <a:ext cx="1714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2400" b="1">
                <a:solidFill>
                  <a:srgbClr val="FF0000"/>
                </a:solidFill>
              </a:rPr>
              <a:t>la gimnasia</a:t>
            </a:r>
            <a:endParaRPr lang="en-US" sz="2400" b="1">
              <a:solidFill>
                <a:srgbClr val="FF0000"/>
              </a:solidFill>
            </a:endParaRPr>
          </a:p>
        </p:txBody>
      </p:sp>
      <p:sp>
        <p:nvSpPr>
          <p:cNvPr id="22" name="TextBox 21"/>
          <p:cNvSpPr txBox="1">
            <a:spLocks noChangeArrowheads="1"/>
          </p:cNvSpPr>
          <p:nvPr/>
        </p:nvSpPr>
        <p:spPr bwMode="auto">
          <a:xfrm>
            <a:off x="3000375" y="5973763"/>
            <a:ext cx="17145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1900" b="1">
                <a:solidFill>
                  <a:srgbClr val="0000FF"/>
                </a:solidFill>
              </a:rPr>
              <a:t>el balonmano</a:t>
            </a:r>
            <a:endParaRPr lang="en-US" sz="1900" b="1">
              <a:solidFill>
                <a:srgbClr val="0000FF"/>
              </a:solidFill>
            </a:endParaRPr>
          </a:p>
        </p:txBody>
      </p:sp>
      <p:sp>
        <p:nvSpPr>
          <p:cNvPr id="10310" name="TextBox 22"/>
          <p:cNvSpPr txBox="1">
            <a:spLocks noChangeArrowheads="1"/>
          </p:cNvSpPr>
          <p:nvPr/>
        </p:nvSpPr>
        <p:spPr bwMode="auto">
          <a:xfrm>
            <a:off x="4429125" y="5929313"/>
            <a:ext cx="1714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2400" b="1">
                <a:solidFill>
                  <a:srgbClr val="0000FF"/>
                </a:solidFill>
              </a:rPr>
              <a:t>el judo</a:t>
            </a:r>
            <a:endParaRPr lang="en-US" sz="2400" b="1">
              <a:solidFill>
                <a:srgbClr val="0000FF"/>
              </a:solidFill>
            </a:endParaRPr>
          </a:p>
        </p:txBody>
      </p:sp>
      <p:sp>
        <p:nvSpPr>
          <p:cNvPr id="10311" name="TextBox 23"/>
          <p:cNvSpPr txBox="1">
            <a:spLocks noChangeArrowheads="1"/>
          </p:cNvSpPr>
          <p:nvPr/>
        </p:nvSpPr>
        <p:spPr bwMode="auto">
          <a:xfrm>
            <a:off x="5929313" y="5957888"/>
            <a:ext cx="1714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2000" b="1">
                <a:solidFill>
                  <a:srgbClr val="0000FF"/>
                </a:solidFill>
              </a:rPr>
              <a:t>el pentatlón</a:t>
            </a:r>
            <a:endParaRPr lang="en-US" sz="2000" b="1">
              <a:solidFill>
                <a:srgbClr val="0000FF"/>
              </a:solidFill>
            </a:endParaRPr>
          </a:p>
        </p:txBody>
      </p:sp>
      <p:sp>
        <p:nvSpPr>
          <p:cNvPr id="25" name="TextBox 24"/>
          <p:cNvSpPr txBox="1">
            <a:spLocks noChangeArrowheads="1"/>
          </p:cNvSpPr>
          <p:nvPr/>
        </p:nvSpPr>
        <p:spPr bwMode="auto">
          <a:xfrm>
            <a:off x="7429500" y="5929313"/>
            <a:ext cx="1714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2400" b="1">
                <a:solidFill>
                  <a:srgbClr val="0000FF"/>
                </a:solidFill>
              </a:rPr>
              <a:t>el remo</a:t>
            </a:r>
            <a:endParaRPr lang="en-US" sz="2400" b="1">
              <a:solidFill>
                <a:srgbClr val="0000FF"/>
              </a:solidFill>
            </a:endParaRPr>
          </a:p>
        </p:txBody>
      </p:sp>
      <p:sp>
        <p:nvSpPr>
          <p:cNvPr id="10313" name="TextBox 26"/>
          <p:cNvSpPr txBox="1">
            <a:spLocks noChangeArrowheads="1"/>
          </p:cNvSpPr>
          <p:nvPr/>
        </p:nvSpPr>
        <p:spPr bwMode="auto">
          <a:xfrm>
            <a:off x="1500188" y="6324600"/>
            <a:ext cx="1714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2400" b="1">
                <a:solidFill>
                  <a:srgbClr val="0000FF"/>
                </a:solidFill>
              </a:rPr>
              <a:t>el tiro</a:t>
            </a:r>
            <a:endParaRPr lang="en-US" sz="2400" b="1">
              <a:solidFill>
                <a:srgbClr val="0000FF"/>
              </a:solidFill>
            </a:endParaRPr>
          </a:p>
        </p:txBody>
      </p:sp>
      <p:sp>
        <p:nvSpPr>
          <p:cNvPr id="28" name="TextBox 27"/>
          <p:cNvSpPr txBox="1">
            <a:spLocks noChangeArrowheads="1"/>
          </p:cNvSpPr>
          <p:nvPr/>
        </p:nvSpPr>
        <p:spPr bwMode="auto">
          <a:xfrm>
            <a:off x="3000375" y="6324600"/>
            <a:ext cx="1714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2000" b="1">
                <a:solidFill>
                  <a:srgbClr val="0000FF"/>
                </a:solidFill>
              </a:rPr>
              <a:t>el tenis mesa</a:t>
            </a:r>
            <a:endParaRPr lang="en-US" sz="2000" b="1">
              <a:solidFill>
                <a:srgbClr val="0000FF"/>
              </a:solidFill>
            </a:endParaRPr>
          </a:p>
        </p:txBody>
      </p:sp>
      <p:sp>
        <p:nvSpPr>
          <p:cNvPr id="10315" name="TextBox 28"/>
          <p:cNvSpPr txBox="1">
            <a:spLocks noChangeArrowheads="1"/>
          </p:cNvSpPr>
          <p:nvPr/>
        </p:nvSpPr>
        <p:spPr bwMode="auto">
          <a:xfrm>
            <a:off x="4500563" y="6357938"/>
            <a:ext cx="1714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2000" b="1">
                <a:solidFill>
                  <a:srgbClr val="0000FF"/>
                </a:solidFill>
              </a:rPr>
              <a:t>el taekondo</a:t>
            </a:r>
            <a:endParaRPr lang="en-US" sz="2000" b="1">
              <a:solidFill>
                <a:srgbClr val="0000FF"/>
              </a:solidFill>
            </a:endParaRPr>
          </a:p>
        </p:txBody>
      </p:sp>
      <p:sp>
        <p:nvSpPr>
          <p:cNvPr id="10316" name="TextBox 29"/>
          <p:cNvSpPr txBox="1">
            <a:spLocks noChangeArrowheads="1"/>
          </p:cNvSpPr>
          <p:nvPr/>
        </p:nvSpPr>
        <p:spPr bwMode="auto">
          <a:xfrm>
            <a:off x="5929313" y="6324600"/>
            <a:ext cx="1714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2400" b="1">
                <a:solidFill>
                  <a:srgbClr val="0000FF"/>
                </a:solidFill>
              </a:rPr>
              <a:t>el triatlón</a:t>
            </a:r>
            <a:endParaRPr lang="en-US" sz="2400" b="1">
              <a:solidFill>
                <a:srgbClr val="0000FF"/>
              </a:solidFill>
            </a:endParaRPr>
          </a:p>
        </p:txBody>
      </p:sp>
      <p:sp>
        <p:nvSpPr>
          <p:cNvPr id="31" name="TextBox 30"/>
          <p:cNvSpPr txBox="1">
            <a:spLocks noChangeArrowheads="1"/>
          </p:cNvSpPr>
          <p:nvPr/>
        </p:nvSpPr>
        <p:spPr bwMode="auto">
          <a:xfrm>
            <a:off x="7429500" y="6324600"/>
            <a:ext cx="1714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2400" b="1">
                <a:solidFill>
                  <a:srgbClr val="0000FF"/>
                </a:solidFill>
              </a:rPr>
              <a:t>el voleibol</a:t>
            </a:r>
            <a:endParaRPr lang="en-US" sz="2400" b="1">
              <a:solidFill>
                <a:srgbClr val="0000FF"/>
              </a:solidFill>
            </a:endParaRPr>
          </a:p>
        </p:txBody>
      </p:sp>
    </p:spTree>
    <p:extLst>
      <p:ext uri="{BB962C8B-B14F-4D97-AF65-F5344CB8AC3E}">
        <p14:creationId xmlns:p14="http://schemas.microsoft.com/office/powerpoint/2010/main" val="13934191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nodeType="clickPar">
                      <p:stCondLst>
                        <p:cond delay="0"/>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1.94444E-6 5.92593E-6 C 0.00226 -0.00879 0.00677 -0.01365 0.01077 -0.02129 C 0.01337 -0.03587 0.01563 -0.03101 0.02136 -0.04282 C 0.02396 -0.05555 0.02518 -0.06388 0.03386 -0.07129 C 0.03525 -0.07685 0.03559 -0.08286 0.0375 -0.08796 C 0.04445 -0.10648 0.0559 -0.12083 0.06424 -0.13796 C 0.06667 -0.15092 0.07118 -0.15231 0.075 -0.16411 C 0.07761 -0.17222 0.08143 -0.17962 0.08386 -0.18796 C 0.08646 -0.19699 0.08698 -0.20347 0.09097 -0.2118 C 0.09323 -0.22337 0.09497 -0.23518 0.1 -0.24513 C 0.10521 -0.27384 0.11389 -0.30161 0.11788 -0.33078 C 0.12049 -0.34953 0.12413 -0.36736 0.12847 -0.38564 C 0.13472 -0.41157 0.12847 -0.39745 0.13577 -0.4118 C 0.13854 -0.42314 0.13976 -0.43101 0.14462 -0.44027 C 0.14757 -0.45694 0.1507 -0.47361 0.15347 -0.49027 C 0.15573 -0.50393 0.1566 -0.51666 0.1625 -0.52847 C 0.16493 -0.5449 0.16702 -0.54351 0.17674 -0.55231 C 0.17969 -0.56481 0.18681 -0.57384 0.19097 -0.58564 " pathEditMode="relative" ptsTypes="fffffffffffffffffA">
                                      <p:cBhvr>
                                        <p:cTn id="6" dur="1000" fill="hold"/>
                                        <p:tgtEl>
                                          <p:spTgt spid="8"/>
                                        </p:tgtEl>
                                        <p:attrNameLst>
                                          <p:attrName>ppt_x</p:attrName>
                                          <p:attrName>ppt_y</p:attrName>
                                        </p:attrNameLst>
                                      </p:cBhvr>
                                    </p:animMotion>
                                  </p:child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nodeType="clickPar">
                      <p:stCondLst>
                        <p:cond delay="0"/>
                      </p:stCondLst>
                      <p:childTnLst>
                        <p:par>
                          <p:cTn id="9" fill="hold" nodeType="withGroup">
                            <p:stCondLst>
                              <p:cond delay="0"/>
                            </p:stCondLst>
                            <p:childTnLst>
                              <p:par>
                                <p:cTn id="10" presetID="0" presetClass="path" presetSubtype="0" accel="50000" decel="50000" fill="hold" grpId="0" nodeType="clickEffect">
                                  <p:stCondLst>
                                    <p:cond delay="0"/>
                                  </p:stCondLst>
                                  <p:childTnLst>
                                    <p:animMotion origin="layout" path="M 5E-6 -1.48148E-6 C 0.00244 -0.00903 0.00747 -0.01412 0.01216 -0.02199 C 0.01511 -0.03657 0.01754 -0.03148 0.02431 -0.04352 C 0.02709 -0.05625 0.02848 -0.06458 0.03855 -0.07199 C 0.04011 -0.07754 0.04046 -0.08356 0.04254 -0.08866 C 0.0507 -0.10741 0.06372 -0.12153 0.07327 -0.13866 C 0.07605 -0.15185 0.08108 -0.15324 0.0856 -0.16504 C 0.08855 -0.17315 0.09289 -0.18079 0.09566 -0.18935 C 0.09879 -0.19815 0.09931 -0.2044 0.10382 -0.21296 C 0.10643 -0.22477 0.10851 -0.23657 0.11424 -0.24676 C 0.12014 -0.27546 0.13004 -0.30301 0.13473 -0.33264 C 0.13768 -0.35116 0.14185 -0.36921 0.14688 -0.3875 C 0.154 -0.41366 0.14688 -0.39954 0.15504 -0.41389 C 0.15816 -0.42523 0.15955 -0.4331 0.16528 -0.44236 C 0.16858 -0.45903 0.17223 -0.47569 0.17553 -0.49282 C 0.17796 -0.50625 0.17882 -0.51898 0.18577 -0.53079 C 0.18837 -0.54745 0.19098 -0.54583 0.20209 -0.55486 C 0.20539 -0.56713 0.21337 -0.57639 0.21858 -0.58796 " pathEditMode="relative" rAng="0" ptsTypes="fffffffffffffffffA">
                                      <p:cBhvr>
                                        <p:cTn id="11" dur="1000" fill="hold"/>
                                        <p:tgtEl>
                                          <p:spTgt spid="9"/>
                                        </p:tgtEl>
                                        <p:attrNameLst>
                                          <p:attrName>ppt_x</p:attrName>
                                          <p:attrName>ppt_y</p:attrName>
                                        </p:attrNameLst>
                                      </p:cBhvr>
                                      <p:rCtr x="10920" y="-29398"/>
                                    </p:animMotion>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0" presetClass="path" presetSubtype="0" accel="50000" decel="50000" fill="hold" grpId="0" nodeType="clickEffect">
                                  <p:stCondLst>
                                    <p:cond delay="0"/>
                                  </p:stCondLst>
                                  <p:childTnLst>
                                    <p:animMotion origin="layout" path="M 2.5E-6 3.33333E-6 C -0.00139 -0.00811 -0.00382 -0.01273 -0.00625 -0.01968 C -0.00764 -0.03264 -0.00886 -0.02801 -0.01233 -0.03889 C -0.01372 -0.05023 -0.01441 -0.05741 -0.01945 -0.06436 C -0.02014 -0.06922 -0.02031 -0.07431 -0.02153 -0.07894 C -0.02552 -0.09561 -0.03195 -0.10834 -0.03681 -0.12338 C -0.0382 -0.13496 -0.0408 -0.13635 -0.04306 -0.14699 C -0.04445 -0.15417 -0.0467 -0.16111 -0.04809 -0.16829 C -0.04966 -0.17639 -0.04983 -0.18195 -0.05209 -0.18936 C -0.05347 -0.2 -0.05452 -0.21042 -0.05747 -0.21945 C -0.06042 -0.24514 -0.06528 -0.26945 -0.06771 -0.29561 C -0.0691 -0.31227 -0.07118 -0.32848 -0.07379 -0.34445 C -0.07726 -0.36806 -0.07379 -0.35533 -0.07795 -0.36829 C -0.07934 -0.37801 -0.08021 -0.38519 -0.08299 -0.39329 C -0.08472 -0.40834 -0.08646 -0.42315 -0.08802 -0.4382 C -0.08941 -0.45 -0.08976 -0.46135 -0.09323 -0.47223 C -0.09462 -0.48681 -0.09584 -0.48565 -0.10139 -0.49329 C -0.10313 -0.5044 -0.10712 -0.5125 -0.10955 -0.52269 " pathEditMode="relative" rAng="0" ptsTypes="fffffffffffffffffA">
                                      <p:cBhvr>
                                        <p:cTn id="16" dur="1000" fill="hold"/>
                                        <p:tgtEl>
                                          <p:spTgt spid="11"/>
                                        </p:tgtEl>
                                        <p:attrNameLst>
                                          <p:attrName>ppt_x</p:attrName>
                                          <p:attrName>ppt_y</p:attrName>
                                        </p:attrNameLst>
                                      </p:cBhvr>
                                      <p:rCtr x="-5486" y="-26134"/>
                                    </p:animMotion>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0" presetClass="path" presetSubtype="0" accel="50000" decel="50000" fill="hold" grpId="0" nodeType="clickEffect">
                                  <p:stCondLst>
                                    <p:cond delay="0"/>
                                  </p:stCondLst>
                                  <p:childTnLst>
                                    <p:animMotion origin="layout" path="M -2.5E-6 3.33333E-6 C 0.00417 -0.00787 0.01302 -0.0125 0.02118 -0.01922 C 0.02639 -0.03172 0.03073 -0.02732 0.04254 -0.03797 C 0.0474 -0.04908 0.04983 -0.05625 0.06754 -0.06273 C 0.07014 -0.0676 0.07084 -0.07246 0.07448 -0.07686 C 0.08872 -0.09329 0.11146 -0.10556 0.12813 -0.12014 C 0.13316 -0.13195 0.14202 -0.13287 0.14983 -0.14329 C 0.15486 -0.15023 0.1625 -0.15672 0.16754 -0.16412 C 0.17292 -0.17199 0.17379 -0.17755 0.18177 -0.18449 C 0.18629 -0.19514 0.18993 -0.20533 0.2 -0.21412 C 0.21025 -0.23889 0.22761 -0.26297 0.23594 -0.28843 C 0.24097 -0.30463 0.24827 -0.32037 0.25712 -0.33588 C 0.26962 -0.3588 0.25712 -0.3463 0.27136 -0.35903 C 0.27691 -0.36875 0.27934 -0.3757 0.28924 -0.38357 C 0.29514 -0.39815 0.30139 -0.4125 0.30712 -0.42732 C 0.31146 -0.43889 0.31302 -0.45 0.32518 -0.46042 C 0.32986 -0.47477 0.3342 -0.47361 0.35382 -0.48102 C 0.35955 -0.4919 0.37361 -0.49977 0.38264 -0.50973 " pathEditMode="relative" rAng="0" ptsTypes="fffffffffffffffffA">
                                      <p:cBhvr>
                                        <p:cTn id="21" dur="1000" fill="hold"/>
                                        <p:tgtEl>
                                          <p:spTgt spid="14"/>
                                        </p:tgtEl>
                                        <p:attrNameLst>
                                          <p:attrName>ppt_x</p:attrName>
                                          <p:attrName>ppt_y</p:attrName>
                                        </p:attrNameLst>
                                      </p:cBhvr>
                                      <p:rCtr x="19132" y="-25486"/>
                                    </p:animMotion>
                                  </p:child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20"/>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0" presetClass="path" presetSubtype="0" accel="50000" decel="50000" fill="hold" grpId="0" nodeType="clickEffect">
                                  <p:stCondLst>
                                    <p:cond delay="0"/>
                                  </p:stCondLst>
                                  <p:childTnLst>
                                    <p:animMotion origin="layout" path="M 2.77556E-17 1.85185E-6 C 0.00434 -0.0081 0.01337 -0.01273 0.0217 -0.01945 C 0.02691 -0.03218 0.03142 -0.02778 0.0434 -0.03843 C 0.04844 -0.04954 0.05087 -0.05695 0.06892 -0.0632 C 0.07153 -0.06829 0.07222 -0.07315 0.07604 -0.07778 C 0.09045 -0.09398 0.11372 -0.10648 0.13073 -0.1213 C 0.13594 -0.1331 0.14497 -0.13403 0.15295 -0.14468 C 0.15799 -0.15162 0.1658 -0.15834 0.17101 -0.16551 C 0.17639 -0.17338 0.17726 -0.17894 0.18542 -0.18611 C 0.1901 -0.19676 0.19375 -0.20695 0.20417 -0.21597 C 0.21458 -0.24097 0.23212 -0.26505 0.2408 -0.29121 C 0.24583 -0.30718 0.2533 -0.32292 0.26233 -0.33866 C 0.27517 -0.36181 0.26233 -0.34931 0.27691 -0.36204 C 0.28264 -0.37176 0.28507 -0.37871 0.29514 -0.38704 C 0.30122 -0.40139 0.30747 -0.41597 0.31337 -0.43056 C 0.31788 -0.44259 0.31944 -0.45371 0.33177 -0.46412 C 0.33663 -0.47847 0.34097 -0.47709 0.36111 -0.48496 C 0.36684 -0.49584 0.38125 -0.50394 0.39045 -0.51366 " pathEditMode="relative" rAng="0" ptsTypes="fffffffffffffffffA">
                                      <p:cBhvr>
                                        <p:cTn id="26" dur="1000" fill="hold"/>
                                        <p:tgtEl>
                                          <p:spTgt spid="20"/>
                                        </p:tgtEl>
                                        <p:attrNameLst>
                                          <p:attrName>ppt_x</p:attrName>
                                          <p:attrName>ppt_y</p:attrName>
                                        </p:attrNameLst>
                                      </p:cBhvr>
                                      <p:rCtr x="19514" y="-25694"/>
                                    </p:animMotion>
                                  </p:childTnLst>
                                </p:cTn>
                              </p:par>
                            </p:childTnLst>
                          </p:cTn>
                        </p:par>
                      </p:childTnLst>
                    </p:cTn>
                  </p:par>
                </p:childTnLst>
              </p:cTn>
              <p:nextCondLst>
                <p:cond evt="onClick" delay="0">
                  <p:tgtEl>
                    <p:spTgt spid="20"/>
                  </p:tgtEl>
                </p:cond>
              </p:nextCondLst>
            </p:seq>
            <p:seq concurrent="1" nextAc="seek">
              <p:cTn id="27" restart="whenNotActive" fill="hold" evtFilter="cancelBubble" nodeType="interactiveSeq">
                <p:stCondLst>
                  <p:cond evt="onClick" delay="0">
                    <p:tgtEl>
                      <p:spTgt spid="25"/>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0" presetClass="path" presetSubtype="0" accel="50000" decel="50000" fill="hold" grpId="0" nodeType="clickEffect">
                                  <p:stCondLst>
                                    <p:cond delay="0"/>
                                  </p:stCondLst>
                                  <p:childTnLst>
                                    <p:animMotion origin="layout" path="M 0 1.85185E-6 C -0.00191 -0.01088 -0.00573 -0.01713 -0.0092 -0.02662 C -0.01128 -0.04445 -0.01319 -0.0382 -0.01806 -0.05301 C -0.02031 -0.06852 -0.02135 -0.07847 -0.02882 -0.0875 C -0.02986 -0.09421 -0.03021 -0.10139 -0.03177 -0.10764 C -0.03767 -0.13033 -0.0474 -0.14746 -0.05451 -0.16806 C -0.0566 -0.18449 -0.06024 -0.18588 -0.06372 -0.20046 C -0.0658 -0.21019 -0.06892 -0.21945 -0.07118 -0.22986 C -0.07344 -0.24028 -0.07378 -0.24815 -0.07708 -0.25834 C -0.07917 -0.27292 -0.08056 -0.28704 -0.0849 -0.29931 C -0.08924 -0.33426 -0.0967 -0.36759 -0.10017 -0.40347 C -0.10226 -0.42616 -0.10538 -0.44815 -0.10903 -0.47014 C -0.11441 -0.50185 -0.10903 -0.48472 -0.11528 -0.50232 C -0.11753 -0.51574 -0.11858 -0.52546 -0.12274 -0.53681 C -0.12517 -0.55695 -0.12795 -0.57709 -0.13038 -0.59792 C -0.13212 -0.61412 -0.13281 -0.62963 -0.13785 -0.64398 C -0.13993 -0.66412 -0.14184 -0.66227 -0.15 -0.67315 C -0.15243 -0.68796 -0.15851 -0.69931 -0.16215 -0.7132 " pathEditMode="relative" rAng="0" ptsTypes="fffffffffffffffffA">
                                      <p:cBhvr>
                                        <p:cTn id="31" dur="1000" fill="hold"/>
                                        <p:tgtEl>
                                          <p:spTgt spid="25"/>
                                        </p:tgtEl>
                                        <p:attrNameLst>
                                          <p:attrName>ppt_x</p:attrName>
                                          <p:attrName>ppt_y</p:attrName>
                                        </p:attrNameLst>
                                      </p:cBhvr>
                                      <p:rCtr x="-8108" y="-35671"/>
                                    </p:animMotion>
                                  </p:childTnLst>
                                </p:cTn>
                              </p:par>
                            </p:childTnLst>
                          </p:cTn>
                        </p:par>
                      </p:childTnLst>
                    </p:cTn>
                  </p:par>
                </p:childTnLst>
              </p:cTn>
              <p:nextCondLst>
                <p:cond evt="onClick" delay="0">
                  <p:tgtEl>
                    <p:spTgt spid="25"/>
                  </p:tgtEl>
                </p:cond>
              </p:nextCondLst>
            </p:seq>
            <p:seq concurrent="1" nextAc="seek">
              <p:cTn id="32" restart="whenNotActive" fill="hold" evtFilter="cancelBubble" nodeType="interactiveSeq">
                <p:stCondLst>
                  <p:cond evt="onClick" delay="0">
                    <p:tgtEl>
                      <p:spTgt spid="22"/>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0" presetClass="path" presetSubtype="0" accel="50000" decel="50000" fill="hold" grpId="0" nodeType="clickEffect">
                                  <p:stCondLst>
                                    <p:cond delay="0"/>
                                  </p:stCondLst>
                                  <p:childTnLst>
                                    <p:animMotion origin="layout" path="M 5E-6 -4.07407E-6 C 0.00018 -0.0074 0.00139 -0.01111 0.00261 -0.01736 C 0.0033 -0.02801 0.004 -0.0243 0.00556 -0.03356 C 0.00643 -0.04282 0.00678 -0.04861 0.00921 -0.05486 C 0.00955 -0.05879 0.00973 -0.06319 0.01025 -0.06736 C 0.01216 -0.08101 0.01546 -0.09189 0.01789 -0.10463 C 0.01858 -0.11458 0.0198 -0.11551 0.02101 -0.12476 C 0.02171 -0.13055 0.02275 -0.13611 0.02344 -0.14213 C 0.02414 -0.1493 0.02431 -0.15416 0.02553 -0.16018 C 0.02622 -0.16944 0.02657 -0.17777 0.02813 -0.18564 C 0.02952 -0.20717 0.03212 -0.22777 0.03316 -0.25023 C 0.03386 -0.26412 0.0349 -0.27731 0.03629 -0.2912 C 0.03803 -0.31064 0.03629 -0.30046 0.0382 -0.31111 C 0.03907 -0.31967 0.03941 -0.32546 0.0408 -0.3324 C 0.04167 -0.34513 0.04254 -0.3574 0.04341 -0.37013 C 0.04393 -0.38055 0.04428 -0.38981 0.04584 -0.39884 C 0.04653 -0.41134 0.04723 -0.41018 0.05001 -0.41666 C 0.05087 -0.42638 0.05278 -0.43287 0.05452 -0.44097 " pathEditMode="relative" rAng="0" ptsTypes="fffffffffffffffffA">
                                      <p:cBhvr>
                                        <p:cTn id="36" dur="1000" fill="hold"/>
                                        <p:tgtEl>
                                          <p:spTgt spid="22"/>
                                        </p:tgtEl>
                                        <p:attrNameLst>
                                          <p:attrName>ppt_x</p:attrName>
                                          <p:attrName>ppt_y</p:attrName>
                                        </p:attrNameLst>
                                      </p:cBhvr>
                                      <p:rCtr x="2726" y="-22060"/>
                                    </p:animMotion>
                                  </p:childTnLst>
                                </p:cTn>
                              </p:par>
                            </p:childTnLst>
                          </p:cTn>
                        </p:par>
                      </p:childTnLst>
                    </p:cTn>
                  </p:par>
                </p:childTnLst>
              </p:cTn>
              <p:nextCondLst>
                <p:cond evt="onClick" delay="0">
                  <p:tgtEl>
                    <p:spTgt spid="22"/>
                  </p:tgtEl>
                </p:cond>
              </p:nextCondLst>
            </p:seq>
            <p:seq concurrent="1" nextAc="seek">
              <p:cTn id="37" restart="whenNotActive" fill="hold" evtFilter="cancelBubble" nodeType="interactiveSeq">
                <p:stCondLst>
                  <p:cond evt="onClick" delay="0">
                    <p:tgtEl>
                      <p:spTgt spid="31"/>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0" presetClass="path" presetSubtype="0" accel="50000" decel="50000" fill="hold" grpId="0" nodeType="clickEffect">
                                  <p:stCondLst>
                                    <p:cond delay="0"/>
                                  </p:stCondLst>
                                  <p:childTnLst>
                                    <p:animMotion origin="layout" path="M 0 2.96296E-6 C -0.00538 -0.00741 -0.0158 -0.01135 -0.02517 -0.0176 C -0.03108 -0.02871 -0.03628 -0.02477 -0.04983 -0.03426 C -0.05573 -0.04422 -0.05851 -0.05093 -0.07934 -0.05625 C -0.08212 -0.06065 -0.08281 -0.06505 -0.08715 -0.06898 C -0.10382 -0.08357 -0.13021 -0.09468 -0.14983 -0.1081 C -0.15556 -0.11806 -0.1658 -0.11922 -0.17483 -0.12848 C -0.1809 -0.13473 -0.18976 -0.14028 -0.19549 -0.14699 C -0.20191 -0.15394 -0.20278 -0.1588 -0.21215 -0.16551 C -0.21771 -0.175 -0.2217 -0.18357 -0.23333 -0.19167 C -0.24549 -0.21389 -0.2658 -0.23542 -0.27535 -0.2581 C -0.28108 -0.27246 -0.28958 -0.28658 -0.3 -0.3007 C -0.31458 -0.32107 -0.3 -0.31019 -0.31667 -0.3213 C -0.32292 -0.32986 -0.32587 -0.33635 -0.33715 -0.34329 C -0.34444 -0.35648 -0.35156 -0.36945 -0.35816 -0.38241 C -0.36337 -0.39283 -0.3651 -0.40278 -0.37917 -0.41181 C -0.38472 -0.42477 -0.38976 -0.42361 -0.41267 -0.43056 C -0.4191 -0.44028 -0.43559 -0.44746 -0.44566 -0.45579 " pathEditMode="relative" rAng="0" ptsTypes="fffffffffffffffffA">
                                      <p:cBhvr>
                                        <p:cTn id="41" dur="1000" fill="hold"/>
                                        <p:tgtEl>
                                          <p:spTgt spid="31"/>
                                        </p:tgtEl>
                                        <p:attrNameLst>
                                          <p:attrName>ppt_x</p:attrName>
                                          <p:attrName>ppt_y</p:attrName>
                                        </p:attrNameLst>
                                      </p:cBhvr>
                                      <p:rCtr x="-22292" y="-22801"/>
                                    </p:animMotion>
                                  </p:childTnLst>
                                </p:cTn>
                              </p:par>
                            </p:childTnLst>
                          </p:cTn>
                        </p:par>
                      </p:childTnLst>
                    </p:cTn>
                  </p:par>
                </p:childTnLst>
              </p:cTn>
              <p:nextCondLst>
                <p:cond evt="onClick" delay="0">
                  <p:tgtEl>
                    <p:spTgt spid="31"/>
                  </p:tgtEl>
                </p:cond>
              </p:nextCondLst>
            </p:seq>
            <p:seq concurrent="1" nextAc="seek">
              <p:cTn id="42" restart="whenNotActive" fill="hold" evtFilter="cancelBubble" nodeType="interactiveSeq">
                <p:stCondLst>
                  <p:cond evt="onClick" delay="0">
                    <p:tgtEl>
                      <p:spTgt spid="28"/>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0" presetClass="path" presetSubtype="0" accel="50000" decel="50000" fill="hold" grpId="0" nodeType="clickEffect">
                                  <p:stCondLst>
                                    <p:cond delay="0"/>
                                  </p:stCondLst>
                                  <p:childTnLst>
                                    <p:animMotion origin="layout" path="M 5E-6 1.11111E-6 C -0.00243 -0.00972 -0.00711 -0.01528 -0.01164 -0.02384 C -0.01424 -0.03982 -0.01667 -0.03426 -0.02291 -0.04745 C -0.02569 -0.06134 -0.0269 -0.07037 -0.03645 -0.07847 C -0.03785 -0.08449 -0.03819 -0.09097 -0.0401 -0.09653 C -0.04775 -0.1169 -0.05989 -0.13241 -0.06892 -0.15093 C -0.07171 -0.16528 -0.07638 -0.16667 -0.08055 -0.17986 C -0.08333 -0.18866 -0.08732 -0.19699 -0.0901 -0.20602 C -0.09288 -0.21574 -0.0934 -0.22269 -0.09774 -0.23171 C -0.10018 -0.24491 -0.10209 -0.25764 -0.10747 -0.26852 C -0.11303 -0.3 -0.1224 -0.33009 -0.12674 -0.36227 C -0.12952 -0.38241 -0.13334 -0.40208 -0.1382 -0.42199 C -0.14497 -0.45046 -0.1382 -0.43495 -0.14584 -0.4507 C -0.14879 -0.46296 -0.15018 -0.47153 -0.15539 -0.48171 C -0.15869 -0.49977 -0.16198 -0.51806 -0.16511 -0.53658 C -0.16737 -0.55116 -0.16823 -0.56505 -0.17466 -0.57801 C -0.17726 -0.59607 -0.17952 -0.59445 -0.19011 -0.60417 C -0.19306 -0.61759 -0.2007 -0.62755 -0.20539 -0.64028 " pathEditMode="relative" rAng="0" ptsTypes="fffffffffffffffffA">
                                      <p:cBhvr>
                                        <p:cTn id="46" dur="1000" fill="hold"/>
                                        <p:tgtEl>
                                          <p:spTgt spid="28"/>
                                        </p:tgtEl>
                                        <p:attrNameLst>
                                          <p:attrName>ppt_x</p:attrName>
                                          <p:attrName>ppt_y</p:attrName>
                                        </p:attrNameLst>
                                      </p:cBhvr>
                                      <p:rCtr x="-10278" y="-32014"/>
                                    </p:animMotion>
                                  </p:childTnLst>
                                </p:cTn>
                              </p:par>
                            </p:childTnLst>
                          </p:cTn>
                        </p:par>
                      </p:childTnLst>
                    </p:cTn>
                  </p:par>
                </p:childTnLst>
              </p:cTn>
              <p:nextCondLst>
                <p:cond evt="onClick" delay="0">
                  <p:tgtEl>
                    <p:spTgt spid="28"/>
                  </p:tgtEl>
                </p:cond>
              </p:nextCondLst>
            </p:seq>
          </p:childTnLst>
        </p:cTn>
      </p:par>
    </p:tnLst>
    <p:bldLst>
      <p:bldP spid="20" grpId="0"/>
      <p:bldP spid="8" grpId="0"/>
      <p:bldP spid="9" grpId="0"/>
      <p:bldP spid="11" grpId="0"/>
      <p:bldP spid="14" grpId="0"/>
      <p:bldP spid="22" grpId="0"/>
      <p:bldP spid="25" grpId="0"/>
      <p:bldP spid="28" grpId="0"/>
      <p:bldP spid="3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667</TotalTime>
  <Words>1125</Words>
  <Application>Microsoft Office PowerPoint</Application>
  <PresentationFormat>On-screen Show (4:3)</PresentationFormat>
  <Paragraphs>289</Paragraphs>
  <Slides>16</Slides>
  <Notes>10</Notes>
  <HiddenSlides>0</HiddenSlides>
  <MMClips>2</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Hoy vamos 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¿Qué deporte es?</vt:lpstr>
      <vt:lpstr>PowerPoint Presentation</vt:lpstr>
      <vt:lpstr>Los deberes</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dc:creator>
  <cp:lastModifiedBy>Rachel Hawkes</cp:lastModifiedBy>
  <cp:revision>34</cp:revision>
  <dcterms:created xsi:type="dcterms:W3CDTF">2011-10-10T04:43:26Z</dcterms:created>
  <dcterms:modified xsi:type="dcterms:W3CDTF">2011-10-17T11:41:23Z</dcterms:modified>
</cp:coreProperties>
</file>