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14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85218-51AA-4F4D-A121-CA488103D88D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DD2C-343F-435E-A399-04A929C1C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6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6570B-0304-4CAF-A3E3-9EDEB81B009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71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82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4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73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8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3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06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74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92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36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57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3CF00-B92C-4588-9158-CCD429A646E3}" type="datetimeFigureOut">
              <a:rPr lang="fr-FR" smtClean="0"/>
              <a:t>14/05/2012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31B70-2C99-4758-BDBC-59D9C59F7C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78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3200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2"/>
          <a:stretch/>
        </p:blipFill>
        <p:spPr>
          <a:xfrm rot="16200000">
            <a:off x="-76788" y="610916"/>
            <a:ext cx="3256906" cy="2235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19119" y="716862"/>
            <a:ext cx="3256907" cy="20233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68672">
            <a:off x="33655" y="3436311"/>
            <a:ext cx="3277058" cy="29722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2302" y="512759"/>
            <a:ext cx="3647340" cy="24315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39681" y="4088804"/>
            <a:ext cx="3137113" cy="2102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51494">
            <a:off x="5525097" y="3870755"/>
            <a:ext cx="3998687" cy="241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8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77609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9189">
            <a:off x="2402" y="371570"/>
            <a:ext cx="2951632" cy="29516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88051" y="3615587"/>
            <a:ext cx="3053773" cy="30537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46" y="3689688"/>
            <a:ext cx="2905569" cy="29055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11277"/>
            <a:ext cx="2819400" cy="2886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522" y="100370"/>
            <a:ext cx="2198598" cy="32978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-90011"/>
            <a:ext cx="2664296" cy="38012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30260" y="4182353"/>
            <a:ext cx="3124200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2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646209"/>
              </p:ext>
            </p:extLst>
          </p:nvPr>
        </p:nvGraphicFramePr>
        <p:xfrm>
          <a:off x="323528" y="620693"/>
          <a:ext cx="7776864" cy="5957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/>
                <a:gridCol w="3888432"/>
              </a:tblGrid>
              <a:tr h="443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Mi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vocabulario</a:t>
                      </a:r>
                      <a:r>
                        <a:rPr lang="en-GB" baseline="0" dirty="0" smtClean="0"/>
                        <a:t> – </a:t>
                      </a:r>
                      <a:r>
                        <a:rPr lang="en-GB" baseline="0" dirty="0" err="1" smtClean="0"/>
                        <a:t>versión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inglesa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Mi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vocabulario</a:t>
                      </a:r>
                      <a:r>
                        <a:rPr lang="en-GB" baseline="0" dirty="0" smtClean="0"/>
                        <a:t>  - </a:t>
                      </a:r>
                      <a:r>
                        <a:rPr lang="en-GB" baseline="0" dirty="0" err="1" smtClean="0"/>
                        <a:t>español</a:t>
                      </a:r>
                      <a:endParaRPr lang="fr-FR" dirty="0" smtClean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1  by car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2  </a:t>
                      </a:r>
                      <a:r>
                        <a:rPr lang="en-GB" baseline="0" dirty="0" smtClean="0"/>
                        <a:t>by plane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en-GB" dirty="0" smtClean="0"/>
                        <a:t>3  cheap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en-GB" dirty="0" smtClean="0"/>
                        <a:t>4  expensive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en-GB" dirty="0" smtClean="0"/>
                        <a:t>5  relaxing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6  fast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7  good for the environment</a:t>
                      </a:r>
                      <a:r>
                        <a:rPr lang="en-GB" baseline="0" dirty="0" smtClean="0"/>
                        <a:t> / ecological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en-GB" dirty="0" smtClean="0"/>
                        <a:t>8  </a:t>
                      </a:r>
                      <a:r>
                        <a:rPr lang="en-GB" dirty="0" err="1" smtClean="0"/>
                        <a:t>práctical</a:t>
                      </a:r>
                      <a:r>
                        <a:rPr lang="en-GB" dirty="0" smtClean="0"/>
                        <a:t> / handy / convenient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en-GB" dirty="0" smtClean="0"/>
                        <a:t>9  uncomfortable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en-GB" dirty="0" smtClean="0"/>
                        <a:t>10  exciting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en-GB" dirty="0" smtClean="0"/>
                        <a:t>11  to hire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3126">
                <a:tc>
                  <a:txBody>
                    <a:bodyPr/>
                    <a:lstStyle/>
                    <a:p>
                      <a:r>
                        <a:rPr lang="en-GB" dirty="0" smtClean="0"/>
                        <a:t>12  to</a:t>
                      </a:r>
                      <a:r>
                        <a:rPr lang="en-GB" baseline="0" dirty="0" smtClean="0"/>
                        <a:t> travel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1663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vocabulario</a:t>
            </a:r>
            <a:r>
              <a:rPr lang="en-GB" b="1" dirty="0" smtClean="0"/>
              <a:t> </a:t>
            </a:r>
            <a:r>
              <a:rPr lang="en-GB" b="1" dirty="0"/>
              <a:t>3</a:t>
            </a:r>
            <a:r>
              <a:rPr lang="en-GB" b="1" dirty="0" smtClean="0"/>
              <a:t> (</a:t>
            </a:r>
            <a:r>
              <a:rPr lang="en-GB" b="1" dirty="0" err="1" smtClean="0"/>
              <a:t>para</a:t>
            </a:r>
            <a:r>
              <a:rPr lang="en-GB" b="1" dirty="0" smtClean="0"/>
              <a:t> el 22 de mayo 2012)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244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57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4</cp:revision>
  <dcterms:created xsi:type="dcterms:W3CDTF">2012-05-14T04:55:14Z</dcterms:created>
  <dcterms:modified xsi:type="dcterms:W3CDTF">2012-05-14T05:20:14Z</dcterms:modified>
</cp:coreProperties>
</file>