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8E538-406A-4271-977E-BDCF169D30BC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D5C4A-6F8E-4BCA-AE70-896BFA536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50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570B-0304-4CAF-A3E3-9EDEB81B00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71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47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90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26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08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4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2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78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4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7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1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9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FBE5-BA14-4151-8876-5DF4C1B28972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AEFF-8784-4557-AA32-A70A0BB3A9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12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05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4"/>
          <a:stretch/>
        </p:blipFill>
        <p:spPr bwMode="auto">
          <a:xfrm rot="16200000">
            <a:off x="3119312" y="571925"/>
            <a:ext cx="3030719" cy="228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63277" y="571925"/>
            <a:ext cx="3047444" cy="228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945163" cy="289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58417"/>
            <a:ext cx="2903822" cy="2885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49" y="3658417"/>
            <a:ext cx="2705100" cy="28098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26" y="579101"/>
            <a:ext cx="3030718" cy="22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040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188640"/>
            <a:ext cx="3505572" cy="35055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6200000">
            <a:off x="229064" y="4042981"/>
            <a:ext cx="3047444" cy="2349909"/>
            <a:chOff x="1" y="4535475"/>
            <a:chExt cx="3047444" cy="2349909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7"/>
            <a:stretch/>
          </p:blipFill>
          <p:spPr bwMode="auto">
            <a:xfrm>
              <a:off x="1" y="4535475"/>
              <a:ext cx="1583159" cy="2349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82"/>
            <a:stretch/>
          </p:blipFill>
          <p:spPr bwMode="auto">
            <a:xfrm>
              <a:off x="1570396" y="4578227"/>
              <a:ext cx="1477049" cy="2234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6" descr="http://fondecran.biz/fondecran/surf_eau/surf_eau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7401" y="445447"/>
            <a:ext cx="2994778" cy="24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arena2-h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25208" y="4085221"/>
            <a:ext cx="3047155" cy="22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elleadore.bpreducer.com/img/editorial/articles/2009_07/600_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0510" y="793736"/>
            <a:ext cx="305133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2653" y="4351631"/>
            <a:ext cx="2017167" cy="1613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1"/>
          <a:stretch/>
        </p:blipFill>
        <p:spPr>
          <a:xfrm rot="16200000">
            <a:off x="2226172" y="4658898"/>
            <a:ext cx="2972372" cy="999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 b="28867"/>
          <a:stretch/>
        </p:blipFill>
        <p:spPr>
          <a:xfrm rot="16200000">
            <a:off x="3970204" y="4650225"/>
            <a:ext cx="3047156" cy="10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18661"/>
              </p:ext>
            </p:extLst>
          </p:nvPr>
        </p:nvGraphicFramePr>
        <p:xfrm>
          <a:off x="323528" y="500922"/>
          <a:ext cx="7704856" cy="5520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888432"/>
              </a:tblGrid>
              <a:tr h="42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Mi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vocabulario</a:t>
                      </a:r>
                      <a:r>
                        <a:rPr lang="en-GB" baseline="0" dirty="0" smtClean="0"/>
                        <a:t> – </a:t>
                      </a:r>
                      <a:r>
                        <a:rPr lang="en-GB" baseline="0" dirty="0" err="1" smtClean="0"/>
                        <a:t>versión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inglesa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Mi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vocabulario</a:t>
                      </a:r>
                      <a:r>
                        <a:rPr lang="en-GB" baseline="0" dirty="0" smtClean="0"/>
                        <a:t>  - </a:t>
                      </a:r>
                      <a:r>
                        <a:rPr lang="en-GB" baseline="0" dirty="0" err="1" smtClean="0"/>
                        <a:t>español</a:t>
                      </a:r>
                      <a:endParaRPr lang="fr-FR" dirty="0" smtClean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1  (the) food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2  (the ) shops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3  (the ) accommodation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r>
                        <a:rPr lang="en-GB" dirty="0" smtClean="0"/>
                        <a:t>4  it’s sunny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5  it’s hot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6  it’s cold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r>
                        <a:rPr lang="en-GB" dirty="0" smtClean="0"/>
                        <a:t>7  it rains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r>
                        <a:rPr lang="en-GB" dirty="0" smtClean="0"/>
                        <a:t>8  there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r>
                        <a:rPr lang="en-GB" dirty="0" smtClean="0"/>
                        <a:t>9  every year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r>
                        <a:rPr lang="en-GB" dirty="0" smtClean="0"/>
                        <a:t>10  to</a:t>
                      </a:r>
                      <a:r>
                        <a:rPr lang="en-GB" baseline="0" dirty="0" smtClean="0"/>
                        <a:t> do surfing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r>
                        <a:rPr lang="en-GB" dirty="0" smtClean="0"/>
                        <a:t>11 to sunbathe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4644">
                <a:tc>
                  <a:txBody>
                    <a:bodyPr/>
                    <a:lstStyle/>
                    <a:p>
                      <a:r>
                        <a:rPr lang="en-GB" dirty="0" smtClean="0"/>
                        <a:t>12  to swim (in</a:t>
                      </a:r>
                      <a:r>
                        <a:rPr lang="en-GB" baseline="0" dirty="0" smtClean="0"/>
                        <a:t> the sea)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166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vocabulario</a:t>
            </a:r>
            <a:r>
              <a:rPr lang="en-GB" b="1" dirty="0" smtClean="0"/>
              <a:t> 2  (</a:t>
            </a:r>
            <a:r>
              <a:rPr lang="en-GB" b="1" dirty="0" err="1" smtClean="0"/>
              <a:t>para</a:t>
            </a:r>
            <a:r>
              <a:rPr lang="en-GB" b="1" dirty="0" smtClean="0"/>
              <a:t> el 8 de mayo 2012)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559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Dawes</dc:creator>
  <cp:lastModifiedBy>Mark Dawes</cp:lastModifiedBy>
  <cp:revision>1</cp:revision>
  <dcterms:created xsi:type="dcterms:W3CDTF">2012-05-14T05:23:04Z</dcterms:created>
  <dcterms:modified xsi:type="dcterms:W3CDTF">2012-05-14T05:23:28Z</dcterms:modified>
</cp:coreProperties>
</file>