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78A9-E26E-4867-9D89-45764515C520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643F-8205-4634-8058-2D70F0019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8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570B-0304-4CAF-A3E3-9EDEB81B00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7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52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2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4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29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5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1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6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1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96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A9C7-BDA6-49F7-86DA-B0A8EF8676E6}" type="datetimeFigureOut">
              <a:rPr lang="fr-FR" smtClean="0"/>
              <a:t>14/05/2012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F980-3F73-4ECE-9FEB-23C3EFA087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686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3"/>
          <a:stretch/>
        </p:blipFill>
        <p:spPr bwMode="auto">
          <a:xfrm rot="16200000">
            <a:off x="-191156" y="3967052"/>
            <a:ext cx="3468534" cy="2313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:\Resources\Development\NVQ\RHA_NVQ Level 2 Spanish\Images\Tiene_televi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153"/>
            <a:ext cx="1404655" cy="14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Resources\Development\NVQ\RHA_NVQ Level 2 Spanish\Images\Tiene_un_par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3874"/>
            <a:ext cx="1368573" cy="13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Resources\Development\NVQ\RHA_NVQ Level 2 Spanish\Images\Tiene_un_restaura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6" y="296153"/>
            <a:ext cx="1374500" cy="13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Resources\Development\NVQ\RHA_NVQ Level 2 Spanish\Images\Tiene_una_pisci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6" y="1785350"/>
            <a:ext cx="1374500" cy="13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3762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57" y="3800603"/>
            <a:ext cx="2905894" cy="2954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7689" y="4183651"/>
            <a:ext cx="3164982" cy="1978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67613" y="716434"/>
            <a:ext cx="3218222" cy="20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0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v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7"/>
          <a:stretch/>
        </p:blipFill>
        <p:spPr bwMode="auto">
          <a:xfrm>
            <a:off x="3132054" y="479902"/>
            <a:ext cx="2790424" cy="288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vam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1"/>
          <a:stretch/>
        </p:blipFill>
        <p:spPr bwMode="auto">
          <a:xfrm>
            <a:off x="6067655" y="367316"/>
            <a:ext cx="3076345" cy="277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" y="3717032"/>
            <a:ext cx="2767460" cy="278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32" y="3839743"/>
            <a:ext cx="2529830" cy="2536487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0"/>
          <a:stretch/>
        </p:blipFill>
        <p:spPr bwMode="auto">
          <a:xfrm rot="16200000">
            <a:off x="205085" y="608211"/>
            <a:ext cx="3030720" cy="229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5889" y="3990532"/>
            <a:ext cx="2979877" cy="223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70017"/>
              </p:ext>
            </p:extLst>
          </p:nvPr>
        </p:nvGraphicFramePr>
        <p:xfrm>
          <a:off x="323528" y="620693"/>
          <a:ext cx="7776864" cy="5544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426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Mi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vocabulario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baseline="0" dirty="0" err="1" smtClean="0"/>
                        <a:t>versión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inglesa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Mi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vocabulario</a:t>
                      </a:r>
                      <a:r>
                        <a:rPr lang="en-GB" baseline="0" dirty="0" smtClean="0"/>
                        <a:t>  - </a:t>
                      </a:r>
                      <a:r>
                        <a:rPr lang="en-GB" baseline="0" dirty="0" err="1" smtClean="0"/>
                        <a:t>español</a:t>
                      </a:r>
                      <a:endParaRPr lang="fr-FR" dirty="0" smtClean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1  (the) holidays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2  (the) facilities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3  I want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4  I can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5  (the) winter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6  (the) summer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 smtClean="0"/>
                        <a:t>7  (the) people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8  I go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9  we go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10  to go / going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11  I have 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6509">
                <a:tc>
                  <a:txBody>
                    <a:bodyPr/>
                    <a:lstStyle/>
                    <a:p>
                      <a:r>
                        <a:rPr lang="en-GB" dirty="0" smtClean="0"/>
                        <a:t>12  the sea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vocabulario</a:t>
            </a:r>
            <a:r>
              <a:rPr lang="en-GB" b="1" dirty="0" smtClean="0"/>
              <a:t> 1  (</a:t>
            </a:r>
            <a:r>
              <a:rPr lang="en-GB" b="1" dirty="0" err="1" smtClean="0"/>
              <a:t>para</a:t>
            </a:r>
            <a:r>
              <a:rPr lang="en-GB" b="1" dirty="0" smtClean="0"/>
              <a:t> el 30 de </a:t>
            </a:r>
            <a:r>
              <a:rPr lang="en-GB" b="1" dirty="0" err="1" smtClean="0"/>
              <a:t>abril</a:t>
            </a:r>
            <a:r>
              <a:rPr lang="en-GB" b="1" dirty="0" smtClean="0"/>
              <a:t> 2012)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931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1</cp:revision>
  <dcterms:created xsi:type="dcterms:W3CDTF">2012-05-14T05:22:24Z</dcterms:created>
  <dcterms:modified xsi:type="dcterms:W3CDTF">2012-05-14T05:22:45Z</dcterms:modified>
</cp:coreProperties>
</file>