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7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3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52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2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7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8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25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9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91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0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4AC1-76DA-45F3-9755-6D30E379EF1B}" type="datetimeFigureOut">
              <a:rPr lang="en-GB" smtClean="0"/>
              <a:t>12/07/2012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68D-8F4C-4FA7-9935-964E2297C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46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 </a:t>
            </a:r>
            <a:r>
              <a:rPr lang="en-GB" b="1" dirty="0" err="1" smtClean="0"/>
              <a:t>vacaciones</a:t>
            </a:r>
            <a:r>
              <a:rPr lang="en-GB" b="1" dirty="0" smtClean="0"/>
              <a:t>…</a:t>
            </a:r>
            <a:endParaRPr lang="fr-FR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15540"/>
              </p:ext>
            </p:extLst>
          </p:nvPr>
        </p:nvGraphicFramePr>
        <p:xfrm>
          <a:off x="251520" y="476672"/>
          <a:ext cx="8568951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  <a:gridCol w="2736304"/>
                <a:gridCol w="2736303"/>
              </a:tblGrid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 </a:t>
                      </a:r>
                      <a:r>
                        <a:rPr lang="en-GB" sz="1600" dirty="0" err="1" smtClean="0"/>
                        <a:t>gusta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ir</a:t>
                      </a:r>
                      <a:r>
                        <a:rPr lang="en-GB" sz="1600" dirty="0" smtClean="0"/>
                        <a:t> a la playa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 mi </a:t>
                      </a:r>
                      <a:r>
                        <a:rPr lang="en-GB" sz="1600" dirty="0" err="1" smtClean="0"/>
                        <a:t>familia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prefiero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ir</a:t>
                      </a:r>
                      <a:r>
                        <a:rPr lang="en-GB" sz="1600" dirty="0" smtClean="0"/>
                        <a:t> a </a:t>
                      </a:r>
                      <a:r>
                        <a:rPr lang="en-GB" sz="1600" dirty="0" err="1" smtClean="0"/>
                        <a:t>Francia</a:t>
                      </a:r>
                      <a:r>
                        <a:rPr lang="en-GB" sz="1600" dirty="0" smtClean="0"/>
                        <a:t> / </a:t>
                      </a:r>
                      <a:r>
                        <a:rPr lang="en-GB" sz="1600" dirty="0" err="1" smtClean="0"/>
                        <a:t>España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 </a:t>
                      </a:r>
                      <a:r>
                        <a:rPr lang="en-GB" sz="1600" dirty="0" err="1" smtClean="0"/>
                        <a:t>mis</a:t>
                      </a:r>
                      <a:r>
                        <a:rPr lang="en-GB" sz="1600" dirty="0" smtClean="0"/>
                        <a:t> amigos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puedo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tomar</a:t>
                      </a:r>
                      <a:r>
                        <a:rPr lang="en-GB" sz="1600" dirty="0" smtClean="0"/>
                        <a:t> el sol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el mar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quiero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nadar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la playa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tengo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que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descansar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</a:t>
                      </a:r>
                      <a:r>
                        <a:rPr lang="en-GB" sz="1600" dirty="0" err="1" smtClean="0"/>
                        <a:t>una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discoteca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más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importante</a:t>
                      </a:r>
                      <a:r>
                        <a:rPr lang="en-GB" sz="1600" baseline="0" dirty="0" smtClean="0"/>
                        <a:t> (</a:t>
                      </a:r>
                      <a:r>
                        <a:rPr lang="en-GB" sz="1600" baseline="0" dirty="0" err="1" smtClean="0"/>
                        <a:t>para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mí</a:t>
                      </a:r>
                      <a:r>
                        <a:rPr lang="en-GB" sz="1600" baseline="0" dirty="0" smtClean="0"/>
                        <a:t>) </a:t>
                      </a:r>
                      <a:r>
                        <a:rPr lang="en-GB" sz="1600" baseline="0" dirty="0" err="1" smtClean="0"/>
                        <a:t>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bailar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un club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 </a:t>
                      </a:r>
                      <a:r>
                        <a:rPr lang="en-GB" sz="1600" dirty="0" err="1" smtClean="0"/>
                        <a:t>encanta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jugar</a:t>
                      </a:r>
                      <a:r>
                        <a:rPr lang="en-GB" sz="1600" baseline="0" dirty="0" smtClean="0"/>
                        <a:t> al </a:t>
                      </a:r>
                      <a:r>
                        <a:rPr lang="en-GB" sz="1600" baseline="0" dirty="0" err="1" smtClean="0"/>
                        <a:t>tenis</a:t>
                      </a:r>
                      <a:r>
                        <a:rPr lang="en-GB" sz="1600" baseline="0" dirty="0" smtClean="0"/>
                        <a:t> / al </a:t>
                      </a:r>
                      <a:r>
                        <a:rPr lang="en-GB" sz="1600" baseline="0" dirty="0" err="1" smtClean="0"/>
                        <a:t>fútbol</a:t>
                      </a:r>
                      <a:r>
                        <a:rPr lang="en-GB" sz="1600" baseline="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la </a:t>
                      </a:r>
                      <a:r>
                        <a:rPr lang="en-GB" sz="1600" dirty="0" err="1" smtClean="0"/>
                        <a:t>piscina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 </a:t>
                      </a:r>
                      <a:r>
                        <a:rPr lang="en-GB" sz="1600" dirty="0" err="1" smtClean="0"/>
                        <a:t>mejor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viajar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un hotel</a:t>
                      </a:r>
                      <a:r>
                        <a:rPr lang="en-GB" sz="1600" baseline="0" dirty="0" smtClean="0"/>
                        <a:t> / </a:t>
                      </a:r>
                      <a:r>
                        <a:rPr lang="en-GB" sz="1600" baseline="0" dirty="0" err="1" smtClean="0"/>
                        <a:t>una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granja</a:t>
                      </a:r>
                      <a:r>
                        <a:rPr lang="en-GB" sz="1600" baseline="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peor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es</a:t>
                      </a:r>
                      <a:r>
                        <a:rPr lang="en-GB" sz="1600" baseline="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alojarme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</a:t>
                      </a:r>
                      <a:r>
                        <a:rPr lang="en-GB" sz="1600" dirty="0" err="1" smtClean="0"/>
                        <a:t>tren</a:t>
                      </a:r>
                      <a:r>
                        <a:rPr lang="en-GB" sz="1600" baseline="0" dirty="0" smtClean="0"/>
                        <a:t> / en </a:t>
                      </a:r>
                      <a:r>
                        <a:rPr lang="en-GB" sz="1600" baseline="0" dirty="0" err="1" smtClean="0"/>
                        <a:t>avión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ir</a:t>
                      </a:r>
                      <a:r>
                        <a:rPr lang="en-GB" sz="1600" dirty="0" smtClean="0"/>
                        <a:t> de </a:t>
                      </a:r>
                      <a:r>
                        <a:rPr lang="en-GB" sz="1600" dirty="0" err="1" smtClean="0"/>
                        <a:t>compras</a:t>
                      </a:r>
                      <a:endParaRPr lang="fr-FR" sz="16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decidí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visitar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monumentos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iba</a:t>
                      </a:r>
                      <a:r>
                        <a:rPr lang="en-GB" sz="1600" dirty="0" smtClean="0"/>
                        <a:t> a…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sacar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fotos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alquilar</a:t>
                      </a:r>
                      <a:r>
                        <a:rPr lang="en-GB" sz="1600" dirty="0" smtClean="0"/>
                        <a:t> (</a:t>
                      </a:r>
                      <a:r>
                        <a:rPr lang="en-GB" sz="1600" dirty="0" err="1" smtClean="0"/>
                        <a:t>una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bici</a:t>
                      </a:r>
                      <a:r>
                        <a:rPr lang="en-GB" sz="1600" baseline="0" dirty="0" smtClean="0"/>
                        <a:t>/un </a:t>
                      </a:r>
                      <a:r>
                        <a:rPr lang="en-GB" sz="1600" baseline="0" dirty="0" err="1" smtClean="0"/>
                        <a:t>barco</a:t>
                      </a:r>
                      <a:r>
                        <a:rPr lang="en-GB" sz="1600" baseline="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voy</a:t>
                      </a:r>
                      <a:r>
                        <a:rPr lang="en-GB" sz="1600" baseline="0" dirty="0" smtClean="0"/>
                        <a:t> a…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hacer</a:t>
                      </a:r>
                      <a:r>
                        <a:rPr lang="en-GB" sz="1600" dirty="0" smtClean="0"/>
                        <a:t> surf /el </a:t>
                      </a:r>
                      <a:r>
                        <a:rPr lang="en-GB" sz="1600" dirty="0" err="1" smtClean="0"/>
                        <a:t>esquí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 </a:t>
                      </a:r>
                      <a:r>
                        <a:rPr lang="en-GB" sz="1600" dirty="0" err="1" smtClean="0"/>
                        <a:t>gustaría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comer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espero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beber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92046"/>
              </p:ext>
            </p:extLst>
          </p:nvPr>
        </p:nvGraphicFramePr>
        <p:xfrm>
          <a:off x="179512" y="5949280"/>
          <a:ext cx="885698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648072"/>
                <a:gridCol w="936104"/>
                <a:gridCol w="1036056"/>
                <a:gridCol w="1124184"/>
                <a:gridCol w="936104"/>
                <a:gridCol w="1008112"/>
                <a:gridCol w="1368152"/>
                <a:gridCol w="1512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pero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porque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también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entonces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cuando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aunque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por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ejemplo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sobre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todo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si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4" y="3501008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/>
              <a:t>normalmente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err="1" smtClean="0"/>
              <a:t>siempre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a </a:t>
            </a:r>
            <a:r>
              <a:rPr lang="en-GB" b="1" i="1" dirty="0" err="1" smtClean="0"/>
              <a:t>veces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a menudo</a:t>
            </a:r>
            <a:br>
              <a:rPr lang="en-GB" b="1" i="1" dirty="0" smtClean="0"/>
            </a:br>
            <a:r>
              <a:rPr lang="en-GB" b="1" i="1" dirty="0" err="1" smtClean="0"/>
              <a:t>todos</a:t>
            </a:r>
            <a:r>
              <a:rPr lang="en-GB" b="1" i="1" dirty="0" smtClean="0"/>
              <a:t> los </a:t>
            </a:r>
            <a:r>
              <a:rPr lang="en-GB" b="1" i="1" dirty="0" err="1" smtClean="0"/>
              <a:t>años</a:t>
            </a:r>
            <a:r>
              <a:rPr lang="en-GB" b="1" i="1" dirty="0" smtClean="0"/>
              <a:t> / </a:t>
            </a:r>
            <a:r>
              <a:rPr lang="en-GB" b="1" i="1" dirty="0" err="1" smtClean="0"/>
              <a:t>días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err="1" smtClean="0"/>
              <a:t>ayer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el </a:t>
            </a:r>
            <a:r>
              <a:rPr lang="en-GB" b="1" i="1" dirty="0" err="1" smtClean="0"/>
              <a:t>año</a:t>
            </a:r>
            <a:r>
              <a:rPr lang="en-GB" b="1" i="1" dirty="0" smtClean="0"/>
              <a:t> </a:t>
            </a:r>
            <a:r>
              <a:rPr lang="en-GB" b="1" i="1" dirty="0" err="1" smtClean="0"/>
              <a:t>pasado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el </a:t>
            </a:r>
            <a:r>
              <a:rPr lang="en-GB" b="1" i="1" dirty="0" err="1" smtClean="0"/>
              <a:t>año</a:t>
            </a:r>
            <a:r>
              <a:rPr lang="en-GB" b="1" i="1" dirty="0" smtClean="0"/>
              <a:t> </a:t>
            </a:r>
            <a:r>
              <a:rPr lang="en-GB" b="1" i="1" dirty="0" err="1" smtClean="0"/>
              <a:t>que</a:t>
            </a:r>
            <a:r>
              <a:rPr lang="en-GB" b="1" i="1" dirty="0" smtClean="0"/>
              <a:t> </a:t>
            </a:r>
            <a:r>
              <a:rPr lang="en-GB" b="1" i="1" dirty="0" err="1" smtClean="0"/>
              <a:t>viene</a:t>
            </a:r>
            <a:endParaRPr lang="fr-FR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4462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dije</a:t>
            </a:r>
            <a:r>
              <a:rPr lang="en-GB" dirty="0" smtClean="0"/>
              <a:t> = I said            /    </a:t>
            </a:r>
            <a:r>
              <a:rPr lang="en-GB" b="1" dirty="0" err="1" smtClean="0"/>
              <a:t>dijo</a:t>
            </a:r>
            <a:r>
              <a:rPr lang="en-GB" b="1" dirty="0" smtClean="0"/>
              <a:t> </a:t>
            </a:r>
            <a:r>
              <a:rPr lang="en-GB" dirty="0" smtClean="0"/>
              <a:t>= s/he said 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204537" y="638132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fui</a:t>
            </a:r>
            <a:r>
              <a:rPr lang="en-GB" dirty="0" smtClean="0"/>
              <a:t> = I went            /    </a:t>
            </a:r>
            <a:r>
              <a:rPr lang="en-GB" b="1" dirty="0" err="1" smtClean="0"/>
              <a:t>fuimos</a:t>
            </a:r>
            <a:r>
              <a:rPr lang="en-GB" b="1" dirty="0" smtClean="0"/>
              <a:t> </a:t>
            </a:r>
            <a:r>
              <a:rPr lang="en-GB" dirty="0" smtClean="0"/>
              <a:t>= we went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 rot="20581568">
            <a:off x="1082765" y="38241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Handwriting" pitchFamily="66" charset="0"/>
              </a:rPr>
              <a:t>past</a:t>
            </a:r>
            <a:endParaRPr lang="fr-FR" sz="2400" dirty="0"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581568">
            <a:off x="1586821" y="497629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Handwriting" pitchFamily="66" charset="0"/>
              </a:rPr>
              <a:t>future</a:t>
            </a:r>
            <a:endParaRPr lang="fr-FR" sz="2400" dirty="0">
              <a:latin typeface="Lucida Handwriting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581568">
            <a:off x="1495625" y="1197998"/>
            <a:ext cx="152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Handwriting" pitchFamily="66" charset="0"/>
              </a:rPr>
              <a:t>present</a:t>
            </a:r>
            <a:endParaRPr lang="fr-FR" sz="2400" dirty="0">
              <a:latin typeface="Lucida Handwriting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639394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hace</a:t>
            </a:r>
            <a:r>
              <a:rPr lang="en-GB" b="1" dirty="0" smtClean="0"/>
              <a:t> sol / </a:t>
            </a:r>
            <a:r>
              <a:rPr lang="en-GB" b="1" dirty="0" err="1" smtClean="0"/>
              <a:t>frío</a:t>
            </a:r>
            <a:r>
              <a:rPr lang="en-GB" b="1" dirty="0" smtClean="0"/>
              <a:t> / </a:t>
            </a:r>
            <a:r>
              <a:rPr lang="en-GB" b="1" dirty="0" err="1" smtClean="0"/>
              <a:t>calor</a:t>
            </a:r>
            <a:r>
              <a:rPr lang="en-GB" b="1" dirty="0" smtClean="0"/>
              <a:t> </a:t>
            </a:r>
            <a:r>
              <a:rPr lang="en-GB" dirty="0" smtClean="0"/>
              <a:t>= it’s sunny / cold / hot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3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</cp:revision>
  <dcterms:created xsi:type="dcterms:W3CDTF">2012-07-12T17:08:26Z</dcterms:created>
  <dcterms:modified xsi:type="dcterms:W3CDTF">2012-07-12T17:09:01Z</dcterms:modified>
</cp:coreProperties>
</file>