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D13E-90AC-4315-8725-EA8AB0565D6E}" type="datetimeFigureOut">
              <a:rPr lang="fr-FR" smtClean="0"/>
              <a:t>25/06/2012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D2F1-B177-4059-96D7-396BBA45A9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2038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D13E-90AC-4315-8725-EA8AB0565D6E}" type="datetimeFigureOut">
              <a:rPr lang="fr-FR" smtClean="0"/>
              <a:t>25/06/2012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D2F1-B177-4059-96D7-396BBA45A9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08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D13E-90AC-4315-8725-EA8AB0565D6E}" type="datetimeFigureOut">
              <a:rPr lang="fr-FR" smtClean="0"/>
              <a:t>25/06/2012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D2F1-B177-4059-96D7-396BBA45A9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9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D13E-90AC-4315-8725-EA8AB0565D6E}" type="datetimeFigureOut">
              <a:rPr lang="fr-FR" smtClean="0"/>
              <a:t>25/06/2012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D2F1-B177-4059-96D7-396BBA45A9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49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D13E-90AC-4315-8725-EA8AB0565D6E}" type="datetimeFigureOut">
              <a:rPr lang="fr-FR" smtClean="0"/>
              <a:t>25/06/2012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D2F1-B177-4059-96D7-396BBA45A9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70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D13E-90AC-4315-8725-EA8AB0565D6E}" type="datetimeFigureOut">
              <a:rPr lang="fr-FR" smtClean="0"/>
              <a:t>25/06/2012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D2F1-B177-4059-96D7-396BBA45A9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472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D13E-90AC-4315-8725-EA8AB0565D6E}" type="datetimeFigureOut">
              <a:rPr lang="fr-FR" smtClean="0"/>
              <a:t>25/06/2012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D2F1-B177-4059-96D7-396BBA45A9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331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D13E-90AC-4315-8725-EA8AB0565D6E}" type="datetimeFigureOut">
              <a:rPr lang="fr-FR" smtClean="0"/>
              <a:t>25/06/2012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D2F1-B177-4059-96D7-396BBA45A9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95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D13E-90AC-4315-8725-EA8AB0565D6E}" type="datetimeFigureOut">
              <a:rPr lang="fr-FR" smtClean="0"/>
              <a:t>25/06/2012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D2F1-B177-4059-96D7-396BBA45A9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95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D13E-90AC-4315-8725-EA8AB0565D6E}" type="datetimeFigureOut">
              <a:rPr lang="fr-FR" smtClean="0"/>
              <a:t>25/06/2012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D2F1-B177-4059-96D7-396BBA45A9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69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CD13E-90AC-4315-8725-EA8AB0565D6E}" type="datetimeFigureOut">
              <a:rPr lang="fr-FR" smtClean="0"/>
              <a:t>25/06/2012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5D2F1-B177-4059-96D7-396BBA45A9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660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CD13E-90AC-4315-8725-EA8AB0565D6E}" type="datetimeFigureOut">
              <a:rPr lang="fr-FR" smtClean="0"/>
              <a:t>25/06/2012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5D2F1-B177-4059-96D7-396BBA45A9D5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462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El </a:t>
            </a:r>
            <a:r>
              <a:rPr lang="en-GB" b="1" dirty="0" err="1" smtClean="0"/>
              <a:t>mundo</a:t>
            </a:r>
            <a:r>
              <a:rPr lang="en-GB" b="1" dirty="0" smtClean="0"/>
              <a:t> </a:t>
            </a:r>
            <a:r>
              <a:rPr lang="en-GB" b="1" dirty="0" err="1" smtClean="0"/>
              <a:t>laboral</a:t>
            </a:r>
            <a:endParaRPr lang="fr-FR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3416936"/>
              </p:ext>
            </p:extLst>
          </p:nvPr>
        </p:nvGraphicFramePr>
        <p:xfrm>
          <a:off x="251520" y="476672"/>
          <a:ext cx="8568951" cy="536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6344"/>
                <a:gridCol w="2736304"/>
                <a:gridCol w="2736303"/>
              </a:tblGrid>
              <a:tr h="2880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me </a:t>
                      </a:r>
                      <a:r>
                        <a:rPr lang="en-GB" sz="1600" dirty="0" err="1" smtClean="0"/>
                        <a:t>gusta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trabajar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otras</a:t>
                      </a:r>
                      <a:r>
                        <a:rPr lang="en-GB" sz="1600" baseline="0" dirty="0" smtClean="0"/>
                        <a:t> personas / solo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prefiero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err="1" smtClean="0"/>
                        <a:t>hacer</a:t>
                      </a:r>
                      <a:r>
                        <a:rPr lang="en-GB" sz="1600" b="0" dirty="0" smtClean="0"/>
                        <a:t> </a:t>
                      </a:r>
                      <a:r>
                        <a:rPr lang="en-GB" sz="1600" b="0" dirty="0" err="1" smtClean="0"/>
                        <a:t>muchas</a:t>
                      </a:r>
                      <a:r>
                        <a:rPr lang="en-GB" sz="1600" b="0" baseline="0" dirty="0" smtClean="0"/>
                        <a:t> </a:t>
                      </a:r>
                      <a:r>
                        <a:rPr lang="en-GB" sz="1600" b="0" baseline="0" dirty="0" err="1" smtClean="0"/>
                        <a:t>cosas</a:t>
                      </a:r>
                      <a:r>
                        <a:rPr lang="en-GB" sz="1600" b="0" baseline="0" dirty="0" smtClean="0"/>
                        <a:t> </a:t>
                      </a:r>
                      <a:r>
                        <a:rPr lang="en-GB" sz="1600" b="0" baseline="0" dirty="0" err="1" smtClean="0"/>
                        <a:t>diferentes</a:t>
                      </a:r>
                      <a:endParaRPr lang="fr-FR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latin typeface="+mn-lt"/>
                        </a:rPr>
                        <a:t>con los </a:t>
                      </a:r>
                      <a:r>
                        <a:rPr lang="en-GB" sz="1600" b="0" dirty="0" err="1" smtClean="0">
                          <a:latin typeface="+mn-lt"/>
                        </a:rPr>
                        <a:t>clientes</a:t>
                      </a:r>
                      <a:r>
                        <a:rPr lang="en-GB" sz="1600" b="0" dirty="0" smtClean="0">
                          <a:latin typeface="+mn-lt"/>
                        </a:rPr>
                        <a:t> / con mi </a:t>
                      </a:r>
                      <a:r>
                        <a:rPr lang="en-GB" sz="1600" b="0" dirty="0" err="1" smtClean="0">
                          <a:latin typeface="+mn-lt"/>
                        </a:rPr>
                        <a:t>jefe</a:t>
                      </a:r>
                      <a:endParaRPr lang="en-GB" sz="1600" b="0" dirty="0" smtClean="0">
                        <a:latin typeface="+mn-lt"/>
                      </a:endParaRPr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lo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más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importante</a:t>
                      </a:r>
                      <a:r>
                        <a:rPr lang="en-GB" sz="1600" baseline="0" dirty="0" smtClean="0"/>
                        <a:t> (</a:t>
                      </a:r>
                      <a:r>
                        <a:rPr lang="en-GB" sz="1600" baseline="0" dirty="0" err="1" smtClean="0"/>
                        <a:t>para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mí</a:t>
                      </a:r>
                      <a:r>
                        <a:rPr lang="en-GB" sz="1600" baseline="0" dirty="0" smtClean="0"/>
                        <a:t>) </a:t>
                      </a:r>
                      <a:r>
                        <a:rPr lang="en-GB" sz="1600" baseline="0" dirty="0" err="1" smtClean="0"/>
                        <a:t>es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ser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independiente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</a:t>
                      </a:r>
                      <a:r>
                        <a:rPr lang="en-GB" sz="1600" dirty="0" err="1" smtClean="0"/>
                        <a:t>una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oficina</a:t>
                      </a:r>
                      <a:r>
                        <a:rPr lang="en-GB" sz="1600" dirty="0" smtClean="0"/>
                        <a:t> 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me </a:t>
                      </a:r>
                      <a:r>
                        <a:rPr lang="en-GB" sz="1600" dirty="0" err="1" smtClean="0"/>
                        <a:t>encanta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hacer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mis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prácticas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un </a:t>
                      </a:r>
                      <a:r>
                        <a:rPr lang="en-GB" sz="1600" dirty="0" err="1" smtClean="0"/>
                        <a:t>restaurante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recibir</a:t>
                      </a:r>
                      <a:r>
                        <a:rPr lang="en-GB" sz="1600" dirty="0" smtClean="0"/>
                        <a:t> a (los </a:t>
                      </a:r>
                      <a:r>
                        <a:rPr lang="en-GB" sz="1600" dirty="0" err="1" smtClean="0"/>
                        <a:t>clientes</a:t>
                      </a:r>
                      <a:r>
                        <a:rPr lang="en-GB" sz="160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</a:t>
                      </a:r>
                      <a:r>
                        <a:rPr lang="en-GB" sz="1600" dirty="0" err="1" smtClean="0"/>
                        <a:t>una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escuela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primaria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/>
                        <a:t>decidí</a:t>
                      </a:r>
                      <a:r>
                        <a:rPr lang="en-GB" sz="1600" dirty="0" smtClean="0"/>
                        <a:t>…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 smtClean="0">
                          <a:latin typeface="+mn-lt"/>
                        </a:rPr>
                        <a:t>hablar</a:t>
                      </a:r>
                      <a:endParaRPr lang="en-GB" sz="1600" b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en </a:t>
                      </a:r>
                      <a:r>
                        <a:rPr lang="en-GB" sz="1600" dirty="0" err="1" smtClean="0"/>
                        <a:t>una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tienda</a:t>
                      </a:r>
                      <a:r>
                        <a:rPr lang="en-GB" sz="1600" dirty="0" smtClean="0"/>
                        <a:t> / en un </a:t>
                      </a:r>
                      <a:r>
                        <a:rPr lang="en-GB" sz="1600" dirty="0" err="1" smtClean="0"/>
                        <a:t>negocio</a:t>
                      </a:r>
                      <a:r>
                        <a:rPr lang="en-GB" sz="1600" baseline="0" dirty="0" smtClean="0"/>
                        <a:t> </a:t>
                      </a:r>
                      <a:endParaRPr lang="fr-FR" sz="1600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lo </a:t>
                      </a:r>
                      <a:r>
                        <a:rPr lang="en-GB" sz="1600" dirty="0" err="1" smtClean="0"/>
                        <a:t>mejor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fue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0" dirty="0" err="1" smtClean="0">
                          <a:latin typeface="+mn-lt"/>
                        </a:rPr>
                        <a:t>ayudar</a:t>
                      </a:r>
                      <a:r>
                        <a:rPr lang="en-GB" sz="1600" b="0" dirty="0" smtClean="0">
                          <a:latin typeface="+mn-lt"/>
                        </a:rPr>
                        <a:t> (a)</a:t>
                      </a:r>
                      <a:endParaRPr lang="fr-FR" sz="16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</a:t>
                      </a:r>
                      <a:r>
                        <a:rPr lang="en-GB" sz="1600" dirty="0" err="1" smtClean="0"/>
                        <a:t>una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clínica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lo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peor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err="1" smtClean="0"/>
                        <a:t>fue</a:t>
                      </a:r>
                      <a:r>
                        <a:rPr lang="en-GB" sz="1600" baseline="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contestar</a:t>
                      </a:r>
                      <a:r>
                        <a:rPr lang="en-GB" sz="1600" dirty="0" smtClean="0"/>
                        <a:t> (al </a:t>
                      </a:r>
                      <a:r>
                        <a:rPr lang="en-GB" sz="1600" dirty="0" err="1" smtClean="0"/>
                        <a:t>teléfono</a:t>
                      </a:r>
                      <a:r>
                        <a:rPr lang="en-GB" sz="160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la </a:t>
                      </a:r>
                      <a:r>
                        <a:rPr lang="en-GB" sz="1600" dirty="0" err="1" smtClean="0"/>
                        <a:t>caja</a:t>
                      </a:r>
                      <a:r>
                        <a:rPr lang="en-GB" sz="1600" dirty="0" smtClean="0"/>
                        <a:t> / en el </a:t>
                      </a:r>
                      <a:r>
                        <a:rPr lang="en-GB" sz="1600" dirty="0" err="1" smtClean="0"/>
                        <a:t>ordenador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llevar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recados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en </a:t>
                      </a:r>
                      <a:r>
                        <a:rPr lang="en-GB" sz="1600" dirty="0" err="1" smtClean="0"/>
                        <a:t>bici</a:t>
                      </a:r>
                      <a:r>
                        <a:rPr lang="en-GB" sz="1600" baseline="0" dirty="0" smtClean="0"/>
                        <a:t> </a:t>
                      </a:r>
                      <a:r>
                        <a:rPr lang="en-GB" sz="1600" baseline="0" dirty="0" smtClean="0"/>
                        <a:t>/ en </a:t>
                      </a:r>
                      <a:r>
                        <a:rPr lang="en-GB" sz="1600" baseline="0" dirty="0" err="1" smtClean="0"/>
                        <a:t>autobús</a:t>
                      </a:r>
                      <a:r>
                        <a:rPr lang="en-GB" sz="1600" baseline="0" dirty="0" smtClean="0"/>
                        <a:t> / a pie</a:t>
                      </a:r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err="1" smtClean="0"/>
                        <a:t>quería</a:t>
                      </a:r>
                      <a:r>
                        <a:rPr lang="en-GB" sz="1600" dirty="0" smtClean="0"/>
                        <a:t>…</a:t>
                      </a:r>
                      <a:endParaRPr lang="fr-FR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hacer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smtClean="0"/>
                        <a:t>(café / </a:t>
                      </a:r>
                      <a:r>
                        <a:rPr lang="en-GB" sz="1600" dirty="0" err="1" smtClean="0"/>
                        <a:t>fotocopias</a:t>
                      </a:r>
                      <a:r>
                        <a:rPr lang="en-GB" sz="1600" dirty="0" smtClean="0"/>
                        <a:t> / </a:t>
                      </a:r>
                      <a:r>
                        <a:rPr lang="en-GB" sz="1600" dirty="0" err="1" smtClean="0"/>
                        <a:t>citas</a:t>
                      </a:r>
                      <a:r>
                        <a:rPr lang="en-GB" sz="160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tenía</a:t>
                      </a:r>
                      <a:r>
                        <a:rPr lang="en-GB" sz="1600" dirty="0" smtClean="0"/>
                        <a:t> que…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arreglar</a:t>
                      </a:r>
                      <a:r>
                        <a:rPr lang="en-GB" sz="1600" baseline="0" dirty="0" smtClean="0"/>
                        <a:t> (los </a:t>
                      </a:r>
                      <a:r>
                        <a:rPr lang="en-GB" sz="1600" baseline="0" dirty="0" err="1" smtClean="0"/>
                        <a:t>estantes</a:t>
                      </a:r>
                      <a:r>
                        <a:rPr lang="en-GB" sz="1600" baseline="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iba</a:t>
                      </a:r>
                      <a:r>
                        <a:rPr lang="en-GB" sz="1600" dirty="0" smtClean="0"/>
                        <a:t> a…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archivar</a:t>
                      </a:r>
                      <a:r>
                        <a:rPr lang="en-GB" sz="1600" baseline="0" dirty="0" smtClean="0"/>
                        <a:t> (los </a:t>
                      </a:r>
                      <a:r>
                        <a:rPr lang="en-GB" sz="1600" baseline="0" dirty="0" err="1" smtClean="0"/>
                        <a:t>papeles</a:t>
                      </a:r>
                      <a:r>
                        <a:rPr lang="en-GB" sz="1600" baseline="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limpiar</a:t>
                      </a:r>
                      <a:endParaRPr lang="fr-F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voy</a:t>
                      </a:r>
                      <a:r>
                        <a:rPr lang="en-GB" sz="1600" baseline="0" dirty="0" smtClean="0"/>
                        <a:t> a…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trabajar</a:t>
                      </a:r>
                      <a:r>
                        <a:rPr lang="en-GB" sz="1600" dirty="0" smtClean="0"/>
                        <a:t> al </a:t>
                      </a:r>
                      <a:r>
                        <a:rPr lang="en-GB" sz="1600" dirty="0" err="1" smtClean="0"/>
                        <a:t>extranjero</a:t>
                      </a:r>
                      <a:endParaRPr lang="fr-F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me </a:t>
                      </a:r>
                      <a:r>
                        <a:rPr lang="en-GB" sz="1600" dirty="0" err="1" smtClean="0"/>
                        <a:t>gustaría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viajar</a:t>
                      </a:r>
                      <a:r>
                        <a:rPr lang="en-GB" sz="1600" dirty="0" smtClean="0"/>
                        <a:t> por el </a:t>
                      </a:r>
                      <a:r>
                        <a:rPr lang="en-GB" sz="1600" dirty="0" err="1" smtClean="0"/>
                        <a:t>mundo</a:t>
                      </a:r>
                      <a:endParaRPr lang="fr-F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espero</a:t>
                      </a:r>
                      <a:r>
                        <a:rPr lang="en-GB" sz="1600" dirty="0" smtClean="0"/>
                        <a:t>…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seguir</a:t>
                      </a:r>
                      <a:r>
                        <a:rPr lang="en-GB" sz="1600" dirty="0" smtClean="0"/>
                        <a:t> </a:t>
                      </a:r>
                      <a:r>
                        <a:rPr lang="en-GB" sz="1600" dirty="0" err="1" smtClean="0"/>
                        <a:t>estudiando</a:t>
                      </a:r>
                      <a:endParaRPr lang="fr-FR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399925"/>
              </p:ext>
            </p:extLst>
          </p:nvPr>
        </p:nvGraphicFramePr>
        <p:xfrm>
          <a:off x="179512" y="5949280"/>
          <a:ext cx="8856985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648072"/>
                <a:gridCol w="936104"/>
                <a:gridCol w="1036056"/>
                <a:gridCol w="1124184"/>
                <a:gridCol w="936104"/>
                <a:gridCol w="1008112"/>
                <a:gridCol w="1368152"/>
                <a:gridCol w="151216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y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pero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porque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también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entonces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cuando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aunque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por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ejemplo</a:t>
                      </a:r>
                      <a:endParaRPr lang="fr-F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 err="1" smtClean="0"/>
                        <a:t>sobre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todo</a:t>
                      </a:r>
                      <a:r>
                        <a:rPr lang="en-GB" b="1" dirty="0" smtClean="0"/>
                        <a:t> </a:t>
                      </a:r>
                      <a:r>
                        <a:rPr lang="en-GB" b="1" dirty="0" err="1" smtClean="0"/>
                        <a:t>si</a:t>
                      </a:r>
                      <a:endParaRPr lang="fr-FR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228184" y="3501008"/>
            <a:ext cx="2448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err="1" smtClean="0"/>
              <a:t>normalmente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err="1" smtClean="0"/>
              <a:t>siempre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a </a:t>
            </a:r>
            <a:r>
              <a:rPr lang="en-GB" b="1" i="1" dirty="0" err="1" smtClean="0"/>
              <a:t>veces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a menudo</a:t>
            </a:r>
            <a:br>
              <a:rPr lang="en-GB" b="1" i="1" dirty="0" smtClean="0"/>
            </a:br>
            <a:r>
              <a:rPr lang="en-GB" b="1" i="1" dirty="0" err="1" smtClean="0"/>
              <a:t>todos</a:t>
            </a:r>
            <a:r>
              <a:rPr lang="en-GB" b="1" i="1" dirty="0" smtClean="0"/>
              <a:t> los </a:t>
            </a:r>
            <a:r>
              <a:rPr lang="en-GB" b="1" i="1" dirty="0" err="1" smtClean="0"/>
              <a:t>años</a:t>
            </a:r>
            <a:r>
              <a:rPr lang="en-GB" b="1" i="1" dirty="0" smtClean="0"/>
              <a:t> / </a:t>
            </a:r>
            <a:r>
              <a:rPr lang="en-GB" b="1" i="1" dirty="0" err="1" smtClean="0"/>
              <a:t>días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err="1" smtClean="0"/>
              <a:t>ayer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el </a:t>
            </a:r>
            <a:r>
              <a:rPr lang="en-GB" b="1" i="1" dirty="0" err="1" smtClean="0"/>
              <a:t>año</a:t>
            </a:r>
            <a:r>
              <a:rPr lang="en-GB" b="1" i="1" dirty="0" smtClean="0"/>
              <a:t> </a:t>
            </a:r>
            <a:r>
              <a:rPr lang="en-GB" b="1" i="1" dirty="0" err="1" smtClean="0"/>
              <a:t>pasado</a:t>
            </a:r>
            <a:r>
              <a:rPr lang="en-GB" b="1" i="1" dirty="0" smtClean="0"/>
              <a:t/>
            </a:r>
            <a:br>
              <a:rPr lang="en-GB" b="1" i="1" dirty="0" smtClean="0"/>
            </a:br>
            <a:r>
              <a:rPr lang="en-GB" b="1" i="1" dirty="0" smtClean="0"/>
              <a:t>el </a:t>
            </a:r>
            <a:r>
              <a:rPr lang="en-GB" b="1" i="1" dirty="0" err="1" smtClean="0"/>
              <a:t>año</a:t>
            </a:r>
            <a:r>
              <a:rPr lang="en-GB" b="1" i="1" dirty="0" smtClean="0"/>
              <a:t> </a:t>
            </a:r>
            <a:r>
              <a:rPr lang="en-GB" b="1" i="1" dirty="0" err="1" smtClean="0"/>
              <a:t>que</a:t>
            </a:r>
            <a:r>
              <a:rPr lang="en-GB" b="1" i="1" dirty="0" smtClean="0"/>
              <a:t> </a:t>
            </a:r>
            <a:r>
              <a:rPr lang="en-GB" b="1" i="1" dirty="0" err="1" smtClean="0"/>
              <a:t>viene</a:t>
            </a:r>
            <a:endParaRPr lang="fr-FR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076056" y="44624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dije</a:t>
            </a:r>
            <a:r>
              <a:rPr lang="en-GB" dirty="0" smtClean="0"/>
              <a:t> = I said            /    </a:t>
            </a:r>
            <a:r>
              <a:rPr lang="en-GB" b="1" dirty="0" err="1" smtClean="0"/>
              <a:t>dijo</a:t>
            </a:r>
            <a:r>
              <a:rPr lang="en-GB" b="1" dirty="0" smtClean="0"/>
              <a:t> </a:t>
            </a:r>
            <a:r>
              <a:rPr lang="en-GB" dirty="0" smtClean="0"/>
              <a:t>= s/he said </a:t>
            </a:r>
            <a:endParaRPr lang="fr-FR" dirty="0"/>
          </a:p>
        </p:txBody>
      </p:sp>
      <p:sp>
        <p:nvSpPr>
          <p:cNvPr id="7" name="TextBox 6"/>
          <p:cNvSpPr txBox="1"/>
          <p:nvPr/>
        </p:nvSpPr>
        <p:spPr>
          <a:xfrm>
            <a:off x="204537" y="6381328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fui</a:t>
            </a:r>
            <a:r>
              <a:rPr lang="en-GB" dirty="0" smtClean="0"/>
              <a:t> = I went            /    </a:t>
            </a:r>
            <a:r>
              <a:rPr lang="en-GB" b="1" dirty="0" err="1" smtClean="0"/>
              <a:t>fuimos</a:t>
            </a:r>
            <a:r>
              <a:rPr lang="en-GB" b="1" dirty="0" smtClean="0"/>
              <a:t> </a:t>
            </a:r>
            <a:r>
              <a:rPr lang="en-GB" dirty="0" smtClean="0"/>
              <a:t>= we went</a:t>
            </a:r>
            <a:endParaRPr lang="fr-FR" dirty="0"/>
          </a:p>
        </p:txBody>
      </p:sp>
      <p:sp>
        <p:nvSpPr>
          <p:cNvPr id="8" name="TextBox 7"/>
          <p:cNvSpPr txBox="1"/>
          <p:nvPr/>
        </p:nvSpPr>
        <p:spPr>
          <a:xfrm rot="20581568">
            <a:off x="1847029" y="260002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ucida Handwriting" pitchFamily="66" charset="0"/>
              </a:rPr>
              <a:t>past</a:t>
            </a:r>
            <a:endParaRPr lang="fr-FR" sz="2400" dirty="0">
              <a:latin typeface="Lucida Handwriting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20581568">
            <a:off x="1586821" y="4976291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ucida Handwriting" pitchFamily="66" charset="0"/>
              </a:rPr>
              <a:t>future</a:t>
            </a:r>
            <a:endParaRPr lang="fr-FR" sz="2400" dirty="0">
              <a:latin typeface="Lucida Handwriting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20581568">
            <a:off x="1615554" y="545673"/>
            <a:ext cx="1528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ucida Handwriting" pitchFamily="66" charset="0"/>
              </a:rPr>
              <a:t>present</a:t>
            </a:r>
            <a:endParaRPr lang="fr-FR" sz="2400" dirty="0">
              <a:latin typeface="Lucida Handwriting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9992" y="639394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era </a:t>
            </a:r>
            <a:r>
              <a:rPr lang="en-GB" dirty="0" smtClean="0"/>
              <a:t>= it was (</a:t>
            </a:r>
            <a:r>
              <a:rPr lang="en-GB" dirty="0" err="1" smtClean="0"/>
              <a:t>aburrido</a:t>
            </a:r>
            <a:r>
              <a:rPr lang="en-GB" dirty="0" smtClean="0"/>
              <a:t> / </a:t>
            </a:r>
            <a:r>
              <a:rPr lang="en-GB" dirty="0" err="1" smtClean="0"/>
              <a:t>emocionante</a:t>
            </a:r>
            <a:r>
              <a:rPr lang="en-GB" dirty="0" smtClean="0"/>
              <a:t> …)</a:t>
            </a:r>
            <a:endParaRPr lang="fr-FR" dirty="0"/>
          </a:p>
        </p:txBody>
      </p:sp>
      <p:sp>
        <p:nvSpPr>
          <p:cNvPr id="12" name="TextBox 11"/>
          <p:cNvSpPr txBox="1"/>
          <p:nvPr/>
        </p:nvSpPr>
        <p:spPr>
          <a:xfrm rot="20581568">
            <a:off x="1999429" y="356863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Lucida Handwriting" pitchFamily="66" charset="0"/>
              </a:rPr>
              <a:t>past</a:t>
            </a:r>
            <a:endParaRPr lang="fr-FR" sz="2400" dirty="0"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89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192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Dawes</dc:creator>
  <cp:lastModifiedBy>Mark Dawes</cp:lastModifiedBy>
  <cp:revision>5</cp:revision>
  <dcterms:created xsi:type="dcterms:W3CDTF">2012-06-25T04:38:39Z</dcterms:created>
  <dcterms:modified xsi:type="dcterms:W3CDTF">2012-06-25T05:05:19Z</dcterms:modified>
</cp:coreProperties>
</file>