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9" r:id="rId3"/>
    <p:sldId id="264" r:id="rId4"/>
    <p:sldId id="270" r:id="rId5"/>
    <p:sldId id="262" r:id="rId6"/>
    <p:sldId id="263" r:id="rId7"/>
    <p:sldId id="257" r:id="rId8"/>
    <p:sldId id="261" r:id="rId9"/>
    <p:sldId id="266" r:id="rId10"/>
    <p:sldId id="267" r:id="rId11"/>
    <p:sldId id="268" r:id="rId1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69983" autoAdjust="0"/>
  </p:normalViewPr>
  <p:slideViewPr>
    <p:cSldViewPr>
      <p:cViewPr varScale="1">
        <p:scale>
          <a:sx n="50" d="100"/>
          <a:sy n="50" d="100"/>
        </p:scale>
        <p:origin x="-19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6A15-F72A-45A5-B2F0-5AB1A7965A0F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628A5-FE18-491D-8A85-89F9AA961E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95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81938-D697-4681-B6EA-34CBE9FBB96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79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76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62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701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553D94-7DF9-402E-A669-4DF26A2C6C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52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54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48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03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48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14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63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52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55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45B9-501E-48C4-AD59-8BB18FC8DA3E}" type="datetimeFigureOut">
              <a:rPr lang="fr-FR" smtClean="0"/>
              <a:t>22/11/2012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18277-C154-4113-99DA-38CDDD1E49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00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zlet.com/" TargetMode="External"/><Relationship Id="rId2" Type="http://schemas.openxmlformats.org/officeDocument/2006/relationships/hyperlink" Target="http://www.languagesonline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Repaso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 x Qs – general</a:t>
            </a:r>
          </a:p>
          <a:p>
            <a:r>
              <a:rPr lang="en-GB" dirty="0" smtClean="0"/>
              <a:t>5 x Qs – </a:t>
            </a:r>
            <a:r>
              <a:rPr lang="en-GB" dirty="0" err="1" smtClean="0"/>
              <a:t>futuro</a:t>
            </a:r>
            <a:endParaRPr lang="en-GB" dirty="0" smtClean="0"/>
          </a:p>
          <a:p>
            <a:r>
              <a:rPr lang="en-GB" dirty="0" smtClean="0"/>
              <a:t>16 x Qs – </a:t>
            </a:r>
            <a:r>
              <a:rPr lang="en-GB" dirty="0" err="1" smtClean="0"/>
              <a:t>asignaturas</a:t>
            </a:r>
            <a:r>
              <a:rPr lang="en-GB" dirty="0" smtClean="0"/>
              <a:t>, </a:t>
            </a:r>
            <a:r>
              <a:rPr lang="en-GB" dirty="0" err="1" smtClean="0"/>
              <a:t>insituto</a:t>
            </a:r>
            <a:r>
              <a:rPr lang="en-GB" dirty="0" smtClean="0"/>
              <a:t>, </a:t>
            </a:r>
            <a:r>
              <a:rPr lang="en-GB" dirty="0" err="1" smtClean="0"/>
              <a:t>trabajo</a:t>
            </a:r>
            <a:r>
              <a:rPr lang="en-GB" dirty="0" smtClean="0"/>
              <a:t> a </a:t>
            </a:r>
            <a:r>
              <a:rPr lang="en-GB" dirty="0" err="1" smtClean="0"/>
              <a:t>tiempo</a:t>
            </a:r>
            <a:r>
              <a:rPr lang="en-GB" dirty="0" smtClean="0"/>
              <a:t> </a:t>
            </a:r>
            <a:r>
              <a:rPr lang="en-GB" dirty="0" err="1" smtClean="0"/>
              <a:t>parcial</a:t>
            </a:r>
            <a:endParaRPr lang="en-GB" dirty="0" smtClean="0"/>
          </a:p>
          <a:p>
            <a:r>
              <a:rPr lang="en-GB" dirty="0" smtClean="0"/>
              <a:t>2 x Qs – </a:t>
            </a:r>
          </a:p>
          <a:p>
            <a:r>
              <a:rPr lang="en-GB" sz="4400" b="1" dirty="0" smtClean="0"/>
              <a:t>3 x Qs – </a:t>
            </a:r>
            <a:r>
              <a:rPr lang="en-GB" sz="4400" b="1" dirty="0" err="1" smtClean="0"/>
              <a:t>prácticas</a:t>
            </a:r>
            <a:r>
              <a:rPr lang="en-GB" sz="4400" b="1" dirty="0" smtClean="0"/>
              <a:t> </a:t>
            </a:r>
            <a:r>
              <a:rPr lang="en-GB" sz="4400" b="1" dirty="0" err="1" smtClean="0"/>
              <a:t>laborales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73224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Segoe Print" pitchFamily="2" charset="0"/>
              </a:rPr>
              <a:t>carusel</a:t>
            </a:r>
            <a:endParaRPr lang="en-GB" b="1" dirty="0">
              <a:latin typeface="Segoe Print" pitchFamily="2" charset="0"/>
            </a:endParaRPr>
          </a:p>
        </p:txBody>
      </p:sp>
      <p:graphicFrame>
        <p:nvGraphicFramePr>
          <p:cNvPr id="95268" name="Group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502638"/>
              </p:ext>
            </p:extLst>
          </p:nvPr>
        </p:nvGraphicFramePr>
        <p:xfrm>
          <a:off x="457200" y="1600200"/>
          <a:ext cx="8229600" cy="4552316"/>
        </p:xfrm>
        <a:graphic>
          <a:graphicData uri="http://schemas.openxmlformats.org/drawingml/2006/table">
            <a:tbl>
              <a:tblPr/>
              <a:tblGrid>
                <a:gridCol w="1676400"/>
                <a:gridCol w="2438400"/>
                <a:gridCol w="2057400"/>
                <a:gridCol w="20574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b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Ben, Adam, Fraser, Sophie, Amber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ordenadores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el booklet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hablar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b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Rav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Charlie, Chloe, Leo,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Izzy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el booklet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hablar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ordenadores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b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Taj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Jamie, James, Ellis, Phoebe, Ryan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hablar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ordenadores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el booklet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8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Segoe Print" pitchFamily="2" charset="0"/>
              </a:rPr>
              <a:t>ICT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800" dirty="0">
                <a:latin typeface="Calibri" pitchFamily="34" charset="0"/>
                <a:cs typeface="Calibri" pitchFamily="34" charset="0"/>
                <a:hlinkClick r:id="rId2"/>
              </a:rPr>
              <a:t>www.languagesonline.org.uk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dirty="0" err="1">
                <a:latin typeface="Calibri" pitchFamily="34" charset="0"/>
                <a:cs typeface="Calibri" pitchFamily="34" charset="0"/>
              </a:rPr>
              <a:t>Español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dirty="0">
                <a:latin typeface="Calibri" pitchFamily="34" charset="0"/>
                <a:cs typeface="Calibri" pitchFamily="34" charset="0"/>
              </a:rPr>
              <a:t>Caminos 3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dirty="0" err="1">
                <a:latin typeface="Calibri" pitchFamily="34" charset="0"/>
                <a:cs typeface="Calibri" pitchFamily="34" charset="0"/>
              </a:rPr>
              <a:t>Unidad</a:t>
            </a:r>
            <a:r>
              <a:rPr lang="en-GB" sz="2800" dirty="0">
                <a:latin typeface="Calibri" pitchFamily="34" charset="0"/>
                <a:cs typeface="Calibri" pitchFamily="34" charset="0"/>
              </a:rPr>
              <a:t> 15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dirty="0" err="1">
                <a:latin typeface="Calibri" pitchFamily="34" charset="0"/>
                <a:cs typeface="Calibri" pitchFamily="34" charset="0"/>
              </a:rPr>
              <a:t>Exs</a:t>
            </a:r>
            <a:r>
              <a:rPr lang="en-GB" sz="2800" dirty="0">
                <a:latin typeface="Calibri" pitchFamily="34" charset="0"/>
                <a:cs typeface="Calibri" pitchFamily="34" charset="0"/>
              </a:rPr>
              <a:t> 1-8, 17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dirty="0">
                <a:latin typeface="Calibri" pitchFamily="34" charset="0"/>
                <a:cs typeface="Calibri" pitchFamily="34" charset="0"/>
              </a:rPr>
              <a:t>Extension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dirty="0" err="1">
                <a:latin typeface="Calibri" pitchFamily="34" charset="0"/>
                <a:cs typeface="Calibri" pitchFamily="34" charset="0"/>
              </a:rPr>
              <a:t>Unidad</a:t>
            </a:r>
            <a:r>
              <a:rPr lang="en-GB" sz="2800" dirty="0">
                <a:latin typeface="Calibri" pitchFamily="34" charset="0"/>
                <a:cs typeface="Calibri" pitchFamily="34" charset="0"/>
              </a:rPr>
              <a:t> 16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dirty="0">
                <a:latin typeface="Calibri" pitchFamily="34" charset="0"/>
                <a:cs typeface="Calibri" pitchFamily="34" charset="0"/>
              </a:rPr>
              <a:t>All </a:t>
            </a:r>
            <a:r>
              <a:rPr lang="en-GB" sz="2800" dirty="0" err="1">
                <a:latin typeface="Calibri" pitchFamily="34" charset="0"/>
                <a:cs typeface="Calibri" pitchFamily="34" charset="0"/>
              </a:rPr>
              <a:t>exs</a:t>
            </a:r>
            <a:r>
              <a:rPr lang="en-GB" sz="28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5292080" y="2276872"/>
            <a:ext cx="3456384" cy="23762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Si </a:t>
            </a:r>
            <a:r>
              <a:rPr lang="en-GB" sz="3200" dirty="0" err="1" smtClean="0"/>
              <a:t>terminas</a:t>
            </a:r>
            <a:r>
              <a:rPr lang="en-GB" sz="3200" dirty="0" smtClean="0"/>
              <a:t> pronto, </a:t>
            </a:r>
            <a:r>
              <a:rPr lang="en-GB" sz="3200" dirty="0" err="1" smtClean="0"/>
              <a:t>usa</a:t>
            </a:r>
            <a:r>
              <a:rPr lang="en-GB" sz="3200" dirty="0" smtClean="0"/>
              <a:t> </a:t>
            </a:r>
            <a:r>
              <a:rPr lang="en-GB" sz="3200" dirty="0" smtClean="0">
                <a:hlinkClick r:id="rId3"/>
              </a:rPr>
              <a:t>www.quizlet.com</a:t>
            </a:r>
            <a:r>
              <a:rPr lang="en-GB" sz="3200" dirty="0" smtClean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3577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06" y="1052736"/>
            <a:ext cx="7690874" cy="538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1663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 smtClean="0">
                <a:latin typeface="Aharoni" pitchFamily="2" charset="-79"/>
                <a:cs typeface="Aharoni" pitchFamily="2" charset="-79"/>
              </a:rPr>
              <a:t>las</a:t>
            </a:r>
            <a:r>
              <a:rPr lang="en-GB" sz="5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5400" dirty="0" err="1" smtClean="0">
                <a:latin typeface="Aharoni" pitchFamily="2" charset="-79"/>
                <a:cs typeface="Aharoni" pitchFamily="2" charset="-79"/>
              </a:rPr>
              <a:t>prácticas</a:t>
            </a:r>
            <a:r>
              <a:rPr lang="en-GB" sz="5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5400" dirty="0" err="1" smtClean="0">
                <a:latin typeface="Aharoni" pitchFamily="2" charset="-79"/>
                <a:cs typeface="Aharoni" pitchFamily="2" charset="-79"/>
              </a:rPr>
              <a:t>laborales</a:t>
            </a:r>
            <a:endParaRPr lang="fr-FR" sz="5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645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8713"/>
            <a:ext cx="9036496" cy="4258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23728" y="2132856"/>
            <a:ext cx="3816424" cy="32540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63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543461"/>
              </p:ext>
            </p:extLst>
          </p:nvPr>
        </p:nvGraphicFramePr>
        <p:xfrm>
          <a:off x="395536" y="404664"/>
          <a:ext cx="7992888" cy="61778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/>
              </a:tblGrid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1. </a:t>
                      </a:r>
                      <a:r>
                        <a:rPr lang="es-ES_tradnl" b="1" dirty="0" smtClean="0">
                          <a:latin typeface="+mn-lt"/>
                          <a:cs typeface="Calibri"/>
                        </a:rPr>
                        <a:t>¿Qué experiencia tienes del mundo laboral</a:t>
                      </a:r>
                      <a:r>
                        <a:rPr lang="es-ES_tradnl" b="1" dirty="0" smtClean="0"/>
                        <a:t>? </a:t>
                      </a:r>
                      <a:r>
                        <a:rPr lang="es-ES_tradnl" b="0" dirty="0" smtClean="0"/>
                        <a:t>(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¿Ya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hiciste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unas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prácticas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laborales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?</a:t>
                      </a:r>
                      <a:r>
                        <a:rPr lang="fr-FR" sz="1800" dirty="0" smtClean="0">
                          <a:latin typeface="+mn-lt"/>
                          <a:cs typeface="+mn-cs"/>
                        </a:rPr>
                        <a:t>)</a:t>
                      </a:r>
                      <a:br>
                        <a:rPr lang="fr-FR" sz="1800" dirty="0" smtClean="0">
                          <a:latin typeface="+mn-lt"/>
                          <a:cs typeface="+mn-cs"/>
                        </a:rPr>
                      </a:br>
                      <a:endParaRPr lang="fr-FR" sz="1800" dirty="0" smtClean="0"/>
                    </a:p>
                  </a:txBody>
                  <a:tcPr/>
                </a:tc>
              </a:tr>
              <a:tr h="1245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706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2. 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¿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Qué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hiciste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exactamente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? ¿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Qué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hiciste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durante</a:t>
                      </a:r>
                      <a:r>
                        <a:rPr lang="fr-FR" sz="1800" baseline="0" dirty="0" smtClean="0"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800" baseline="0" dirty="0" err="1" smtClean="0">
                          <a:latin typeface="+mn-lt"/>
                          <a:cs typeface="Calibri"/>
                        </a:rPr>
                        <a:t>prácticas</a:t>
                      </a:r>
                      <a:r>
                        <a:rPr lang="fr-FR" sz="1800" baseline="0" dirty="0" smtClean="0">
                          <a:latin typeface="+mn-lt"/>
                          <a:cs typeface="Calibri"/>
                        </a:rPr>
                        <a:t>?</a:t>
                      </a:r>
                      <a:endParaRPr lang="fr-FR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/>
                    </a:p>
                  </a:txBody>
                  <a:tcPr/>
                </a:tc>
              </a:tr>
              <a:tr h="1319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/>
                    </a:p>
                  </a:txBody>
                  <a:tcPr/>
                </a:tc>
              </a:tr>
              <a:tr h="67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+mn-lt"/>
                          <a:cs typeface="Calibri"/>
                        </a:rPr>
                        <a:t>3.  ¿Te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gustaron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tus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prácticas</a:t>
                      </a:r>
                      <a:r>
                        <a:rPr lang="fr-FR" sz="1800" baseline="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baseline="0" dirty="0" err="1" smtClean="0">
                          <a:latin typeface="+mn-lt"/>
                          <a:cs typeface="Calibri"/>
                        </a:rPr>
                        <a:t>laborales</a:t>
                      </a:r>
                      <a:r>
                        <a:rPr lang="fr-FR" sz="1800" baseline="0" dirty="0" smtClean="0">
                          <a:latin typeface="+mn-lt"/>
                          <a:cs typeface="Calibri"/>
                        </a:rPr>
                        <a:t>?</a:t>
                      </a:r>
                      <a:endParaRPr lang="fr-FR" sz="1800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131917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87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5889037" y="862286"/>
            <a:ext cx="2452789" cy="155820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/>
              <a:t>Trabajé</a:t>
            </a:r>
            <a:r>
              <a:rPr lang="en-GB" sz="2800" dirty="0" smtClean="0"/>
              <a:t> dos </a:t>
            </a:r>
            <a:r>
              <a:rPr lang="en-GB" sz="2800" dirty="0" err="1" smtClean="0"/>
              <a:t>semanas</a:t>
            </a:r>
            <a:r>
              <a:rPr lang="en-GB" sz="2800" dirty="0" smtClean="0"/>
              <a:t> en…</a:t>
            </a:r>
            <a:endParaRPr lang="fr-FR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39302"/>
            <a:ext cx="2564904" cy="24936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513" y="-315416"/>
            <a:ext cx="7668061" cy="939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3200" b="1" dirty="0">
                <a:cs typeface="Calibri"/>
              </a:rPr>
              <a:t>¿Qué experiencia tienes del mundo laboral?</a:t>
            </a:r>
            <a:endParaRPr lang="es-ES" sz="32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79511" y="623944"/>
            <a:ext cx="47276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/>
              <a:t>¿Ya hiciste prácticas laborales?</a:t>
            </a:r>
            <a:endParaRPr lang="fr-FR" sz="2800" b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275856" y="2053977"/>
            <a:ext cx="2452789" cy="155820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/>
              <a:t>Hice</a:t>
            </a:r>
            <a:r>
              <a:rPr lang="en-GB" sz="2800" dirty="0" smtClean="0"/>
              <a:t> </a:t>
            </a:r>
            <a:r>
              <a:rPr lang="en-GB" sz="2800" dirty="0" err="1" smtClean="0"/>
              <a:t>mis</a:t>
            </a:r>
            <a:r>
              <a:rPr lang="en-GB" sz="2800" dirty="0" smtClean="0"/>
              <a:t> </a:t>
            </a:r>
            <a:r>
              <a:rPr lang="en-GB" sz="2800" dirty="0" err="1" smtClean="0"/>
              <a:t>prácticas</a:t>
            </a:r>
            <a:r>
              <a:rPr lang="en-GB" sz="2800" dirty="0" smtClean="0"/>
              <a:t> en…</a:t>
            </a:r>
            <a:endParaRPr lang="fr-FR" sz="28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889037" y="3429000"/>
            <a:ext cx="2452789" cy="155820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Para </a:t>
            </a:r>
            <a:r>
              <a:rPr lang="en-GB" sz="2800" dirty="0" err="1" smtClean="0"/>
              <a:t>mis</a:t>
            </a:r>
            <a:r>
              <a:rPr lang="en-GB" sz="2800" dirty="0" smtClean="0"/>
              <a:t> </a:t>
            </a:r>
            <a:r>
              <a:rPr lang="en-GB" sz="2800" dirty="0" err="1" smtClean="0"/>
              <a:t>prácticas</a:t>
            </a:r>
            <a:r>
              <a:rPr lang="en-GB" sz="2800" dirty="0" smtClean="0"/>
              <a:t> </a:t>
            </a:r>
            <a:r>
              <a:rPr lang="en-GB" sz="2800" b="1" dirty="0" err="1" smtClean="0"/>
              <a:t>trabajé</a:t>
            </a:r>
            <a:r>
              <a:rPr lang="en-GB" sz="2800" b="1" dirty="0" smtClean="0"/>
              <a:t> </a:t>
            </a:r>
            <a:r>
              <a:rPr lang="en-GB" sz="2800" dirty="0" smtClean="0"/>
              <a:t>en…</a:t>
            </a:r>
            <a:endParaRPr lang="fr-FR" sz="2800" dirty="0"/>
          </a:p>
        </p:txBody>
      </p:sp>
      <p:pic>
        <p:nvPicPr>
          <p:cNvPr id="11" name="Picture 8" descr="bd1058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16080"/>
            <a:ext cx="975416" cy="120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8" descr="bl0014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996" y="5567072"/>
            <a:ext cx="1603884" cy="113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9" descr="in00222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225131"/>
            <a:ext cx="864389" cy="87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2" descr="j007913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27" y="4210677"/>
            <a:ext cx="1427485" cy="120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6" descr="bd07136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938" y="4225131"/>
            <a:ext cx="1523884" cy="12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2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518191" y="260648"/>
            <a:ext cx="8208963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dirty="0" err="1"/>
              <a:t>Hice</a:t>
            </a:r>
            <a:r>
              <a:rPr lang="en-GB" sz="2400" dirty="0"/>
              <a:t> </a:t>
            </a:r>
            <a:r>
              <a:rPr lang="en-GB" sz="2400" dirty="0" err="1"/>
              <a:t>mis</a:t>
            </a:r>
            <a:r>
              <a:rPr lang="en-GB" sz="2400" dirty="0"/>
              <a:t> </a:t>
            </a:r>
            <a:r>
              <a:rPr lang="en-GB" sz="2400" dirty="0" err="1" smtClean="0"/>
              <a:t>prácticas</a:t>
            </a:r>
            <a:r>
              <a:rPr lang="en-GB" sz="2400" dirty="0" smtClean="0"/>
              <a:t>…en </a:t>
            </a:r>
            <a:r>
              <a:rPr lang="en-GB" sz="2400" dirty="0"/>
              <a:t>un hospital</a:t>
            </a:r>
          </a:p>
          <a:p>
            <a:pPr eaLnBrk="1" hangingPunct="1"/>
            <a:r>
              <a:rPr lang="en-GB" sz="2400" dirty="0"/>
              <a:t>			</a:t>
            </a:r>
            <a:r>
              <a:rPr lang="es-ES" sz="2400" dirty="0" smtClean="0"/>
              <a:t>en </a:t>
            </a:r>
            <a:r>
              <a:rPr lang="es-ES" sz="2400" dirty="0"/>
              <a:t>un colegio</a:t>
            </a:r>
          </a:p>
          <a:p>
            <a:pPr eaLnBrk="1" hangingPunct="1"/>
            <a:r>
              <a:rPr lang="es-ES" sz="2400" dirty="0"/>
              <a:t>			en una fábrica</a:t>
            </a:r>
          </a:p>
          <a:p>
            <a:pPr eaLnBrk="1" hangingPunct="1"/>
            <a:r>
              <a:rPr lang="es-ES" sz="2400" dirty="0"/>
              <a:t>			en una clínica</a:t>
            </a:r>
          </a:p>
          <a:p>
            <a:pPr eaLnBrk="1" hangingPunct="1"/>
            <a:r>
              <a:rPr lang="es-ES" sz="2400" dirty="0"/>
              <a:t>			en un instituto</a:t>
            </a:r>
          </a:p>
          <a:p>
            <a:pPr eaLnBrk="1" hangingPunct="1"/>
            <a:r>
              <a:rPr lang="es-ES" sz="2400" dirty="0"/>
              <a:t>			en un restaurante</a:t>
            </a:r>
          </a:p>
          <a:p>
            <a:pPr eaLnBrk="1" hangingPunct="1"/>
            <a:r>
              <a:rPr lang="es-ES" sz="2400" dirty="0"/>
              <a:t>			en una tienda</a:t>
            </a:r>
          </a:p>
          <a:p>
            <a:pPr eaLnBrk="1" hangingPunct="1"/>
            <a:r>
              <a:rPr lang="es-ES" sz="2400" dirty="0"/>
              <a:t>			en un garaje</a:t>
            </a:r>
          </a:p>
          <a:p>
            <a:pPr eaLnBrk="1" hangingPunct="1"/>
            <a:r>
              <a:rPr lang="es-ES" sz="2400" dirty="0"/>
              <a:t>			en un hotel</a:t>
            </a:r>
          </a:p>
          <a:p>
            <a:pPr eaLnBrk="1" hangingPunct="1"/>
            <a:r>
              <a:rPr lang="es-ES" sz="2400" dirty="0"/>
              <a:t>			en una peluquería</a:t>
            </a:r>
          </a:p>
          <a:p>
            <a:pPr eaLnBrk="1" hangingPunct="1"/>
            <a:r>
              <a:rPr lang="es-ES" sz="2400" dirty="0"/>
              <a:t>			en una compañía de informática</a:t>
            </a:r>
            <a:endParaRPr lang="fr-FR" sz="2400" dirty="0"/>
          </a:p>
          <a:p>
            <a:pPr eaLnBrk="1" hangingPunct="1"/>
            <a:r>
              <a:rPr lang="fr-FR" sz="2400" dirty="0"/>
              <a:t>			en un </a:t>
            </a:r>
            <a:r>
              <a:rPr lang="fr-FR" sz="2400" dirty="0" err="1"/>
              <a:t>laboratorio</a:t>
            </a:r>
            <a:endParaRPr lang="fr-FR" sz="2400" dirty="0"/>
          </a:p>
          <a:p>
            <a:pPr eaLnBrk="1" hangingPunct="1"/>
            <a:r>
              <a:rPr lang="fr-FR" sz="2400" dirty="0"/>
              <a:t>			en </a:t>
            </a:r>
            <a:r>
              <a:rPr lang="fr-FR" sz="2400" dirty="0" err="1"/>
              <a:t>una</a:t>
            </a:r>
            <a:r>
              <a:rPr lang="fr-FR" sz="2400" dirty="0"/>
              <a:t> </a:t>
            </a:r>
            <a:r>
              <a:rPr lang="fr-FR" sz="2400" dirty="0" err="1"/>
              <a:t>comisar</a:t>
            </a:r>
            <a:r>
              <a:rPr lang="fr-FR" sz="2400" dirty="0" err="1">
                <a:cs typeface="Arial" pitchFamily="34" charset="0"/>
              </a:rPr>
              <a:t>ía</a:t>
            </a:r>
            <a:r>
              <a:rPr lang="fr-FR" sz="2400" dirty="0">
                <a:cs typeface="Arial" pitchFamily="34" charset="0"/>
              </a:rPr>
              <a:t> de </a:t>
            </a:r>
            <a:r>
              <a:rPr lang="fr-FR" sz="2400" dirty="0" err="1">
                <a:cs typeface="Arial" pitchFamily="34" charset="0"/>
              </a:rPr>
              <a:t>policía</a:t>
            </a:r>
            <a:endParaRPr lang="fr-FR" sz="2400" dirty="0">
              <a:cs typeface="Arial" pitchFamily="34" charset="0"/>
            </a:endParaRPr>
          </a:p>
          <a:p>
            <a:pPr eaLnBrk="1" hangingPunct="1"/>
            <a:r>
              <a:rPr lang="fr-FR" sz="2400" dirty="0"/>
              <a:t>			en </a:t>
            </a:r>
            <a:r>
              <a:rPr lang="fr-FR" sz="2400" dirty="0" err="1"/>
              <a:t>una</a:t>
            </a:r>
            <a:r>
              <a:rPr lang="fr-FR" sz="2400" dirty="0"/>
              <a:t> radio</a:t>
            </a:r>
          </a:p>
          <a:p>
            <a:pPr eaLnBrk="1" hangingPunct="1"/>
            <a:r>
              <a:rPr lang="fr-FR" sz="2400" dirty="0"/>
              <a:t>			en un </a:t>
            </a:r>
            <a:r>
              <a:rPr lang="fr-FR" sz="2400" dirty="0" err="1"/>
              <a:t>establo</a:t>
            </a:r>
            <a:endParaRPr lang="es-ES" sz="2400" dirty="0"/>
          </a:p>
          <a:p>
            <a:pPr eaLnBrk="1" hangingPunct="1"/>
            <a:r>
              <a:rPr lang="es-ES" sz="2400" dirty="0"/>
              <a:t>			con mi padre</a:t>
            </a:r>
          </a:p>
          <a:p>
            <a:pPr eaLnBrk="1" hangingPunct="1"/>
            <a:r>
              <a:rPr lang="es-ES" sz="2400" dirty="0"/>
              <a:t>			con mi madre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51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2513" y="-315416"/>
            <a:ext cx="861601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3200" b="1" dirty="0" smtClean="0">
                <a:cs typeface="Calibri"/>
              </a:rPr>
              <a:t>¿Qué hiciste exactamente / durante las prácticas?</a:t>
            </a:r>
            <a:endParaRPr lang="es-ES" sz="3200" b="1" dirty="0" smtClean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20688"/>
            <a:ext cx="8354999" cy="628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0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-315416"/>
            <a:ext cx="473071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3200" b="1" dirty="0" smtClean="0">
                <a:cs typeface="Calibri"/>
              </a:rPr>
              <a:t>¿Te gustaron tus prácticas?</a:t>
            </a:r>
            <a:endParaRPr lang="es-ES" sz="3200" b="1" dirty="0" smtClean="0"/>
          </a:p>
        </p:txBody>
      </p:sp>
      <p:pic>
        <p:nvPicPr>
          <p:cNvPr id="3" name="Picture 27" descr="bd0694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26" y="635252"/>
            <a:ext cx="14287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8" descr="bd069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7" y="5229200"/>
            <a:ext cx="1284288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75355" y="87910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/>
              <a:t>(la </a:t>
            </a:r>
            <a:r>
              <a:rPr lang="en-GB" sz="2000" dirty="0" err="1" smtClean="0"/>
              <a:t>experiencia</a:t>
            </a:r>
            <a:r>
              <a:rPr lang="en-GB" sz="2000" dirty="0" smtClean="0"/>
              <a:t>)</a:t>
            </a:r>
            <a:r>
              <a:rPr lang="en-GB" sz="2000" baseline="0" dirty="0" smtClean="0"/>
              <a:t> m</a:t>
            </a:r>
            <a:r>
              <a:rPr lang="en-GB" sz="2000" dirty="0" smtClean="0"/>
              <a:t>e </a:t>
            </a:r>
            <a:r>
              <a:rPr lang="en-GB" sz="2000" dirty="0" err="1" smtClean="0"/>
              <a:t>gustó</a:t>
            </a:r>
            <a:r>
              <a:rPr lang="en-GB" sz="2000" dirty="0" smtClean="0"/>
              <a:t> mucho</a:t>
            </a:r>
            <a:br>
              <a:rPr lang="en-GB" sz="2000" dirty="0" smtClean="0"/>
            </a:br>
            <a:r>
              <a:rPr lang="en-GB" sz="2000" dirty="0" err="1" smtClean="0"/>
              <a:t>las</a:t>
            </a:r>
            <a:r>
              <a:rPr lang="en-GB" sz="2000" baseline="0" dirty="0" smtClean="0"/>
              <a:t> </a:t>
            </a:r>
            <a:r>
              <a:rPr lang="en-GB" sz="2000" baseline="0" dirty="0" err="1" smtClean="0"/>
              <a:t>prácticas</a:t>
            </a:r>
            <a:r>
              <a:rPr lang="en-GB" sz="2000" baseline="0" dirty="0" smtClean="0"/>
              <a:t> me </a:t>
            </a:r>
            <a:r>
              <a:rPr lang="en-GB" sz="2000" baseline="0" dirty="0" err="1" smtClean="0"/>
              <a:t>gustaron</a:t>
            </a:r>
            <a:r>
              <a:rPr lang="en-GB" sz="2000" baseline="0" dirty="0" smtClean="0"/>
              <a:t> mucho</a:t>
            </a:r>
            <a:br>
              <a:rPr lang="en-GB" sz="2000" baseline="0" dirty="0" smtClean="0"/>
            </a:br>
            <a:r>
              <a:rPr lang="en-GB" sz="2000" baseline="0" dirty="0" err="1" smtClean="0"/>
              <a:t>las</a:t>
            </a:r>
            <a:r>
              <a:rPr lang="en-GB" sz="2000" baseline="0" dirty="0" smtClean="0"/>
              <a:t> dos </a:t>
            </a:r>
            <a:r>
              <a:rPr lang="en-GB" sz="2000" baseline="0" dirty="0" err="1" smtClean="0"/>
              <a:t>semanas</a:t>
            </a:r>
            <a:r>
              <a:rPr lang="en-GB" sz="2000" baseline="0" dirty="0" smtClean="0"/>
              <a:t> me </a:t>
            </a:r>
            <a:r>
              <a:rPr lang="en-GB" sz="2000" baseline="0" dirty="0" err="1" smtClean="0"/>
              <a:t>gustaron</a:t>
            </a:r>
            <a:r>
              <a:rPr lang="en-GB" sz="2000" baseline="0" dirty="0" smtClean="0"/>
              <a:t> mucho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813910" y="3566683"/>
            <a:ext cx="111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 smtClean="0"/>
              <a:t>variado</a:t>
            </a:r>
            <a:endParaRPr lang="fr-FR" sz="2400" dirty="0"/>
          </a:p>
        </p:txBody>
      </p:sp>
      <p:sp>
        <p:nvSpPr>
          <p:cNvPr id="10" name="Rectangle 9"/>
          <p:cNvSpPr/>
          <p:nvPr/>
        </p:nvSpPr>
        <p:spPr>
          <a:xfrm>
            <a:off x="2573964" y="2867662"/>
            <a:ext cx="3089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buena</a:t>
            </a:r>
            <a:r>
              <a:rPr lang="en-GB" sz="2400" dirty="0" smtClean="0"/>
              <a:t> </a:t>
            </a:r>
            <a:r>
              <a:rPr lang="en-GB" sz="2400" dirty="0" err="1" smtClean="0"/>
              <a:t>experiencia</a:t>
            </a:r>
            <a:r>
              <a:rPr lang="en-GB" sz="2400" dirty="0" smtClean="0"/>
              <a:t> 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2573964" y="2264976"/>
            <a:ext cx="5353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 smtClean="0"/>
              <a:t>buena</a:t>
            </a:r>
            <a:r>
              <a:rPr lang="en-GB" sz="2400" dirty="0" smtClean="0"/>
              <a:t> </a:t>
            </a:r>
            <a:r>
              <a:rPr lang="en-GB" sz="2400" dirty="0" err="1" smtClean="0"/>
              <a:t>preparación</a:t>
            </a:r>
            <a:r>
              <a:rPr lang="en-GB" sz="2400" baseline="0" dirty="0" smtClean="0"/>
              <a:t> </a:t>
            </a:r>
            <a:r>
              <a:rPr lang="en-GB" sz="2400" baseline="0" dirty="0" err="1" smtClean="0"/>
              <a:t>para</a:t>
            </a:r>
            <a:r>
              <a:rPr lang="en-GB" sz="2400" baseline="0" dirty="0" smtClean="0"/>
              <a:t> el </a:t>
            </a:r>
            <a:r>
              <a:rPr lang="en-GB" sz="2400" baseline="0" dirty="0" err="1" smtClean="0"/>
              <a:t>mundo</a:t>
            </a:r>
            <a:r>
              <a:rPr lang="en-GB" sz="2400" baseline="0" dirty="0" smtClean="0"/>
              <a:t> </a:t>
            </a:r>
            <a:r>
              <a:rPr lang="en-GB" sz="2400" baseline="0" dirty="0" err="1" smtClean="0"/>
              <a:t>laboral</a:t>
            </a:r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2123728" y="3428184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 smtClean="0"/>
              <a:t>involvidable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1835696" y="5720015"/>
            <a:ext cx="34077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un </a:t>
            </a:r>
            <a:r>
              <a:rPr lang="en-GB" sz="2000" dirty="0" err="1" smtClean="0"/>
              <a:t>poco</a:t>
            </a:r>
            <a:r>
              <a:rPr lang="en-GB" sz="2000" dirty="0" smtClean="0"/>
              <a:t> </a:t>
            </a:r>
            <a:r>
              <a:rPr lang="en-GB" sz="2000" dirty="0" err="1" smtClean="0"/>
              <a:t>repetitivo</a:t>
            </a:r>
            <a:r>
              <a:rPr lang="en-GB" sz="2000" dirty="0" smtClean="0"/>
              <a:t> / </a:t>
            </a:r>
            <a:r>
              <a:rPr lang="en-GB" sz="2000" dirty="0" err="1" smtClean="0"/>
              <a:t>monótono</a:t>
            </a:r>
            <a:endParaRPr lang="fr-FR" sz="20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224326" y="2165637"/>
            <a:ext cx="1994945" cy="101127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/>
              <a:t>Pienso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que</a:t>
            </a:r>
            <a:r>
              <a:rPr lang="en-GB" sz="2800" b="1" dirty="0" smtClean="0"/>
              <a:t> era</a:t>
            </a:r>
            <a:r>
              <a:rPr lang="en-GB" sz="2800" dirty="0" smtClean="0"/>
              <a:t>…</a:t>
            </a:r>
            <a:endParaRPr lang="fr-FR" sz="28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1553354" y="4579399"/>
            <a:ext cx="1994945" cy="101127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/>
              <a:t>pero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también</a:t>
            </a:r>
            <a:r>
              <a:rPr lang="en-GB" sz="2800" b="1" dirty="0" smtClean="0"/>
              <a:t>…</a:t>
            </a:r>
            <a:endParaRPr lang="fr-FR" sz="28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1880751" y="980728"/>
            <a:ext cx="1386426" cy="60568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Calibri"/>
              </a:rPr>
              <a:t>¡</a:t>
            </a:r>
            <a:r>
              <a:rPr lang="en-GB" sz="2800" b="1" dirty="0" err="1" smtClean="0"/>
              <a:t>Sí</a:t>
            </a:r>
            <a:r>
              <a:rPr lang="en-GB" sz="2800" b="1" dirty="0" smtClean="0"/>
              <a:t>!</a:t>
            </a:r>
            <a:endParaRPr lang="fr-FR" sz="2800" dirty="0"/>
          </a:p>
        </p:txBody>
      </p:sp>
      <p:sp>
        <p:nvSpPr>
          <p:cNvPr id="17" name="Rectangle 16"/>
          <p:cNvSpPr/>
          <p:nvPr/>
        </p:nvSpPr>
        <p:spPr>
          <a:xfrm>
            <a:off x="3984730" y="4221088"/>
            <a:ext cx="4907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la </a:t>
            </a:r>
            <a:r>
              <a:rPr lang="en-GB" sz="2400" dirty="0" err="1" smtClean="0"/>
              <a:t>gente</a:t>
            </a:r>
            <a:r>
              <a:rPr lang="en-GB" sz="2400" dirty="0" smtClean="0"/>
              <a:t> / mi </a:t>
            </a:r>
            <a:r>
              <a:rPr lang="en-GB" sz="2400" dirty="0" err="1" smtClean="0"/>
              <a:t>jefe</a:t>
            </a:r>
            <a:r>
              <a:rPr lang="en-GB" sz="2400" dirty="0" smtClean="0"/>
              <a:t> era </a:t>
            </a:r>
            <a:r>
              <a:rPr lang="en-GB" sz="2400" dirty="0" err="1" smtClean="0"/>
              <a:t>muy</a:t>
            </a:r>
            <a:r>
              <a:rPr lang="en-GB" sz="2400" dirty="0" smtClean="0"/>
              <a:t> </a:t>
            </a:r>
            <a:r>
              <a:rPr lang="en-GB" sz="2400" dirty="0" err="1" smtClean="0"/>
              <a:t>simpática</a:t>
            </a:r>
            <a:r>
              <a:rPr lang="en-GB" sz="2400" dirty="0" smtClean="0"/>
              <a:t>/o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434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905188"/>
              </p:ext>
            </p:extLst>
          </p:nvPr>
        </p:nvGraphicFramePr>
        <p:xfrm>
          <a:off x="395536" y="404664"/>
          <a:ext cx="7992888" cy="61778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/>
              </a:tblGrid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1. </a:t>
                      </a:r>
                      <a:r>
                        <a:rPr lang="es-ES_tradnl" b="1" dirty="0" smtClean="0">
                          <a:latin typeface="+mn-lt"/>
                          <a:cs typeface="Calibri"/>
                        </a:rPr>
                        <a:t>¿Qué experiencia tienes del mundo laboral</a:t>
                      </a:r>
                      <a:r>
                        <a:rPr lang="es-ES_tradnl" b="1" dirty="0" smtClean="0"/>
                        <a:t>? </a:t>
                      </a:r>
                      <a:r>
                        <a:rPr lang="es-ES_tradnl" b="0" dirty="0" smtClean="0"/>
                        <a:t>(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¿Ya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hiciste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unas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prácticas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laborales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?</a:t>
                      </a:r>
                      <a:r>
                        <a:rPr lang="fr-FR" sz="1800" dirty="0" smtClean="0">
                          <a:latin typeface="+mn-lt"/>
                          <a:cs typeface="+mn-cs"/>
                        </a:rPr>
                        <a:t>)</a:t>
                      </a:r>
                      <a:br>
                        <a:rPr lang="fr-FR" sz="1800" dirty="0" smtClean="0">
                          <a:latin typeface="+mn-lt"/>
                          <a:cs typeface="+mn-cs"/>
                        </a:rPr>
                      </a:br>
                      <a:endParaRPr lang="fr-FR" sz="1800" dirty="0" smtClean="0"/>
                    </a:p>
                  </a:txBody>
                  <a:tcPr/>
                </a:tc>
              </a:tr>
              <a:tr h="1245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706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2. 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¿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Qué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hiciste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exactamente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? ¿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Qué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hiciste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durante</a:t>
                      </a:r>
                      <a:r>
                        <a:rPr lang="fr-FR" sz="1800" baseline="0" dirty="0" smtClean="0"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800" baseline="0" dirty="0" err="1" smtClean="0">
                          <a:latin typeface="+mn-lt"/>
                          <a:cs typeface="Calibri"/>
                        </a:rPr>
                        <a:t>prácticas</a:t>
                      </a:r>
                      <a:r>
                        <a:rPr lang="fr-FR" sz="1800" baseline="0" dirty="0" smtClean="0">
                          <a:latin typeface="+mn-lt"/>
                          <a:cs typeface="Calibri"/>
                        </a:rPr>
                        <a:t>?</a:t>
                      </a:r>
                      <a:endParaRPr lang="fr-FR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/>
                    </a:p>
                  </a:txBody>
                  <a:tcPr/>
                </a:tc>
              </a:tr>
              <a:tr h="1319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/>
                    </a:p>
                  </a:txBody>
                  <a:tcPr/>
                </a:tc>
              </a:tr>
              <a:tr h="67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+mn-lt"/>
                          <a:cs typeface="Calibri"/>
                        </a:rPr>
                        <a:t>3.  ¿Te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gustaron</a:t>
                      </a:r>
                      <a:r>
                        <a:rPr lang="fr-FR" sz="1800" dirty="0" smtClean="0">
                          <a:latin typeface="+mn-lt"/>
                          <a:cs typeface="Calibri"/>
                        </a:rPr>
                        <a:t> tus </a:t>
                      </a:r>
                      <a:r>
                        <a:rPr lang="fr-FR" sz="1800" dirty="0" err="1" smtClean="0">
                          <a:latin typeface="+mn-lt"/>
                          <a:cs typeface="Calibri"/>
                        </a:rPr>
                        <a:t>prácticas</a:t>
                      </a:r>
                      <a:r>
                        <a:rPr lang="fr-FR" sz="1800" baseline="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baseline="0" dirty="0" err="1" smtClean="0">
                          <a:latin typeface="+mn-lt"/>
                          <a:cs typeface="Calibri"/>
                        </a:rPr>
                        <a:t>laborales</a:t>
                      </a:r>
                      <a:r>
                        <a:rPr lang="fr-FR" sz="1800" baseline="0" dirty="0" smtClean="0">
                          <a:latin typeface="+mn-lt"/>
                          <a:cs typeface="Calibri"/>
                        </a:rPr>
                        <a:t>?</a:t>
                      </a:r>
                      <a:endParaRPr lang="fr-FR" sz="1800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131917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9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251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Repaso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carusel</vt:lpstr>
      <vt:lpstr>ICT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Rachel Hawkes</cp:lastModifiedBy>
  <cp:revision>11</cp:revision>
  <cp:lastPrinted>2012-11-22T09:16:56Z</cp:lastPrinted>
  <dcterms:created xsi:type="dcterms:W3CDTF">2012-11-19T04:17:39Z</dcterms:created>
  <dcterms:modified xsi:type="dcterms:W3CDTF">2012-11-22T09:20:13Z</dcterms:modified>
</cp:coreProperties>
</file>