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1D198-461F-42DA-AAC8-D868B556FB3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58C3-6A24-42B3-B1C2-9475CB0C69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7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0EF4E-A433-4DED-84EA-B20118508DE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3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CE5C-8876-4D71-8A06-2B029375C9E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5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57653-FDFE-454E-802C-F8F96526DBF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8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7E00-1127-4FFE-8E1E-E4CCA3CB011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3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E0578-9F22-42C0-A153-BC5445379C1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7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D1488-E4F1-422C-942F-C187AF590201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79B1-A6C0-40F5-92C1-472ED9EF4C0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4664C-6988-4FC8-A215-4893415A321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0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1F17B-C44C-4E0A-96B0-66292753D9C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3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C3A2-CDE1-450E-AB17-0B44B713DE6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7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D4926-4B8F-4F6A-B6EF-551369BF45CC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0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5" descr="Cosas de clase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0"/>
            <a:ext cx="7308850" cy="638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1" name="Text Box 6"/>
          <p:cNvSpPr txBox="1">
            <a:spLocks noChangeArrowheads="1"/>
          </p:cNvSpPr>
          <p:nvPr/>
        </p:nvSpPr>
        <p:spPr bwMode="auto">
          <a:xfrm>
            <a:off x="158750" y="639763"/>
            <a:ext cx="17716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Ventana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Silla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Diccionario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Libreta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Papelera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Pizarra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Lápiz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Papel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Mesa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Libro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Bolígrafo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s-ES" altLang="en-US" sz="1800" b="1">
                <a:solidFill>
                  <a:srgbClr val="333399"/>
                </a:solidFill>
              </a:rPr>
              <a:t>Televisión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580063" y="549275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Diccionario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867400" y="29972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Mesa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288213" y="193675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Bolígrafo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740650" y="98107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Silla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092950" y="314166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Libro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007350" y="3068638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Papelera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824163" y="4313238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Pizarra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767263" y="4529138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Televisión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992813" y="359251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Lápiz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072313" y="352107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Papel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8224838" y="4168775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Libreta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072313" y="55372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>
                <a:solidFill>
                  <a:srgbClr val="FF0000"/>
                </a:solidFill>
              </a:rPr>
              <a:t>Ventana</a:t>
            </a:r>
          </a:p>
        </p:txBody>
      </p:sp>
    </p:spTree>
    <p:extLst>
      <p:ext uri="{BB962C8B-B14F-4D97-AF65-F5344CB8AC3E}">
        <p14:creationId xmlns:p14="http://schemas.microsoft.com/office/powerpoint/2010/main" val="324944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  <p:bldP spid="2057" grpId="0"/>
      <p:bldP spid="2058" grpId="0"/>
      <p:bldP spid="2059" grpId="0"/>
      <p:bldP spid="2060" grpId="0"/>
      <p:bldP spid="2062" grpId="0"/>
      <p:bldP spid="2063" grpId="0"/>
      <p:bldP spid="2064" grpId="0"/>
      <p:bldP spid="2065" grpId="0"/>
      <p:bldP spid="20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8" name="Group 4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228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853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654550"/>
            <a:ext cx="21621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0800"/>
            <a:ext cx="226695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349500"/>
            <a:ext cx="21621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2195513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88913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49500"/>
            <a:ext cx="19462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2420938"/>
            <a:ext cx="215900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349500"/>
            <a:ext cx="20161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21621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4652963"/>
            <a:ext cx="21590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652963"/>
            <a:ext cx="2087563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77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68538" y="404813"/>
            <a:ext cx="382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Algerian" pitchFamily="82" charset="0"/>
              </a:rPr>
              <a:t>EL JUEGO DEL AHORCADO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787900" y="1844675"/>
            <a:ext cx="345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_ _   _ _ _ _ _ _ _ </a:t>
            </a:r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6300788" y="5362575"/>
            <a:ext cx="1223962" cy="946150"/>
          </a:xfrm>
          <a:custGeom>
            <a:avLst/>
            <a:gdLst>
              <a:gd name="T0" fmla="*/ 0 w 771"/>
              <a:gd name="T1" fmla="*/ 2147483647 h 596"/>
              <a:gd name="T2" fmla="*/ 2147483647 w 771"/>
              <a:gd name="T3" fmla="*/ 2147483647 h 596"/>
              <a:gd name="T4" fmla="*/ 2147483647 w 771"/>
              <a:gd name="T5" fmla="*/ 2147483647 h 5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" h="596">
                <a:moveTo>
                  <a:pt x="0" y="596"/>
                </a:moveTo>
                <a:cubicBezTo>
                  <a:pt x="140" y="305"/>
                  <a:pt x="280" y="14"/>
                  <a:pt x="408" y="7"/>
                </a:cubicBezTo>
                <a:cubicBezTo>
                  <a:pt x="536" y="0"/>
                  <a:pt x="711" y="468"/>
                  <a:pt x="771" y="5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6948488" y="32131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94848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81724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8172450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7812088" y="443706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7740650" y="50847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8172450" y="50847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8172450" y="44370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7956550" y="3716338"/>
            <a:ext cx="503238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</p:txBody>
      </p:sp>
      <p:pic>
        <p:nvPicPr>
          <p:cNvPr id="6555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412875"/>
            <a:ext cx="31559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8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68538" y="404813"/>
            <a:ext cx="382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Algerian" pitchFamily="82" charset="0"/>
              </a:rPr>
              <a:t>EL JUEGO DEL AHORCADO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787900" y="1844675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_ _   _ _ _ _ </a:t>
            </a: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6300788" y="5362575"/>
            <a:ext cx="1223962" cy="946150"/>
          </a:xfrm>
          <a:custGeom>
            <a:avLst/>
            <a:gdLst>
              <a:gd name="T0" fmla="*/ 0 w 771"/>
              <a:gd name="T1" fmla="*/ 2147483647 h 596"/>
              <a:gd name="T2" fmla="*/ 2147483647 w 771"/>
              <a:gd name="T3" fmla="*/ 2147483647 h 596"/>
              <a:gd name="T4" fmla="*/ 2147483647 w 771"/>
              <a:gd name="T5" fmla="*/ 2147483647 h 5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" h="596">
                <a:moveTo>
                  <a:pt x="0" y="596"/>
                </a:moveTo>
                <a:cubicBezTo>
                  <a:pt x="140" y="305"/>
                  <a:pt x="280" y="14"/>
                  <a:pt x="408" y="7"/>
                </a:cubicBezTo>
                <a:cubicBezTo>
                  <a:pt x="536" y="0"/>
                  <a:pt x="711" y="468"/>
                  <a:pt x="771" y="5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6948488" y="32131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94848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81724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8172450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7812088" y="443706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7740650" y="50847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8172450" y="50847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8172450" y="44370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956550" y="3716338"/>
            <a:ext cx="503238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</p:txBody>
      </p:sp>
      <p:pic>
        <p:nvPicPr>
          <p:cNvPr id="6657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30257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37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68538" y="404813"/>
            <a:ext cx="382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Algerian" pitchFamily="82" charset="0"/>
              </a:rPr>
              <a:t>EL JUEGO DEL AHORCADO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787900" y="1844675"/>
            <a:ext cx="277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_ _   _ _ _ _ _ 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6300788" y="5362575"/>
            <a:ext cx="1223962" cy="946150"/>
          </a:xfrm>
          <a:custGeom>
            <a:avLst/>
            <a:gdLst>
              <a:gd name="T0" fmla="*/ 0 w 771"/>
              <a:gd name="T1" fmla="*/ 2147483647 h 596"/>
              <a:gd name="T2" fmla="*/ 2147483647 w 771"/>
              <a:gd name="T3" fmla="*/ 2147483647 h 596"/>
              <a:gd name="T4" fmla="*/ 2147483647 w 771"/>
              <a:gd name="T5" fmla="*/ 2147483647 h 5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" h="596">
                <a:moveTo>
                  <a:pt x="0" y="596"/>
                </a:moveTo>
                <a:cubicBezTo>
                  <a:pt x="140" y="305"/>
                  <a:pt x="280" y="14"/>
                  <a:pt x="408" y="7"/>
                </a:cubicBezTo>
                <a:cubicBezTo>
                  <a:pt x="536" y="0"/>
                  <a:pt x="711" y="468"/>
                  <a:pt x="771" y="5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6948488" y="32131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94848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81724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8172450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7812088" y="443706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7740650" y="50847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8172450" y="50847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8172450" y="44370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7956550" y="3716338"/>
            <a:ext cx="503238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73238"/>
            <a:ext cx="246380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6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68538" y="404813"/>
            <a:ext cx="382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Algerian" pitchFamily="82" charset="0"/>
              </a:rPr>
              <a:t>EL JUEGO DEL AHORCADO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787900" y="1844675"/>
            <a:ext cx="277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_ _   _ _ _ _ _ 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6300788" y="5362575"/>
            <a:ext cx="1223962" cy="946150"/>
          </a:xfrm>
          <a:custGeom>
            <a:avLst/>
            <a:gdLst>
              <a:gd name="T0" fmla="*/ 0 w 771"/>
              <a:gd name="T1" fmla="*/ 2147483647 h 596"/>
              <a:gd name="T2" fmla="*/ 2147483647 w 771"/>
              <a:gd name="T3" fmla="*/ 2147483647 h 596"/>
              <a:gd name="T4" fmla="*/ 2147483647 w 771"/>
              <a:gd name="T5" fmla="*/ 2147483647 h 5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" h="596">
                <a:moveTo>
                  <a:pt x="0" y="596"/>
                </a:moveTo>
                <a:cubicBezTo>
                  <a:pt x="140" y="305"/>
                  <a:pt x="280" y="14"/>
                  <a:pt x="408" y="7"/>
                </a:cubicBezTo>
                <a:cubicBezTo>
                  <a:pt x="536" y="0"/>
                  <a:pt x="711" y="468"/>
                  <a:pt x="771" y="5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6948488" y="32131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4848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81724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8172450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7812088" y="443706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7740650" y="50847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8172450" y="50847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8172450" y="44370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7956550" y="3716338"/>
            <a:ext cx="503238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</p:txBody>
      </p:sp>
      <p:pic>
        <p:nvPicPr>
          <p:cNvPr id="6862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28788"/>
            <a:ext cx="3744912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03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68538" y="404813"/>
            <a:ext cx="382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Algerian" pitchFamily="82" charset="0"/>
              </a:rPr>
              <a:t>EL JUEGO DEL AHORCADO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787900" y="1844675"/>
            <a:ext cx="277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_ _   _ _ _ _ _ 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6300788" y="5362575"/>
            <a:ext cx="1223962" cy="946150"/>
          </a:xfrm>
          <a:custGeom>
            <a:avLst/>
            <a:gdLst>
              <a:gd name="T0" fmla="*/ 0 w 771"/>
              <a:gd name="T1" fmla="*/ 2147483647 h 596"/>
              <a:gd name="T2" fmla="*/ 2147483647 w 771"/>
              <a:gd name="T3" fmla="*/ 2147483647 h 596"/>
              <a:gd name="T4" fmla="*/ 2147483647 w 771"/>
              <a:gd name="T5" fmla="*/ 2147483647 h 5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" h="596">
                <a:moveTo>
                  <a:pt x="0" y="596"/>
                </a:moveTo>
                <a:cubicBezTo>
                  <a:pt x="140" y="305"/>
                  <a:pt x="280" y="14"/>
                  <a:pt x="408" y="7"/>
                </a:cubicBezTo>
                <a:cubicBezTo>
                  <a:pt x="536" y="0"/>
                  <a:pt x="711" y="468"/>
                  <a:pt x="771" y="5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948488" y="32131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4848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81724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8172450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7812088" y="443706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7740650" y="50847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8172450" y="50847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8172450" y="44370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956550" y="3716338"/>
            <a:ext cx="503238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700213"/>
            <a:ext cx="35115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48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68538" y="404813"/>
            <a:ext cx="382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Algerian" pitchFamily="82" charset="0"/>
              </a:rPr>
              <a:t>EL JUEGO DEL AHORCADO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87900" y="1844675"/>
            <a:ext cx="345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_ _   _ _ _ _ _ _ _ </a:t>
            </a: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6300788" y="5362575"/>
            <a:ext cx="1223962" cy="946150"/>
          </a:xfrm>
          <a:custGeom>
            <a:avLst/>
            <a:gdLst>
              <a:gd name="T0" fmla="*/ 0 w 771"/>
              <a:gd name="T1" fmla="*/ 2147483647 h 596"/>
              <a:gd name="T2" fmla="*/ 2147483647 w 771"/>
              <a:gd name="T3" fmla="*/ 2147483647 h 596"/>
              <a:gd name="T4" fmla="*/ 2147483647 w 771"/>
              <a:gd name="T5" fmla="*/ 2147483647 h 5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" h="596">
                <a:moveTo>
                  <a:pt x="0" y="596"/>
                </a:moveTo>
                <a:cubicBezTo>
                  <a:pt x="140" y="305"/>
                  <a:pt x="280" y="14"/>
                  <a:pt x="408" y="7"/>
                </a:cubicBezTo>
                <a:cubicBezTo>
                  <a:pt x="536" y="0"/>
                  <a:pt x="711" y="468"/>
                  <a:pt x="771" y="5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6948488" y="32131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94848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8172450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8172450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7812088" y="443706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7740650" y="50847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8172450" y="50847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8172450" y="44370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7956550" y="3716338"/>
            <a:ext cx="503238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</p:txBody>
      </p:sp>
      <p:pic>
        <p:nvPicPr>
          <p:cNvPr id="7067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3455987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3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Comberton 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Garcia-Fernanadez</dc:creator>
  <cp:lastModifiedBy>Francisco Garcia-Fernanadez</cp:lastModifiedBy>
  <cp:revision>1</cp:revision>
  <dcterms:created xsi:type="dcterms:W3CDTF">2014-09-29T13:01:17Z</dcterms:created>
  <dcterms:modified xsi:type="dcterms:W3CDTF">2014-09-29T13:01:52Z</dcterms:modified>
</cp:coreProperties>
</file>