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7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00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90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51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38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73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96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83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7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04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70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09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77441-0F6C-4D13-80CF-86FC63F0A8A9}" type="datetimeFigureOut">
              <a:rPr lang="fr-FR" smtClean="0"/>
              <a:t>29/02/2012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4FFBF-590B-493E-8D5F-98A2DD0166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3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dirty="0" smtClean="0"/>
              <a:t>El </a:t>
            </a:r>
            <a:r>
              <a:rPr lang="en-GB" sz="6600" b="1" dirty="0" err="1" smtClean="0"/>
              <a:t>mundo</a:t>
            </a:r>
            <a:r>
              <a:rPr lang="en-GB" sz="6600" b="1" dirty="0" smtClean="0"/>
              <a:t> cambia…</a:t>
            </a:r>
            <a:endParaRPr lang="fr-FR" sz="6600" b="1" dirty="0"/>
          </a:p>
        </p:txBody>
      </p:sp>
      <p:pic>
        <p:nvPicPr>
          <p:cNvPr id="4" name="The World is Changing Fast - YouTub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307889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mundo cambia…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mundo cambia…</dc:title>
  <dc:creator>Mark Dawes</dc:creator>
  <cp:lastModifiedBy>Mark Dawes</cp:lastModifiedBy>
  <cp:revision>1</cp:revision>
  <dcterms:created xsi:type="dcterms:W3CDTF">2012-02-29T17:45:23Z</dcterms:created>
  <dcterms:modified xsi:type="dcterms:W3CDTF">2012-02-29T17:45:36Z</dcterms:modified>
</cp:coreProperties>
</file>