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4D302-07DA-4AE9-961D-0AD6EE5EB139}" type="datetimeFigureOut">
              <a:rPr lang="en-GB" smtClean="0"/>
              <a:t>24/11/2011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631188-15FB-4258-8EEE-FAE9F1FCB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06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These were the statements we were going to discuss today as well as the questions you thought about (slides 10/11).  We will try to fit this in</a:t>
            </a:r>
            <a:r>
              <a:rPr lang="en-GB" baseline="0" dirty="0" smtClean="0"/>
              <a:t> at some point (perhaps with </a:t>
            </a:r>
            <a:r>
              <a:rPr lang="en-GB" baseline="0" dirty="0" err="1" smtClean="0"/>
              <a:t>Mr.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García</a:t>
            </a:r>
            <a:r>
              <a:rPr lang="en-GB" baseline="0" dirty="0" smtClean="0"/>
              <a:t>).</a:t>
            </a:r>
            <a:br>
              <a:rPr lang="en-GB" baseline="0" dirty="0" smtClean="0"/>
            </a:br>
            <a:r>
              <a:rPr lang="en-GB" baseline="0" dirty="0" smtClean="0"/>
              <a:t/>
            </a:r>
            <a:br>
              <a:rPr lang="en-GB" baseline="0" dirty="0" smtClean="0"/>
            </a:br>
            <a:r>
              <a:rPr lang="en-GB" baseline="0" dirty="0" smtClean="0"/>
              <a:t>If you have time during this lesson, you could either try to have a discussion in Spanish amongst yourself about this OR prepare some ideas on it to discuss with me or </a:t>
            </a:r>
            <a:r>
              <a:rPr lang="en-GB" baseline="0" dirty="0" err="1" smtClean="0"/>
              <a:t>Mr.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García</a:t>
            </a:r>
            <a:r>
              <a:rPr lang="en-GB" baseline="0" dirty="0" smtClean="0"/>
              <a:t> in a future lesson.  There are so many examples of this sort of question on new technologies in the AS that it would be time well spent!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03AAF-6FBF-4283-97DF-2456BC66B2E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460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Although</a:t>
            </a:r>
            <a:r>
              <a:rPr lang="en-GB" baseline="0" dirty="0" smtClean="0"/>
              <a:t> these seem quite simple, it helps to have them ready to trip off your tongue when discussing / debating.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03AAF-6FBF-4283-97DF-2456BC66B2E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590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EC3B6-EA8B-44E9-834F-E792AA6271E4}" type="datetimeFigureOut">
              <a:rPr lang="en-GB" smtClean="0"/>
              <a:t>24/11/2011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112A-029A-4AA2-8AEE-8BCC6DA73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689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EC3B6-EA8B-44E9-834F-E792AA6271E4}" type="datetimeFigureOut">
              <a:rPr lang="en-GB" smtClean="0"/>
              <a:t>24/11/2011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112A-029A-4AA2-8AEE-8BCC6DA73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752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EC3B6-EA8B-44E9-834F-E792AA6271E4}" type="datetimeFigureOut">
              <a:rPr lang="en-GB" smtClean="0"/>
              <a:t>24/11/2011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112A-029A-4AA2-8AEE-8BCC6DA73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165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EC3B6-EA8B-44E9-834F-E792AA6271E4}" type="datetimeFigureOut">
              <a:rPr lang="en-GB" smtClean="0"/>
              <a:t>24/11/2011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112A-029A-4AA2-8AEE-8BCC6DA73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236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EC3B6-EA8B-44E9-834F-E792AA6271E4}" type="datetimeFigureOut">
              <a:rPr lang="en-GB" smtClean="0"/>
              <a:t>24/11/2011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112A-029A-4AA2-8AEE-8BCC6DA73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517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EC3B6-EA8B-44E9-834F-E792AA6271E4}" type="datetimeFigureOut">
              <a:rPr lang="en-GB" smtClean="0"/>
              <a:t>24/11/2011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112A-029A-4AA2-8AEE-8BCC6DA73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952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EC3B6-EA8B-44E9-834F-E792AA6271E4}" type="datetimeFigureOut">
              <a:rPr lang="en-GB" smtClean="0"/>
              <a:t>24/11/2011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112A-029A-4AA2-8AEE-8BCC6DA73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04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EC3B6-EA8B-44E9-834F-E792AA6271E4}" type="datetimeFigureOut">
              <a:rPr lang="en-GB" smtClean="0"/>
              <a:t>24/11/2011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112A-029A-4AA2-8AEE-8BCC6DA73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211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EC3B6-EA8B-44E9-834F-E792AA6271E4}" type="datetimeFigureOut">
              <a:rPr lang="en-GB" smtClean="0"/>
              <a:t>24/11/2011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112A-029A-4AA2-8AEE-8BCC6DA73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580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EC3B6-EA8B-44E9-834F-E792AA6271E4}" type="datetimeFigureOut">
              <a:rPr lang="en-GB" smtClean="0"/>
              <a:t>24/11/2011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112A-029A-4AA2-8AEE-8BCC6DA73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EC3B6-EA8B-44E9-834F-E792AA6271E4}" type="datetimeFigureOut">
              <a:rPr lang="en-GB" smtClean="0"/>
              <a:t>24/11/2011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112A-029A-4AA2-8AEE-8BCC6DA73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58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EC3B6-EA8B-44E9-834F-E792AA6271E4}" type="datetimeFigureOut">
              <a:rPr lang="en-GB" smtClean="0"/>
              <a:t>24/11/2011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7112A-029A-4AA2-8AEE-8BCC6DA73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292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hyperlink" Target="http://images.google.co.uk/imgres?imgurl=http://www.mad4mobilephones.com/images/nokia-6120-classic.jpg&amp;imgrefurl=http://www.mad4mobilephones.com/nokia-6120-classic-is-slim-and-fast/792/&amp;usg=__N-QqT7r9yVWcJZ_rJVvBxsgpSd4=&amp;h=456&amp;w=480&amp;sz=65&amp;hl=en&amp;start=1&amp;tbnid=W81ecHDph8rznM:&amp;tbnh=123&amp;tbnw=129&amp;prev=/images?q=nokia&amp;gbv=2&amp;hl=en&amp;safe=active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t0.gstatic.com/images?q=tbn:zJxMgbsojbq3jM:http://i.zdnet.com/blogs/facebook-logo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20293127">
            <a:off x="177281" y="345685"/>
            <a:ext cx="13620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547664" y="260648"/>
            <a:ext cx="75963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err="1" smtClean="0"/>
              <a:t>es</a:t>
            </a:r>
            <a:r>
              <a:rPr lang="en-GB" sz="2200" b="1" dirty="0" smtClean="0"/>
              <a:t> un </a:t>
            </a:r>
            <a:r>
              <a:rPr lang="en-GB" sz="2200" b="1" dirty="0" err="1" smtClean="0"/>
              <a:t>medio</a:t>
            </a:r>
            <a:r>
              <a:rPr lang="en-GB" sz="2200" b="1" dirty="0" smtClean="0"/>
              <a:t> de </a:t>
            </a:r>
            <a:r>
              <a:rPr lang="en-GB" sz="2200" b="1" dirty="0" err="1" smtClean="0"/>
              <a:t>comunicación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molesto</a:t>
            </a:r>
            <a:r>
              <a:rPr lang="en-GB" sz="2200" b="1" dirty="0" smtClean="0"/>
              <a:t> y </a:t>
            </a:r>
            <a:r>
              <a:rPr lang="en-GB" sz="2200" b="1" dirty="0" err="1" smtClean="0"/>
              <a:t>además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peligroso</a:t>
            </a:r>
            <a:r>
              <a:rPr lang="en-GB" sz="2200" b="1" dirty="0" smtClean="0"/>
              <a:t>.</a:t>
            </a:r>
            <a:endParaRPr lang="en-GB" sz="2200" b="1" dirty="0"/>
          </a:p>
        </p:txBody>
      </p:sp>
      <p:pic>
        <p:nvPicPr>
          <p:cNvPr id="4" name="Picture 3" descr="http://t3.gstatic.com/images?q=tbn:kQF_kVY1GNWhcM:http://www.quickpwn.com/wp-content/uploads/2009/03/ipodtouch2gjailbreak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1641" y="1268760"/>
            <a:ext cx="853353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84994" y="1643866"/>
            <a:ext cx="75963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/>
              <a:t>Las </a:t>
            </a:r>
            <a:r>
              <a:rPr lang="en-GB" sz="2200" b="1" dirty="0" err="1" smtClean="0"/>
              <a:t>nuevas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tecnologías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conducen</a:t>
            </a:r>
            <a:r>
              <a:rPr lang="en-GB" sz="2200" b="1" dirty="0" smtClean="0"/>
              <a:t> al </a:t>
            </a:r>
            <a:r>
              <a:rPr lang="en-GB" sz="2200" b="1" dirty="0" err="1" smtClean="0"/>
              <a:t>aislamiento</a:t>
            </a:r>
            <a:r>
              <a:rPr lang="en-GB" sz="2200" b="1" dirty="0" smtClean="0"/>
              <a:t> social.</a:t>
            </a:r>
            <a:endParaRPr lang="en-GB" sz="2200" b="1" dirty="0"/>
          </a:p>
        </p:txBody>
      </p:sp>
      <p:pic>
        <p:nvPicPr>
          <p:cNvPr id="6" name="Picture 5" descr="http://t2.gstatic.com/images?q=tbn:W81ecHDph8rznM:http://www.mad4mobilephones.com/images/nokia-6120-classic.jpg">
            <a:hlinkClick r:id="rId5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 rot="21438671">
            <a:off x="204602" y="2889377"/>
            <a:ext cx="1583521" cy="1273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817124" y="2852935"/>
            <a:ext cx="75963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/>
              <a:t>Son </a:t>
            </a:r>
            <a:r>
              <a:rPr lang="en-GB" sz="2200" b="1" dirty="0" err="1" smtClean="0"/>
              <a:t>muchas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más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evidentes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las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ventajas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que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las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desventajas</a:t>
            </a:r>
            <a:r>
              <a:rPr lang="en-GB" sz="2200" b="1" dirty="0" smtClean="0"/>
              <a:t> de los </a:t>
            </a:r>
            <a:r>
              <a:rPr lang="en-GB" sz="2200" b="1" dirty="0" err="1" smtClean="0"/>
              <a:t>móviles</a:t>
            </a:r>
            <a:r>
              <a:rPr lang="en-GB" sz="2200" b="1" dirty="0" smtClean="0"/>
              <a:t>.</a:t>
            </a:r>
            <a:endParaRPr lang="en-GB" sz="2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817124" y="5085184"/>
            <a:ext cx="7064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/>
              <a:t>El Internet </a:t>
            </a:r>
            <a:r>
              <a:rPr lang="en-GB" sz="2200" b="1" dirty="0" err="1" smtClean="0"/>
              <a:t>debe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mejorar</a:t>
            </a:r>
            <a:r>
              <a:rPr lang="en-GB" sz="2200" b="1" dirty="0" smtClean="0"/>
              <a:t> la </a:t>
            </a:r>
            <a:r>
              <a:rPr lang="en-GB" sz="2200" b="1" dirty="0" err="1" smtClean="0"/>
              <a:t>educación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pero</a:t>
            </a:r>
            <a:r>
              <a:rPr lang="en-GB" sz="2200" b="1" dirty="0" smtClean="0"/>
              <a:t> de </a:t>
            </a:r>
            <a:r>
              <a:rPr lang="en-GB" sz="2200" b="1" dirty="0" err="1" smtClean="0"/>
              <a:t>hecho</a:t>
            </a:r>
            <a:r>
              <a:rPr lang="en-GB" sz="2200" b="1" dirty="0" smtClean="0"/>
              <a:t> la </a:t>
            </a:r>
            <a:r>
              <a:rPr lang="en-GB" sz="2200" b="1" dirty="0" err="1" smtClean="0"/>
              <a:t>empeora</a:t>
            </a:r>
            <a:r>
              <a:rPr lang="en-GB" sz="2200" b="1" dirty="0" smtClean="0"/>
              <a:t>.</a:t>
            </a:r>
            <a:endParaRPr lang="en-GB" sz="22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300" y="4987010"/>
            <a:ext cx="1359482" cy="1094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711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88640"/>
            <a:ext cx="4320480" cy="32403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4692681" y="1974387"/>
            <a:ext cx="4320480" cy="32403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249846" y="3562848"/>
            <a:ext cx="4320480" cy="32403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25202" y="260648"/>
            <a:ext cx="431880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Introducing your opinion</a:t>
            </a:r>
          </a:p>
          <a:p>
            <a:r>
              <a:rPr lang="en-GB" sz="2400" dirty="0" smtClean="0"/>
              <a:t> mi </a:t>
            </a:r>
            <a:r>
              <a:rPr lang="en-GB" sz="2400" dirty="0" err="1" smtClean="0"/>
              <a:t>modo</a:t>
            </a:r>
            <a:r>
              <a:rPr lang="en-GB" sz="2400" dirty="0" smtClean="0"/>
              <a:t> de </a:t>
            </a:r>
            <a:r>
              <a:rPr lang="en-GB" sz="2400" dirty="0" err="1" smtClean="0"/>
              <a:t>ver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A mi </a:t>
            </a:r>
            <a:r>
              <a:rPr lang="en-GB" sz="2400" dirty="0" err="1" smtClean="0"/>
              <a:t>juicio</a:t>
            </a:r>
            <a:endParaRPr lang="en-GB" sz="2400" dirty="0" smtClean="0"/>
          </a:p>
          <a:p>
            <a:r>
              <a:rPr lang="en-GB" sz="2400" dirty="0" smtClean="0"/>
              <a:t>En </a:t>
            </a:r>
            <a:r>
              <a:rPr lang="en-GB" sz="2400" dirty="0" err="1" smtClean="0"/>
              <a:t>cuanto</a:t>
            </a:r>
            <a:r>
              <a:rPr lang="en-GB" sz="2400" dirty="0" smtClean="0"/>
              <a:t> a </a:t>
            </a:r>
            <a:r>
              <a:rPr lang="en-GB" sz="2400" dirty="0" err="1" smtClean="0"/>
              <a:t>mí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b="1" dirty="0" err="1" smtClean="0"/>
              <a:t>Yo</a:t>
            </a:r>
            <a:r>
              <a:rPr lang="en-GB" sz="2400" b="1" dirty="0" smtClean="0"/>
              <a:t> </a:t>
            </a:r>
            <a:r>
              <a:rPr lang="en-GB" sz="2400" dirty="0" err="1" smtClean="0"/>
              <a:t>creo</a:t>
            </a:r>
            <a:r>
              <a:rPr lang="en-GB" sz="2400" dirty="0" smtClean="0"/>
              <a:t>/</a:t>
            </a:r>
            <a:r>
              <a:rPr lang="en-GB" sz="2400" dirty="0" err="1" smtClean="0"/>
              <a:t>pienso</a:t>
            </a:r>
            <a:r>
              <a:rPr lang="en-GB" sz="2400" dirty="0" smtClean="0"/>
              <a:t> </a:t>
            </a:r>
            <a:r>
              <a:rPr lang="en-GB" sz="2400" dirty="0" err="1" smtClean="0"/>
              <a:t>que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Lo </a:t>
            </a:r>
            <a:r>
              <a:rPr lang="en-GB" sz="2400" dirty="0" err="1" smtClean="0"/>
              <a:t>que</a:t>
            </a:r>
            <a:r>
              <a:rPr lang="en-GB" sz="2400" dirty="0" smtClean="0"/>
              <a:t> </a:t>
            </a:r>
            <a:r>
              <a:rPr lang="en-GB" sz="2400" dirty="0" err="1" smtClean="0"/>
              <a:t>pasa</a:t>
            </a:r>
            <a:r>
              <a:rPr lang="en-GB" sz="2400" dirty="0" smtClean="0"/>
              <a:t> </a:t>
            </a:r>
            <a:r>
              <a:rPr lang="en-GB" sz="2400" dirty="0" err="1" smtClean="0"/>
              <a:t>es</a:t>
            </a:r>
            <a:r>
              <a:rPr lang="en-GB" sz="2400" dirty="0" smtClean="0"/>
              <a:t> </a:t>
            </a:r>
            <a:r>
              <a:rPr lang="en-GB" sz="2400" dirty="0" err="1" smtClean="0"/>
              <a:t>que</a:t>
            </a:r>
            <a:r>
              <a:rPr lang="en-GB" sz="2400" dirty="0" smtClean="0"/>
              <a:t>…</a:t>
            </a:r>
          </a:p>
          <a:p>
            <a:r>
              <a:rPr lang="en-GB" sz="2400" dirty="0" err="1" smtClean="0"/>
              <a:t>Diría</a:t>
            </a:r>
            <a:r>
              <a:rPr lang="en-GB" sz="2400" dirty="0" smtClean="0"/>
              <a:t> </a:t>
            </a:r>
            <a:r>
              <a:rPr lang="en-GB" sz="2400" dirty="0" err="1" smtClean="0"/>
              <a:t>que</a:t>
            </a:r>
            <a:r>
              <a:rPr lang="en-GB" sz="2400" dirty="0" smtClean="0"/>
              <a:t>…</a:t>
            </a:r>
            <a:br>
              <a:rPr lang="en-GB" sz="2400" dirty="0" smtClean="0"/>
            </a:br>
            <a:r>
              <a:rPr lang="en-GB" sz="2400" dirty="0" smtClean="0"/>
              <a:t>Un </a:t>
            </a:r>
            <a:r>
              <a:rPr lang="en-GB" sz="2400" dirty="0" err="1" smtClean="0"/>
              <a:t>ejemplo</a:t>
            </a:r>
            <a:r>
              <a:rPr lang="en-GB" sz="2400" dirty="0" smtClean="0"/>
              <a:t> de </a:t>
            </a:r>
            <a:r>
              <a:rPr lang="en-GB" sz="2400" dirty="0" err="1" smtClean="0"/>
              <a:t>esto</a:t>
            </a:r>
            <a:r>
              <a:rPr lang="en-GB" sz="2400" dirty="0" smtClean="0"/>
              <a:t> </a:t>
            </a:r>
            <a:r>
              <a:rPr lang="en-GB" sz="2400" dirty="0" err="1" smtClean="0"/>
              <a:t>es</a:t>
            </a:r>
            <a:r>
              <a:rPr lang="en-GB" sz="2400" dirty="0" smtClean="0"/>
              <a:t>…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730114" y="2009992"/>
            <a:ext cx="43188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Disagreeing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No </a:t>
            </a:r>
            <a:r>
              <a:rPr lang="en-GB" sz="2400" dirty="0" err="1" smtClean="0"/>
              <a:t>estoy</a:t>
            </a:r>
            <a:r>
              <a:rPr lang="en-GB" sz="2400" dirty="0" smtClean="0"/>
              <a:t> de </a:t>
            </a:r>
            <a:r>
              <a:rPr lang="en-GB" sz="2400" dirty="0" err="1" smtClean="0"/>
              <a:t>acuerdo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No </a:t>
            </a:r>
            <a:r>
              <a:rPr lang="en-GB" sz="2400" dirty="0" err="1" smtClean="0"/>
              <a:t>comparto</a:t>
            </a:r>
            <a:r>
              <a:rPr lang="en-GB" sz="2400" dirty="0" smtClean="0"/>
              <a:t> </a:t>
            </a:r>
            <a:r>
              <a:rPr lang="en-GB" sz="2400" dirty="0" err="1" smtClean="0"/>
              <a:t>tu</a:t>
            </a:r>
            <a:r>
              <a:rPr lang="en-GB" sz="2400" dirty="0" smtClean="0"/>
              <a:t> </a:t>
            </a:r>
            <a:r>
              <a:rPr lang="en-GB" sz="2400" dirty="0" err="1" smtClean="0"/>
              <a:t>opinión</a:t>
            </a:r>
            <a:r>
              <a:rPr lang="en-GB" sz="2400" dirty="0" smtClean="0"/>
              <a:t>…</a:t>
            </a:r>
            <a:r>
              <a:rPr lang="en-GB" sz="2400" dirty="0" err="1" smtClean="0"/>
              <a:t>por</a:t>
            </a:r>
            <a:r>
              <a:rPr lang="en-GB" sz="2400" dirty="0" smtClean="0"/>
              <a:t> </a:t>
            </a:r>
            <a:r>
              <a:rPr lang="en-GB" sz="2400" dirty="0" err="1" smtClean="0"/>
              <a:t>ejemplo</a:t>
            </a:r>
            <a:endParaRPr lang="en-GB" sz="2400" dirty="0" smtClean="0"/>
          </a:p>
          <a:p>
            <a:r>
              <a:rPr lang="en-GB" sz="2400" dirty="0" err="1" smtClean="0"/>
              <a:t>Esto</a:t>
            </a:r>
            <a:r>
              <a:rPr lang="en-GB" sz="2400" dirty="0" smtClean="0"/>
              <a:t> no </a:t>
            </a:r>
            <a:r>
              <a:rPr lang="en-GB" sz="2400" dirty="0" err="1" smtClean="0"/>
              <a:t>es</a:t>
            </a:r>
            <a:r>
              <a:rPr lang="en-GB" sz="2400" dirty="0" smtClean="0"/>
              <a:t> </a:t>
            </a:r>
            <a:r>
              <a:rPr lang="en-GB" sz="2400" dirty="0" err="1" smtClean="0"/>
              <a:t>cierto</a:t>
            </a:r>
            <a:r>
              <a:rPr lang="en-GB" sz="2400" dirty="0" smtClean="0"/>
              <a:t> </a:t>
            </a:r>
            <a:r>
              <a:rPr lang="en-GB" sz="2400" dirty="0" err="1" smtClean="0"/>
              <a:t>porque</a:t>
            </a:r>
            <a:r>
              <a:rPr lang="en-GB" sz="2400" dirty="0" smtClean="0"/>
              <a:t>..</a:t>
            </a:r>
            <a:br>
              <a:rPr lang="en-GB" sz="2400" dirty="0" smtClean="0"/>
            </a:br>
            <a:r>
              <a:rPr lang="en-GB" sz="2400" dirty="0" smtClean="0"/>
              <a:t>¡</a:t>
            </a:r>
            <a:r>
              <a:rPr lang="en-GB" sz="2400" dirty="0" err="1" smtClean="0"/>
              <a:t>Qué</a:t>
            </a:r>
            <a:r>
              <a:rPr lang="en-GB" sz="2400" dirty="0" smtClean="0"/>
              <a:t> </a:t>
            </a:r>
            <a:r>
              <a:rPr lang="en-GB" sz="2400" dirty="0" err="1" smtClean="0"/>
              <a:t>va</a:t>
            </a:r>
            <a:r>
              <a:rPr lang="en-GB" sz="2400" dirty="0" smtClean="0"/>
              <a:t>!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64812" y="3632755"/>
            <a:ext cx="43188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Agreeing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¡Claro!</a:t>
            </a:r>
            <a:br>
              <a:rPr lang="en-GB" sz="2400" dirty="0" smtClean="0"/>
            </a:br>
            <a:r>
              <a:rPr lang="en-GB" sz="2400" dirty="0" smtClean="0"/>
              <a:t>¡</a:t>
            </a:r>
            <a:r>
              <a:rPr lang="en-GB" sz="2400" dirty="0" err="1" smtClean="0"/>
              <a:t>Exacto</a:t>
            </a:r>
            <a:r>
              <a:rPr lang="en-GB" sz="2400" dirty="0" smtClean="0"/>
              <a:t>!</a:t>
            </a:r>
            <a:br>
              <a:rPr lang="en-GB" sz="2400" dirty="0" smtClean="0"/>
            </a:br>
            <a:r>
              <a:rPr lang="en-GB" sz="2400" dirty="0" err="1" smtClean="0"/>
              <a:t>Sí</a:t>
            </a:r>
            <a:r>
              <a:rPr lang="en-GB" sz="2400" dirty="0" smtClean="0"/>
              <a:t>, </a:t>
            </a:r>
            <a:r>
              <a:rPr lang="en-GB" sz="2400" dirty="0" err="1" smtClean="0"/>
              <a:t>estoy</a:t>
            </a:r>
            <a:r>
              <a:rPr lang="en-GB" sz="2400" dirty="0" smtClean="0"/>
              <a:t> de </a:t>
            </a:r>
            <a:r>
              <a:rPr lang="en-GB" sz="2400" dirty="0" err="1" smtClean="0"/>
              <a:t>acuerdo</a:t>
            </a:r>
            <a:r>
              <a:rPr lang="en-GB" sz="2400" dirty="0" smtClean="0"/>
              <a:t> </a:t>
            </a:r>
            <a:r>
              <a:rPr lang="en-GB" sz="2400" dirty="0" err="1" smtClean="0"/>
              <a:t>porque</a:t>
            </a:r>
            <a:r>
              <a:rPr lang="en-GB" sz="2400" dirty="0" smtClean="0"/>
              <a:t>..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4789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On-screen Show (4:3)</PresentationFormat>
  <Paragraphs>15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2011-11-24T04:58:20Z</dcterms:created>
  <dcterms:modified xsi:type="dcterms:W3CDTF">2011-11-24T04:58:51Z</dcterms:modified>
</cp:coreProperties>
</file>