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8D4EB-20F3-4A49-89C1-838A6957FD30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E6F3-9DFC-4450-95D6-A081A9DAF2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87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7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2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9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15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8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2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FD66E-576E-4082-A35F-4647AAF648F9}" type="datetimeFigureOut">
              <a:rPr lang="en-GB" smtClean="0"/>
              <a:t>21/09/2011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96F1-7CEB-45EB-853E-FCEB0191B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o es tu famili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75556"/>
            <a:ext cx="5328592" cy="3996444"/>
          </a:xfrm>
          <a:prstGeom prst="rect">
            <a:avLst/>
          </a:prstGeom>
          <a:ln w="228600" cap="sq"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2520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 Tell me…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2.  There are 5 people in my family</a:t>
            </a:r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3.  He sleeps till 10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4.  He is always at my side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3646" y="4998660"/>
            <a:ext cx="831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¿</a:t>
            </a:r>
            <a:r>
              <a:rPr lang="en-GB" sz="2400" dirty="0" err="1" smtClean="0"/>
              <a:t>Quién</a:t>
            </a:r>
            <a:r>
              <a:rPr lang="en-GB" sz="2400" dirty="0" smtClean="0"/>
              <a:t> se </a:t>
            </a:r>
            <a:r>
              <a:rPr lang="en-GB" sz="2400" dirty="0" err="1" smtClean="0"/>
              <a:t>viste</a:t>
            </a:r>
            <a:r>
              <a:rPr lang="en-GB" sz="2400" dirty="0" smtClean="0"/>
              <a:t> </a:t>
            </a:r>
            <a:r>
              <a:rPr lang="en-GB" sz="2400" dirty="0" err="1" smtClean="0"/>
              <a:t>muy</a:t>
            </a:r>
            <a:r>
              <a:rPr lang="en-GB" sz="2400" dirty="0" smtClean="0"/>
              <a:t> </a:t>
            </a:r>
            <a:r>
              <a:rPr lang="en-GB" sz="2400" dirty="0" err="1" smtClean="0"/>
              <a:t>bien</a:t>
            </a:r>
            <a:r>
              <a:rPr lang="en-GB" sz="2400" dirty="0" smtClean="0"/>
              <a:t>?</a:t>
            </a:r>
            <a:br>
              <a:rPr lang="en-GB" sz="2400" dirty="0" smtClean="0"/>
            </a:br>
            <a:r>
              <a:rPr lang="en-GB" sz="2400" dirty="0" smtClean="0"/>
              <a:t>2. </a:t>
            </a:r>
            <a:r>
              <a:rPr lang="en-GB" sz="2400" dirty="0"/>
              <a:t>¿</a:t>
            </a:r>
            <a:r>
              <a:rPr lang="en-GB" sz="2400" dirty="0" err="1"/>
              <a:t>Quién</a:t>
            </a:r>
            <a:r>
              <a:rPr lang="en-GB" sz="2400" dirty="0"/>
              <a:t> </a:t>
            </a:r>
            <a:r>
              <a:rPr lang="en-GB" sz="2400" dirty="0" err="1" smtClean="0"/>
              <a:t>tiene</a:t>
            </a:r>
            <a:r>
              <a:rPr lang="en-GB" sz="2400" dirty="0" smtClean="0"/>
              <a:t> el </a:t>
            </a:r>
            <a:r>
              <a:rPr lang="en-GB" sz="2400" dirty="0" err="1" smtClean="0"/>
              <a:t>pelo</a:t>
            </a:r>
            <a:r>
              <a:rPr lang="en-GB" sz="2400" dirty="0" smtClean="0"/>
              <a:t> </a:t>
            </a:r>
            <a:r>
              <a:rPr lang="en-GB" sz="2400" dirty="0" err="1" smtClean="0"/>
              <a:t>canoso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3. </a:t>
            </a:r>
            <a:r>
              <a:rPr lang="en-GB" sz="2400" dirty="0"/>
              <a:t>¿</a:t>
            </a:r>
            <a:r>
              <a:rPr lang="en-GB" sz="2400" dirty="0" err="1"/>
              <a:t>Quién</a:t>
            </a:r>
            <a:r>
              <a:rPr lang="en-GB" sz="2400" dirty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</a:t>
            </a:r>
            <a:r>
              <a:rPr lang="en-GB" sz="2400" dirty="0" err="1" smtClean="0"/>
              <a:t>callado</a:t>
            </a:r>
            <a:r>
              <a:rPr lang="en-GB" sz="2400" dirty="0" smtClean="0"/>
              <a:t>?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4. </a:t>
            </a:r>
            <a:r>
              <a:rPr lang="en-GB" sz="2400" dirty="0"/>
              <a:t>¿</a:t>
            </a:r>
            <a:r>
              <a:rPr lang="en-GB" sz="2400" dirty="0" err="1"/>
              <a:t>Quién</a:t>
            </a:r>
            <a:r>
              <a:rPr lang="en-GB" sz="2400" dirty="0"/>
              <a:t> </a:t>
            </a:r>
            <a:r>
              <a:rPr lang="en-GB" sz="2400" dirty="0" err="1" smtClean="0"/>
              <a:t>cuenta</a:t>
            </a:r>
            <a:r>
              <a:rPr lang="en-GB" sz="2400" dirty="0" smtClean="0"/>
              <a:t> </a:t>
            </a:r>
            <a:r>
              <a:rPr lang="en-GB" sz="2400" dirty="0" err="1" smtClean="0"/>
              <a:t>chistes</a:t>
            </a:r>
            <a:r>
              <a:rPr lang="en-GB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8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</cp:revision>
  <dcterms:created xsi:type="dcterms:W3CDTF">2011-09-21T08:34:42Z</dcterms:created>
  <dcterms:modified xsi:type="dcterms:W3CDTF">2011-09-21T08:37:31Z</dcterms:modified>
</cp:coreProperties>
</file>