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4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39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1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1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05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8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DD0F-BE79-4D27-9746-93C57E978E77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88EB-D096-4626-ABCA-9AC3BA166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1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 gustas t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22" y="266608"/>
            <a:ext cx="4131544" cy="551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65618" y="457668"/>
            <a:ext cx="36783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err="1" smtClean="0"/>
              <a:t>Usamos</a:t>
            </a:r>
            <a:r>
              <a:rPr lang="en-GB" sz="2100" dirty="0" smtClean="0"/>
              <a:t> ___ _________ con ___________ y ___________ </a:t>
            </a:r>
            <a:r>
              <a:rPr lang="en-GB" sz="2100" dirty="0" err="1" smtClean="0"/>
              <a:t>en</a:t>
            </a:r>
            <a:r>
              <a:rPr lang="en-GB" sz="2100" dirty="0" smtClean="0"/>
              <a:t> ____________.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err="1" smtClean="0"/>
              <a:t>Usamos</a:t>
            </a:r>
            <a:r>
              <a:rPr lang="en-GB" sz="2100" dirty="0" smtClean="0"/>
              <a:t> ___ _________ con _____________ </a:t>
            </a:r>
            <a:r>
              <a:rPr lang="en-GB" sz="2100" dirty="0" err="1" smtClean="0"/>
              <a:t>en</a:t>
            </a:r>
            <a:r>
              <a:rPr lang="en-GB" sz="2100" dirty="0" smtClean="0"/>
              <a:t> __________.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Se escribe ___, ____, ____, ______, </a:t>
            </a:r>
            <a:r>
              <a:rPr lang="en-GB" sz="2100" dirty="0" err="1" smtClean="0"/>
              <a:t>después</a:t>
            </a:r>
            <a:r>
              <a:rPr lang="en-GB" sz="2100" dirty="0" smtClean="0"/>
              <a:t> de </a:t>
            </a:r>
            <a:r>
              <a:rPr lang="en-GB" sz="2100" dirty="0" err="1" smtClean="0"/>
              <a:t>verbos</a:t>
            </a:r>
            <a:r>
              <a:rPr lang="en-GB" sz="2100" dirty="0" smtClean="0"/>
              <a:t> de </a:t>
            </a:r>
            <a:r>
              <a:rPr lang="en-GB" sz="2100" dirty="0" err="1" smtClean="0"/>
              <a:t>opinión</a:t>
            </a:r>
            <a:r>
              <a:rPr lang="en-GB" sz="2100" dirty="0"/>
              <a:t> </a:t>
            </a:r>
            <a:r>
              <a:rPr lang="en-GB" sz="2100" dirty="0" err="1" smtClean="0"/>
              <a:t>como</a:t>
            </a:r>
            <a:r>
              <a:rPr lang="en-GB" sz="2100" dirty="0" smtClean="0"/>
              <a:t> “me </a:t>
            </a:r>
            <a:r>
              <a:rPr lang="en-GB" sz="2100" dirty="0" err="1" smtClean="0"/>
              <a:t>gusta</a:t>
            </a:r>
            <a:r>
              <a:rPr lang="en-GB" sz="2100" dirty="0" smtClean="0"/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Los </a:t>
            </a:r>
            <a:r>
              <a:rPr lang="en-GB" sz="2100" dirty="0" err="1" smtClean="0"/>
              <a:t>verbos</a:t>
            </a:r>
            <a:r>
              <a:rPr lang="en-GB" sz="2100" dirty="0" smtClean="0"/>
              <a:t> </a:t>
            </a:r>
            <a:r>
              <a:rPr lang="en-GB" sz="2100" dirty="0" err="1" smtClean="0"/>
              <a:t>como</a:t>
            </a:r>
            <a:r>
              <a:rPr lang="en-GB" sz="2100" dirty="0" smtClean="0"/>
              <a:t> </a:t>
            </a:r>
            <a:r>
              <a:rPr lang="en-GB" sz="2100" dirty="0" err="1" smtClean="0"/>
              <a:t>gustar</a:t>
            </a:r>
            <a:r>
              <a:rPr lang="en-GB" sz="2100" dirty="0" smtClean="0"/>
              <a:t>, </a:t>
            </a:r>
            <a:r>
              <a:rPr lang="en-GB" sz="2100" dirty="0" err="1" smtClean="0"/>
              <a:t>interesar</a:t>
            </a:r>
            <a:r>
              <a:rPr lang="en-GB" sz="2100" dirty="0" smtClean="0"/>
              <a:t>, </a:t>
            </a:r>
            <a:r>
              <a:rPr lang="en-GB" sz="2100" dirty="0" err="1" smtClean="0"/>
              <a:t>chiflar</a:t>
            </a:r>
            <a:r>
              <a:rPr lang="en-GB" sz="2100" dirty="0" smtClean="0"/>
              <a:t> y </a:t>
            </a:r>
            <a:r>
              <a:rPr lang="en-GB" sz="2100" dirty="0" err="1" smtClean="0"/>
              <a:t>molan</a:t>
            </a:r>
            <a:r>
              <a:rPr lang="en-GB" sz="2100" dirty="0" smtClean="0"/>
              <a:t> </a:t>
            </a:r>
            <a:r>
              <a:rPr lang="en-GB" sz="2100" dirty="0" err="1" smtClean="0"/>
              <a:t>usan</a:t>
            </a:r>
            <a:r>
              <a:rPr lang="en-GB" sz="2100" dirty="0" smtClean="0"/>
              <a:t> </a:t>
            </a:r>
            <a:r>
              <a:rPr lang="en-GB" sz="2100" dirty="0" err="1" smtClean="0"/>
              <a:t>los</a:t>
            </a:r>
            <a:r>
              <a:rPr lang="en-GB" sz="2100" dirty="0" smtClean="0"/>
              <a:t> </a:t>
            </a:r>
            <a:r>
              <a:rPr lang="en-GB" sz="2100" dirty="0" err="1" smtClean="0"/>
              <a:t>pronombres</a:t>
            </a:r>
            <a:r>
              <a:rPr lang="en-GB" sz="2100" dirty="0" smtClean="0"/>
              <a:t> ___, ___, le, ___, </a:t>
            </a:r>
            <a:r>
              <a:rPr lang="en-GB" sz="2100" dirty="0" err="1" smtClean="0"/>
              <a:t>os</a:t>
            </a:r>
            <a:r>
              <a:rPr lang="en-GB" sz="2100" dirty="0" smtClean="0"/>
              <a:t> y 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La </a:t>
            </a:r>
            <a:r>
              <a:rPr lang="en-GB" sz="2100" dirty="0" err="1" smtClean="0"/>
              <a:t>excepción</a:t>
            </a:r>
            <a:r>
              <a:rPr lang="en-GB" sz="2100" dirty="0" smtClean="0"/>
              <a:t> a </a:t>
            </a:r>
            <a:r>
              <a:rPr lang="en-GB" sz="2100" dirty="0" err="1" smtClean="0"/>
              <a:t>esta</a:t>
            </a:r>
            <a:r>
              <a:rPr lang="en-GB" sz="2100" dirty="0" smtClean="0"/>
              <a:t> </a:t>
            </a:r>
            <a:r>
              <a:rPr lang="en-GB" sz="2100" dirty="0" err="1" smtClean="0"/>
              <a:t>regla</a:t>
            </a:r>
            <a:r>
              <a:rPr lang="en-GB" sz="2100" dirty="0" smtClean="0"/>
              <a:t> son </a:t>
            </a:r>
            <a:r>
              <a:rPr lang="en-GB" sz="2100" dirty="0" err="1" smtClean="0"/>
              <a:t>los</a:t>
            </a:r>
            <a:r>
              <a:rPr lang="en-GB" sz="2100" dirty="0" smtClean="0"/>
              <a:t> </a:t>
            </a:r>
            <a:r>
              <a:rPr lang="en-GB" sz="2100" dirty="0" err="1" smtClean="0"/>
              <a:t>verbos</a:t>
            </a:r>
            <a:r>
              <a:rPr lang="en-GB" sz="2100" dirty="0" smtClean="0"/>
              <a:t> ________ y ___________.</a:t>
            </a:r>
            <a:endParaRPr lang="en-GB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1185463" y="6472981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284" y="5893457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Segoe Print" panose="02000600000000000000" pitchFamily="2" charset="0"/>
              </a:rPr>
              <a:t>odio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3026" y="6227986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Segoe Print" panose="02000600000000000000" pitchFamily="2" charset="0"/>
              </a:rPr>
              <a:t>preferir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2524" y="591894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el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8122" y="598132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la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6027" y="646049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Segoe Print" panose="02000600000000000000" pitchFamily="2" charset="0"/>
              </a:rPr>
              <a:t>los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6764" y="6212299"/>
            <a:ext cx="94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las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5462" y="6106851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 </a:t>
            </a:r>
            <a:r>
              <a:rPr lang="en-GB" dirty="0" err="1" smtClean="0">
                <a:latin typeface="Segoe Print" panose="02000600000000000000" pitchFamily="2" charset="0"/>
              </a:rPr>
              <a:t>gusta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7675" y="5842967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 </a:t>
            </a:r>
            <a:r>
              <a:rPr lang="en-GB" dirty="0" err="1" smtClean="0">
                <a:latin typeface="Segoe Print" panose="02000600000000000000" pitchFamily="2" charset="0"/>
              </a:rPr>
              <a:t>gustan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20" y="6472981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Segoe Print" panose="02000600000000000000" pitchFamily="2" charset="0"/>
              </a:rPr>
              <a:t>infinitivos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12532" y="5920721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Segoe Print" panose="02000600000000000000" pitchFamily="2" charset="0"/>
              </a:rPr>
              <a:t>n</a:t>
            </a:r>
            <a:r>
              <a:rPr lang="en-GB" dirty="0" err="1" smtClean="0">
                <a:latin typeface="Segoe Print" panose="02000600000000000000" pitchFamily="2" charset="0"/>
              </a:rPr>
              <a:t>ombres</a:t>
            </a:r>
            <a:r>
              <a:rPr lang="en-GB" dirty="0" smtClean="0">
                <a:latin typeface="Segoe Print" panose="02000600000000000000" pitchFamily="2" charset="0"/>
              </a:rPr>
              <a:t> x2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3532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plural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393" y="585865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Segoe Print" panose="02000600000000000000" pitchFamily="2" charset="0"/>
              </a:rPr>
              <a:t>te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6035" y="6476183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les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840228" y="2699887"/>
            <a:ext cx="593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- - - - - - - - - - - - - - - - - - - - - - - - - - - - - - - - - - - - - - - - - - - - - -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 rot="16200000">
            <a:off x="-381550" y="495970"/>
            <a:ext cx="11993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>
                <a:solidFill>
                  <a:srgbClr val="FF0000"/>
                </a:solidFill>
                <a:latin typeface="Segoe Print" panose="02000600000000000000" pitchFamily="2" charset="0"/>
              </a:rPr>
              <a:t>los aviones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-376148" y="1789987"/>
            <a:ext cx="121860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la mañana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-277931" y="2859409"/>
            <a:ext cx="954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viajar</a:t>
            </a:r>
            <a:endParaRPr lang="es-ES" sz="14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273615" y="337121"/>
            <a:ext cx="7136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soñar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128572" y="5021450"/>
            <a:ext cx="9348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corazón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-143355" y="3996856"/>
            <a:ext cx="78418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correr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80063" y="2967975"/>
            <a:ext cx="92845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>
                <a:solidFill>
                  <a:srgbClr val="FF0000"/>
                </a:solidFill>
                <a:latin typeface="Segoe Print" panose="02000600000000000000" pitchFamily="2" charset="0"/>
              </a:rPr>
              <a:t>l</a:t>
            </a:r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a lluvia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109059" y="1263152"/>
            <a:ext cx="1003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montaña</a:t>
            </a:r>
            <a:endParaRPr lang="es-ES" sz="14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284543" y="2219785"/>
            <a:ext cx="102784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la vecina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-262973" y="4860454"/>
            <a:ext cx="97815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guitarra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453119" y="3337440"/>
            <a:ext cx="92365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el fuego</a:t>
            </a:r>
            <a:endParaRPr lang="es-ES" sz="15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366719" y="4547564"/>
            <a:ext cx="1103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la castaña</a:t>
            </a:r>
            <a:endParaRPr lang="es-ES" sz="14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6098" y="5639250"/>
            <a:ext cx="815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- - - - - - - - - - - - - - - - - - - - - - - - - - - - - - - - - - - - - - - - - - - - - - - - - - - - - - - - - - - - - - -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2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 Theme</vt:lpstr>
      <vt:lpstr>PowerPoint Presentation</vt:lpstr>
    </vt:vector>
  </TitlesOfParts>
  <Company>The Voyager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Vazquez-Valero</dc:creator>
  <cp:lastModifiedBy>Paula Vazquez-Valero</cp:lastModifiedBy>
  <cp:revision>1</cp:revision>
  <dcterms:created xsi:type="dcterms:W3CDTF">2016-11-20T21:51:13Z</dcterms:created>
  <dcterms:modified xsi:type="dcterms:W3CDTF">2016-11-20T21:52:00Z</dcterms:modified>
</cp:coreProperties>
</file>