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5"/>
  </p:notesMasterIdLst>
  <p:sldIdLst>
    <p:sldId id="279" r:id="rId5"/>
    <p:sldId id="280" r:id="rId6"/>
    <p:sldId id="258" r:id="rId7"/>
    <p:sldId id="259" r:id="rId8"/>
    <p:sldId id="290" r:id="rId9"/>
    <p:sldId id="264" r:id="rId10"/>
    <p:sldId id="275" r:id="rId11"/>
    <p:sldId id="276" r:id="rId12"/>
    <p:sldId id="277" r:id="rId13"/>
    <p:sldId id="281" r:id="rId14"/>
    <p:sldId id="287" r:id="rId15"/>
    <p:sldId id="282" r:id="rId16"/>
    <p:sldId id="262" r:id="rId17"/>
    <p:sldId id="286" r:id="rId18"/>
    <p:sldId id="274" r:id="rId19"/>
    <p:sldId id="285" r:id="rId20"/>
    <p:sldId id="289" r:id="rId21"/>
    <p:sldId id="288" r:id="rId22"/>
    <p:sldId id="263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76277" autoAdjust="0"/>
  </p:normalViewPr>
  <p:slideViewPr>
    <p:cSldViewPr snapToGrid="0" showGuides="1">
      <p:cViewPr varScale="1">
        <p:scale>
          <a:sx n="70" d="100"/>
          <a:sy n="70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F73320-1359-4D7D-B18A-BCBCD5390D99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58386C1-F1B7-4436-A977-01575846A211}">
      <dgm:prSet phldrT="[Text]"/>
      <dgm:spPr/>
      <dgm:t>
        <a:bodyPr/>
        <a:lstStyle/>
        <a:p>
          <a:r>
            <a:rPr lang="en-US" dirty="0" err="1" smtClean="0"/>
            <a:t>Melania</a:t>
          </a:r>
          <a:r>
            <a:rPr lang="en-US" dirty="0" smtClean="0"/>
            <a:t> &amp; Nicola</a:t>
          </a:r>
          <a:endParaRPr lang="en-US" dirty="0"/>
        </a:p>
      </dgm:t>
    </dgm:pt>
    <dgm:pt modelId="{0D5A1D17-D0D1-4CB0-B50B-49DBFA9FB2C1}" type="parTrans" cxnId="{04FFCA06-E24D-4668-9B71-1F38EB101E7E}">
      <dgm:prSet/>
      <dgm:spPr/>
      <dgm:t>
        <a:bodyPr/>
        <a:lstStyle/>
        <a:p>
          <a:endParaRPr lang="en-US"/>
        </a:p>
      </dgm:t>
    </dgm:pt>
    <dgm:pt modelId="{41A2A0B8-8B67-4ACC-9834-F401745BABD7}" type="sibTrans" cxnId="{04FFCA06-E24D-4668-9B71-1F38EB101E7E}">
      <dgm:prSet/>
      <dgm:spPr/>
      <dgm:t>
        <a:bodyPr/>
        <a:lstStyle/>
        <a:p>
          <a:endParaRPr lang="en-US"/>
        </a:p>
      </dgm:t>
    </dgm:pt>
    <dgm:pt modelId="{29CAF938-27BF-4DD4-A918-F90935674790}">
      <dgm:prSet phldrT="[Text]"/>
      <dgm:spPr>
        <a:solidFill>
          <a:srgbClr val="FF33CC"/>
        </a:solidFill>
      </dgm:spPr>
      <dgm:t>
        <a:bodyPr/>
        <a:lstStyle/>
        <a:p>
          <a:r>
            <a:rPr lang="en-US" dirty="0" smtClean="0"/>
            <a:t>Beatriz</a:t>
          </a:r>
          <a:endParaRPr lang="en-US" dirty="0"/>
        </a:p>
      </dgm:t>
    </dgm:pt>
    <dgm:pt modelId="{0BE16BC0-629D-419F-9F1A-5464E8F37D60}" type="parTrans" cxnId="{5FA18921-5EDA-4D7F-888E-8B2C386B1107}">
      <dgm:prSet/>
      <dgm:spPr/>
      <dgm:t>
        <a:bodyPr/>
        <a:lstStyle/>
        <a:p>
          <a:endParaRPr lang="en-US"/>
        </a:p>
      </dgm:t>
    </dgm:pt>
    <dgm:pt modelId="{ADC1E7CC-DE6C-43D0-94BC-61CD21ADF7C6}" type="sibTrans" cxnId="{5FA18921-5EDA-4D7F-888E-8B2C386B1107}">
      <dgm:prSet/>
      <dgm:spPr>
        <a:solidFill>
          <a:srgbClr val="FF33CC"/>
        </a:solidFill>
      </dgm:spPr>
      <dgm:t>
        <a:bodyPr/>
        <a:lstStyle/>
        <a:p>
          <a:endParaRPr lang="en-US"/>
        </a:p>
      </dgm:t>
    </dgm:pt>
    <dgm:pt modelId="{101D8C03-CDA7-4A01-8D50-521F9D970074}">
      <dgm:prSet phldrT="[Text]"/>
      <dgm:spPr/>
      <dgm:t>
        <a:bodyPr/>
        <a:lstStyle/>
        <a:p>
          <a:r>
            <a:rPr lang="en-US" dirty="0" smtClean="0"/>
            <a:t>Ricardo</a:t>
          </a:r>
          <a:endParaRPr lang="en-US" dirty="0"/>
        </a:p>
      </dgm:t>
    </dgm:pt>
    <dgm:pt modelId="{DE2887F6-DCC7-49A0-A1DC-50169F76E1F4}" type="parTrans" cxnId="{B4408269-6037-4DCA-9001-977245510DDE}">
      <dgm:prSet/>
      <dgm:spPr/>
      <dgm:t>
        <a:bodyPr/>
        <a:lstStyle/>
        <a:p>
          <a:endParaRPr lang="en-US"/>
        </a:p>
      </dgm:t>
    </dgm:pt>
    <dgm:pt modelId="{5800362C-EA29-46B1-8B1E-B1301C1292C4}" type="sibTrans" cxnId="{B4408269-6037-4DCA-9001-977245510DDE}">
      <dgm:prSet/>
      <dgm:spPr/>
      <dgm:t>
        <a:bodyPr/>
        <a:lstStyle/>
        <a:p>
          <a:endParaRPr lang="en-US"/>
        </a:p>
      </dgm:t>
    </dgm:pt>
    <dgm:pt modelId="{C6D03B3D-2391-4683-AA2B-76452852EB4F}" type="pres">
      <dgm:prSet presAssocID="{C4F73320-1359-4D7D-B18A-BCBCD5390D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36462-6216-48A6-9463-ECCA933F6F56}" type="pres">
      <dgm:prSet presAssocID="{458386C1-F1B7-4436-A977-01575846A211}" presName="node" presStyleLbl="node1" presStyleIdx="0" presStyleCnt="3" custRadScaleRad="100877" custRadScaleInc="1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C9459-2995-45E2-BCF4-F718B6DC00B4}" type="pres">
      <dgm:prSet presAssocID="{41A2A0B8-8B67-4ACC-9834-F401745BABD7}" presName="sibTrans" presStyleLbl="sibTrans2D1" presStyleIdx="0" presStyleCnt="3" custScaleX="148664"/>
      <dgm:spPr/>
      <dgm:t>
        <a:bodyPr/>
        <a:lstStyle/>
        <a:p>
          <a:endParaRPr lang="en-US"/>
        </a:p>
      </dgm:t>
    </dgm:pt>
    <dgm:pt modelId="{D4A80F1B-B9A8-4B63-AC7F-8EBB8BECC572}" type="pres">
      <dgm:prSet presAssocID="{41A2A0B8-8B67-4ACC-9834-F401745BABD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18A1C61-BCCF-4120-97A7-E6E4542BE177}" type="pres">
      <dgm:prSet presAssocID="{29CAF938-27BF-4DD4-A918-F90935674790}" presName="node" presStyleLbl="node1" presStyleIdx="1" presStyleCnt="3" custRadScaleRad="114582" custRadScaleInc="14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35E4F-4799-4F0C-B8D4-C49E52A1BC25}" type="pres">
      <dgm:prSet presAssocID="{ADC1E7CC-DE6C-43D0-94BC-61CD21ADF7C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97FEB8-3BE8-4BCA-8C13-AD4C1CA59E50}" type="pres">
      <dgm:prSet presAssocID="{ADC1E7CC-DE6C-43D0-94BC-61CD21ADF7C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7BEEA4F-DBEE-4775-9A97-0574C70E7BFE}" type="pres">
      <dgm:prSet presAssocID="{101D8C03-CDA7-4A01-8D50-521F9D970074}" presName="node" presStyleLbl="node1" presStyleIdx="2" presStyleCnt="3" custRadScaleRad="202444" custRadScaleInc="37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BEFF9-2CE6-4026-8F0E-3AA82B42AD97}" type="pres">
      <dgm:prSet presAssocID="{5800362C-EA29-46B1-8B1E-B1301C1292C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F0E8627-E209-485C-9B1E-F9C8E2A2B9C7}" type="pres">
      <dgm:prSet presAssocID="{5800362C-EA29-46B1-8B1E-B1301C1292C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115D2CC-DC1F-44D6-BF01-E1932A30A9B9}" type="presOf" srcId="{41A2A0B8-8B67-4ACC-9834-F401745BABD7}" destId="{256C9459-2995-45E2-BCF4-F718B6DC00B4}" srcOrd="0" destOrd="0" presId="urn:microsoft.com/office/officeart/2005/8/layout/cycle2"/>
    <dgm:cxn modelId="{884361A2-93BE-4564-9A5A-7F5F72DCE0FF}" type="presOf" srcId="{5800362C-EA29-46B1-8B1E-B1301C1292C4}" destId="{FF0E8627-E209-485C-9B1E-F9C8E2A2B9C7}" srcOrd="1" destOrd="0" presId="urn:microsoft.com/office/officeart/2005/8/layout/cycle2"/>
    <dgm:cxn modelId="{63C4F981-5D70-40B7-9551-C281C8B17873}" type="presOf" srcId="{101D8C03-CDA7-4A01-8D50-521F9D970074}" destId="{87BEEA4F-DBEE-4775-9A97-0574C70E7BFE}" srcOrd="0" destOrd="0" presId="urn:microsoft.com/office/officeart/2005/8/layout/cycle2"/>
    <dgm:cxn modelId="{8122DDBD-49DA-459E-813A-054CB457D2BD}" type="presOf" srcId="{29CAF938-27BF-4DD4-A918-F90935674790}" destId="{F18A1C61-BCCF-4120-97A7-E6E4542BE177}" srcOrd="0" destOrd="0" presId="urn:microsoft.com/office/officeart/2005/8/layout/cycle2"/>
    <dgm:cxn modelId="{CAF96238-57C5-41FE-8171-BF2DDA036718}" type="presOf" srcId="{ADC1E7CC-DE6C-43D0-94BC-61CD21ADF7C6}" destId="{C6535E4F-4799-4F0C-B8D4-C49E52A1BC25}" srcOrd="0" destOrd="0" presId="urn:microsoft.com/office/officeart/2005/8/layout/cycle2"/>
    <dgm:cxn modelId="{DEBA8D2E-2036-4382-B6B0-459BF402B51E}" type="presOf" srcId="{458386C1-F1B7-4436-A977-01575846A211}" destId="{3E436462-6216-48A6-9463-ECCA933F6F56}" srcOrd="0" destOrd="0" presId="urn:microsoft.com/office/officeart/2005/8/layout/cycle2"/>
    <dgm:cxn modelId="{FD896012-4F05-48E9-9D84-F4C7CE9B157C}" type="presOf" srcId="{41A2A0B8-8B67-4ACC-9834-F401745BABD7}" destId="{D4A80F1B-B9A8-4B63-AC7F-8EBB8BECC572}" srcOrd="1" destOrd="0" presId="urn:microsoft.com/office/officeart/2005/8/layout/cycle2"/>
    <dgm:cxn modelId="{E4A070BD-D89E-4D19-ADC5-0FBDA05D4B8F}" type="presOf" srcId="{5800362C-EA29-46B1-8B1E-B1301C1292C4}" destId="{4AFBEFF9-2CE6-4026-8F0E-3AA82B42AD97}" srcOrd="0" destOrd="0" presId="urn:microsoft.com/office/officeart/2005/8/layout/cycle2"/>
    <dgm:cxn modelId="{9D6D0555-C393-4119-B2B8-984DB29F3697}" type="presOf" srcId="{C4F73320-1359-4D7D-B18A-BCBCD5390D99}" destId="{C6D03B3D-2391-4683-AA2B-76452852EB4F}" srcOrd="0" destOrd="0" presId="urn:microsoft.com/office/officeart/2005/8/layout/cycle2"/>
    <dgm:cxn modelId="{5FA18921-5EDA-4D7F-888E-8B2C386B1107}" srcId="{C4F73320-1359-4D7D-B18A-BCBCD5390D99}" destId="{29CAF938-27BF-4DD4-A918-F90935674790}" srcOrd="1" destOrd="0" parTransId="{0BE16BC0-629D-419F-9F1A-5464E8F37D60}" sibTransId="{ADC1E7CC-DE6C-43D0-94BC-61CD21ADF7C6}"/>
    <dgm:cxn modelId="{04FFCA06-E24D-4668-9B71-1F38EB101E7E}" srcId="{C4F73320-1359-4D7D-B18A-BCBCD5390D99}" destId="{458386C1-F1B7-4436-A977-01575846A211}" srcOrd="0" destOrd="0" parTransId="{0D5A1D17-D0D1-4CB0-B50B-49DBFA9FB2C1}" sibTransId="{41A2A0B8-8B67-4ACC-9834-F401745BABD7}"/>
    <dgm:cxn modelId="{B4408269-6037-4DCA-9001-977245510DDE}" srcId="{C4F73320-1359-4D7D-B18A-BCBCD5390D99}" destId="{101D8C03-CDA7-4A01-8D50-521F9D970074}" srcOrd="2" destOrd="0" parTransId="{DE2887F6-DCC7-49A0-A1DC-50169F76E1F4}" sibTransId="{5800362C-EA29-46B1-8B1E-B1301C1292C4}"/>
    <dgm:cxn modelId="{0EFEA193-308E-4EE2-98CF-EC24EF9E7102}" type="presOf" srcId="{ADC1E7CC-DE6C-43D0-94BC-61CD21ADF7C6}" destId="{6A97FEB8-3BE8-4BCA-8C13-AD4C1CA59E50}" srcOrd="1" destOrd="0" presId="urn:microsoft.com/office/officeart/2005/8/layout/cycle2"/>
    <dgm:cxn modelId="{FB8396D9-3997-4EC3-B0CA-ADB4DAAF8211}" type="presParOf" srcId="{C6D03B3D-2391-4683-AA2B-76452852EB4F}" destId="{3E436462-6216-48A6-9463-ECCA933F6F56}" srcOrd="0" destOrd="0" presId="urn:microsoft.com/office/officeart/2005/8/layout/cycle2"/>
    <dgm:cxn modelId="{2F2B4ABF-A162-43EE-88C2-A42D280B9B5A}" type="presParOf" srcId="{C6D03B3D-2391-4683-AA2B-76452852EB4F}" destId="{256C9459-2995-45E2-BCF4-F718B6DC00B4}" srcOrd="1" destOrd="0" presId="urn:microsoft.com/office/officeart/2005/8/layout/cycle2"/>
    <dgm:cxn modelId="{28A3C39A-AEA7-4937-BCB7-3A04B6BA836B}" type="presParOf" srcId="{256C9459-2995-45E2-BCF4-F718B6DC00B4}" destId="{D4A80F1B-B9A8-4B63-AC7F-8EBB8BECC572}" srcOrd="0" destOrd="0" presId="urn:microsoft.com/office/officeart/2005/8/layout/cycle2"/>
    <dgm:cxn modelId="{21E7C8EF-BFA5-43CC-9F73-7E81D54BDEFD}" type="presParOf" srcId="{C6D03B3D-2391-4683-AA2B-76452852EB4F}" destId="{F18A1C61-BCCF-4120-97A7-E6E4542BE177}" srcOrd="2" destOrd="0" presId="urn:microsoft.com/office/officeart/2005/8/layout/cycle2"/>
    <dgm:cxn modelId="{B08B0DCE-6E1D-4A7E-B757-C9349C41A66C}" type="presParOf" srcId="{C6D03B3D-2391-4683-AA2B-76452852EB4F}" destId="{C6535E4F-4799-4F0C-B8D4-C49E52A1BC25}" srcOrd="3" destOrd="0" presId="urn:microsoft.com/office/officeart/2005/8/layout/cycle2"/>
    <dgm:cxn modelId="{8C072FB0-9229-42AE-969E-0A8D56B9ED28}" type="presParOf" srcId="{C6535E4F-4799-4F0C-B8D4-C49E52A1BC25}" destId="{6A97FEB8-3BE8-4BCA-8C13-AD4C1CA59E50}" srcOrd="0" destOrd="0" presId="urn:microsoft.com/office/officeart/2005/8/layout/cycle2"/>
    <dgm:cxn modelId="{A5F88FBC-E2C5-4DE7-AA90-0E5C9BA1FD19}" type="presParOf" srcId="{C6D03B3D-2391-4683-AA2B-76452852EB4F}" destId="{87BEEA4F-DBEE-4775-9A97-0574C70E7BFE}" srcOrd="4" destOrd="0" presId="urn:microsoft.com/office/officeart/2005/8/layout/cycle2"/>
    <dgm:cxn modelId="{AED9E991-4F25-4353-95B4-12FAB8B53D94}" type="presParOf" srcId="{C6D03B3D-2391-4683-AA2B-76452852EB4F}" destId="{4AFBEFF9-2CE6-4026-8F0E-3AA82B42AD97}" srcOrd="5" destOrd="0" presId="urn:microsoft.com/office/officeart/2005/8/layout/cycle2"/>
    <dgm:cxn modelId="{D8B1FECF-0388-45EC-A875-FC0776726AA6}" type="presParOf" srcId="{4AFBEFF9-2CE6-4026-8F0E-3AA82B42AD97}" destId="{FF0E8627-E209-485C-9B1E-F9C8E2A2B9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4F73320-1359-4D7D-B18A-BCBCD5390D99}" type="doc">
      <dgm:prSet loTypeId="urn:microsoft.com/office/officeart/2005/8/layout/cycle2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58386C1-F1B7-4436-A977-01575846A211}">
      <dgm:prSet phldrT="[Text]"/>
      <dgm:spPr/>
      <dgm:t>
        <a:bodyPr/>
        <a:lstStyle/>
        <a:p>
          <a:r>
            <a:rPr lang="en-US" dirty="0" err="1" smtClean="0"/>
            <a:t>Melania</a:t>
          </a:r>
          <a:r>
            <a:rPr lang="en-US" dirty="0" smtClean="0"/>
            <a:t> &amp; Nicola</a:t>
          </a:r>
          <a:endParaRPr lang="en-US" dirty="0"/>
        </a:p>
      </dgm:t>
    </dgm:pt>
    <dgm:pt modelId="{0D5A1D17-D0D1-4CB0-B50B-49DBFA9FB2C1}" type="parTrans" cxnId="{04FFCA06-E24D-4668-9B71-1F38EB101E7E}">
      <dgm:prSet/>
      <dgm:spPr/>
      <dgm:t>
        <a:bodyPr/>
        <a:lstStyle/>
        <a:p>
          <a:endParaRPr lang="en-US"/>
        </a:p>
      </dgm:t>
    </dgm:pt>
    <dgm:pt modelId="{41A2A0B8-8B67-4ACC-9834-F401745BABD7}" type="sibTrans" cxnId="{04FFCA06-E24D-4668-9B71-1F38EB101E7E}">
      <dgm:prSet/>
      <dgm:spPr/>
      <dgm:t>
        <a:bodyPr/>
        <a:lstStyle/>
        <a:p>
          <a:endParaRPr lang="en-US"/>
        </a:p>
      </dgm:t>
    </dgm:pt>
    <dgm:pt modelId="{29CAF938-27BF-4DD4-A918-F90935674790}">
      <dgm:prSet phldrT="[Text]"/>
      <dgm:spPr>
        <a:solidFill>
          <a:srgbClr val="FF33CC"/>
        </a:solidFill>
      </dgm:spPr>
      <dgm:t>
        <a:bodyPr/>
        <a:lstStyle/>
        <a:p>
          <a:r>
            <a:rPr lang="en-US" dirty="0" smtClean="0"/>
            <a:t>Beatriz</a:t>
          </a:r>
          <a:endParaRPr lang="en-US" dirty="0"/>
        </a:p>
      </dgm:t>
    </dgm:pt>
    <dgm:pt modelId="{0BE16BC0-629D-419F-9F1A-5464E8F37D60}" type="parTrans" cxnId="{5FA18921-5EDA-4D7F-888E-8B2C386B1107}">
      <dgm:prSet/>
      <dgm:spPr/>
      <dgm:t>
        <a:bodyPr/>
        <a:lstStyle/>
        <a:p>
          <a:endParaRPr lang="en-US"/>
        </a:p>
      </dgm:t>
    </dgm:pt>
    <dgm:pt modelId="{ADC1E7CC-DE6C-43D0-94BC-61CD21ADF7C6}" type="sibTrans" cxnId="{5FA18921-5EDA-4D7F-888E-8B2C386B1107}">
      <dgm:prSet/>
      <dgm:spPr>
        <a:solidFill>
          <a:srgbClr val="FF33CC"/>
        </a:solidFill>
      </dgm:spPr>
      <dgm:t>
        <a:bodyPr/>
        <a:lstStyle/>
        <a:p>
          <a:endParaRPr lang="en-US"/>
        </a:p>
      </dgm:t>
    </dgm:pt>
    <dgm:pt modelId="{101D8C03-CDA7-4A01-8D50-521F9D970074}">
      <dgm:prSet phldrT="[Text]"/>
      <dgm:spPr/>
      <dgm:t>
        <a:bodyPr/>
        <a:lstStyle/>
        <a:p>
          <a:r>
            <a:rPr lang="en-US" dirty="0" smtClean="0"/>
            <a:t>Ricardo</a:t>
          </a:r>
          <a:endParaRPr lang="en-US" dirty="0"/>
        </a:p>
      </dgm:t>
    </dgm:pt>
    <dgm:pt modelId="{DE2887F6-DCC7-49A0-A1DC-50169F76E1F4}" type="parTrans" cxnId="{B4408269-6037-4DCA-9001-977245510DDE}">
      <dgm:prSet/>
      <dgm:spPr/>
      <dgm:t>
        <a:bodyPr/>
        <a:lstStyle/>
        <a:p>
          <a:endParaRPr lang="en-US"/>
        </a:p>
      </dgm:t>
    </dgm:pt>
    <dgm:pt modelId="{5800362C-EA29-46B1-8B1E-B1301C1292C4}" type="sibTrans" cxnId="{B4408269-6037-4DCA-9001-977245510DDE}">
      <dgm:prSet/>
      <dgm:spPr/>
      <dgm:t>
        <a:bodyPr/>
        <a:lstStyle/>
        <a:p>
          <a:endParaRPr lang="en-US"/>
        </a:p>
      </dgm:t>
    </dgm:pt>
    <dgm:pt modelId="{C6D03B3D-2391-4683-AA2B-76452852EB4F}" type="pres">
      <dgm:prSet presAssocID="{C4F73320-1359-4D7D-B18A-BCBCD5390D9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436462-6216-48A6-9463-ECCA933F6F56}" type="pres">
      <dgm:prSet presAssocID="{458386C1-F1B7-4436-A977-01575846A211}" presName="node" presStyleLbl="node1" presStyleIdx="0" presStyleCnt="3" custRadScaleRad="100877" custRadScaleInc="123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C9459-2995-45E2-BCF4-F718B6DC00B4}" type="pres">
      <dgm:prSet presAssocID="{41A2A0B8-8B67-4ACC-9834-F401745BABD7}" presName="sibTrans" presStyleLbl="sibTrans2D1" presStyleIdx="0" presStyleCnt="3" custScaleX="148664"/>
      <dgm:spPr/>
      <dgm:t>
        <a:bodyPr/>
        <a:lstStyle/>
        <a:p>
          <a:endParaRPr lang="en-US"/>
        </a:p>
      </dgm:t>
    </dgm:pt>
    <dgm:pt modelId="{D4A80F1B-B9A8-4B63-AC7F-8EBB8BECC572}" type="pres">
      <dgm:prSet presAssocID="{41A2A0B8-8B67-4ACC-9834-F401745BABD7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F18A1C61-BCCF-4120-97A7-E6E4542BE177}" type="pres">
      <dgm:prSet presAssocID="{29CAF938-27BF-4DD4-A918-F90935674790}" presName="node" presStyleLbl="node1" presStyleIdx="1" presStyleCnt="3" custRadScaleRad="114582" custRadScaleInc="1417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535E4F-4799-4F0C-B8D4-C49E52A1BC25}" type="pres">
      <dgm:prSet presAssocID="{ADC1E7CC-DE6C-43D0-94BC-61CD21ADF7C6}" presName="sibTrans" presStyleLbl="sibTrans2D1" presStyleIdx="1" presStyleCnt="3"/>
      <dgm:spPr/>
      <dgm:t>
        <a:bodyPr/>
        <a:lstStyle/>
        <a:p>
          <a:endParaRPr lang="en-US"/>
        </a:p>
      </dgm:t>
    </dgm:pt>
    <dgm:pt modelId="{6A97FEB8-3BE8-4BCA-8C13-AD4C1CA59E50}" type="pres">
      <dgm:prSet presAssocID="{ADC1E7CC-DE6C-43D0-94BC-61CD21ADF7C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87BEEA4F-DBEE-4775-9A97-0574C70E7BFE}" type="pres">
      <dgm:prSet presAssocID="{101D8C03-CDA7-4A01-8D50-521F9D970074}" presName="node" presStyleLbl="node1" presStyleIdx="2" presStyleCnt="3" custRadScaleRad="202444" custRadScaleInc="375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FBEFF9-2CE6-4026-8F0E-3AA82B42AD97}" type="pres">
      <dgm:prSet presAssocID="{5800362C-EA29-46B1-8B1E-B1301C1292C4}" presName="sibTrans" presStyleLbl="sibTrans2D1" presStyleIdx="2" presStyleCnt="3"/>
      <dgm:spPr/>
      <dgm:t>
        <a:bodyPr/>
        <a:lstStyle/>
        <a:p>
          <a:endParaRPr lang="en-US"/>
        </a:p>
      </dgm:t>
    </dgm:pt>
    <dgm:pt modelId="{FF0E8627-E209-485C-9B1E-F9C8E2A2B9C7}" type="pres">
      <dgm:prSet presAssocID="{5800362C-EA29-46B1-8B1E-B1301C1292C4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C115D2CC-DC1F-44D6-BF01-E1932A30A9B9}" type="presOf" srcId="{41A2A0B8-8B67-4ACC-9834-F401745BABD7}" destId="{256C9459-2995-45E2-BCF4-F718B6DC00B4}" srcOrd="0" destOrd="0" presId="urn:microsoft.com/office/officeart/2005/8/layout/cycle2"/>
    <dgm:cxn modelId="{884361A2-93BE-4564-9A5A-7F5F72DCE0FF}" type="presOf" srcId="{5800362C-EA29-46B1-8B1E-B1301C1292C4}" destId="{FF0E8627-E209-485C-9B1E-F9C8E2A2B9C7}" srcOrd="1" destOrd="0" presId="urn:microsoft.com/office/officeart/2005/8/layout/cycle2"/>
    <dgm:cxn modelId="{63C4F981-5D70-40B7-9551-C281C8B17873}" type="presOf" srcId="{101D8C03-CDA7-4A01-8D50-521F9D970074}" destId="{87BEEA4F-DBEE-4775-9A97-0574C70E7BFE}" srcOrd="0" destOrd="0" presId="urn:microsoft.com/office/officeart/2005/8/layout/cycle2"/>
    <dgm:cxn modelId="{8122DDBD-49DA-459E-813A-054CB457D2BD}" type="presOf" srcId="{29CAF938-27BF-4DD4-A918-F90935674790}" destId="{F18A1C61-BCCF-4120-97A7-E6E4542BE177}" srcOrd="0" destOrd="0" presId="urn:microsoft.com/office/officeart/2005/8/layout/cycle2"/>
    <dgm:cxn modelId="{CAF96238-57C5-41FE-8171-BF2DDA036718}" type="presOf" srcId="{ADC1E7CC-DE6C-43D0-94BC-61CD21ADF7C6}" destId="{C6535E4F-4799-4F0C-B8D4-C49E52A1BC25}" srcOrd="0" destOrd="0" presId="urn:microsoft.com/office/officeart/2005/8/layout/cycle2"/>
    <dgm:cxn modelId="{DEBA8D2E-2036-4382-B6B0-459BF402B51E}" type="presOf" srcId="{458386C1-F1B7-4436-A977-01575846A211}" destId="{3E436462-6216-48A6-9463-ECCA933F6F56}" srcOrd="0" destOrd="0" presId="urn:microsoft.com/office/officeart/2005/8/layout/cycle2"/>
    <dgm:cxn modelId="{FD896012-4F05-48E9-9D84-F4C7CE9B157C}" type="presOf" srcId="{41A2A0B8-8B67-4ACC-9834-F401745BABD7}" destId="{D4A80F1B-B9A8-4B63-AC7F-8EBB8BECC572}" srcOrd="1" destOrd="0" presId="urn:microsoft.com/office/officeart/2005/8/layout/cycle2"/>
    <dgm:cxn modelId="{E4A070BD-D89E-4D19-ADC5-0FBDA05D4B8F}" type="presOf" srcId="{5800362C-EA29-46B1-8B1E-B1301C1292C4}" destId="{4AFBEFF9-2CE6-4026-8F0E-3AA82B42AD97}" srcOrd="0" destOrd="0" presId="urn:microsoft.com/office/officeart/2005/8/layout/cycle2"/>
    <dgm:cxn modelId="{9D6D0555-C393-4119-B2B8-984DB29F3697}" type="presOf" srcId="{C4F73320-1359-4D7D-B18A-BCBCD5390D99}" destId="{C6D03B3D-2391-4683-AA2B-76452852EB4F}" srcOrd="0" destOrd="0" presId="urn:microsoft.com/office/officeart/2005/8/layout/cycle2"/>
    <dgm:cxn modelId="{5FA18921-5EDA-4D7F-888E-8B2C386B1107}" srcId="{C4F73320-1359-4D7D-B18A-BCBCD5390D99}" destId="{29CAF938-27BF-4DD4-A918-F90935674790}" srcOrd="1" destOrd="0" parTransId="{0BE16BC0-629D-419F-9F1A-5464E8F37D60}" sibTransId="{ADC1E7CC-DE6C-43D0-94BC-61CD21ADF7C6}"/>
    <dgm:cxn modelId="{04FFCA06-E24D-4668-9B71-1F38EB101E7E}" srcId="{C4F73320-1359-4D7D-B18A-BCBCD5390D99}" destId="{458386C1-F1B7-4436-A977-01575846A211}" srcOrd="0" destOrd="0" parTransId="{0D5A1D17-D0D1-4CB0-B50B-49DBFA9FB2C1}" sibTransId="{41A2A0B8-8B67-4ACC-9834-F401745BABD7}"/>
    <dgm:cxn modelId="{B4408269-6037-4DCA-9001-977245510DDE}" srcId="{C4F73320-1359-4D7D-B18A-BCBCD5390D99}" destId="{101D8C03-CDA7-4A01-8D50-521F9D970074}" srcOrd="2" destOrd="0" parTransId="{DE2887F6-DCC7-49A0-A1DC-50169F76E1F4}" sibTransId="{5800362C-EA29-46B1-8B1E-B1301C1292C4}"/>
    <dgm:cxn modelId="{0EFEA193-308E-4EE2-98CF-EC24EF9E7102}" type="presOf" srcId="{ADC1E7CC-DE6C-43D0-94BC-61CD21ADF7C6}" destId="{6A97FEB8-3BE8-4BCA-8C13-AD4C1CA59E50}" srcOrd="1" destOrd="0" presId="urn:microsoft.com/office/officeart/2005/8/layout/cycle2"/>
    <dgm:cxn modelId="{FB8396D9-3997-4EC3-B0CA-ADB4DAAF8211}" type="presParOf" srcId="{C6D03B3D-2391-4683-AA2B-76452852EB4F}" destId="{3E436462-6216-48A6-9463-ECCA933F6F56}" srcOrd="0" destOrd="0" presId="urn:microsoft.com/office/officeart/2005/8/layout/cycle2"/>
    <dgm:cxn modelId="{2F2B4ABF-A162-43EE-88C2-A42D280B9B5A}" type="presParOf" srcId="{C6D03B3D-2391-4683-AA2B-76452852EB4F}" destId="{256C9459-2995-45E2-BCF4-F718B6DC00B4}" srcOrd="1" destOrd="0" presId="urn:microsoft.com/office/officeart/2005/8/layout/cycle2"/>
    <dgm:cxn modelId="{28A3C39A-AEA7-4937-BCB7-3A04B6BA836B}" type="presParOf" srcId="{256C9459-2995-45E2-BCF4-F718B6DC00B4}" destId="{D4A80F1B-B9A8-4B63-AC7F-8EBB8BECC572}" srcOrd="0" destOrd="0" presId="urn:microsoft.com/office/officeart/2005/8/layout/cycle2"/>
    <dgm:cxn modelId="{21E7C8EF-BFA5-43CC-9F73-7E81D54BDEFD}" type="presParOf" srcId="{C6D03B3D-2391-4683-AA2B-76452852EB4F}" destId="{F18A1C61-BCCF-4120-97A7-E6E4542BE177}" srcOrd="2" destOrd="0" presId="urn:microsoft.com/office/officeart/2005/8/layout/cycle2"/>
    <dgm:cxn modelId="{B08B0DCE-6E1D-4A7E-B757-C9349C41A66C}" type="presParOf" srcId="{C6D03B3D-2391-4683-AA2B-76452852EB4F}" destId="{C6535E4F-4799-4F0C-B8D4-C49E52A1BC25}" srcOrd="3" destOrd="0" presId="urn:microsoft.com/office/officeart/2005/8/layout/cycle2"/>
    <dgm:cxn modelId="{8C072FB0-9229-42AE-969E-0A8D56B9ED28}" type="presParOf" srcId="{C6535E4F-4799-4F0C-B8D4-C49E52A1BC25}" destId="{6A97FEB8-3BE8-4BCA-8C13-AD4C1CA59E50}" srcOrd="0" destOrd="0" presId="urn:microsoft.com/office/officeart/2005/8/layout/cycle2"/>
    <dgm:cxn modelId="{A5F88FBC-E2C5-4DE7-AA90-0E5C9BA1FD19}" type="presParOf" srcId="{C6D03B3D-2391-4683-AA2B-76452852EB4F}" destId="{87BEEA4F-DBEE-4775-9A97-0574C70E7BFE}" srcOrd="4" destOrd="0" presId="urn:microsoft.com/office/officeart/2005/8/layout/cycle2"/>
    <dgm:cxn modelId="{AED9E991-4F25-4353-95B4-12FAB8B53D94}" type="presParOf" srcId="{C6D03B3D-2391-4683-AA2B-76452852EB4F}" destId="{4AFBEFF9-2CE6-4026-8F0E-3AA82B42AD97}" srcOrd="5" destOrd="0" presId="urn:microsoft.com/office/officeart/2005/8/layout/cycle2"/>
    <dgm:cxn modelId="{D8B1FECF-0388-45EC-A875-FC0776726AA6}" type="presParOf" srcId="{4AFBEFF9-2CE6-4026-8F0E-3AA82B42AD97}" destId="{FF0E8627-E209-485C-9B1E-F9C8E2A2B9C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36462-6216-48A6-9463-ECCA933F6F56}">
      <dsp:nvSpPr>
        <dsp:cNvPr id="0" name=""/>
        <dsp:cNvSpPr/>
      </dsp:nvSpPr>
      <dsp:spPr>
        <a:xfrm>
          <a:off x="2200259" y="0"/>
          <a:ext cx="1765811" cy="17658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Melania</a:t>
          </a:r>
          <a:r>
            <a:rPr lang="en-US" sz="2800" kern="1200" dirty="0" smtClean="0"/>
            <a:t> &amp; Nicola</a:t>
          </a:r>
          <a:endParaRPr lang="en-US" sz="2800" kern="1200" dirty="0"/>
        </a:p>
      </dsp:txBody>
      <dsp:txXfrm>
        <a:off x="2458856" y="258597"/>
        <a:ext cx="1248617" cy="1248617"/>
      </dsp:txXfrm>
    </dsp:sp>
    <dsp:sp modelId="{256C9459-2995-45E2-BCF4-F718B6DC00B4}">
      <dsp:nvSpPr>
        <dsp:cNvPr id="0" name=""/>
        <dsp:cNvSpPr/>
      </dsp:nvSpPr>
      <dsp:spPr>
        <a:xfrm rot="3776595">
          <a:off x="3343530" y="1723134"/>
          <a:ext cx="642004" cy="595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92261" y="1762716"/>
        <a:ext cx="463216" cy="357577"/>
      </dsp:txXfrm>
    </dsp:sp>
    <dsp:sp modelId="{F18A1C61-BCCF-4120-97A7-E6E4542BE177}">
      <dsp:nvSpPr>
        <dsp:cNvPr id="0" name=""/>
        <dsp:cNvSpPr/>
      </dsp:nvSpPr>
      <dsp:spPr>
        <a:xfrm>
          <a:off x="3374113" y="2298188"/>
          <a:ext cx="1765811" cy="1765811"/>
        </a:xfrm>
        <a:prstGeom prst="ellipse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Beatriz</a:t>
          </a:r>
          <a:endParaRPr lang="en-US" sz="2800" kern="1200" dirty="0"/>
        </a:p>
      </dsp:txBody>
      <dsp:txXfrm>
        <a:off x="3632710" y="2556785"/>
        <a:ext cx="1248617" cy="1248617"/>
      </dsp:txXfrm>
    </dsp:sp>
    <dsp:sp modelId="{C6535E4F-4799-4F0C-B8D4-C49E52A1BC25}">
      <dsp:nvSpPr>
        <dsp:cNvPr id="0" name=""/>
        <dsp:cNvSpPr/>
      </dsp:nvSpPr>
      <dsp:spPr>
        <a:xfrm rot="11169122">
          <a:off x="2162860" y="2703886"/>
          <a:ext cx="862758" cy="595961"/>
        </a:xfrm>
        <a:prstGeom prst="rightArrow">
          <a:avLst>
            <a:gd name="adj1" fmla="val 60000"/>
            <a:gd name="adj2" fmla="val 50000"/>
          </a:avLst>
        </a:prstGeom>
        <a:solidFill>
          <a:srgbClr val="FF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41133" y="2832658"/>
        <a:ext cx="683970" cy="357577"/>
      </dsp:txXfrm>
    </dsp:sp>
    <dsp:sp modelId="{87BEEA4F-DBEE-4775-9A97-0574C70E7BFE}">
      <dsp:nvSpPr>
        <dsp:cNvPr id="0" name=""/>
        <dsp:cNvSpPr/>
      </dsp:nvSpPr>
      <dsp:spPr>
        <a:xfrm>
          <a:off x="0" y="1934500"/>
          <a:ext cx="1765811" cy="176581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Ricardo</a:t>
          </a:r>
          <a:endParaRPr lang="en-US" sz="2800" kern="1200" dirty="0"/>
        </a:p>
      </dsp:txBody>
      <dsp:txXfrm>
        <a:off x="258597" y="2193097"/>
        <a:ext cx="1248617" cy="1248617"/>
      </dsp:txXfrm>
    </dsp:sp>
    <dsp:sp modelId="{4AFBEFF9-2CE6-4026-8F0E-3AA82B42AD97}">
      <dsp:nvSpPr>
        <dsp:cNvPr id="0" name=""/>
        <dsp:cNvSpPr/>
      </dsp:nvSpPr>
      <dsp:spPr>
        <a:xfrm rot="19120655">
          <a:off x="1661479" y="1563703"/>
          <a:ext cx="616887" cy="595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683738" y="1741921"/>
        <a:ext cx="438099" cy="357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36462-6216-48A6-9463-ECCA933F6F56}">
      <dsp:nvSpPr>
        <dsp:cNvPr id="0" name=""/>
        <dsp:cNvSpPr/>
      </dsp:nvSpPr>
      <dsp:spPr>
        <a:xfrm>
          <a:off x="2200259" y="0"/>
          <a:ext cx="1765811" cy="17658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Melania</a:t>
          </a:r>
          <a:r>
            <a:rPr lang="en-US" sz="2800" kern="1200" dirty="0" smtClean="0"/>
            <a:t> &amp; Nicola</a:t>
          </a:r>
          <a:endParaRPr lang="en-US" sz="2800" kern="1200" dirty="0"/>
        </a:p>
      </dsp:txBody>
      <dsp:txXfrm>
        <a:off x="2458856" y="258597"/>
        <a:ext cx="1248617" cy="1248617"/>
      </dsp:txXfrm>
    </dsp:sp>
    <dsp:sp modelId="{256C9459-2995-45E2-BCF4-F718B6DC00B4}">
      <dsp:nvSpPr>
        <dsp:cNvPr id="0" name=""/>
        <dsp:cNvSpPr/>
      </dsp:nvSpPr>
      <dsp:spPr>
        <a:xfrm rot="3776595">
          <a:off x="3343530" y="1723134"/>
          <a:ext cx="642004" cy="595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3392261" y="1762716"/>
        <a:ext cx="463216" cy="357577"/>
      </dsp:txXfrm>
    </dsp:sp>
    <dsp:sp modelId="{F18A1C61-BCCF-4120-97A7-E6E4542BE177}">
      <dsp:nvSpPr>
        <dsp:cNvPr id="0" name=""/>
        <dsp:cNvSpPr/>
      </dsp:nvSpPr>
      <dsp:spPr>
        <a:xfrm>
          <a:off x="3374113" y="2298188"/>
          <a:ext cx="1765811" cy="1765811"/>
        </a:xfrm>
        <a:prstGeom prst="ellipse">
          <a:avLst/>
        </a:prstGeom>
        <a:solidFill>
          <a:srgbClr val="FF33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Beatriz</a:t>
          </a:r>
          <a:endParaRPr lang="en-US" sz="2800" kern="1200" dirty="0"/>
        </a:p>
      </dsp:txBody>
      <dsp:txXfrm>
        <a:off x="3632710" y="2556785"/>
        <a:ext cx="1248617" cy="1248617"/>
      </dsp:txXfrm>
    </dsp:sp>
    <dsp:sp modelId="{C6535E4F-4799-4F0C-B8D4-C49E52A1BC25}">
      <dsp:nvSpPr>
        <dsp:cNvPr id="0" name=""/>
        <dsp:cNvSpPr/>
      </dsp:nvSpPr>
      <dsp:spPr>
        <a:xfrm rot="11169122">
          <a:off x="2162860" y="2703886"/>
          <a:ext cx="862758" cy="595961"/>
        </a:xfrm>
        <a:prstGeom prst="rightArrow">
          <a:avLst>
            <a:gd name="adj1" fmla="val 60000"/>
            <a:gd name="adj2" fmla="val 50000"/>
          </a:avLst>
        </a:prstGeom>
        <a:solidFill>
          <a:srgbClr val="FF33CC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 rot="10800000">
        <a:off x="2341133" y="2832658"/>
        <a:ext cx="683970" cy="357577"/>
      </dsp:txXfrm>
    </dsp:sp>
    <dsp:sp modelId="{87BEEA4F-DBEE-4775-9A97-0574C70E7BFE}">
      <dsp:nvSpPr>
        <dsp:cNvPr id="0" name=""/>
        <dsp:cNvSpPr/>
      </dsp:nvSpPr>
      <dsp:spPr>
        <a:xfrm>
          <a:off x="0" y="1934500"/>
          <a:ext cx="1765811" cy="1765811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Ricardo</a:t>
          </a:r>
          <a:endParaRPr lang="en-US" sz="2800" kern="1200" dirty="0"/>
        </a:p>
      </dsp:txBody>
      <dsp:txXfrm>
        <a:off x="258597" y="2193097"/>
        <a:ext cx="1248617" cy="1248617"/>
      </dsp:txXfrm>
    </dsp:sp>
    <dsp:sp modelId="{4AFBEFF9-2CE6-4026-8F0E-3AA82B42AD97}">
      <dsp:nvSpPr>
        <dsp:cNvPr id="0" name=""/>
        <dsp:cNvSpPr/>
      </dsp:nvSpPr>
      <dsp:spPr>
        <a:xfrm rot="19120655">
          <a:off x="1661479" y="1563703"/>
          <a:ext cx="616887" cy="59596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/>
        </a:p>
      </dsp:txBody>
      <dsp:txXfrm>
        <a:off x="1683738" y="1741921"/>
        <a:ext cx="438099" cy="357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04A27-CF9E-40A5-8EB6-8570B790079F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806B0E-1FE1-42C4-B22B-171F9EB32AA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34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irate-ship-gold-treasure-pirate-3946618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irate-ship-gold-treasure-pirate-3946618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2268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teaching objectives and learning outcomes (both in terms of communicational objectives,</a:t>
            </a:r>
            <a:r>
              <a:rPr lang="en-GB" baseline="0" dirty="0" smtClean="0"/>
              <a:t> and language objectives </a:t>
            </a:r>
            <a:r>
              <a:rPr lang="en-GB" baseline="0" dirty="0" smtClean="0">
                <a:sym typeface="Wingdings" panose="05000000000000000000" pitchFamily="2" charset="2"/>
              </a:rPr>
              <a:t> think about previous knowledge demonstrated during the lesson (grammar / vocab). 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Note down the learning activities that take place during the lesson and identify the key stages of language learning (PPP in the lesson) </a:t>
            </a:r>
          </a:p>
          <a:p>
            <a:endParaRPr lang="en-GB" baseline="0" dirty="0" smtClean="0"/>
          </a:p>
          <a:p>
            <a:r>
              <a:rPr lang="en-GB" dirty="0" smtClean="0"/>
              <a:t>How do the methods/activities carry out during</a:t>
            </a:r>
            <a:r>
              <a:rPr lang="en-GB" baseline="0" dirty="0" smtClean="0"/>
              <a:t> the lesson contribute </a:t>
            </a:r>
            <a:r>
              <a:rPr lang="en-GB" dirty="0" smtClean="0"/>
              <a:t>to meet those learning objectives?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Teacher’s language</a:t>
            </a:r>
            <a:r>
              <a:rPr lang="en-GB" baseline="0" dirty="0" smtClean="0"/>
              <a:t> to describe </a:t>
            </a:r>
            <a:r>
              <a:rPr lang="en-GB" dirty="0" smtClean="0"/>
              <a:t>activities (if possible,</a:t>
            </a:r>
            <a:r>
              <a:rPr lang="en-GB" baseline="0" dirty="0" smtClean="0"/>
              <a:t> annotate </a:t>
            </a:r>
            <a:r>
              <a:rPr lang="en-GB" dirty="0" smtClean="0"/>
              <a:t>key TL phrases for teacher and pupil use)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How does the teacher review the learning at the end of the lesson / each activity?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6B0E-1FE1-42C4-B22B-171F9EB32AA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6386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583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teaching objectives and learning outcomes (both in terms of communicational objectives,</a:t>
            </a:r>
            <a:r>
              <a:rPr lang="en-GB" baseline="0" dirty="0" smtClean="0"/>
              <a:t> and language objectives </a:t>
            </a:r>
            <a:r>
              <a:rPr lang="en-GB" baseline="0" dirty="0" smtClean="0">
                <a:sym typeface="Wingdings" panose="05000000000000000000" pitchFamily="2" charset="2"/>
              </a:rPr>
              <a:t> think about previous knowledge demonstrated during the lesson (grammar / vocab). </a:t>
            </a:r>
            <a:endParaRPr lang="en-GB" baseline="0" dirty="0" smtClean="0"/>
          </a:p>
          <a:p>
            <a:endParaRPr lang="en-GB" baseline="0" dirty="0" smtClean="0"/>
          </a:p>
          <a:p>
            <a:r>
              <a:rPr lang="en-GB" baseline="0" dirty="0" smtClean="0"/>
              <a:t>Note down the learning activities that take place during the lesson and identify the key stages of language learning (PPP in the lesson) </a:t>
            </a:r>
          </a:p>
          <a:p>
            <a:endParaRPr lang="en-GB" baseline="0" dirty="0" smtClean="0"/>
          </a:p>
          <a:p>
            <a:r>
              <a:rPr lang="en-GB" dirty="0" smtClean="0"/>
              <a:t>How do the methods/activities carry out during</a:t>
            </a:r>
            <a:r>
              <a:rPr lang="en-GB" baseline="0" dirty="0" smtClean="0"/>
              <a:t> the lesson contribute </a:t>
            </a:r>
            <a:r>
              <a:rPr lang="en-GB" dirty="0" smtClean="0"/>
              <a:t>to meet those learning objectives?</a:t>
            </a:r>
            <a:endParaRPr lang="en-GB" baseline="0" dirty="0" smtClean="0"/>
          </a:p>
          <a:p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/>
              <a:t>Teacher’s language</a:t>
            </a:r>
            <a:r>
              <a:rPr lang="en-GB" baseline="0" dirty="0" smtClean="0"/>
              <a:t> to describe </a:t>
            </a:r>
            <a:r>
              <a:rPr lang="en-GB" dirty="0" smtClean="0"/>
              <a:t>activities (if possible,</a:t>
            </a:r>
            <a:r>
              <a:rPr lang="en-GB" baseline="0" dirty="0" smtClean="0"/>
              <a:t> annotate </a:t>
            </a:r>
            <a:r>
              <a:rPr lang="en-GB" dirty="0" smtClean="0"/>
              <a:t>key TL phrases for teacher and pupil use)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 smtClean="0"/>
              <a:t>How does the teacher review the learning at the end of the lesson / each activity?</a:t>
            </a:r>
          </a:p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6B0E-1FE1-42C4-B22B-171F9EB32AA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853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15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220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16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9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importante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considerar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cuál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mi </a:t>
            </a:r>
            <a:r>
              <a:rPr lang="en-GB" sz="1200" dirty="0" err="1" smtClean="0">
                <a:latin typeface="Tw Cen MT" panose="020B0602020104020603" pitchFamily="34" charset="0"/>
              </a:rPr>
              <a:t>objetivo</a:t>
            </a:r>
            <a:r>
              <a:rPr lang="en-GB" sz="1200" dirty="0" smtClean="0">
                <a:latin typeface="Tw Cen MT" panose="020B0602020104020603" pitchFamily="34" charset="0"/>
              </a:rPr>
              <a:t> principal para </a:t>
            </a:r>
            <a:r>
              <a:rPr lang="en-GB" sz="1200" dirty="0" err="1" smtClean="0">
                <a:latin typeface="Tw Cen MT" panose="020B0602020104020603" pitchFamily="34" charset="0"/>
              </a:rPr>
              <a:t>saber</a:t>
            </a:r>
            <a:r>
              <a:rPr lang="en-GB" sz="1200" dirty="0" smtClean="0">
                <a:latin typeface="Tw Cen MT" panose="020B0602020104020603" pitchFamily="34" charset="0"/>
              </a:rPr>
              <a:t> que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alumnos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han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aprendido</a:t>
            </a:r>
            <a:r>
              <a:rPr lang="en-GB" sz="1200" dirty="0" smtClean="0">
                <a:latin typeface="Tw Cen MT" panose="020B0602020104020603" pitchFamily="34" charset="0"/>
              </a:rPr>
              <a:t>. </a:t>
            </a:r>
            <a:r>
              <a:rPr lang="en-GB" sz="1200" dirty="0" err="1" smtClean="0">
                <a:latin typeface="Tw Cen MT" panose="020B0602020104020603" pitchFamily="34" charset="0"/>
              </a:rPr>
              <a:t>Cuando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alumnos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alcanzan</a:t>
            </a:r>
            <a:r>
              <a:rPr lang="en-GB" sz="1200" dirty="0" smtClean="0">
                <a:latin typeface="Tw Cen MT" panose="020B0602020104020603" pitchFamily="34" charset="0"/>
              </a:rPr>
              <a:t> el ultimo </a:t>
            </a:r>
            <a:r>
              <a:rPr lang="en-GB" sz="1200" dirty="0" err="1" smtClean="0">
                <a:latin typeface="Tw Cen MT" panose="020B0602020104020603" pitchFamily="34" charset="0"/>
              </a:rPr>
              <a:t>escalón</a:t>
            </a:r>
            <a:r>
              <a:rPr lang="en-GB" sz="1200" dirty="0" smtClean="0">
                <a:latin typeface="Tw Cen MT" panose="020B0602020104020603" pitchFamily="34" charset="0"/>
              </a:rPr>
              <a:t> de la </a:t>
            </a:r>
            <a:r>
              <a:rPr lang="en-GB" sz="1200" dirty="0" err="1" smtClean="0">
                <a:latin typeface="Tw Cen MT" panose="020B0602020104020603" pitchFamily="34" charset="0"/>
              </a:rPr>
              <a:t>escalera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cuando</a:t>
            </a:r>
            <a:r>
              <a:rPr lang="en-GB" sz="1200" dirty="0" smtClean="0">
                <a:latin typeface="Tw Cen MT" panose="020B0602020104020603" pitchFamily="34" charset="0"/>
              </a:rPr>
              <a:t> son </a:t>
            </a:r>
            <a:r>
              <a:rPr lang="en-GB" sz="1200" dirty="0" err="1" smtClean="0">
                <a:latin typeface="Tw Cen MT" panose="020B0602020104020603" pitchFamily="34" charset="0"/>
              </a:rPr>
              <a:t>capaces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usar</a:t>
            </a:r>
            <a:r>
              <a:rPr lang="en-GB" sz="1200" dirty="0" smtClean="0">
                <a:latin typeface="Tw Cen MT" panose="020B0602020104020603" pitchFamily="34" charset="0"/>
              </a:rPr>
              <a:t> el </a:t>
            </a:r>
            <a:r>
              <a:rPr lang="en-GB" sz="1200" dirty="0" err="1" smtClean="0">
                <a:latin typeface="Tw Cen MT" panose="020B0602020104020603" pitchFamily="34" charset="0"/>
              </a:rPr>
              <a:t>lenguaje</a:t>
            </a:r>
            <a:r>
              <a:rPr lang="en-GB" sz="1200" dirty="0" smtClean="0">
                <a:latin typeface="Tw Cen MT" panose="020B0602020104020603" pitchFamily="34" charset="0"/>
              </a:rPr>
              <a:t> de forma </a:t>
            </a:r>
            <a:r>
              <a:rPr lang="en-GB" sz="1200" dirty="0" err="1" smtClean="0">
                <a:latin typeface="Tw Cen MT" panose="020B0602020104020603" pitchFamily="34" charset="0"/>
              </a:rPr>
              <a:t>autónoma</a:t>
            </a:r>
            <a:r>
              <a:rPr lang="en-GB" sz="1200" dirty="0" smtClean="0">
                <a:latin typeface="Tw Cen MT" panose="020B0602020104020603" pitchFamily="34" charset="0"/>
              </a:rPr>
              <a:t>. </a:t>
            </a:r>
          </a:p>
          <a:p>
            <a:pPr>
              <a:spcBef>
                <a:spcPct val="0"/>
              </a:spcBef>
            </a:pPr>
            <a:endParaRPr lang="en-GB" sz="1200" dirty="0" smtClean="0">
              <a:latin typeface="Tw Cen MT" panose="020B0602020104020603" pitchFamily="34" charset="0"/>
            </a:endParaRPr>
          </a:p>
          <a:p>
            <a:pPr>
              <a:spcBef>
                <a:spcPct val="0"/>
              </a:spcBef>
            </a:pPr>
            <a:r>
              <a:rPr lang="en-GB" sz="1200" dirty="0" smtClean="0">
                <a:latin typeface="Tw Cen MT" panose="020B0602020104020603" pitchFamily="34" charset="0"/>
              </a:rPr>
              <a:t>El </a:t>
            </a:r>
            <a:r>
              <a:rPr lang="en-GB" sz="1200" dirty="0" err="1" smtClean="0">
                <a:latin typeface="Tw Cen MT" panose="020B0602020104020603" pitchFamily="34" charset="0"/>
              </a:rPr>
              <a:t>contenido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currículo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español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está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compuesto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tanto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gramática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como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vocabulario</a:t>
            </a:r>
            <a:r>
              <a:rPr lang="en-GB" sz="1200" dirty="0" smtClean="0">
                <a:latin typeface="Tw Cen MT" panose="020B0602020104020603" pitchFamily="34" charset="0"/>
              </a:rPr>
              <a:t>. </a:t>
            </a:r>
            <a:r>
              <a:rPr lang="en-GB" sz="1200" dirty="0" err="1" smtClean="0">
                <a:latin typeface="Tw Cen MT" panose="020B0602020104020603" pitchFamily="34" charset="0"/>
              </a:rPr>
              <a:t>Aplica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estos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niveles</a:t>
            </a:r>
            <a:r>
              <a:rPr lang="en-GB" sz="1200" dirty="0" smtClean="0">
                <a:latin typeface="Tw Cen MT" panose="020B0602020104020603" pitchFamily="34" charset="0"/>
              </a:rPr>
              <a:t> de </a:t>
            </a:r>
            <a:r>
              <a:rPr lang="en-GB" sz="1200" dirty="0" err="1" smtClean="0">
                <a:latin typeface="Tw Cen MT" panose="020B0602020104020603" pitchFamily="34" charset="0"/>
              </a:rPr>
              <a:t>comprensión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en</a:t>
            </a:r>
            <a:r>
              <a:rPr lang="en-GB" sz="1200" dirty="0" smtClean="0">
                <a:latin typeface="Tw Cen MT" panose="020B0602020104020603" pitchFamily="34" charset="0"/>
              </a:rPr>
              <a:t> la </a:t>
            </a:r>
            <a:r>
              <a:rPr lang="en-GB" sz="1200" dirty="0" err="1" smtClean="0">
                <a:latin typeface="Tw Cen MT" panose="020B0602020104020603" pitchFamily="34" charset="0"/>
              </a:rPr>
              <a:t>planificación</a:t>
            </a:r>
            <a:r>
              <a:rPr lang="en-GB" sz="1200" dirty="0" smtClean="0">
                <a:latin typeface="Tw Cen MT" panose="020B0602020104020603" pitchFamily="34" charset="0"/>
              </a:rPr>
              <a:t> </a:t>
            </a:r>
            <a:r>
              <a:rPr lang="en-GB" sz="1200" dirty="0" err="1" smtClean="0">
                <a:latin typeface="Tw Cen MT" panose="020B0602020104020603" pitchFamily="34" charset="0"/>
              </a:rPr>
              <a:t>tanto</a:t>
            </a:r>
            <a:r>
              <a:rPr lang="en-GB" sz="1200" dirty="0" smtClean="0">
                <a:latin typeface="Tw Cen MT" panose="020B0602020104020603" pitchFamily="34" charset="0"/>
              </a:rPr>
              <a:t> para el </a:t>
            </a:r>
            <a:r>
              <a:rPr lang="en-GB" sz="1200" dirty="0" err="1" smtClean="0">
                <a:latin typeface="Tw Cen MT" panose="020B0602020104020603" pitchFamily="34" charset="0"/>
              </a:rPr>
              <a:t>contenido</a:t>
            </a:r>
            <a:r>
              <a:rPr lang="en-GB" sz="1200" dirty="0" smtClean="0">
                <a:latin typeface="Tw Cen MT" panose="020B0602020104020603" pitchFamily="34" charset="0"/>
              </a:rPr>
              <a:t> grammatical </a:t>
            </a:r>
            <a:r>
              <a:rPr lang="en-GB" sz="1200" dirty="0" err="1" smtClean="0">
                <a:latin typeface="Tw Cen MT" panose="020B0602020104020603" pitchFamily="34" charset="0"/>
              </a:rPr>
              <a:t>como</a:t>
            </a:r>
            <a:r>
              <a:rPr lang="en-GB" sz="1200" dirty="0" smtClean="0">
                <a:latin typeface="Tw Cen MT" panose="020B0602020104020603" pitchFamily="34" charset="0"/>
              </a:rPr>
              <a:t> el de </a:t>
            </a:r>
            <a:r>
              <a:rPr lang="en-GB" sz="1200" dirty="0" err="1" smtClean="0">
                <a:latin typeface="Tw Cen MT" panose="020B0602020104020603" pitchFamily="34" charset="0"/>
              </a:rPr>
              <a:t>vocabulario</a:t>
            </a:r>
            <a:r>
              <a:rPr lang="en-GB" sz="1200" dirty="0" smtClean="0">
                <a:latin typeface="Tw Cen MT" panose="020B0602020104020603" pitchFamily="34" charset="0"/>
              </a:rPr>
              <a:t>, o para </a:t>
            </a:r>
            <a:r>
              <a:rPr lang="en-GB" sz="1200" dirty="0" err="1" smtClean="0">
                <a:latin typeface="Tw Cen MT" panose="020B0602020104020603" pitchFamily="34" charset="0"/>
              </a:rPr>
              <a:t>los</a:t>
            </a:r>
            <a:r>
              <a:rPr lang="en-GB" sz="1200" dirty="0" smtClean="0">
                <a:latin typeface="Tw Cen MT" panose="020B0602020104020603" pitchFamily="34" charset="0"/>
              </a:rPr>
              <a:t> dos.</a:t>
            </a:r>
          </a:p>
          <a:p>
            <a:pPr eaLnBrk="1" hangingPunct="1">
              <a:spcBef>
                <a:spcPct val="0"/>
              </a:spcBef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 smtClean="0">
                <a:solidFill>
                  <a:prstClr val="black"/>
                </a:solidFill>
              </a:rPr>
              <a:pPr/>
              <a:t>19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1069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20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732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493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902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6B0E-1FE1-42C4-B22B-171F9EB32AA9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867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https://pixabay.com/illustrations/pirate-ship-gold-treasure-pirate-3946618/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6B0E-1FE1-42C4-B22B-171F9EB32AA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0689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hlinkClick r:id="rId3"/>
              </a:rPr>
              <a:t>https://pixabay.com/illustrations/pirate-ship-gold-treasure-pirate-3946618/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06B0E-1FE1-42C4-B22B-171F9EB32AA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140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>
                <a:solidFill>
                  <a:prstClr val="black"/>
                </a:solidFill>
              </a:rPr>
              <a:pPr/>
              <a:t>10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53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F46F7-5062-4D99-B912-B74FDABE5999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68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914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70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6184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713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5630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672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89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224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91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841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788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89DE2-7778-4041-9941-A054BB255BD6}" type="datetimeFigureOut">
              <a:rPr lang="en-GB" smtClean="0"/>
              <a:t>25/10/2019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E2E8-263B-4098-A124-11890228F6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912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gi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png"/><Relationship Id="rId4" Type="http://schemas.openxmlformats.org/officeDocument/2006/relationships/image" Target="../media/image10.jpeg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achelhawkes.com/PandT/TSST/TSST.php" TargetMode="External"/><Relationship Id="rId5" Type="http://schemas.openxmlformats.org/officeDocument/2006/relationships/image" Target="../media/image31.pn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guest@combertonvc.org" TargetMode="Externa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3.png"/><Relationship Id="rId9" Type="http://schemas.microsoft.com/office/2007/relationships/diagramDrawing" Target="../diagrams/drawing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3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332"/>
          <a:stretch/>
        </p:blipFill>
        <p:spPr>
          <a:xfrm>
            <a:off x="1023582" y="542815"/>
            <a:ext cx="7110482" cy="3128824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54592" y="4572001"/>
            <a:ext cx="8948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Segoe Print" panose="02000600000000000000" pitchFamily="2" charset="0"/>
              </a:rPr>
              <a:t>Creo</a:t>
            </a:r>
            <a:r>
              <a:rPr lang="en-GB" sz="2800" dirty="0" smtClean="0">
                <a:latin typeface="Segoe Print" panose="02000600000000000000" pitchFamily="2" charset="0"/>
              </a:rPr>
              <a:t> que  _________ </a:t>
            </a:r>
            <a:r>
              <a:rPr lang="en-GB" sz="2800" dirty="0" err="1" smtClean="0">
                <a:latin typeface="Segoe Print" panose="02000600000000000000" pitchFamily="2" charset="0"/>
              </a:rPr>
              <a:t>es</a:t>
            </a:r>
            <a:r>
              <a:rPr lang="en-GB" sz="2800" dirty="0" smtClean="0"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latin typeface="Segoe Print" panose="02000600000000000000" pitchFamily="2" charset="0"/>
              </a:rPr>
              <a:t>mentira</a:t>
            </a:r>
            <a:r>
              <a:rPr lang="en-GB" sz="2800" dirty="0" smtClean="0">
                <a:latin typeface="Segoe Print" panose="02000600000000000000" pitchFamily="2" charset="0"/>
              </a:rPr>
              <a:t> / </a:t>
            </a:r>
            <a:r>
              <a:rPr lang="en-GB" sz="2800" dirty="0" err="1" smtClean="0">
                <a:latin typeface="Segoe Print" panose="02000600000000000000" pitchFamily="2" charset="0"/>
              </a:rPr>
              <a:t>verdad</a:t>
            </a:r>
            <a:r>
              <a:rPr lang="en-GB" sz="2800" dirty="0" smtClean="0">
                <a:latin typeface="Segoe Print" panose="02000600000000000000" pitchFamily="2" charset="0"/>
              </a:rPr>
              <a:t> </a:t>
            </a:r>
            <a:r>
              <a:rPr lang="en-GB" sz="2800" dirty="0" err="1" smtClean="0">
                <a:latin typeface="Segoe Print" panose="02000600000000000000" pitchFamily="2" charset="0"/>
              </a:rPr>
              <a:t>porque</a:t>
            </a:r>
            <a:r>
              <a:rPr lang="en-GB" sz="2800" dirty="0" smtClean="0">
                <a:latin typeface="Segoe Print" panose="02000600000000000000" pitchFamily="2" charset="0"/>
              </a:rPr>
              <a:t> …</a:t>
            </a:r>
            <a:endParaRPr lang="en-GB" sz="28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24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64221"/>
              </p:ext>
            </p:extLst>
          </p:nvPr>
        </p:nvGraphicFramePr>
        <p:xfrm>
          <a:off x="344845" y="1941029"/>
          <a:ext cx="8550562" cy="300825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3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Timings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Group 1 </a:t>
                      </a:r>
                      <a:r>
                        <a:rPr lang="en-GB" sz="2800" dirty="0" smtClean="0">
                          <a:effectLst/>
                          <a:latin typeface="Tw Cen MT" panose="020B0602020104020603" pitchFamily="34" charset="0"/>
                        </a:rPr>
                        <a:t>[</a:t>
                      </a:r>
                      <a:r>
                        <a:rPr lang="en-GB" sz="2800" dirty="0" err="1" smtClean="0">
                          <a:effectLst/>
                          <a:latin typeface="Tw Cen MT" panose="020B0602020104020603" pitchFamily="34" charset="0"/>
                        </a:rPr>
                        <a:t>laguage</a:t>
                      </a:r>
                      <a:r>
                        <a:rPr lang="en-GB" sz="2800" dirty="0" smtClean="0">
                          <a:effectLst/>
                          <a:latin typeface="Tw Cen MT" panose="020B0602020104020603" pitchFamily="34" charset="0"/>
                        </a:rPr>
                        <a:t>]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Group 2 </a:t>
                      </a:r>
                      <a:r>
                        <a:rPr lang="en-GB" sz="2800" dirty="0" smtClean="0">
                          <a:effectLst/>
                          <a:latin typeface="Tw Cen MT" panose="020B0602020104020603" pitchFamily="34" charset="0"/>
                        </a:rPr>
                        <a:t>[pedagogy]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12.25-13.00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Tw Cen MT" panose="020B0602020104020603" pitchFamily="34" charset="0"/>
                        </a:rPr>
                        <a:t>lunch</a:t>
                      </a: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1.05-2.00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Tw Cen MT" panose="020B0602020104020603" pitchFamily="34" charset="0"/>
                        </a:rPr>
                        <a:t>Y7 observations</a:t>
                      </a:r>
                      <a:r>
                        <a:rPr lang="en-GB" sz="2800" baseline="0" dirty="0" smtClean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2.00 – 2.45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Tw Cen MT" panose="020B0602020104020603" pitchFamily="34" charset="0"/>
                        </a:rPr>
                        <a:t>Lesson reflection</a:t>
                      </a:r>
                      <a:r>
                        <a:rPr lang="en-GB" sz="3000" baseline="0" dirty="0" smtClean="0">
                          <a:effectLst/>
                          <a:latin typeface="Tw Cen MT" panose="020B0602020104020603" pitchFamily="34" charset="0"/>
                        </a:rPr>
                        <a:t> and lesson planning reconstruction </a:t>
                      </a: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27" y="5681238"/>
            <a:ext cx="1341706" cy="950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155" y="61990"/>
            <a:ext cx="1348258" cy="761873"/>
          </a:xfrm>
          <a:prstGeom prst="rect">
            <a:avLst/>
          </a:prstGeom>
        </p:spPr>
      </p:pic>
      <p:sp>
        <p:nvSpPr>
          <p:cNvPr id="37" name="Title 1"/>
          <p:cNvSpPr>
            <a:spLocks noGrp="1"/>
          </p:cNvSpPr>
          <p:nvPr>
            <p:ph type="title"/>
          </p:nvPr>
        </p:nvSpPr>
        <p:spPr>
          <a:xfrm>
            <a:off x="169891" y="-186114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Arial Rounded MT Bold" panose="020F0704030504030204" pitchFamily="34" charset="0"/>
              </a:rPr>
              <a:t>Observations / the afternoon</a:t>
            </a:r>
            <a:endParaRPr lang="en-GB" sz="30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85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68" y="5712060"/>
            <a:ext cx="1341706" cy="95064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8" y="321714"/>
            <a:ext cx="1609584" cy="708574"/>
          </a:xfrm>
          <a:prstGeom prst="rect">
            <a:avLst/>
          </a:prstGeom>
        </p:spPr>
      </p:pic>
      <p:pic>
        <p:nvPicPr>
          <p:cNvPr id="40" name="Picture 2" descr="https://encrypted-tbn2.gstatic.com/images?q=tbn:ANd9GcTIlhuYmhIcK7PvYi2zGpWmzgv5mU23aRE2XwCaTXAeYrJGShmCK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3846" y="4581128"/>
            <a:ext cx="1148752" cy="1559447"/>
          </a:xfrm>
          <a:prstGeom prst="rect">
            <a:avLst/>
          </a:prstGeom>
          <a:noFill/>
        </p:spPr>
      </p:pic>
      <p:pic>
        <p:nvPicPr>
          <p:cNvPr id="41" name="Picture 4" descr="http://4.bp.blogspot.com/_q2kexwPBjqQ/TUZNlOiK8cI/AAAAAAAAF0E/i0_pRqXFJ_w/s1600/chicke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69990" y="3356992"/>
            <a:ext cx="1277453" cy="1591494"/>
          </a:xfrm>
          <a:prstGeom prst="rect">
            <a:avLst/>
          </a:prstGeom>
          <a:noFill/>
        </p:spPr>
      </p:pic>
      <p:sp>
        <p:nvSpPr>
          <p:cNvPr id="42" name="AutoShape 8" descr="data:image/jpeg;base64,/9j/4AAQSkZJRgABAQAAAQABAAD/2wCEAAkGBxQSERQUEBQUFRQXFBUZGBcYFhYVFRwXFBcZHBYVExUaHSghGBsoHRcVITUhJSktLi4uGB8zODMsNygtLisBCgoKDg0OGxAQGy8mICUsLywvLDQ0MCw3NTQsLCwsLDQyNDQsLCwvLCwsLCwsNCwsLCwvNCwsLCwsLCwsLCwsLP/AABEIAOEA4QMBEQACEQEDEQH/xAAbAAEAAQUBAAAAAAAAAAAAAAAABQECAwQGB//EAD4QAAEDAQYDBQcCBAQHAAAAAAEAAhEDBBIhMUFRBWFxBiIygZETUqGxwdHwI0IUYnLhBzOC8RUWY5Kio7L/xAAbAQEAAgMBAQAAAAAAAAAAAAAABAUBAwYCB//EADURAAIBAwEFBQgCAQUBAAAAAAABAgMEESEFEjFBUWFxgZHRBhMiMqGx4fAUwSMVM0JS8WL/2gAMAwEAAhEDEQA/APcU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BEcX42KRuMF+pqMmtnK8d9box6SCpFC3lV15ES5u40dOL6HPVuK13+Ko4cmwwDpHe9SVYxtKS5ZKqd9WlzwY28RqtxFWoOZde/+5Cy7ak+R5V5XX/I3bB2sc0xXaHN99ghwG5bk7yjkCtFXZ+mab8DfQ2vru1V4r0Ors9dtRocwhzSMCFWtNPDLmMlJZXAyLB6CAIAgCAIAgCAi+N8WFEXWwahGA0A99/LlqfMjfQoOq+wi3VzGjHt5Gj2UszjftDySakBpOZa0nvHkTkMgGiMCtl3KKapx4L7mmwjNp1ZvWX2Oha4HIqHksCqyAgCAIAgIntHVq06YqUXRcdLxAcCyMSZxgGCYIwnFbqEYSluz5ka6lUhDfp8uK7P3UzcI4o2u33XjxN22IOrTofqsVqMqUsM9W9xGtHKJBajeEAQBAEBqcVtfsqT36gYTlecYaDykhe6cN+Sia61T3cHLoeX8Xr0aPs3VrQ8WqsHVaLSTdc1veuPgQHPGd7G87DIKb/IxLdXBFb/Eco70tW+ZMKyKksbwz+JqNpuJFNoL3xmdGN5T3jP8u8EaK9Z0/l4km3t41c73AirSyhZ7U6zUaoJHiolxNSm6A4ETiWOBnWDGPeEebW53pbjYvrLcjvxWMcToOy/ETSrBhPcqEAjZ5wa4dcG+Y2S+oKUd9cUNl3ThP3T4Ph3/AJO7VMdGEAQBAEAQBAQ/GeNilLKcOqf+LZ1fz1u55ZTKk0LeVR55EO5u40Vhas5vh9kNpquvE3Ab1aoTE/yzuQIwyA0wCn16kbeniPH91Ku3pSu6uZcOfb2EpxbjUgU7OCG4NBbgXaBtMaDSfTc8JfbVlUl7i21b0z6evkdpbWSit+ry5evoTPBLD7GkGmLxlzoyvHQchgPJXNlb/wAeioc+fe+JCuKvvajly5G+pRoKNM/myDJVAEBa9sgjHEaYHyR6g5qxcTfQeaNpl4H7sSbpyePeadsxiMclz9O/qWdX3Ny8rlL16lnUtoVoe8peRG26zGzVGvou/TcZpPGIE50juMMNwN2yuztq0LqnhvP99pyF1RnZ1d+Gi+3Y+w6Tg/Gm1u66G1dtHRqw69Mx0xMOtbypPs6llbXUay6PoSq0EoIAgCA5/ts4/wAOA3NzyP8A1vI+ICk2izPwZCv3il4o8Q7a8BtJ4w59KmXUKpoVG1Y/TFO6xuL8ACCMpnKM1r3W5o3b6UGekU7ex5hj2OOwLT8Fa061Go92E032PJSVba5pR3qlNpdWmiT4OSTWDSA402Qef6kHyJUe6WJeBKsn8D7zwnshw21v4lUfXFT2lAPNcvd3pDCGB5Jl5Lgzec+ah0MqosdSfdbroyT5o9XPIxsdQdCOa6JpNYZyEZOLTXFHonBeICvRa/C9k8bPGY6ZEciFzlak6c3FnY29dVqamjfWo3hAEAQGvbLaykJqODRpOZ5NaMXHkF6jCUniKPE6kYLMng5vifaFz5FKabNXHxnp7nXPH9pVhRsuc/IqrjaPKn5kG2vfN0GBjJAl3MNGruuG5ynzf7RtrCGZvXlE02NjcX0sxWI85M3q1shoptEMnCmO8XOOrjm9xPLaAvn17tW4vp7seD5df3odva2FK3hhcuZPcB4QWfqVo9ocm4QwHnq7n/ebvZuz/cR35/N9vyRLu5U/hh8v3JxWxBLXugEoYbwhTEABGEsIuQyWVcsNMfTRZRiXAuBWDJocX4W2u3O69vhdqDsdwdQod7ZwuobsuPJki3uJUZZXDmjlbz6RdSqtGPiYZLHj3mHQ7OGIIG0LmqVxd7Lq45dOXh0/cos6tCheU+q/eJHVnimYJN2RBODgZwxECZycI/0mAu62btq2v47ucT6PmcZf7KuLJ78cuHVcu86DhnaJzYFWajfeEXx/UMndcDhqVJrWPOHkLfaWmKnmdHY7dTqiabw7caj+ppxb5qvlCUXiSLWFSM1mLybC8nso5wAk4AaoDh+M8S/iHCR+mJuNIkn+Zw35aA9VYKVGzh7yvJLPUpqsqt5PcoxbS/fAg+Kfp02vaGsDHtdJAgR4TdIjAxmue2lt6jWXubXV/wDbGOHTm/Q6DYmx6kK6ncPTD0z2c/wcU/tPTqVI/Um9g66fETgRjIM8lUwta9J+9i8Pjk7T3lCcXSlHKemMHccLc9zGVH3w4gw5ri03TGYbETAMY6eXQUPaS0k9y50kueMr1XkcBfbBrUakv4rzHpwfo+82q/eEPdUiQcXVIkGR4jGYGatKO09n1JJQqRzy5FTVsb6EXvwePP7GB1nI1kcxj5kYH0VxGWeJTVKaSyje7PW80a7fdeWscOphruoJ9CVGvaKnT3uaJezLh0qqg+EtPHkd9WqtYC55DWjMkgAdSVRpZ4HTtpLLIe09paYwptc87+FvqcfMAqVCzqS46EKptClHhr3EbW7T1dG0mcjef8Zb8lJjs9c2Q57VfJI0q/H6zs6hA2Y0N+MXh5Fb42NNciNPalR88dxEvtwkkS9xzM3nGPedPzK13F7aWa/yzS7OfktRQtru8eaUG+18PNhtnqVPEbrdhn6/b1XJbQ9q5SThardX/Z8fBcF9To7L2bhBqd1Lef8A1XDx6/TxJDh1gLu7Z2iBm84MG8u16Bc5Qs7i8nvvnxk/3U6GdWnRik9OkV6ciZsbrPZu8Ca1bVwyHJpyaOklXNOrY7PWj3p9mv4RCqKvc6Nbsf3zMLuI17S+5SN3e7Ia0bvfmTyETstML28vqm7S+CPN/n0Pbt6FvHeqav8AeR1FmpXGNbJdAAvOMuMDMnddLCO7FRznHMqpS3m2VfiQPM+WXx+S9mt8cGRYPQQBAY6WGG3y0+3ksvqeY9CH4xZazXmtRfUiBeYCXZCJYw4HDSPmqm+o3Kl763k+2PFeRPt6lJr3dRLsZpf8Vp12XbQ0OGjmSCDuAcWnofJV/wDqtCtH3d1Hx/dV9SR/EqUpb1J/v2ZHWiwyCGOFdmw/zQP5qeZ6geSgVdnp/Hay3105rw/e4kwuOVRbr+hFfwZbjRdI905dBt+YKysPaa5tv8ddb6XXRrx9fMqr32ft6736XwS7OD8PQt/iyCL7SCMiJw5hwxHXBdZbbb2fdLG/h9Jafj6nOV9k39s87u8usdfz9CTs/G3gdyu+P9NT4vBKn/xac9Ul4Mjfz6sHht+KNirx2q+m9l9jrzHN7zCHd4EYFpAHotbsUnlZN0dpuSaeDSsjmuBcDmYygiNCuB9pp1JX0lN6JLdXY1/bOr2HGEbSLhzznvyZlzxcHN2bs25puEtFEOc7u4OMmYIjPGJn44i2qbScqeFxJn8lKOi1OkaBlkFVLV6kNlxA3+CNQ6mE30NCs4YtBwB20iYX1P2drTq2EJS1xlZ7np9D57t6Ead3KK0zh+ZgB7zbneIIJ0AAOp8j+TF1U1i4vmVVFYmpLkzft1tc916q687QZNH9Lf29c9yVpo28YL4V4kq4u5VH8T8CPfaiTDQSdh9T+dFGvdqWliv8stei1fl64PVps+7vX/ij8PV6Lz9MmSjYXu8TgzkBJ8yfsFyd17X1ZvFGKiur1fp9zpbf2YoQ1rScn0Wi9fsZWcMpnNxd1kj0MqjuNsXlbSdWXhp9sFxR2baUfkpRz1ev3ybVOzsblHoqt4fMnb0i2rRvHxGNhEHruiluvKMp6F1SvMNlzz+1gl2WjW6eS3Opc3D3W2+z8LQ8qnCHxYS7SSsPAatTGr+kzYY1D9G/Pkrez2HJ/FW0XTn+CHWv4R0p6vryOjsNKlTHs6V0RmAZPV2pPMrpaNOnTjuU8JIq6kpze9I2XGM1tNZbTGpzP4Ass8rtFIyJ3y6aIzMddS9YMlHugShhvBZUw7w0z6fmKyuhiWmoq1Q1pccgCSQCcBjgBmvEpKKbfI9pZeEQNps9mtJvUqgZUOo7t7+pjovdRjzVNWo2V/rGS3vr4onwqXFvpJZX7z5EXa+GVqfjp32+8wXvVuY9FS3Gx7ii8xWV1X7knU7ulU54fRmlTLC4kRe1xIOG4VdUdTOJ5z2klcNOBlc0HMLXkI169kpmLzRmB6rdRr1qbzTk13No8ThCosTin3pM16thggMeQTMB3eGHx10V9Z+1F7R/3PjXbx8/XJTXXs9Z1tYrcfZw8vTBrsc6m/EFpPmx22O/p5q9qPZ+34pJ7lVcP3hJfXuKeEb3Yrba36T6fuj+hI0bUDhkdvtuuO2jsu5sJYrR05SXB/vRnTWO0KF7HNJ681zX71MvtFWbxPwULysbzGDFWq3c89ApVjY172r7qisv6LtZHu7ula03UqvC+/YiPcXEw1sknMmG4/Ex9F9fsbSNnbRoQ/4rj2835nzO7uHd3EqstMvh2cvobWDBAzzJ1J3KkxjnVmqc93RGvSYapgEhup1PQ7fnNcpt72h/jt29s/i5vp2Lt+3fw6LYuw1WSuLlfDyj17X2ffu47ndY27SzywGW86LgZOU5OdTXv5nbRikkksJF7nlkNb3nGTj8z+aLzje1ZnGTJRbdABOK8yeXkw9StUOI7pA6ifqixzCxzK0mtH+YC/q8tb6NA+amUq9vDjSz3y9Ea5RqP5ZY8PybTONeyEUm0ac+60lx6mcfNTo7YqxW7Rpxj9fQ0OyU9akmzNTpWq0Z32tOr+42OVNsXvTzUiFHaN3/ALknGPl9Fr5muUrWhwWX5/UnuE8IZQEjvPIguOGGzRk0cukyrqzsKVqvg4viyvr3M6z14dDc8R5A+pGnkp3Ai8WVqY4evT+/3RdQ9dDIsHoIAgMdLbb5afbyWX1PMehQd0xocuR26fmycR8vcRfEez1OoS5hNNxzgAsJ/mZl6Qqq72TQuPi4PqvQnUb2pT0eqIh/DbVR8ILm70nlvqyR8JVVPZ9/Q/2ptrsf9Mmq4tqvzLD7V/Zp2uu9wisH/wCto+F4SodWpftYqZ8UvQ3Qp0U8wa8H+TWoBowbePq70UJ0K038v0N7kubL3i9LSHCNxBB+68TpzpPElhmYyXFMw5yx5x/aT9Oax/8AUT1w1RlNIuF2oGkfmhC8qW696DaZ4eGscjRbZXB4ZiRo7URiQTvGR/D2EfaD3+zalKsk54ws886Z71xOalsNUb6Fai8Qzlrp2dzN9tM6/wB/NcW6b6HT7yK3Dssbkug3kadrHex2+pn6LvfYpRUay/5Zj5a/2cd7Wb2aXT4vPQsougzyK7eSyjkYPDyYa5JwEy4xOw1P06kKs2xffwrSVSPzcF3v04+BY7Isv5l3GEuHF9y9eBLUKNxoAGHL8yXyVxnUblxPpjaWiLa1U4BsEz1A5mFmNGXNBNFgs72m94jrofJN1vTGD1vx4Fpex90nA5i8I/3GYWUp0mpNadvBmOOUn5EnZbPZXYVGvpndrnOYfWSPP1Vvbz2dW0qR3H3vHn6kOpK6h8r3l3LJLWbs7ZXCWy8b+0JHq0hXFLZdm1vRWV3t/wBkKd9cLRvHgSll4dSp/wCXTa07gC9/3ZqfSt6VL5IpEWdapP5m2bS3GsxOdOAy1P0HNZ4HlvOiKkwIHkPzRFqOGiLmNjrqscTKWC5DIQBAWVG6jMfkFZMNBrg4fAg/IrHAJ5LZu54jfbr91niYzu8TKsHoxWqqWMc4NLiB4W5nkF4qScYuSWew9QjvSSzg5i1cYtFTuspVWDZrH3vN5AjyAXO172/rfBSpuPnnzwki0p21vDWU0/EjbTZKjRDrtMnJuDnx7xAwaPjPnFVWsnbx3q71fCPFvv6Il068JvENV14IwOpNAgi8TvmeuwUJNvXkb95laLHtESCNDjPpr6rEnF6h4KuxIxmJE8xmvLzhmEFpPYQwY69K8MMxl9irPZO057PuFVjquDXVevQg7RsIXtB0paPin0Zp/PZfW7O9o3lJVaMsr7dj6M+aXdpVtanu6qw/v3C9GJ3Cq/aO0nc2T3Flxe9ju0f0ZZ+z13C3vFvvCknHPfw+qwScuNRjWCb94RzDbwj0OC+b2dpK5U4wfxJZS664f3O8rV1Scd7g3jPTRv8AoujE4QciIg9CNFElGUHuyWGjemmsoz8PsDqhcGESACGnKMiAdIwz97SFYWdk7yMtx4kvJp/ZmitXVJreWjMzaFWng+iXtJksLb7TzBbN13MKVQpXlo92dLehzXHy4mqc6NXWM8PrwJVnZ2g9ocG1Kd4AxecCJ0IMweSu/wDSrSolLcxnvRC/nV4vGckhw7hlOhPswe9EkkkmMs8szkpdtaUrdNU1jJorV51XmZtOcBmpJobS4lmLuQ+J+3z6LPAxqypdGAGO2g67BO0ZxoirGRzO/wCaLGTKRehkIAgCAICx7NRgd/vus5MNcyntI8WHPT1080x0Mb2OJS5Hh9NPLZM9RjHAuFTfDr9CmBvdS9YPRD/8vsLi576jiTJxaJncxKqJbGoTqOpUcm32kxXs1FRikjDxTgx7nsGtDQDImDJjvEnxZamcFp2jsuVWMIW6SSzpw6Hu2u1Ft1MtsxWTs84n9VwA2aSSeV6BHl6hR7bYGHmtLTovU2VdoLGKa8zSrcJqPqPFNl0Mc4iRDSMQ1rN5EdFpqbLq17iq0sR5eWmDbC7hTpxy8tkaQuclFxeGWKeSi8mQgNa2CY3U/Z93WtZ+8oyw/wB49TTcWlG5g4VY5X7w6GsHaH1X0jY+36d7ilU+Gp9H3ehwW19g1LPNSn8VP6rv7O3zNrhleKtGDIFemByl4YRO2JwXt7GtqVad3S0bTTXLOct/Q80drV5xp21VcGteeOX349D0S0WOnU8bGuO5AnyOYUCrQpVfnin3ovoVJw+V4KWWxMpzcaBOZxJ9SvNG2pUc+7ilnoZnVnP5nk2FvNZYX9fT6rODDZTvHl8T6ZJoY1ZVtMDHM7nP+yZMqKKYnLAb6+Q0TQxqy5rYyWDKWC5DIQBAEAQBAEAQFnsxph0w+GSzk87qKhu+PosGcFPZ7SOmXpks5MbvQq0HU/BYMrJchkIAgIPjHBA6X0h3yZc2YDuYnAO+eu6pdp7KjcLfp6S+/wCSda3jp/DPh9jm3MLTBBkZgiD5grj6lKdGe7OOH2lzGamsplr6gGYCxnPBGVF9TTqVQTMKTHCXA9qLXM5uy8WeatSnUhoh8ciNAfX0CsZ0opRnT4rHA9Sgt3XVM1ez/EfYMfUImKlItbMS4EuOOmDRiuq2fd+4tasp65eEu1pnO7Y2f/KvqEKeE0m2+xNf+I9y4VbRXoUqzQQKlNjwDmA9oMH1W2L3kmR6kHCTi+TwbS9HgIAgCAIAgCAIAgCAIAgCAIAgCAIAgCAIAgOa/wAQOKVLNY3VKJc195gDmhpgl37g4QQcR1IWi4m4U20SrOkqtZRlwOT7J/4kuvCnbiHNJgVgA0tP/UaABHMARzzEShevO7U8yxutmLG9R8vQ7/jFCi+iX1rpY1pcHyBAiZa/QfBSrijTq02qiyiqoTqQmtziedMqSAZDgciMZ6b+S4ZRbe7jXodPwMhzg4HY4H0WJRlF4ksBNNZRx3aZl20GP3AH1BBPwKtrR5pI2R4FnBrGa7msj9MOvPxIwwwnQkCBtiVsq1lRWZa9nUxJcZLi9M9D3fg/EaVVgFKG3QBcyLQMBA25hX1rd0riOab8OaOWr29SlL4/MkFKNAQBAEAQBAEAQBAEAQBAEAQBAEAQBAEAQBAWVqTXtLXtDmkQQQCCNiDmjWTKbWqOH7Sf4a0Ksvsn6FT3c6R5Xf2eWHJQ6tnCWsdGWNvtKpB4nqvr+95xQdXLqXDbVWNGm2qAbzThe8IvTDme7oC7YCIeJtqjN6FinBKVzTjl4/8AfyewcH4LRstNrKDA0ARObjqS5xxOMlWdOjCn8qKGrWnVeZvJs2myMqCKjGu6gGOmyzUpQqLE0n3nmFSUHmLweJcTshttrrPszC2zsfcv43WhuGJP7iQTd0vCYVDcqNFSlCOIo6W3qbkIxnLMnqT9isjKbAKfdGo1O8nV3+yo5z948zepty8m3SeAQ5riCMiJB+4XiL3Jb0ZNNczE1vLDR03Ce0QwbXdnk+IGGj4y65b5Y9Zse7qXalCWso696Od2jThbOMnonp4nRtdIkYgq1IpVAEAQBAEAQBAEAQBAEAQBAEAQBAEAQBAEAQEB2q7KUbe0CrLXtwbUbF6Dm0g4Oby9IWmrQjVWpJtrqdu8x8ibs1K4xrZLrrQLxxcYES7mVtSwR28vJkWTBhtdnFRjmOycCP7jnOK11acakHCXB6HqE3CSkuR5zaaJpvc12YMHroRyOHwXCVqMqU3TlxX7+TqqVRVIKS5mNw1Ge2/91pz1NhhpV7+OUaajmV9L2DsX+CpVJyUnJLhwxx+p8225tlXrVOEWlFvOeOeH0JPhnF6lHwnu6tOLfTQ8xHOVc1rSFTXmVttf1KOnFdDq+HdoaVSA79N3M93yd94Kqa1pUp8sovbe/pVtM4ZMKMTggCAIAgCAIAgCAIAgCAIAgCAIAgCAIAgCAIAgCA5/tTwn2jDVpjvtGIibzRnh7wHrEbRCr7LoXdWMqknHllfv1Nyv61tSl7tJ88M4ejVd4SRI13GhG63VvY+i6icKjUemMvwf4K2l7XVfdtTppy65wvLX7h9nnFuDh+Yrr4KMIqHJaHJVN6pJz5t5ZWlUJwcId8D0+yy8IwtTNB5rGUetUdX2PtznXqTiSGiWzmBMFvTER56RFPf0YxanHmdDsq4nNOEuR0yry3CAIAgCAIAgCAIAgCAIAgCAIAgCAIAgCAIAgCAIDge1nBvZVL9MQ1xJGzXZlnQ4keYwgK7sbnfjuS4o5jalm6U/ew4P7/kh6FeeRGY/NFOlHqVsZdC+p3s5WEkg22VsjXl7WF4hxADnEiCfCHQDmcJ5rxVahFyS4GyjF1JqDljPM7zgPB/4cOLnXnuiTEAAZNHqcdVRXNw6zWmEjqLOzVvF65b4sllHJoQBAEAQBAEAQBAEAQBAEAQBAEAQBAEAQBAEAQBAYbXZm1WOY8S1wg/QjYg4zyXqE3CSkuJ4qU41IuMuDPOOMcKdRqXXYH9r9HDf7jTpBXQ29xGrHP0OQu7SdvPHk+pgph1285pDQ67e/begGAfMZ/GFs34725nU1KnPc38acMl9KzOqn2dMS52AjSf3HYDOV5qVI04uUj1RozrSUYcft2nqAXNHalUAQBAEAQBAEAQBAEAQBAEAQBAEAQBAEAQBAEAQBAEBjr2drxde1rhs4Bw9CsqTi8pnmUIyWJLIZQa1t1rWhuV0ABsbRkjbbyFFJYS0FGg1mDGtaOQA+SNt8TKilwRkWDI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BAEAQ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pic>
        <p:nvPicPr>
          <p:cNvPr id="43" name="Picture 10" descr="https://encrypted-tbn3.gstatic.com/images?q=tbn:ANd9GcTogKS1FV7enC53Rmf_yv-oa7brnT_8GonV1rqku_t5D-wgd8l4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6135" y="2060849"/>
            <a:ext cx="1777873" cy="1777873"/>
          </a:xfrm>
          <a:prstGeom prst="rect">
            <a:avLst/>
          </a:prstGeom>
          <a:noFill/>
        </p:spPr>
      </p:pic>
      <p:sp>
        <p:nvSpPr>
          <p:cNvPr id="44" name="AutoShape 12" descr="data:image/jpeg;base64,/9j/4AAQSkZJRgABAQAAAQABAAD/2wCEAAkGBxQREhQUExASEhEVFBUYGBUVFhUYGBgXFxgWGBgYFBUZHyghGCYmHRgYJDMhJSstLi4uGyA2OjMuNygtLysBCgoKDgwOFA8PFCwcFBwrLCwsLCwsNywsKzc3LCwsLCwsNywsKzcsLCw3Kyw3KywrLDc3KysrKysrLCssKywrK//AABEIAMYA/wMBIgACEQEDEQH/xAAbAAEAAgMBAQAAAAAAAAAAAAAABQYDBAcCAf/EAEoQAAICAQEEBwIICgcIAwAAAAECAAMEEQUSITEGEyJBUWFxMoEHFGJygpGhsSMkM0JDUmOSosEVFlNzg5OzRFSUo7LC0fA0dIT/xAAWAQEBAQAAAAAAAAAAAAAAAAAAAQL/xAAXEQEBAQEAAAAAAAAAAAAAAAAAAREh/9oADAMBAAIRAxEAPwDuMREBERAREQEREBERAREQEREBERAREQEREBERAREQEREBERAREQEREBERAREQEREBETU2vtBMai2+w6V1Vs7ac9FBJ08+EDPfetalndUUc2YgAepPKQn9dtna6f0lha//AGKtPr3tJzu6psthfmAW2k7y1t2q6BzCVIeGo5F9NSeOvIDZ6saabo08NBp9UmrjquPkLYoZHV1PJlIYH0ImWcZr2aKm6zGd8S3nv0EKCf2lXsWfSUyy7K6fPTom0KwF5DLpVjX/AI9XFqfnDeXzWNTHQYkXndIcarH+MtehoOm66Hf3y3srWF13ye4DnKtf0nzbuNVdGJX3derX2kfKRHVK/TeeUX2Jz6rb+0a+JbCyR+qa7ccn0cPYP4ZJYvT2ocMqi/EP6zL1tPuuq1Cj54WBb4kB/XbZ2mv9JYX/ABFWv1b2s1L+nuNxFK5GSf2NL7p9LbN2s/vQLVEpbdOnHH+i8rd/vMXe0+b1un2yV2D0vxsturVnqv016i5dyzTvKj2bAPFCRAn4iICJ8ZgOJOgmvTn1Od1ba2bwV1J+oGBsxEQEREBERAREQEREBERAREQEqXwoWEYO4P0uRiofmm+ssP3QZbZRvhMyNThUA9pr2uYfs6a3Gv79lcCs5mVuadlnY8lUanzJPIDzP38JpnPu/wB2XTzsfX/TkpEy0ihtkD8pU6D9YdtR67vaHru6SRouV1DIyurcmUggjyI5zzfjq/Pn498gcjBapy1TmqzmSBqj/wB4nJu7jwYeMDd6M7Nre+3IVFVFsZa1Xgu8pKWXbvLeZt5d7nuqPEy2SC6ED8Rxz41rr66drX6WsnYCNYiB56sa66DXx0E9RED4RrIfauy1sXR9eBDI6nddHHJkYcUYeIkzPFo1U+hge+j3wgpVW1Oe7HLq4a11WOb6z7FqpWp0J00YcgwPIET5tDprlXajHx1xk/tcjR7Po0Id0erP9GVHaXZzMRhzcX1HzXc6wfUU+2ZtobfppbcLGy3+yqG+/vA4L6sRLqYz5OB151ybLctv27byfRpAFa+5Z4s2JjMNDjUcOWlagj0IGo90jTtrIb2MWtB+1u7XvCKwH1zYq2zYvG7HKr3vU3WAeZBVW+oGReJ3YG3bsC6mt7nuwbbFq0tYu+O7nStlsPaZCxClWJ3dQQdNROqTiHSrjhXkHlXvqR4ro6ke8AztlD7yqfEA/WJYle4iJUIiICIiAifIgfYnyIH2J8iBpbZ2pViUvdc27Wg7hqSTwVUX85idAAOZM5f11l9r5N43bbAFWvXUU0gkpWD3niWY97E9wE2Ns7ROfkm0nXGodkx07mZSVsyCO8k6qvgoJHtGeZLVkIiJFJiyKA407+4+cyzV2jl9UmoXfclUROW9Yx0Vde7jzPcAT3QPvQsFcd0P6PIvUem+WA929p7pPTS2NgdRUqFt59WZ25b1jks5A7hvE6Dw0m7ASObKvtuajEprsetVa17XKV173FE1VWJYjjppwHrJKOgLImPkWuyqbM3JLsxAA3LOqUEnloqKIEMNtOy1quOTl2WvT8XLgbtlevWb1mnBVC729pxBXhxm3hZjs703VGnIrClk3gylG13bK3Gm8pKsOQIIIImp0eUN0gz+W7VXvj519eGGI91Z+uTXSyoDMw3HtNXk1nzXSpxr6Mv8RgeZjyG0U/8AvOZJgzPZ98Cj9J6+uyqKxY6Cuqyxih0btlUA3uY1AYcO7WbWy9lqo3akVE7yB955sfWeq8ffz79782jH0HiCbdftk6o04DgIRioxVXu1Pif/AHhM0RCofpdwwsgAfoyAPXQfznba10AHgAJxTpYpOHkacxWW/d0b+U7TjXB0V1OqsoYHyI1EsSssT5EqPsT5ED7E+RA+xEQEREBMeQpKMFOjFSAfPThMkQOKdGf/AItC6aMla1sO8PX2HB8wymSc2umOyvieYLkGmPmNo47kytCQ/pYq6H5Sj9aa0zWo+RPsQPk0bRvZmIp/NF9vvVBWP9Uzfmpslesy7bPzaKxSPn2FbLPqUVfWYFgiIgJSelnQ27K3lqvUUM7WdVZvAJa4rDWIV111CciOG++ntSxbC25XlrqnBwqsya67m8WAVyOAbsnVeYkpA55tX4P7fiqV0ZGtmgW7f7IuVShQa8d3c3FAB7gPCWDotszJRKfjbqzY9dlVIDFyEscMxdyBqdFRQByC+fCxxGmEx5C6qfT7p5+NpvivfXrCGO7rx0Xd3tfDTfX6xMxECobV/A5GPeOTt8Xs9H1NZ9zjT6ZkzIfpbwx979S7HY+QFyamTJgfIn2IHl0DAgjUEEEeIPAyzfBbtEtinFc63YTCk+LVaa0Pp5poPVGlbmPZmb8Uz8e/XSq8jFu8O2daHPpZ2dfCyIldbiImkIiICIiAiIgIiICIiBVvhNqDbNyCedYSxfJ67EddPeNPfKiZYvhOzNa6cUe1kWqz+VNDLY597CtPpmV0yVYRNXP2hVQN621aweW8eJPgo5t6CaC7Xus/IYbsv69zCkHzVSC596iRUjn5QpqexvZrRmP0RrpNzo/hGmhFf8qdXsPjY53n+06DyAlW2tdklEW2ila2vx1ZkuZiAbq+G6UGuvLn3y3UbWossapL6ntXXVFdSw058PLv8IG5ERAi9iVDeyXA/KZLa/4aJV96E+8yUkX0d/J2a/7zlf69mn2SUgIiCdIEFs7GRc/LYIN9qsZt7v7XWIR5fklMnZC4Dhs7JI5CjFHv3skyagQe18MXV21Hk6uvpqCAfdNXo9lm7GpdvaKDe+evZb+IGSl3tH1kH0V4VWL3Jk5K/wDNY/zgTMT5ED7IvpSmuJkdxWpnB8GQb6kehUGScjs7FfNsXBp4tbobnHKnH17bHzYdlR3kxCuwbNvNlVbnm9aMfpKD/ObM81oFAAGgAAA8AOU9TTJERAREQEREBERAREQOU7VyTfn5Vp9mthjVjwWoBrD6m13B8kXwmjnYtth0W81V6cdxB1hPk7ahRp8nXzmz0jq+I5lwt7OPlWm2m08E6xwOspduStvAsNeYbynvz7pmtRoYGxaaW31TetPO2wl7D9NtSPQaCSEhdodI60JSpWybtQu5VoQrMdFFlnspqeHHj5T7ZsbKtAbIyepUn8jjarw59u49o+emggeulVoXGsJZQybtigsASamWwAa+O7pJbo5iVZeIcVzu241hKWJoHUOWsovrPykbj3Ehwe+RFHRjEX/Zq3J5mwGwn1Z9TMWxKHR+qqtFWbirpUzjeS7EJ1RLVGhYKezqOKkAjnxomLtp30aU24zvkllRGRWFFu8dFs63QioeKniO4HhNvaq5eJUb7VxrakG9YtLWB0Qe0y740s3RxI7OoB08JlTpPlKNH2Y7P4030lD6FyrD3iaeamTndnJFePi6gtRWxd7NDrpdboAF8VUcfGQe9hjsWgH/AGjI4+tjH+cyW7M3ud+R7rCn/QBPOxueQPDJf7VRv+6beVl11DWyxK18XZVH1kwI7+rtffbln/8AXk/yeeT0ap/Xyv8Aisn+bz1/WfE7slH+Zq//AEAzDZ0roHIXHz+L5BH2JA1dm2JjXZenXWk20UoupsssfqRZuLqflk8SAACSdJJ3bUtqBa/Ayqahzs/A2BR4utTswHnpwkXsjFGVVbclj1WNmWW1WqNGRqwKQdxxxBVCCpHEEiTdfSfIo0XJwzb+1xCrA+bU2EMp8gW9ZRFXbWRmC0/jFtg3krqKszA/nE66IvymIEwbT2Fds7Ga45aG+3IBGMEU1l77FHViw6OxA1O8NOROk3crpvi4dbNVs7JUsw1C46UhnblvEkbxJ8ATI3Z+0Pj9nxi26p7K9RXRWTu44PA6htGLnkWIHgBAzVbVKsEyK+pYnRXDb1Tk8gtmg0PyWAJ7tZJzxbUHUqyhlYaFWAIIPcQecVVhQFA0UAADwA5SDDtLMFFVlrcVrRmI8dByHryl4+D3o8cTG3rADl5Glt7d++RwQeCoOyB6nvnO+kunUdr2Oux9/wCZ19e9r7p2yWJSIiVCIiAiIgIiICIiAiIgYczES5GrtrSythoyOoZSPNTwMqz/AAY7LJ1+JLz13RZcE/yg+59kt8QKX052TVj7OK49NdNdeRivu1qqjQZFW8dB5EnWQ+QdUB9Pul46UbPOTh5FKnRrKbFU+DlTun3NoZzfZ2f11FbgcHVX07xqNSD6GSrGWaG1NnmzddH6vIrJNdg46E81YfnKeRE34kVoYPStQwqylGNfy0Y6Vvy7VLngwOvLn5SwJep/OEicnHSxSrorqeasAR9RkQejor44t1mM36oJeo/OqbgPo6QJvYp/DZg7vjCsPRsegfepkkKF1J3F3jzOg1PqZWuieXa2RkpdWK7BXQTunVHOtql6yeOhAXgeIOollyLgi6kM3kqlidfIffygZdZ8185FfGsp/Yxq6V8b7NWH+HUCP455XZ2Q35TLXX9lSFA/fd4GDozkgYy8NSz3vr8+6x/5z1tTaSUqbLnCKO8/co5k+Qlc2Fi5jY9QXJpqTd7JFJd908ixZt3X3aSTwtgVo4tsZ8i8crLTru/3aDsp7hA19nY1mTauTeprRNeoobmuv6W0frEch+aPOb+09k1XdpgVsX2bUO7Yvmrj7jqPKSE1doWaJp3nh/5gQuBt5qrBTkkHVd5bwNAV3gv4YDhWd5gN72SSOXKWSZPgu2amRdn22ItlW7Xi7rAMraA2Wgg8CO2g08pKZXwctWfxLNNFXdTdX16J5VtvK6jyJMuJqubVxBdTbWeT1suvhqDx906T0N2g2TgYtz+3Zj1M3zio3j9esqQ+DzJt7ORtBBSeDLj0FHZe8dY7tua+IGsv+DiJTWlVahK61VFUcgqjQD6hEKzxESoREQEREBERAREQEREBERATkedi/FMzIxzwrZjfSe7q7SWdfo2b407gV8Z1ycj6YXptTK0Kg4mIz1qe+63UC3Vv7NSoG7yZlJ5ASVYjm6Q06kV9ZeRz6it7APpqN37Y/p9B7dWVX5tj2kfWqkSURAoAAAA4AAaADyA5T1IrUwtp03fkrq3I5hWBYeq8x75tzVzdnVXflKkfTkSO0D4q3NT5gzRsquxu1WXyaRzqc62qPGqw+381uJ7m7oG6H3MuhteFiXU/S0W1fsrs+uWCVTOyhbji+k7/AFbLcug4nq21ZNDyJUMuh48ZaarQ6hlOqsAQR3gjUGB6mtnbQroAax1XUgDU8Se4AcyfIcZ6yjZwFYXU66u3EKPmjix8uA56nuOLE2albb/F7Tztfi/oDyQfJUAeUCD6NHXFp+YBy05ajkeXKbeXnVVDWy2usfLdV+8yGwdnFmvqbIsFdWRaBXWer7Nh65d6wds8LByIElcTZVNR1SmtWPNt0Fj6ueJ95gYP6w43MXqR4gMR9YGkis/bdbI9qOtoXgqoQxLHgq6DvJI4ectGshNvYtKtXcSlWUjq1NgTffrEO8o6sAm0a/m6H3c4HUugmwzhYVNL6ddoXtI77bCXfj36E6DyAlglN6O/CBRdXUMlbMPIcAMt1Vtde/y0S11C8TxAJ146c5cppkiIgIiICIiAiIgIiICIiAiIgIiIEL002o2Lg5FyflFrIr/vH7Ff8bLOdbOxBTUlY5IoXXxIHEnzJ1Pvlv8AhTP4mi9z5eID6C5G/wC2ViSrCIiRSIiBB5H4rkK44U5Lblg7luPBLAO7e9k+e6ZK9G7erL4p51dqrzoY9kD5h1T0C+MjuldHWYzryJBKnwZQSp9xAkIm0bHWm+urJNyqHT8XyGVgwG+hYIQVYd47wD3So6RMGZeUXsrvOx3UU8AWPie4DQknwBmLZO0lyKw6hlOpV0cFXrce0linipH/AIPfNyRVWycI4lyWl2db9K7nY8Ot/ROF5Ip1ZNB4pz4mSky7bxTfWaABu2gh2I1Cpw1IHe3h4Hj3aGDbMbFYU5G840PV3Ipcso4fhUXVlYajVtN089RrpAl5WsnMZR1lZ3cjJvtqWwgE1Y9BKt1YPDtFdfV/ISRG2lfhjo+RZxACqwQEcPwlpG6gB58dfInhNLauz3UY2OCnxipQ9TMSqXsQy5FWvHdbiHHu8DAjX23k2BQbFcLQ29U6IUvKW3V2iwaajUKnLQDe5TrHwYbSNmM9RLMtDKKyx1Y0W1pbUGPfuhymvyJzazork9UjIalv3sjeRmO6q3lSNGC8SpRSRpodWnQfg1xhXZlqp1StcWnX5VdRJ/hdJYi9RESoREQEREBERAREQEREBERAREQKh8KVf4jv/wBlkYth8lW+sMfcCTKjl5SVLvO26NQBzJJPJVUcWJ7gOJnU9p4CZFNlNq71dqMjDlqrAg6Hu585ybL2PmbOy67b6HzMSut0XIpUvYm8V0stoHENugqzLqNDqNOIkqx4G1k3lV1upLEBTdVZWrE8gGdQNT4c5uWWBfaYL6kD75k2pt3Dvw8g9dTfWKbC1YdQx0UndKntKeHDUa6z50b6P45orsda8u2ytS19gWwtqo1Cltd1fkj38dTIrFkZCVqXd1RBzZiAB7zNeratLMEFgDt7KsCpb5gYDe909psamjaNCoo6tqbnWnU7tNimsdbWnJdQxHkddNNTMvTXa2L1L02EXXsD1VNXbu6zQ7jIq6lCDx3vL3Rgh+lGbuVORxKqdB4u3BVHqSB752Dovs842HjUN7VVFSN85UUH7QZzvoL0KyLrKcnPTqq6t168c6b72gDS2/8AVAPEJz156aaHrE0y4ntLBso2jnNSQt4v6wo2oS+m5Q6hvAhusAcciCDqNRJrZO10yAQNUtT26n4Oh8x3jwYag+Ms3TXoo2UVyMdlrzalKgt7Fteupqt046a8Q35pJ8TOb7Ox6t+yvaNb4W0Daxrsdtw7nAIuNkeywAOhUEgnUkHWTF1cLH3QSddACeHPh4TS2dhFA7tp8Yt4ux46HjuovyU10A7+J5sTI/MyMrEalTuZqXOUQjdqu1CO/H9G/BDx7HHSZ26R1p+WqyMc/taX3f8AMQMn2yKk8XHFaBF5Dx5kniWJ7ySSSfEmYdqbMqyazXam8h0PgQRyZWHFSPETTHSnCI1+O4/+Yv3ayN2z0+xMddQzXE+yEVt0/wCIQF09NYGld0fya7saiva2SUyLlrCMFNgTi1rC3n2UBPLnpO1bH2TViVCqlNysanmSSxOpZ2PFiTzJ4zn3wY7Aybr22nnIa2KFMagjTq629pyDxBI4ceJBbu006fNMkREBERAREQEREBERAREQEREBERAREQIvanRzEyTrfiY9zfrPWjN7mI1EiB8HGzhru4zV68xVfk1D92uwCWuIFOr+C7ZQYucIOx5my2+zX1DuZYdl7DxsUEY+NTRrz6utEJ9SBqffJCICIiAmDMw67kKW1pbW3NHUMp9VPAzPEClZ3wV7MsYOuMaLAdQ1Flle6e4qoO6p9BM/9SCBou1M8DzOKx/eakt9st0QKDh/BXRWzv8AH9pM1jbz63qu83idxAde7geUnNkdCMHGfrUxla7XXrrWa6wHlqHsJK+7SWKICIiAiIgIiICIiAiIgIiICIiAiIgIiICIiAiIgIiICIiAiIgIiICIiAiIgIiICIiAiIgIiI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5" name="AutoShape 16" descr="data:image/jpeg;base64,/9j/4AAQSkZJRgABAQAAAQABAAD/2wCEAAkGBhQQEBQQDxQVFRAUFBURFhUVEBQYFxcRFhcZFRgUFhwXHCYfFxojGhUVHzIgIycpLiwsFx4yNjAqNSYrLCkBCQoKDgwOGg8PGiwlHyUsLyo1NSwyLCwtLCwsKS0sLCwsLCwsLCwvLCwsLCwsLSwsLCkpLCwsLyksLCksLCwtLP/AABEIANcA6gMBIgACEQEDEQH/xAAcAAACAgMBAQAAAAAAAAAAAAAAAQUGAwQHAgj/xABEEAACAQMBBQUFBQYEBAcBAAABAgMABBESBRMhMUEGIlFhcQcUMoGRI0JScqEzYoKSscEVJFOiNEPR8HOTo7LD0uFj/8QAGwEBAAIDAQEAAAAAAAAAAAAAAAQFAQIDBgf/xAA0EQACAQMCBAMHAwMFAAAAAAAAAQIDBBEhMQUSQVETYXEigZGhsdHwBjLBFeHxFCMzQlL/2gAMAwEAAhEDEQA/AO4UU6KAVFOigFRTooBUU6KAVFa209px20LzzuEijGpmbkB/fwwOZNUGD287OeTdqLnH4hb5HrgMWx8qA6PRVOvfatYxQmbVM2OAQWk6ux58A6AY8yQKqvZz2i7Q2zcyJaG2s7eIAlphvZDqJ0jGpQTwOeWPE8KYMZTOt0VHbGa5wVu9yxGNEsJYCRccSUbOgg+DMDnpyqSoZFRTooBUU6KAVFOigFRTooBUU6KAVFOigFRTooBUU6KAKKKKAKKKKAKKVFAOobtX2lj2fatcy8cd1VzjU5yQuegwCSegBPHlUxXLvbL2ggiezhnRpkWRriaFME7oKVQv4KXPLhkKwpnAxkr+0tp7S25ZzIwSO1kAZC0G7DFCHXdEyGRgSoGoqBx6VRezXYO7uolMQ3MTZZpXypboFQDvMBx48BknjwrqPZzt/b7QlaKASB1TXh41UBAQuBpY4xkcKzdp+18OzlUzLIS+dAjjyDp5jOQBzH1qFK4qZ5UtSxha0+XmlLKKIfY5KvKdX4cVZHC/VXzWC97OXEKC3uZrays1460SVyxPPvaSxY+BZc9M4qfs/am8zjd2Mu5By8monTH1bAXGRzxnpWz7QdrGK1k3al2lIiXClgA3DJ+XAeZFaxr1oTUZa5Np21CpByjpj86lX2f24t9kjGzbi8mcf6jKLcnziYZx6EHzruvYPtcNqWSXYQoxLI6ZyBIvPSeq8QR618zwwzxlVWwRHdlijdoptQlc4ULrcgt6g19SdmNhiytIrZTkovfb8crd53PqxJqykVMCVp0Uq0Nx0UqM0A6KKVAOilRQDopUUA6KWaKAdFFFAFFKjNAOilRQDopUUA6KVFAau1NoJbwvPKSI41LtgZOB0A6k8gOpIrng2KLiRnvSYpruXVJiTSUjVCIrQsOSjADYxlmbB4iuhbX2YlzBJby53cqNG2DxwwxkeBHMHxAqg7IuWlSSC5Ie4tpGtJm6SMgBSXy1oVJ89VR7iTjHKJNtFSk4vsRmxOzC2NxJusKDE7PCsm9VXHeUq7EsMj7pPTJA4VJNZ2884N6qmMI4TeBmiEvd0l1Bw33uf6cKySS6JFgjUZeN2z+UqCq+JwzN/D9NXZW0xLK0aAPGoLGQZKiQEDRnGk9T3ScYOelQZVJOaqYLKFKKpum2edjbDjglk3EjSQFU4FcRiUZDmEY4Ie75Z1V47R2ygZfO4kR45BngrqpkVh4ZUP8ANFqeAqE2iI5ncTSKbdF0Mu8GkFl77Oc8HwdIzyH5jXOUuaTkzrGHLFQiUfspdSm5tr+6ijEcSPLBbglXlKqc3GFQjhhsM+kEhQDX0LaXCyIsiHKuqup8VYZB+hrh0Fq0srrDIkt9dxvAI4mDrBEzBVkYqSsccUWQBwyTjrXb7G1EUaRL8MaLGPyqAo/QVbxm55bKOdKNLEYmxRSorc5jopUUA6KVFAOilRQDoopUA6KVFAOilmigHRSp0AqdKigCnSNRm3dvxWkLyyuo0qWCl1VmPRVyeZPD51hvA3JMmqxJ2zYnVBbtLDkgSCaNC+DgtGrnvL4EkZ5jIINUBO0lpM/+cbXct8UuWAVj9yB1P2aryGkjOMnJJrPcrJahDHITAMLFJ90dBFOo4DwDAAHyPA0NzxOpzclKOHnTmWjXl+bE+naZ/e/h3LVd+01EEjC2nIjBDA7pWD8MKUL6uJZcEA5BBGRUdDbxRPGt4Cfs5p53jSQk3BaMM+YhrADTMAegAqJkkS7urNgMODJLKueQtsMqN44neMg+BPQ1YrLaSW92JZ9SxiFow4jdhrkkjIHcBwe51x0qXbXE60Yuosb6emn1MuioRk4mSXsnBfIGguVmh5gMsVwoP5hhv5ia2Y+xDKuGu5FQDlFBBGAB5srEfWvcsmybp8ye5vKT98RLJnzDYenLsTZMQ1yR2SgdZDFgfznFWHhw7ETxandkLtrYll7pdMtzLcPDBI5UX7EBtJ061iYL8WOBFRV/s9YrZoURVAgK6QoAzoOeA8+NTe3NtwXMHuVghaJ3QSSRw6IFhDhnAYgK5IUr3M/FUL2tvt1BNJzIjIA8XYYUfMsKg3bWYxj3LKxTxKU+wezztMtpsm30WjlimGdRDHvX1MFC5OuViMDOPnU7c+0WWDTJcWyrGSF3a3OucZOAQoXQ5/dVs+GeVU3s+syLHAqh7uKJYljDDdWqaQC8rjI3jcScZODgA8SZDZ86JNiDVeXgOmScYEUOeaqxyE9F1MeuKravEq8ZvGMLt29ei8+vRHCNtDGu5d27YtnItJzF45hD48REX1/I4by6VN7N2nHcRLNCwaNuRGehwQQeKsCCCDxBBFc8baa6sGVpJR/y7dS5B/e0A6f4iK3ezW2/d7ic3EckFtMElDSBNAuBlHZjGzbvUgjOWwMoc866cP4nVq1OWuks7dPdruaV7ZQWYPJ0CnXiOQMAQcgjIIPAg8iPEVivb+OFDJM6RoObO6qo9SxAr0BCM9OqvL25R/8Ag4Zrgf6gURQ/+ZNp1DzQNWpP2zuY+9Jaw6fwpfZf5BolUn5j1qJO9t4S5JTWfU6Rpzlsi5UE1Tx28Fyg/wAPjLMeDyTKUihbkVbHGVxj4UyPFhkVH3NkJO9eO1weZ3pxEPyxL3B6nUfOol5xahavlbzLsv5OlO3nU2RdV2tCW0iWMty071M59M1nmnVFLOQqgaizEAADmSTwArke2dowjEEVtE8j5CRpbRF38wMYRfFjgCpDZPZQiMe/trQEMlmJGa3jI5ZBOJGHmNI6DrUZ8bpwp89WLXZdX+fA6zs5ReM6ljm7eb3I2dA1yOW+Zt1bfKRhmT+BWHnWo20toP8AFPaxfux2kkn+55Fz/LWZnJ9Og6AeVeaoK/6guZv/AG8RXxfxf2JMLKKXtHhdtbRi45tbpRzQK9tIR+6SzoT64+VT3Z/tTFeBlQNHPHgSwSrpljJ5Ej7ynoykg+NQlR22rZyEurbhe2+WiblvE5vbyeKOBjyOD0qVYceqeIoXGqfXbHr5HOtZpLMDotOtHYu1ku7eK5i+CVFcZ5jI4qfMHIPmDW9XtCtFRTooDBeyFY3ZBllRmA8WAJA+tcb232jFnZRyQqJJ5VjcuQC8k0q6yzHmeOTw5DAGBy7Ua+eXkXU0ynUpeWO1yP2VqjkKV/ePAZ8B5DFfe26rODk9E8tdyz4bRdao4Lf6EVbdqNoHLzLb6cE/awrkefDj8qlbXtXd4Ib3do2GkqYmUMvLHXh8qhUG+kLH9mhwB+J+pPkP6+lb9Rp0KL/6L4HqrbhlJrLba9d/7Ep2b2wlvcPPMjgNEIQEO8099WOc4JGFAHAnAAPLNXCHa1teo0KuGLDBRgVf10sATgjmPCud1q3FyuMMOR+nmD0PpW+Mma3C6cE3CWPXYu3+G3ZeWGO61xqQhFxDHNpyocBS/e5MOeam9k7BSFRrWN5eZcW8SH0GhRgVzu02ncKCyTyoXwWGVYnSAoOXUn4QBSnuZZP2txO48DMVH0TArLTfUgR4VW3UV8Tpu09rw2yGS4kWNR+JuJ8gOZPkBXLNodrve5t7iQxITuoY175PEb2RiNEZxy+Ir4Z414SxQHIUavE94/U5NZ6JRXmSf6NUnpOeF5ff+xkfa8rx7tgI7ccdwjMkZzzMrA7ycnrqZc+Fa1zdyTaYWlYQKMbqIiKP0Cp09c+tZTWjcw6Tkcv6GtYwitkvz+SV/TKFGOcZ75JPMQQIsRwPG5uD+msKPkK2NnSaWG5nlt36EyNJCT4Oj5wPMZqGS+PUZrZjmDcjW8tf3LJ1Vna1I8sVj6lw7ObQlXNjd3c8DxamWOEwxxvEzFw0bhS5A1AY1cBpxkVLv7lCd6wV5Bx3sztKw89cpOn5EVz3b8ZnsQxBL2rABuu6bLBc+AKuP4h4VMdm9lExrNbW9pcDODqOiVHHNWWUMoYeKtgjBHA1WcRoOS53VkovpnC+P3PL1rWFvUcWvz5+pYpO1bXBK2cbzdNSjuD1kbEY+RJ8qIOzTynVfSah/oRM2g+Ukhw0n5QFHrWRbjaJAAtIlHIaruPA/lB/pXsbK2jL8ctvAP3Fklb9RGKoW1S0puEPPm5n8v4WfM151jDfwRIXF5HAmCVREGAowAqjoByUVXheT7RbTZriEHjcODux/wCGOczendHjUtb9i7dWD3TvcyA5+2YFAfERqAn1zU21zwwowBw4eH9qiKvSo601zS7vZe7d+/HobKUnpFYNHY+wobJToy8z8ZJX4u58z0Hgo4CtlnJOTSoqHOcqknObyzeMFEKKKK1NwooooDN7N3xDcwj4Yb24RR4K+mfH/rGrdVQ9mozBcy9Jb65ceiFYf/iq319YoZ8KOd8L6HnKmOZhQTTqM7SbaWztZrlhkRIWC/ifkifxMVHzrsa7kV2v7bwWQ3LFnndTiOPGpVORvHJOFGeXU44DnXEbybd2sYHOO3VT+fiT88tW5tq8ZdTTNqmJ3kzdXnbmo/dUYQL0x51q32wCLbXO594lXUkI5JGRwZ+PMnGB8/Coc5878j2Flaq0gnq6kk/doKC13SrGeagZ/MRk/qayVnd99GtwnJlVZB+GUDSc+GcZ9cjpWCo0lhnpLaSlSjjsFaUaa5WJ5Jj+Y9fkP61u1p2DcZB1EnH5qKyjFbDlCL7/AERuUUUVqSQoor3GvU9KGreFkaqAMmtTbc6xWxdh3mOEGT04E/Uj6GpGOHWCzd2Jfib+w8W8B/aqxtdvfrgIOES8AoPJRwAz/wB8Sa7U45ZTcRuXCm4x/c9DFZzSGISMAAeA1Z4j1FbSXen40I/eU6h6+I+lSV5s9d1oXhgYH9K1dkTakOeYJB9f+xWzl1wRqNBqapKbzj11W5t2+0/s5YsgrKgXPmCGB9eBHzNbvZy+eALcQgllRTPED+1hxxI//oh4jyPhmoi92aCdcfdk8uR9a2tj3zKFccJEJBGOGR0weYI+oNcqkIThyvWLOroyqylSqrEsb9H5nWdnbRSeJZoW1RsMgj9QR0I5EdK2C1cvtdjq16u53iLcwtKqxzyIVkjbDgFSNQ5888AOtS21NjzxQSOJ7vKqdObpsajwXlxPeIryVxwmnCt4aqb7ZXf88ilkpRzlbF5JxxPKoy77UWsR0yTxBvwhwzfypk/pU5aezGyCrvo2ncAZae4mlyw5nS76Rx8AKsGz9jQW4xbwxRDwjiRP/aBVpT/TUF/yVH7l/krZXz6IoEe32k/4e0vJgeTC2MaH+KYpW3Hb7Rk+GySMeM18gP0iR/610DFFWNPgVnHeLfq3/GDi7yq+pRh2e2k3NrKP5XEn/wBKZ7MbRHHf2TeXu1wv670/0q80qlLhdmljw0c/9RV/9FDeyvouMltHKvjb3GW/kmVM/JvlWlddoo0jmY6klhieVopEZJAFUnircSOHMZHnXScVo7T2JDchVuIo5Qp1AOgbB8Rnl/eoVXgVrN5guX02+Z1jeVFvqR/YTZpt9m2sTfHuVd8/6sn2j/7nap6gCnV8QxVRvantFUjtoWIw8++ZfxR26NLjzBl3I+dXkmuB9utum6v5puJihzawjxCt9o/8Tj6KK51JcsSfw62dxXjHotX6IhVnU3cZmBdFLSsPxOBlQfIsRnyBrPe3pdmkkOWY5PmfKtH3YthpC2okAKnPPRRjiT6VtWFosdwjXaGeBTiWFJGZgOuXGFJHMxhjnlwqHGLm1FHrrm8p2XNVktXt6dCT7Fdk7q8E91aMsUa8BvFJinf76jA4AADLYIJOMcKirbtHbzLqkhljPEaohrQkHBOk8QPQj0r6Cs7iFrQPalPd90THoACaNJxgDkB4dMGvm/YcAFvGpA+AN/Nk/wB671YxjEqOF1q91XliWOpKf4jZ9ZZfT3fB/Vqibi9QTGS2WRkIAYMmPnnlmpjZVmjXCqVBCpJOwPIiKNpAp8iVHyzWugzqz4kVHyks4L1U61So4SnqsPbqZ9m30Egw+vP7jAMvkUYcfqK3TZwH4bjHk8Dg/VNQqB/wpWDA8WUgjI+43Ig8+BBHzWvP+HOPhkceWskfRs09k6KVd5evua+jT+pOmziHOdf4YpD/AFAFPfwxqSFZ8dZDpX+VTn6tUB7pN/qt9E/6U/8ACdQIlZmB6MxI+nAUWDE5VpLHLL3tJfI19tdpHuDuoO8eQ0gBFH7oHAVv7E2cIYxni5HePn4V7WJLdNUal3AJCLGQOAzlmIAx5LkmnG27gwCHnm4jiO4GOp5D4fhUeea3zlYRXtRhU56jzJbJaJeS7+ptSPxA9fpioJ5txcEfdfiPzdR9MGpSO0kmlESEDC6nkPwxxj4mI6nOAB1NbUexkTiuS342wWPr1+QPDpUijbTqRbRXcQ4tRta0U/3J9Ohq216rNgc+PAgjPDzrxHEQ7Y5aiPlz+o4VlvIuAxn4sflcDVjPUFeIPqDxHHBc3W77oy0jHAUDLMxPIDmT5VDaa0L+hd060fGcvZxnO3uJrYV6FvbZpD3VD2646GY8CfLUcfxCrx2jP2A8N/a59PeYs/pVN7I9hbgTi4vdKBWV1QOGYle8oOOCgNxPUkDlVv7WNps5XH3NEvyjkVz+imvM3lWlO+pOEs4az23KC7qRq884LCZ0uikjZGRyPH5V6r3B5oVFOigFRTpUAUU6KAVFOigPJFfPvavYT7OudxIxkRl1q+jTqGcHHE8RwB9ema+g8VG7d7PQXsW6uYw65yDkhlblqRhxU+lc5wU1gnWN7K0qcy26nArI6ssp7zZUMDxWJcByvgzs2nPgjYrejQKAFGAOWOGPSrRtP2KOh1WNyOWAk6kHmW/aR+bH7lVfamwNoWQLXNuxiHORMSoB4kp3lHmyipdm4UY4e7Kzis6t5WdTOnYsOxtumGOZQcQTI6zL0hmdSouk8I2YgSD7pIfkWqibObuAcsKox4EAKR8ipFS2zNrgkPGRq48DghgRgjwZSCQR1BrS2psyO1dZ7fhazHDRkk7ibPFQTxKE4xnkGHnXO8ocy54bFl+nuJK3reHW0zoKF3V2ljHAAwknll0OpR/C361hjZsZABBJ4Z5VliMiRRiQd1y0wxgnLHSSf5OHkKx28oAweHUZ6iqmWmh7+g1L2s75+p7tJO+5cYLRaVHid4hOfQD9ayV5jZTNCDg6pFQ/lfuH9SD8qyyJpYqeYJHzBxWHtk7UWlOUc5e54r0vh/36UqXvLR95MB+SsRnST94DqR0rC3OlaXLBvGTHPdld/Cg1ShjEW5KqYGcH7zHj6D1qMWYAIyjSue6BxZ2+EYA5/wB69zWwQAZZpHbGkH4mJz3v1zUjbD3U76QapQMKyrlYhy7nn01YyOmKn0aLqbbHjOI3sbZ4qPM30+nuXzJPc+6RbtyBK5DzHP38d2Lz0A8f3ifCou626EHgCcDIJJPgAOZqwdnews1+i3NxJurZz3cYaV155APBF8zknw610bs/2QtLSQG1jy4U5lky8nLozfD8sVO8XlXLA8m6TqSc6mrZzbZXs92jeQvKFWBW0sguCwkYrrxhVB3YIc8W4+VS+xezp2edU1hc74jvTrouh56d0dSDy0D510eFkI75fV5VKR2+DnPSq65tYXMXGedezwT6dadNKK2XQ55D2ptmbdmVUk5aJQ8LZ8NMoU5qQngWWNkbijqyN1yrAqR9Caud3YxzLomRJF/C6Bh9GBFQU/s8sG4i2RD4ws8RHpumXFefn+nIJ81Ko16rP2JSvnjEkLsJtQyWohlP+Ytj7tL4koO5J6Omls+Z8KslUU9g7i0uBd7Pumdgu7aC6OpZYs5EZlUa1IOSrMGxk9Cc3lc4GeBxyz1r00OblXNuQJYzoeqKKK3MBRRRQBRRRQBRRRQBSoooAqP23tuKzjElw2lS2gYVmYsQTgBRk8AT6CpCqT7WLfNpFJ/p3MZ+Thov6utbRWWkazbUW0UbtNY2N7Nr2XJubx3GIXjZIrktnDo2MRMxBAJwCcZAJzUNFYSTRSpOpiCaoX3g7xmx+zQDmwyGLcgMHjkCsGzbHJ30ztHHGcKFOmVmjlZ1ZW/5SDu98jJx3R1Fh2ZsG62jgwr7vZqD9u6kKE4ltwrcZWPEl24EkkljUqK8Pd6EKT8XGF7X0K5LtITRRsM5S3ihYeEkSCN/qyk/OscKgoM8eFaez7FjGJYu+js7gOSr6WdsHVyY448QOJp+97oYcMvk6kfRhlT9aqK1vUi+bGh9F4bxa1nTjTc1lLDT7+8zzQ4KFOBEit9Dq/tW0zEkk8yST6nia0o75HPxKAOPxrxP1rK1/GOcifzj/rUdqWxdQqUU3NSWvmjPWjcTZbHIKaJNsRjkS35VJ/XlUZLNLJhY0w0jrGpZhnW7BRwHma3hSk+hAveJ20I8vOn6akzsfYF1eby4tkDxWeZHJJ77BeMUePifSSfp4itq6mLqm6wVcq2oZxoHeJJ6V3jsx2ejsLSK1h+GNcE44u54s582bJrmHbbsp7hOZIx/krhzpA/5M7ZYx/kfDFfA5HUVb20lFcnc+c8QlKvPxuv8EDaX98tufdEu/c3kY64IA32gJVwhALxgkcSAMkHHXPRPZfY3ghd7sSqjPiJZ2YyiPSMk6u8AW5BuPA+IrnPZrttd2Edxb28bskveiMi6RBKSA0mTw0lcnHHvKOGCa2tge1S5tDIHaO4iMocl3kyScB44nLYAAGrUQRnVwArEoyedDWEorGp3SygKIFPPjyrYrV2XfCeGOdQyrIiyBWGGAYBgCPHjWzXE7jopUUA6KVFAOilRQDopUUA6KVFAOilRQBRTooAqN7Q7FW8tpLZyVDgYYAZVlIZWGeeGUGpGnQFS2J7Obe3IeXNxKDkNKBoU/uxjuj1OT51u9u7ww7Nu3X49w6Lj8cg3a/7nFWCqz7QQTZqo+/dWan0NzF/0rLbluYhGMcJLQ4rZbQ3Ci3uP2K91JQuTF0wwHxJw444jnx45kXXBxkHkQVYEEEZBBHAgjjmo+ZQSR0yfp0rQtL9bOY6gXt2XTIo5pqbIkj8CpGSORBPjXS2u3F8sy443+nowj49vp3X2Jh7RG+JFPqin+oryVjToi/JRWttrae6Rd0QzSMEQ9CD9/j5VDWuzmcvvXYEEZCHGcgHJb4jz8elTK1zCk8Y1POcP4VcXr9jbYkNtXSSR6RktlQG5Y48T44xmseyZFN1bcQf81b9Rz3yV5OwosfAM+Ld4/rWPZFtHHe2jFBhbu3zpABxvFGOXj/Sq+VzzvY9BU4BVtKTlKS01PqOo3b+wYr63a2nB3baTlW0srKwZWU9CCAakhTrBVnLNqewxZcmO+nHgsscUij1ACg+tb/Zr2L21s4mupHu5Ry3ihY1xyxGM5x4MSPKuh0Vlyb3ZqopbISinRTrBsFFFFAFFFKgHSp0UAqKdFAFKnRQBSp0UAqKdFAKinRQCqG7Wx5tGf/SeK4+UMqSt/tQ1NV4mjDKVYZUggg8iCMEGgPnraFoYpZIjzR2T+UkVDJZPNMIYRqlmk3aDxY8OPgAAST0ANTO3BIrSlmDGKea1BxgstqyxKz+LMuCTVr9jexRJPcXrcd3iCLyZ1DyN66Si/NvGoyh7WD213fp2Uaq3a+exh7QeyFLWyM6SyzSWyxyKpChQiEGUgKMt3dZGeQ4cedU+eAxzEHqMH1HFSPVT/Svo91yMHiDwI8R4VwTtrae73Rh0FViIQHOQ0WA0TD0QiM+cfnXSqs6lXwK45Juk9nr7yOr32S2Z7xtS1hA4CcTt5JD9ofqQo+dYt4MaunOr77E9h5E20XH7TNvDy/Zq32jeWXAH8Fcqayy645cKnb8vWR1QUU6KlHgxUU6KAVFOigFRTooBUU6KAVOiigFRTooBUU6KAVFOigCijNFAFFFFAFI080qA4r7TbXdXrxRLiKbRcuT92dgys0Z/fEaZU54rnxqtbN2nPYOJrGRlOV1QliY5ccMMvU44ZHEdK6r7VNhO9sb23/b2yMzKQCstsO86MCCCVwWHmCOtc3vNnTT3CbNh0pLM+hykaLpjXjI7EDJAUHhnicDrXF06jbccYLelxC3hbeBUg2+n50O02naES7PF9GpwbczhCeOQhYofMEEZrim1pjJJvJAS8iozswIMjlQWbj0ySABwChRXerDZyQwJBGPs40WNR+4o04PjwFcj7U9lpNnTLHE+qznMhiVwH3TIpkMJDc10glSCDwweQJzOE54UMHHh99CyqOpOOdMFLu7XRCWDZ1hu7n4SrMunPQ4APH8QronsIuG03cS593UwyID92R1YMo9VVCf/ANqjp2fa+uorSJYt5IcswSUBIV+J2G9wQOg6kgda712b7OQ2FutvbghRxLE5Z3PxO56sf04AYArMacoPElg6XnEad3BKC07krRRRXQqgooooAooooAopZp0AUUUUAUUUZoAoozRQBRRmjNAFFFFAFFKigHRSooB1rX+0Y4I2lndY41GWd2AA+ZrYqk9r+zt5PcrNb7uRFRBEJH07iUFi8qqUYF2BQB+ahSBjNZSyzDeEaPaXtg08bImqC2ZSNTqBcTqRySNv2MR6u4yRnAHOqRs3tAbPacN7KHZCJEnYLnEbji2PEMFbA44U+NXG29ls8p1XVyqEnLbpC7k+by8P9lSy+yezOBKZ5F6q05Ct+YRhcjyqRzU4xcVqRVGrKam9EW6yvEmjSWJg8bqHVlOQyniCKp3tOn/4OJSBK80pGRn7NbabeDGRxIYAeBIq42tqsUaxxKqRooVVUAKqjkAByFci7bXkvvchnjl1iVliIt5WVbdQBGY2VSO8S7MQc5wD8IrjTWZHaq2oPCyTPsxvLeJpt46JcyMirrIBaIKCAhPPvFsqD0BxXSga+dZr2IdyVlXP3ZQUyPyyAZqwdk+281lLHFr39k7rHuy+qSLUQoaE5y6AkfZnOB8OOVSK1LLc4vJFt6+EoSWDtdFIUVEJ46KVFAOilRQDopUUA6KVFAOilRQDopUUA6KVFAOilRQBRTooBUU6KAVFFFAFFOigFRiiigMc9urjS6hlPRgCPoa1bfYVvG2uOCFHH3lhjVvqBmiigN6iiigCinRQCooooAooooAop0UAqKKKAKKKKAdKnRQBSp0U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prstClr val="black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84480" y="99356"/>
            <a:ext cx="4248472" cy="1584176"/>
          </a:xfrm>
          <a:prstGeom prst="roundRect">
            <a:avLst/>
          </a:prstGeom>
          <a:solidFill>
            <a:srgbClr val="80008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500" b="1" dirty="0">
                <a:ln w="0"/>
                <a:solidFill>
                  <a:prstClr val="white"/>
                </a:solidFill>
              </a:rPr>
              <a:t>Rock, paper, scissors</a:t>
            </a:r>
          </a:p>
          <a:p>
            <a:pPr algn="ctr"/>
            <a:r>
              <a:rPr lang="en-GB" sz="3500" b="1" dirty="0">
                <a:ln w="0"/>
                <a:solidFill>
                  <a:prstClr val="white"/>
                </a:solidFill>
              </a:rPr>
              <a:t>evolution!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3391187" y="3993265"/>
            <a:ext cx="5724128" cy="2507953"/>
          </a:xfrm>
          <a:prstGeom prst="round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Tx/>
              <a:buAutoNum type="arabicParenR"/>
            </a:pPr>
            <a:r>
              <a:rPr lang="en-GB" sz="2800" dirty="0">
                <a:solidFill>
                  <a:prstClr val="black"/>
                </a:solidFill>
              </a:rPr>
              <a:t>Share one idea that you want to try in your teaching.</a:t>
            </a:r>
          </a:p>
          <a:p>
            <a:pPr marL="342900" indent="-342900">
              <a:buFontTx/>
              <a:buAutoNum type="arabicParenR"/>
            </a:pPr>
            <a:r>
              <a:rPr lang="en-GB" sz="2800" dirty="0">
                <a:solidFill>
                  <a:prstClr val="black"/>
                </a:solidFill>
              </a:rPr>
              <a:t>Rock paper scissors!</a:t>
            </a:r>
          </a:p>
          <a:p>
            <a:pPr marL="342900" indent="-342900">
              <a:buFontTx/>
              <a:buAutoNum type="arabicParenR"/>
            </a:pPr>
            <a:r>
              <a:rPr lang="en-GB" sz="2800" dirty="0">
                <a:solidFill>
                  <a:prstClr val="black"/>
                </a:solidFill>
              </a:rPr>
              <a:t>You lose – you stay the same. You win – you evolve!</a:t>
            </a:r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74918"/>
            <a:ext cx="1578415" cy="150475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599" y="405218"/>
            <a:ext cx="2354125" cy="15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"/>
            <a:ext cx="4441412" cy="649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9993" y="1840522"/>
            <a:ext cx="5654294" cy="459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688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68" y="5712060"/>
            <a:ext cx="1341706" cy="950643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98831"/>
              </p:ext>
            </p:extLst>
          </p:nvPr>
        </p:nvGraphicFramePr>
        <p:xfrm>
          <a:off x="176090" y="311301"/>
          <a:ext cx="8548716" cy="404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71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1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371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54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Room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Class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Teacher</a:t>
                      </a:r>
                      <a:endParaRPr lang="en-GB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Observers</a:t>
                      </a:r>
                      <a:endParaRPr lang="en-GB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54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ML8 </a:t>
                      </a:r>
                      <a:br>
                        <a:rPr lang="en-GB" b="1" dirty="0" smtClean="0"/>
                      </a:br>
                      <a:r>
                        <a:rPr lang="en-GB" b="0" dirty="0" smtClean="0"/>
                        <a:t>(downstairs)</a:t>
                      </a:r>
                      <a:endParaRPr lang="en-GB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7Y5 - </a:t>
                      </a:r>
                      <a:r>
                        <a:rPr lang="en-GB" b="1" dirty="0" err="1" smtClean="0"/>
                        <a:t>Málaga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(ability - set 5 of 5, age</a:t>
                      </a:r>
                      <a:r>
                        <a:rPr lang="en-GB" baseline="0" dirty="0" smtClean="0"/>
                        <a:t> 11)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Agnieszka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Barcz</a:t>
                      </a:r>
                      <a:r>
                        <a:rPr lang="en-GB" baseline="0" dirty="0" smtClean="0"/>
                        <a:t>-Morgan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/>
                      </a:r>
                      <a:br>
                        <a:rPr lang="en-GB" sz="1600" dirty="0" smtClean="0"/>
                      </a:br>
                      <a:r>
                        <a:rPr lang="en-GB" sz="1600" dirty="0" err="1" smtClean="0"/>
                        <a:t>Melania</a:t>
                      </a:r>
                      <a:endParaRPr lang="en-GB" sz="1600" dirty="0" smtClean="0"/>
                    </a:p>
                    <a:p>
                      <a:pPr algn="l"/>
                      <a:r>
                        <a:rPr lang="en-GB" sz="1600" dirty="0" smtClean="0"/>
                        <a:t>Jacqueline</a:t>
                      </a:r>
                    </a:p>
                    <a:p>
                      <a:pPr algn="l"/>
                      <a:r>
                        <a:rPr lang="en-GB" sz="1600" dirty="0" smtClean="0"/>
                        <a:t>Muriel</a:t>
                      </a:r>
                    </a:p>
                    <a:p>
                      <a:pPr algn="l"/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4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ML7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(downstairs)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7Y4 - Santander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(ability</a:t>
                      </a:r>
                      <a:r>
                        <a:rPr lang="en-GB" baseline="0" dirty="0" smtClean="0"/>
                        <a:t> – set 1 of 2, age 14-15)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Paula Vázquez-Valero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Tanya</a:t>
                      </a:r>
                      <a:r>
                        <a:rPr lang="en-GB" sz="1600" baseline="0" dirty="0" smtClean="0"/>
                        <a:t> </a:t>
                      </a:r>
                    </a:p>
                    <a:p>
                      <a:pPr algn="l"/>
                      <a:r>
                        <a:rPr lang="en-GB" sz="1600" baseline="0" dirty="0" smtClean="0"/>
                        <a:t>Ricardo</a:t>
                      </a:r>
                    </a:p>
                    <a:p>
                      <a:pPr algn="l"/>
                      <a:r>
                        <a:rPr lang="en-GB" sz="1600" baseline="0" dirty="0" smtClean="0"/>
                        <a:t>Alex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Nicola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5440">
                <a:tc>
                  <a:txBody>
                    <a:bodyPr/>
                    <a:lstStyle/>
                    <a:p>
                      <a:pPr algn="ctr"/>
                      <a:r>
                        <a:rPr lang="en-GB" b="1" dirty="0" smtClean="0"/>
                        <a:t>ML1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(upstairs)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dirty="0" smtClean="0"/>
                        <a:t>7Y2 -</a:t>
                      </a:r>
                      <a:r>
                        <a:rPr lang="en-GB" b="1" baseline="0" dirty="0" smtClean="0"/>
                        <a:t> Granada</a:t>
                      </a:r>
                      <a:r>
                        <a:rPr lang="en-GB" dirty="0" smtClean="0"/>
                        <a:t/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(ability</a:t>
                      </a:r>
                      <a:r>
                        <a:rPr lang="en-GB" baseline="0" dirty="0" smtClean="0"/>
                        <a:t> – set 2 of 5 age 11)</a:t>
                      </a:r>
                      <a:endParaRPr lang="en-GB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Adina </a:t>
                      </a:r>
                      <a:r>
                        <a:rPr lang="en-GB" dirty="0" err="1" smtClean="0"/>
                        <a:t>Hategan</a:t>
                      </a:r>
                      <a:endParaRPr lang="en-GB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dirty="0" smtClean="0"/>
                        <a:t>Beatriz</a:t>
                      </a:r>
                    </a:p>
                    <a:p>
                      <a:pPr algn="l"/>
                      <a:r>
                        <a:rPr lang="en-GB" sz="1600" dirty="0" smtClean="0"/>
                        <a:t>Laura</a:t>
                      </a:r>
                    </a:p>
                    <a:p>
                      <a:pPr algn="l"/>
                      <a:r>
                        <a:rPr lang="en-GB" sz="1600" dirty="0" smtClean="0"/>
                        <a:t>Abi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1088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6304"/>
            <a:ext cx="4441412" cy="64922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98583"/>
            <a:ext cx="5654294" cy="45953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235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981" y="196684"/>
            <a:ext cx="7886700" cy="1325563"/>
          </a:xfrm>
        </p:spPr>
        <p:txBody>
          <a:bodyPr/>
          <a:lstStyle/>
          <a:p>
            <a:r>
              <a:rPr lang="en-GB" dirty="0" smtClean="0">
                <a:latin typeface="Arial Rounded MT Bold" panose="020F0704030504030204" pitchFamily="34" charset="0"/>
              </a:rPr>
              <a:t>Pairs / Trios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697" y="5751541"/>
            <a:ext cx="1672474" cy="1185003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2396" y="154901"/>
            <a:ext cx="1613328" cy="911659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088118"/>
              </p:ext>
            </p:extLst>
          </p:nvPr>
        </p:nvGraphicFramePr>
        <p:xfrm>
          <a:off x="274499" y="1522247"/>
          <a:ext cx="7115908" cy="193520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11568">
                  <a:extLst>
                    <a:ext uri="{9D8B030D-6E8A-4147-A177-3AD203B41FA5}">
                      <a16:colId xmlns:a16="http://schemas.microsoft.com/office/drawing/2014/main" val="589421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48734600"/>
                    </a:ext>
                  </a:extLst>
                </a:gridCol>
                <a:gridCol w="1887416">
                  <a:extLst>
                    <a:ext uri="{9D8B030D-6E8A-4147-A177-3AD203B41FA5}">
                      <a16:colId xmlns:a16="http://schemas.microsoft.com/office/drawing/2014/main" val="538436610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517568734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3425262377"/>
                    </a:ext>
                  </a:extLst>
                </a:gridCol>
                <a:gridCol w="773724">
                  <a:extLst>
                    <a:ext uri="{9D8B030D-6E8A-4147-A177-3AD203B41FA5}">
                      <a16:colId xmlns:a16="http://schemas.microsoft.com/office/drawing/2014/main" val="2689657488"/>
                    </a:ext>
                  </a:extLst>
                </a:gridCol>
              </a:tblGrid>
              <a:tr h="37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First 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Group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First 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Tw Cen MT" panose="020B0602020104020603" pitchFamily="34" charset="0"/>
                        </a:rPr>
                        <a:t>Group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First 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Group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08085859"/>
                  </a:ext>
                </a:extLst>
              </a:tr>
              <a:tr h="37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Melania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Nicola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Abi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28221"/>
                  </a:ext>
                </a:extLst>
              </a:tr>
              <a:tr h="37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Tanya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Ricardo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78897"/>
                  </a:ext>
                </a:extLst>
              </a:tr>
              <a:tr h="368134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Laura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Beatriz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Alex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24061"/>
                  </a:ext>
                </a:extLst>
              </a:tr>
              <a:tr h="368134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Jacqueline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Muriel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0250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130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68" y="5712060"/>
            <a:ext cx="1341706" cy="95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161" y="665241"/>
            <a:ext cx="7886700" cy="1325563"/>
          </a:xfrm>
        </p:spPr>
        <p:txBody>
          <a:bodyPr>
            <a:normAutofit/>
          </a:bodyPr>
          <a:lstStyle/>
          <a:p>
            <a:r>
              <a:rPr lang="en-GB" sz="3000" dirty="0" smtClean="0">
                <a:latin typeface="Tw Cen MT" panose="020B0602020104020603" pitchFamily="34" charset="0"/>
              </a:rPr>
              <a:t>Viva 1 – Module 3</a:t>
            </a:r>
            <a:endParaRPr lang="en-GB" sz="3000" dirty="0">
              <a:latin typeface="Tw Cen MT" panose="020B06020201040206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9815" y="1686191"/>
            <a:ext cx="8400020" cy="4351338"/>
          </a:xfrm>
        </p:spPr>
        <p:txBody>
          <a:bodyPr>
            <a:normAutofit/>
          </a:bodyPr>
          <a:lstStyle/>
          <a:p>
            <a:r>
              <a:rPr lang="en-GB" sz="3200" b="1" dirty="0" smtClean="0">
                <a:solidFill>
                  <a:srgbClr val="FF99FF"/>
                </a:solidFill>
                <a:latin typeface="Tw Cen MT" panose="020B0602020104020603" pitchFamily="34" charset="0"/>
              </a:rPr>
              <a:t>Pink </a:t>
            </a:r>
            <a:r>
              <a:rPr lang="en-GB" sz="3200" dirty="0" smtClean="0">
                <a:latin typeface="Tw Cen MT" panose="020B0602020104020603" pitchFamily="34" charset="0"/>
              </a:rPr>
              <a:t>groups – Unit 1 </a:t>
            </a:r>
            <a:r>
              <a:rPr lang="en-GB" sz="3200" b="1" dirty="0" smtClean="0">
                <a:latin typeface="Tw Cen MT" panose="020B0602020104020603" pitchFamily="34" charset="0"/>
              </a:rPr>
              <a:t>¿</a:t>
            </a:r>
            <a:r>
              <a:rPr lang="en-GB" sz="3200" b="1" dirty="0" err="1" smtClean="0">
                <a:latin typeface="Tw Cen MT" panose="020B0602020104020603" pitchFamily="34" charset="0"/>
              </a:rPr>
              <a:t>Qué</a:t>
            </a:r>
            <a:r>
              <a:rPr lang="en-GB" sz="3200" b="1" dirty="0" smtClean="0">
                <a:latin typeface="Tw Cen MT" panose="020B0602020104020603" pitchFamily="34" charset="0"/>
              </a:rPr>
              <a:t> </a:t>
            </a:r>
            <a:r>
              <a:rPr lang="en-GB" sz="3200" b="1" dirty="0" err="1" smtClean="0">
                <a:latin typeface="Tw Cen MT" panose="020B0602020104020603" pitchFamily="34" charset="0"/>
              </a:rPr>
              <a:t>estudias</a:t>
            </a:r>
            <a:r>
              <a:rPr lang="en-GB" sz="3200" b="1" dirty="0" smtClean="0">
                <a:latin typeface="Tw Cen MT" panose="020B0602020104020603" pitchFamily="34" charset="0"/>
              </a:rPr>
              <a:t>?</a:t>
            </a:r>
          </a:p>
          <a:p>
            <a:r>
              <a:rPr lang="en-GB" sz="3200" b="1" dirty="0" smtClean="0">
                <a:solidFill>
                  <a:srgbClr val="FFC000"/>
                </a:solidFill>
                <a:latin typeface="Tw Cen MT" panose="020B0602020104020603" pitchFamily="34" charset="0"/>
              </a:rPr>
              <a:t>Orange</a:t>
            </a:r>
            <a:r>
              <a:rPr lang="en-GB" sz="3200" b="1" dirty="0" smtClean="0">
                <a:latin typeface="Tw Cen MT" panose="020B0602020104020603" pitchFamily="34" charset="0"/>
              </a:rPr>
              <a:t> </a:t>
            </a:r>
            <a:r>
              <a:rPr lang="en-GB" sz="3200" dirty="0" smtClean="0">
                <a:latin typeface="Tw Cen MT" panose="020B0602020104020603" pitchFamily="34" charset="0"/>
              </a:rPr>
              <a:t>groups - </a:t>
            </a:r>
            <a:r>
              <a:rPr lang="en-GB" sz="3200" dirty="0">
                <a:latin typeface="Tw Cen MT" panose="020B0602020104020603" pitchFamily="34" charset="0"/>
              </a:rPr>
              <a:t>Unit </a:t>
            </a:r>
            <a:r>
              <a:rPr lang="en-GB" sz="3200" dirty="0" smtClean="0">
                <a:latin typeface="Tw Cen MT" panose="020B0602020104020603" pitchFamily="34" charset="0"/>
              </a:rPr>
              <a:t>3  </a:t>
            </a:r>
            <a:r>
              <a:rPr lang="en-GB" sz="3200" b="1" dirty="0" smtClean="0">
                <a:latin typeface="Tw Cen MT" panose="020B0602020104020603" pitchFamily="34" charset="0"/>
              </a:rPr>
              <a:t>¿</a:t>
            </a:r>
            <a:r>
              <a:rPr lang="en-GB" sz="3200" b="1" dirty="0" err="1" smtClean="0">
                <a:latin typeface="Tw Cen MT" panose="020B0602020104020603" pitchFamily="34" charset="0"/>
              </a:rPr>
              <a:t>Qué</a:t>
            </a:r>
            <a:r>
              <a:rPr lang="en-GB" sz="3200" b="1" dirty="0" smtClean="0">
                <a:latin typeface="Tw Cen MT" panose="020B0602020104020603" pitchFamily="34" charset="0"/>
              </a:rPr>
              <a:t> hay </a:t>
            </a:r>
            <a:r>
              <a:rPr lang="en-GB" sz="3200" b="1" dirty="0" err="1" smtClean="0">
                <a:latin typeface="Tw Cen MT" panose="020B0602020104020603" pitchFamily="34" charset="0"/>
              </a:rPr>
              <a:t>en</a:t>
            </a:r>
            <a:r>
              <a:rPr lang="en-GB" sz="3200" b="1" dirty="0" smtClean="0">
                <a:latin typeface="Tw Cen MT" panose="020B0602020104020603" pitchFamily="34" charset="0"/>
              </a:rPr>
              <a:t> </a:t>
            </a:r>
            <a:r>
              <a:rPr lang="en-GB" sz="3200" b="1" dirty="0" err="1" smtClean="0">
                <a:latin typeface="Tw Cen MT" panose="020B0602020104020603" pitchFamily="34" charset="0"/>
              </a:rPr>
              <a:t>tu</a:t>
            </a:r>
            <a:r>
              <a:rPr lang="en-GB" sz="3200" b="1" dirty="0" smtClean="0">
                <a:latin typeface="Tw Cen MT" panose="020B0602020104020603" pitchFamily="34" charset="0"/>
              </a:rPr>
              <a:t> </a:t>
            </a:r>
            <a:r>
              <a:rPr lang="en-GB" sz="3200" b="1" dirty="0" err="1" smtClean="0">
                <a:latin typeface="Tw Cen MT" panose="020B0602020104020603" pitchFamily="34" charset="0"/>
              </a:rPr>
              <a:t>insti</a:t>
            </a:r>
            <a:r>
              <a:rPr lang="en-GB" sz="3200" b="1" dirty="0" smtClean="0">
                <a:latin typeface="Tw Cen MT" panose="020B0602020104020603" pitchFamily="34" charset="0"/>
              </a:rPr>
              <a:t>?</a:t>
            </a:r>
          </a:p>
          <a:p>
            <a:r>
              <a:rPr lang="en-GB" sz="3200" b="1" dirty="0" smtClean="0">
                <a:solidFill>
                  <a:srgbClr val="00B0F0"/>
                </a:solidFill>
                <a:latin typeface="Tw Cen MT" panose="020B0602020104020603" pitchFamily="34" charset="0"/>
              </a:rPr>
              <a:t>Blue </a:t>
            </a:r>
            <a:r>
              <a:rPr lang="en-GB" sz="3200" dirty="0" smtClean="0">
                <a:latin typeface="Tw Cen MT" panose="020B0602020104020603" pitchFamily="34" charset="0"/>
              </a:rPr>
              <a:t>groups – Unit 4 </a:t>
            </a:r>
            <a:r>
              <a:rPr lang="en-GB" sz="3200" b="1" dirty="0" smtClean="0">
                <a:latin typeface="Tw Cen MT" panose="020B0602020104020603" pitchFamily="34" charset="0"/>
              </a:rPr>
              <a:t>Durante el </a:t>
            </a:r>
            <a:r>
              <a:rPr lang="en-GB" sz="3200" b="1" dirty="0" err="1" smtClean="0">
                <a:latin typeface="Tw Cen MT" panose="020B0602020104020603" pitchFamily="34" charset="0"/>
              </a:rPr>
              <a:t>recreo</a:t>
            </a:r>
            <a:endParaRPr lang="en-GB" sz="3200" b="1" dirty="0">
              <a:latin typeface="Tw Cen MT" panose="020B0602020104020603" pitchFamily="34" charset="0"/>
            </a:endParaRPr>
          </a:p>
          <a:p>
            <a:pPr marL="0" indent="0">
              <a:buNone/>
            </a:pPr>
            <a:endParaRPr lang="en-GB" sz="2400" dirty="0" smtClean="0">
              <a:latin typeface="Tw Cen MT" panose="020B0602020104020603" pitchFamily="34" charset="0"/>
            </a:endParaRPr>
          </a:p>
          <a:p>
            <a:r>
              <a:rPr lang="en-GB" sz="2400" dirty="0" smtClean="0">
                <a:latin typeface="Tw Cen MT" panose="020B0602020104020603" pitchFamily="34" charset="0"/>
              </a:rPr>
              <a:t>Planning to include 3 Ps, choosing from a range of presentation methods</a:t>
            </a:r>
          </a:p>
          <a:p>
            <a:r>
              <a:rPr lang="en-GB" sz="2400" dirty="0" smtClean="0">
                <a:latin typeface="Tw Cen MT" panose="020B0602020104020603" pitchFamily="34" charset="0"/>
              </a:rPr>
              <a:t>Plan for a mixed ability class, and include </a:t>
            </a:r>
            <a:r>
              <a:rPr lang="en-GB" sz="2400" b="1" dirty="0" smtClean="0">
                <a:latin typeface="Tw Cen MT" panose="020B0602020104020603" pitchFamily="34" charset="0"/>
              </a:rPr>
              <a:t>thinking about differentiation</a:t>
            </a:r>
          </a:p>
          <a:p>
            <a:endParaRPr lang="en-GB" sz="2400" dirty="0" smtClean="0">
              <a:latin typeface="Tw Cen MT" panose="020B0602020104020603" pitchFamily="34" charset="0"/>
            </a:endParaRPr>
          </a:p>
          <a:p>
            <a:endParaRPr lang="en-GB" sz="2400" dirty="0">
              <a:latin typeface="Tw Cen MT" panose="020B0602020104020603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clrChange>
              <a:clrFrom>
                <a:srgbClr val="FBF4EE"/>
              </a:clrFrom>
              <a:clrTo>
                <a:srgbClr val="FBF4E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53780" y="44957"/>
            <a:ext cx="2591428" cy="1558359"/>
          </a:xfrm>
          <a:prstGeom prst="rect">
            <a:avLst/>
          </a:prstGeom>
        </p:spPr>
      </p:pic>
      <p:sp>
        <p:nvSpPr>
          <p:cNvPr id="37" name="Title 1"/>
          <p:cNvSpPr txBox="1">
            <a:spLocks/>
          </p:cNvSpPr>
          <p:nvPr/>
        </p:nvSpPr>
        <p:spPr>
          <a:xfrm>
            <a:off x="353117" y="-16286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>
                <a:latin typeface="Arial Rounded MT Bold" panose="020F0704030504030204" pitchFamily="34" charset="0"/>
              </a:rPr>
              <a:t>Work for next time</a:t>
            </a:r>
            <a:endParaRPr lang="en-GB" dirty="0">
              <a:latin typeface="Arial Rounded MT Bold" panose="020F0704030504030204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188" y="5560114"/>
            <a:ext cx="4142596" cy="1162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14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19816"/>
              </p:ext>
            </p:extLst>
          </p:nvPr>
        </p:nvGraphicFramePr>
        <p:xfrm>
          <a:off x="342738" y="498665"/>
          <a:ext cx="7115908" cy="201002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711568">
                  <a:extLst>
                    <a:ext uri="{9D8B030D-6E8A-4147-A177-3AD203B41FA5}">
                      <a16:colId xmlns:a16="http://schemas.microsoft.com/office/drawing/2014/main" val="589421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548734600"/>
                    </a:ext>
                  </a:extLst>
                </a:gridCol>
                <a:gridCol w="1887416">
                  <a:extLst>
                    <a:ext uri="{9D8B030D-6E8A-4147-A177-3AD203B41FA5}">
                      <a16:colId xmlns:a16="http://schemas.microsoft.com/office/drawing/2014/main" val="538436610"/>
                    </a:ext>
                  </a:extLst>
                </a:gridCol>
                <a:gridCol w="785446">
                  <a:extLst>
                    <a:ext uri="{9D8B030D-6E8A-4147-A177-3AD203B41FA5}">
                      <a16:colId xmlns:a16="http://schemas.microsoft.com/office/drawing/2014/main" val="517568734"/>
                    </a:ext>
                  </a:extLst>
                </a:gridCol>
                <a:gridCol w="1195754">
                  <a:extLst>
                    <a:ext uri="{9D8B030D-6E8A-4147-A177-3AD203B41FA5}">
                      <a16:colId xmlns:a16="http://schemas.microsoft.com/office/drawing/2014/main" val="3425262377"/>
                    </a:ext>
                  </a:extLst>
                </a:gridCol>
                <a:gridCol w="773724">
                  <a:extLst>
                    <a:ext uri="{9D8B030D-6E8A-4147-A177-3AD203B41FA5}">
                      <a16:colId xmlns:a16="http://schemas.microsoft.com/office/drawing/2014/main" val="2689657488"/>
                    </a:ext>
                  </a:extLst>
                </a:gridCol>
              </a:tblGrid>
              <a:tr h="37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First 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Group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First 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effectLst/>
                          <a:latin typeface="Tw Cen MT" panose="020B0602020104020603" pitchFamily="34" charset="0"/>
                        </a:rPr>
                        <a:t>Group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First name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 smtClean="0">
                          <a:effectLst/>
                          <a:latin typeface="Tw Cen MT" panose="020B0602020104020603" pitchFamily="34" charset="0"/>
                        </a:rPr>
                        <a:t> Group</a:t>
                      </a:r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/>
                </a:tc>
                <a:extLst>
                  <a:ext uri="{0D108BD9-81ED-4DB2-BD59-A6C34878D82A}">
                    <a16:rowId xmlns:a16="http://schemas.microsoft.com/office/drawing/2014/main" val="208085859"/>
                  </a:ext>
                </a:extLst>
              </a:tr>
              <a:tr h="46522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Melania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Nicola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Abi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2828221"/>
                  </a:ext>
                </a:extLst>
              </a:tr>
              <a:tr h="37359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Tanya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Ricardo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404" marR="9404" marT="9404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7678897"/>
                  </a:ext>
                </a:extLst>
              </a:tr>
              <a:tr h="368134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Laura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Beatriz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u="none" strike="noStrike" dirty="0">
                          <a:effectLst/>
                          <a:latin typeface="Tw Cen MT" panose="020B0602020104020603" pitchFamily="34" charset="0"/>
                        </a:rPr>
                        <a:t> </a:t>
                      </a:r>
                      <a:r>
                        <a:rPr lang="en-GB" sz="2500" u="none" strike="noStrike" dirty="0" smtClean="0">
                          <a:effectLst/>
                          <a:latin typeface="Tw Cen MT" panose="020B0602020104020603" pitchFamily="34" charset="0"/>
                        </a:rPr>
                        <a:t>Alex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324061"/>
                  </a:ext>
                </a:extLst>
              </a:tr>
              <a:tr h="368134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Jacqueline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2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 Muriel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1</a:t>
                      </a:r>
                      <a:endParaRPr lang="en-GB" sz="25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 marL="9404" marR="9404" marT="9404" marB="0" anchor="ctr"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02505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2738" y="2960089"/>
            <a:ext cx="86784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Tw Cen MT" panose="020B0602020104020603" pitchFamily="34" charset="0"/>
              </a:rPr>
              <a:t>Group 2 delegates to explore </a:t>
            </a:r>
            <a:r>
              <a:rPr lang="en-GB" sz="2400" dirty="0" err="1" smtClean="0">
                <a:latin typeface="Tw Cen MT" panose="020B0602020104020603" pitchFamily="34" charset="0"/>
              </a:rPr>
              <a:t>Activelearn</a:t>
            </a:r>
            <a:r>
              <a:rPr lang="en-GB" sz="2400" dirty="0" smtClean="0">
                <a:latin typeface="Tw Cen MT" panose="020B0602020104020603" pitchFamily="34" charset="0"/>
              </a:rPr>
              <a:t> and set a variety of tasks / assignments for group 1 delegates in your pair/trio (Module 4 &amp; 5).</a:t>
            </a:r>
          </a:p>
          <a:p>
            <a:endParaRPr lang="en-GB" sz="2400" dirty="0">
              <a:latin typeface="Tw Cen MT" panose="020B0602020104020603" pitchFamily="34" charset="0"/>
            </a:endParaRPr>
          </a:p>
          <a:p>
            <a:r>
              <a:rPr lang="en-GB" sz="2400" dirty="0" smtClean="0">
                <a:latin typeface="Tw Cen MT" panose="020B0602020104020603" pitchFamily="34" charset="0"/>
              </a:rPr>
              <a:t>Attempt the tasks yourself to get an idea of how long the tasks you have assigned will take them. Bear in mind they are “Y7 students”. </a:t>
            </a:r>
          </a:p>
          <a:p>
            <a:endParaRPr lang="en-GB" sz="2400" dirty="0">
              <a:latin typeface="Tw Cen MT" panose="020B0602020104020603" pitchFamily="34" charset="0"/>
            </a:endParaRPr>
          </a:p>
          <a:p>
            <a:r>
              <a:rPr lang="en-GB" sz="2400" dirty="0" smtClean="0">
                <a:latin typeface="Tw Cen MT" panose="020B0602020104020603" pitchFamily="34" charset="0"/>
              </a:rPr>
              <a:t>Choose a variety of listening / reading / grammar / vocab learning from Module 4 + 5. The idea is that they will invest 20-30 </a:t>
            </a:r>
            <a:r>
              <a:rPr lang="en-GB" sz="2400" dirty="0" err="1" smtClean="0">
                <a:latin typeface="Tw Cen MT" panose="020B0602020104020603" pitchFamily="34" charset="0"/>
              </a:rPr>
              <a:t>mins</a:t>
            </a:r>
            <a:r>
              <a:rPr lang="en-GB" sz="2400" dirty="0" smtClean="0">
                <a:latin typeface="Tw Cen MT" panose="020B0602020104020603" pitchFamily="34" charset="0"/>
              </a:rPr>
              <a:t> weekly on </a:t>
            </a:r>
            <a:r>
              <a:rPr lang="en-GB" sz="2400" dirty="0" err="1" smtClean="0">
                <a:latin typeface="Tw Cen MT" panose="020B0602020104020603" pitchFamily="34" charset="0"/>
              </a:rPr>
              <a:t>Activelearn</a:t>
            </a:r>
            <a:r>
              <a:rPr lang="en-GB" sz="2400" dirty="0" smtClean="0">
                <a:latin typeface="Tw Cen MT" panose="020B0602020104020603" pitchFamily="34" charset="0"/>
              </a:rPr>
              <a:t> between session 2 and session 3. </a:t>
            </a:r>
            <a:endParaRPr lang="en-GB" sz="24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0390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91" y="3739521"/>
            <a:ext cx="3312283" cy="3118479"/>
          </a:xfrm>
          <a:prstGeom prst="rect">
            <a:avLst/>
          </a:prstGeom>
        </p:spPr>
      </p:pic>
      <p:pic>
        <p:nvPicPr>
          <p:cNvPr id="5" name="Picture 2" descr="Image result for quizle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91" y="-29100"/>
            <a:ext cx="4607151" cy="146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5342" y="1629819"/>
            <a:ext cx="785087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/>
              <a:t>If you don’t have a Quizlet account, create one and play around with the study sets / lists of essential KS3 vocabulary that we have added to the TSST folder.</a:t>
            </a:r>
          </a:p>
          <a:p>
            <a:endParaRPr lang="en-GB" sz="2500" dirty="0"/>
          </a:p>
          <a:p>
            <a:r>
              <a:rPr lang="en-GB" sz="2500" dirty="0" smtClean="0"/>
              <a:t>We will post the link to the folder on Edmodo. </a:t>
            </a:r>
            <a:endParaRPr lang="en-GB" sz="2500" dirty="0" smtClean="0"/>
          </a:p>
          <a:p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0266915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3953" y="5988575"/>
            <a:ext cx="1341706" cy="950643"/>
          </a:xfrm>
          <a:prstGeom prst="rect">
            <a:avLst/>
          </a:prstGeom>
        </p:spPr>
      </p:pic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462549" y="-18408"/>
            <a:ext cx="8796937" cy="1325563"/>
          </a:xfrm>
        </p:spPr>
        <p:txBody>
          <a:bodyPr/>
          <a:lstStyle/>
          <a:p>
            <a:r>
              <a:rPr lang="en-GB" b="1" dirty="0" err="1" smtClean="0">
                <a:latin typeface="+mn-lt"/>
              </a:rPr>
              <a:t>Progreso</a:t>
            </a:r>
            <a:r>
              <a:rPr lang="en-GB" b="1" dirty="0" smtClean="0">
                <a:latin typeface="+mn-lt"/>
              </a:rPr>
              <a:t>: la </a:t>
            </a:r>
            <a:r>
              <a:rPr lang="en-GB" b="1" dirty="0" err="1" smtClean="0">
                <a:latin typeface="+mn-lt"/>
              </a:rPr>
              <a:t>escalera</a:t>
            </a:r>
            <a:r>
              <a:rPr lang="en-GB" b="1" dirty="0" smtClean="0">
                <a:latin typeface="+mn-lt"/>
              </a:rPr>
              <a:t> del </a:t>
            </a:r>
            <a:r>
              <a:rPr lang="en-GB" b="1" dirty="0" err="1" smtClean="0">
                <a:latin typeface="+mn-lt"/>
              </a:rPr>
              <a:t>saber</a:t>
            </a:r>
            <a:endParaRPr lang="en-GB" b="1" dirty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2549" y="4707256"/>
            <a:ext cx="8262257" cy="369332"/>
          </a:xfrm>
          <a:prstGeom prst="rect">
            <a:avLst/>
          </a:prstGeom>
          <a:solidFill>
            <a:srgbClr val="00CCFF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Vocabulario</a:t>
            </a:r>
            <a:r>
              <a:rPr lang="en-GB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GB" b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gramática</a:t>
            </a:r>
            <a:endParaRPr lang="en-GB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00B0F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421" y="1307155"/>
            <a:ext cx="3063614" cy="306361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62549" y="515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>
                <a:latin typeface="+mn-lt"/>
              </a:rPr>
              <a:t>Las 3 Pes (P) = </a:t>
            </a:r>
            <a:endParaRPr lang="en-GB" b="1" dirty="0">
              <a:latin typeface="+mn-l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110603" y="5207541"/>
            <a:ext cx="7886700" cy="4351338"/>
          </a:xfrm>
        </p:spPr>
        <p:txBody>
          <a:bodyPr>
            <a:normAutofit/>
          </a:bodyPr>
          <a:lstStyle/>
          <a:p>
            <a:r>
              <a:rPr lang="en-GB" sz="3000" dirty="0" smtClean="0"/>
              <a:t> </a:t>
            </a:r>
            <a:r>
              <a:rPr lang="en-GB" sz="3000" dirty="0" err="1" smtClean="0"/>
              <a:t>Presentación</a:t>
            </a:r>
            <a:endParaRPr lang="en-GB" sz="3000" dirty="0" smtClean="0"/>
          </a:p>
          <a:p>
            <a:r>
              <a:rPr lang="en-GB" sz="3000" dirty="0"/>
              <a:t> </a:t>
            </a:r>
            <a:r>
              <a:rPr lang="en-GB" sz="3000" dirty="0" err="1" smtClean="0"/>
              <a:t>Práctica</a:t>
            </a:r>
            <a:r>
              <a:rPr lang="en-GB" sz="3000" dirty="0" smtClean="0"/>
              <a:t> </a:t>
            </a:r>
          </a:p>
          <a:p>
            <a:r>
              <a:rPr lang="en-GB" sz="3000" dirty="0" smtClean="0"/>
              <a:t> </a:t>
            </a:r>
            <a:r>
              <a:rPr lang="en-GB" sz="3000" dirty="0" err="1" smtClean="0"/>
              <a:t>Producción</a:t>
            </a:r>
            <a:endParaRPr lang="en-GB" sz="3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753098" y="1363507"/>
            <a:ext cx="6715010" cy="3589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Usar (de forma oral/escrita) para comunicarse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Producir (de forma oral/escrita) de 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memoria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Producir (de forma oral/escrita) con 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Pronunciar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(independientemente)</a:t>
            </a:r>
            <a:endParaRPr lang="en-GB" sz="2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Comprender </a:t>
            </a: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(el sonido/la ortografía</a:t>
            </a:r>
            <a:r>
              <a:rPr lang="es-ES" sz="25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sz="25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 (el sonido/la ortografía)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GB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69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2231" y="3325955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+ </a:t>
            </a:r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17933" r="32794" b="24553"/>
          <a:stretch/>
        </p:blipFill>
        <p:spPr>
          <a:xfrm>
            <a:off x="5112027" y="864607"/>
            <a:ext cx="2920907" cy="1283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3356"/>
          <a:stretch/>
        </p:blipFill>
        <p:spPr>
          <a:xfrm>
            <a:off x="121226" y="2923874"/>
            <a:ext cx="4912825" cy="19190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/>
          <a:srcRect l="18379"/>
          <a:stretch/>
        </p:blipFill>
        <p:spPr>
          <a:xfrm>
            <a:off x="5124228" y="2187882"/>
            <a:ext cx="3548416" cy="13937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1059" r="3729"/>
          <a:stretch/>
        </p:blipFill>
        <p:spPr>
          <a:xfrm>
            <a:off x="107393" y="825201"/>
            <a:ext cx="4940489" cy="20354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4322" t="793" b="17029"/>
          <a:stretch/>
        </p:blipFill>
        <p:spPr>
          <a:xfrm>
            <a:off x="121226" y="4906221"/>
            <a:ext cx="4912825" cy="182271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/>
          <a:srcRect l="21425"/>
          <a:stretch/>
        </p:blipFill>
        <p:spPr>
          <a:xfrm>
            <a:off x="5124228" y="3695287"/>
            <a:ext cx="3480979" cy="11999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b="13332"/>
          <a:stretch/>
        </p:blipFill>
        <p:spPr>
          <a:xfrm>
            <a:off x="5200235" y="5025459"/>
            <a:ext cx="3766020" cy="1703588"/>
          </a:xfrm>
          <a:prstGeom prst="rect">
            <a:avLst/>
          </a:prstGeom>
          <a:ln w="76200">
            <a:solidFill>
              <a:srgbClr val="00B0F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118315" y="163578"/>
            <a:ext cx="90366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000" dirty="0" smtClean="0">
                <a:solidFill>
                  <a:prstClr val="black"/>
                </a:solidFill>
                <a:latin typeface="Arial Rounded MT Bold" panose="020F0704030504030204" pitchFamily="34" charset="0"/>
              </a:rPr>
              <a:t>TSST Day 2: </a:t>
            </a:r>
            <a:r>
              <a:rPr lang="en-GB" sz="2400" dirty="0" smtClean="0">
                <a:solidFill>
                  <a:prstClr val="black"/>
                </a:solidFill>
                <a:latin typeface="Tw Cen MT" panose="020B0602020104020603" pitchFamily="34" charset="0"/>
              </a:rPr>
              <a:t>Planning </a:t>
            </a:r>
            <a:r>
              <a:rPr lang="en-GB" sz="2400" dirty="0">
                <a:solidFill>
                  <a:prstClr val="black"/>
                </a:solidFill>
                <a:latin typeface="Tw Cen MT" panose="020B0602020104020603" pitchFamily="34" charset="0"/>
              </a:rPr>
              <a:t>and preparing high-quality Spanish lessons</a:t>
            </a:r>
          </a:p>
        </p:txBody>
      </p:sp>
    </p:spTree>
    <p:extLst>
      <p:ext uri="{BB962C8B-B14F-4D97-AF65-F5344CB8AC3E}">
        <p14:creationId xmlns:p14="http://schemas.microsoft.com/office/powerpoint/2010/main" val="66763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68" y="5712060"/>
            <a:ext cx="1341706" cy="95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Course resources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4" y="2310042"/>
            <a:ext cx="7246561" cy="306112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79713" y="1623282"/>
            <a:ext cx="96460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>
                <a:hlinkClick r:id="rId6"/>
              </a:rPr>
              <a:t>http://</a:t>
            </a:r>
            <a:r>
              <a:rPr lang="en-GB" sz="3200" dirty="0" smtClean="0">
                <a:hlinkClick r:id="rId6"/>
              </a:rPr>
              <a:t>www.rachelhawkes.com/PandT/TSST/TSST.php</a:t>
            </a:r>
            <a:r>
              <a:rPr lang="en-GB" sz="3200" dirty="0" smtClean="0"/>
              <a:t> 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61912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91989" y="-158229"/>
            <a:ext cx="7772400" cy="2387600"/>
          </a:xfrm>
        </p:spPr>
        <p:txBody>
          <a:bodyPr/>
          <a:lstStyle/>
          <a:p>
            <a:r>
              <a:rPr lang="en-GB" sz="7200" b="1" dirty="0" smtClean="0"/>
              <a:t>T</a:t>
            </a:r>
            <a:r>
              <a:rPr lang="en-GB" dirty="0" smtClean="0"/>
              <a:t>eacher </a:t>
            </a:r>
            <a:r>
              <a:rPr lang="en-GB" sz="7200" b="1" dirty="0" smtClean="0"/>
              <a:t>S</a:t>
            </a:r>
            <a:r>
              <a:rPr lang="en-GB" dirty="0" smtClean="0"/>
              <a:t>pecialist </a:t>
            </a:r>
            <a:r>
              <a:rPr lang="en-GB" sz="7200" b="1" dirty="0" smtClean="0"/>
              <a:t>S</a:t>
            </a:r>
            <a:r>
              <a:rPr lang="en-GB" dirty="0" smtClean="0"/>
              <a:t>ubject </a:t>
            </a:r>
            <a:r>
              <a:rPr lang="en-GB" sz="7200" b="1" dirty="0" smtClean="0"/>
              <a:t>T</a:t>
            </a:r>
            <a:r>
              <a:rPr lang="en-GB" dirty="0" smtClean="0"/>
              <a:t>raining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940341" y="4108829"/>
            <a:ext cx="6858000" cy="1655762"/>
          </a:xfrm>
        </p:spPr>
        <p:txBody>
          <a:bodyPr>
            <a:normAutofit/>
          </a:bodyPr>
          <a:lstStyle/>
          <a:p>
            <a:r>
              <a:rPr lang="en-GB" sz="4800" dirty="0" err="1" smtClean="0"/>
              <a:t>Español</a:t>
            </a:r>
            <a:endParaRPr lang="en-GB" sz="48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4597" y="4760055"/>
            <a:ext cx="2158256" cy="144122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064832" y="5116965"/>
            <a:ext cx="150510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TSST</a:t>
            </a:r>
            <a:endParaRPr lang="en-US" sz="400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547" y="2535980"/>
            <a:ext cx="8315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prstClr val="black"/>
                </a:solidFill>
              </a:rPr>
              <a:t>Day 2: </a:t>
            </a:r>
            <a:r>
              <a:rPr lang="en-GB" sz="4000" b="1" dirty="0" smtClean="0">
                <a:solidFill>
                  <a:prstClr val="black"/>
                </a:solidFill>
              </a:rPr>
              <a:t>Planning and preparing high-quality Spanish lessons</a:t>
            </a:r>
            <a:endParaRPr lang="en-GB" sz="4000" dirty="0">
              <a:solidFill>
                <a:prstClr val="black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68" y="5712060"/>
            <a:ext cx="1341706" cy="95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68" y="5712060"/>
            <a:ext cx="1341706" cy="95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 smtClean="0">
                <a:latin typeface="Arial Rounded MT Bold" panose="020F0704030504030204" pitchFamily="34" charset="0"/>
              </a:rPr>
              <a:t>Wifi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Join </a:t>
            </a:r>
            <a:r>
              <a:rPr lang="en-GB" dirty="0"/>
              <a:t>the </a:t>
            </a:r>
            <a:r>
              <a:rPr lang="en-GB" dirty="0" err="1"/>
              <a:t>CATguest</a:t>
            </a:r>
            <a:r>
              <a:rPr lang="en-GB" dirty="0"/>
              <a:t> Wireless, then open a web browser. </a:t>
            </a:r>
            <a:endParaRPr lang="en-GB" dirty="0" smtClean="0"/>
          </a:p>
          <a:p>
            <a:r>
              <a:rPr lang="en-GB" dirty="0" smtClean="0"/>
              <a:t>When prompted to enter an email and PW, use: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r>
              <a:rPr lang="en-GB" dirty="0"/>
              <a:t>username: </a:t>
            </a:r>
            <a:r>
              <a:rPr lang="en-GB" u="sng" dirty="0">
                <a:hlinkClick r:id="rId5"/>
              </a:rPr>
              <a:t>guest@combertonvc.org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>password: Giraffe1</a:t>
            </a: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77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68" y="5712060"/>
            <a:ext cx="1341706" cy="9506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latin typeface="Arial Rounded MT Bold" panose="020F0704030504030204" pitchFamily="34" charset="0"/>
              </a:rPr>
              <a:t>Aims of TSST Day 2</a:t>
            </a:r>
            <a:endParaRPr lang="en-GB" b="1" dirty="0">
              <a:latin typeface="Arial Rounded MT Bold" panose="020F07040305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Using the stages of knowing in language learning in our planning</a:t>
            </a:r>
          </a:p>
          <a:p>
            <a:r>
              <a:rPr lang="en-GB" dirty="0" smtClean="0"/>
              <a:t>Exploiting the 3Ps, particularly the productive phase</a:t>
            </a:r>
          </a:p>
          <a:p>
            <a:r>
              <a:rPr lang="en-GB" dirty="0" smtClean="0"/>
              <a:t>Considering a range of presentation methods</a:t>
            </a:r>
          </a:p>
          <a:p>
            <a:r>
              <a:rPr lang="en-GB" dirty="0" smtClean="0"/>
              <a:t>Integrating the skills in our planning to promote mastery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60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7892"/>
            <a:ext cx="439815" cy="428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" y="6507892"/>
            <a:ext cx="439815" cy="428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" y="6507892"/>
            <a:ext cx="439815" cy="428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1" y="6507892"/>
            <a:ext cx="439815" cy="42865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68" y="6507892"/>
            <a:ext cx="439815" cy="428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5" y="6507892"/>
            <a:ext cx="439815" cy="4286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1302" y="6507892"/>
            <a:ext cx="439815" cy="42865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519" y="6507892"/>
            <a:ext cx="439815" cy="42865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736" y="6507892"/>
            <a:ext cx="439815" cy="42865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1953" y="6507892"/>
            <a:ext cx="439815" cy="4286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170" y="6507892"/>
            <a:ext cx="439815" cy="42865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387" y="6507892"/>
            <a:ext cx="439815" cy="42865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2604" y="6507892"/>
            <a:ext cx="439815" cy="42865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821" y="6507892"/>
            <a:ext cx="439815" cy="42865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038" y="6507892"/>
            <a:ext cx="439815" cy="42865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255" y="6507892"/>
            <a:ext cx="439815" cy="4286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3472" y="6507892"/>
            <a:ext cx="439815" cy="42865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689" y="6507892"/>
            <a:ext cx="439815" cy="42865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906" y="6507892"/>
            <a:ext cx="439815" cy="42865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123" y="6507892"/>
            <a:ext cx="439815" cy="4286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340" y="6507892"/>
            <a:ext cx="439815" cy="42865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57" y="6507892"/>
            <a:ext cx="439815" cy="42865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774" y="6507892"/>
            <a:ext cx="439815" cy="42865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991" y="6507892"/>
            <a:ext cx="439815" cy="42865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00" y="6508177"/>
            <a:ext cx="439815" cy="428652"/>
          </a:xfrm>
          <a:prstGeom prst="rect">
            <a:avLst/>
          </a:prstGeom>
        </p:spPr>
      </p:pic>
      <p:graphicFrame>
        <p:nvGraphicFramePr>
          <p:cNvPr id="40" name="Tab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622915"/>
              </p:ext>
            </p:extLst>
          </p:nvPr>
        </p:nvGraphicFramePr>
        <p:xfrm>
          <a:off x="267230" y="907979"/>
          <a:ext cx="8550562" cy="447587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031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7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Timings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Group 1 </a:t>
                      </a:r>
                      <a:r>
                        <a:rPr lang="en-GB" sz="2800" dirty="0" smtClean="0">
                          <a:effectLst/>
                          <a:latin typeface="Tw Cen MT" panose="020B0602020104020603" pitchFamily="34" charset="0"/>
                        </a:rPr>
                        <a:t>[language]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Tw Cen MT" panose="020B0602020104020603" pitchFamily="34" charset="0"/>
                        </a:rPr>
                        <a:t>Group 2 </a:t>
                      </a:r>
                      <a:r>
                        <a:rPr lang="en-GB" sz="2800" dirty="0" smtClean="0">
                          <a:effectLst/>
                          <a:latin typeface="Tw Cen MT" panose="020B0602020104020603" pitchFamily="34" charset="0"/>
                        </a:rPr>
                        <a:t>[pedagogy]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9.15-10.45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Tw Cen MT" panose="020B0602020104020603" pitchFamily="34" charset="0"/>
                        </a:rPr>
                        <a:t>Language</a:t>
                      </a: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  <a:latin typeface="Tw Cen MT" panose="020B0602020104020603" pitchFamily="34" charset="0"/>
                        </a:rPr>
                        <a:t>Methodology</a:t>
                      </a:r>
                      <a:endParaRPr lang="en-GB" sz="3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10.45-11.00</a:t>
                      </a:r>
                      <a:r>
                        <a:rPr lang="en-GB" sz="2400" baseline="0" dirty="0" smtClean="0">
                          <a:effectLst/>
                          <a:latin typeface="Tw Cen MT" panose="020B0602020104020603" pitchFamily="34" charset="0"/>
                          <a:ea typeface="+mn-ea"/>
                          <a:cs typeface="+mn-cs"/>
                        </a:rPr>
                        <a:t> 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Tw Cen MT" panose="020B0602020104020603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11.00-12.15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>
                          <a:effectLst/>
                          <a:latin typeface="Tw Cen MT" panose="020B0602020104020603" pitchFamily="34" charset="0"/>
                        </a:rPr>
                        <a:t>Language</a:t>
                      </a: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>
                          <a:effectLst/>
                          <a:latin typeface="Tw Cen MT" panose="020B0602020104020603" pitchFamily="34" charset="0"/>
                        </a:rPr>
                        <a:t>Methodology</a:t>
                      </a:r>
                      <a:endParaRPr lang="en-GB" sz="300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12.25-13.00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Tw Cen MT" panose="020B0602020104020603" pitchFamily="34" charset="0"/>
                        </a:rPr>
                        <a:t>lunch</a:t>
                      </a: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75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1.05-2.00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Tw Cen MT" panose="020B0602020104020603" pitchFamily="34" charset="0"/>
                        </a:rPr>
                        <a:t>Y7 observations</a:t>
                      </a:r>
                      <a:r>
                        <a:rPr lang="en-GB" sz="2800" baseline="0" dirty="0" smtClean="0">
                          <a:effectLst/>
                          <a:latin typeface="Tw Cen MT" panose="020B0602020104020603" pitchFamily="34" charset="0"/>
                        </a:rPr>
                        <a:t> </a:t>
                      </a:r>
                      <a:endParaRPr lang="en-GB" sz="28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19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w Cen MT" panose="020B0602020104020603" pitchFamily="34" charset="0"/>
                        </a:rPr>
                        <a:t>2.00 – 2.45</a:t>
                      </a:r>
                      <a:endParaRPr lang="en-GB" sz="24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000" dirty="0" smtClean="0">
                          <a:effectLst/>
                          <a:latin typeface="Tw Cen MT" panose="020B0602020104020603" pitchFamily="34" charset="0"/>
                        </a:rPr>
                        <a:t>Lesson reflection</a:t>
                      </a:r>
                      <a:r>
                        <a:rPr lang="en-GB" sz="3000" baseline="0" dirty="0" smtClean="0">
                          <a:effectLst/>
                          <a:latin typeface="Tw Cen MT" panose="020B0602020104020603" pitchFamily="34" charset="0"/>
                        </a:rPr>
                        <a:t> and lesson planning reconstruction </a:t>
                      </a:r>
                      <a:endParaRPr lang="en-GB" sz="3000" dirty="0">
                        <a:effectLst/>
                        <a:latin typeface="Tw Cen MT" panose="020B06020201040206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327" y="5681238"/>
            <a:ext cx="1341706" cy="95064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4155" y="61990"/>
            <a:ext cx="1348258" cy="761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47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53" y="190310"/>
            <a:ext cx="6721896" cy="2304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87" y="2494673"/>
            <a:ext cx="7606538" cy="1551583"/>
          </a:xfrm>
          <a:prstGeom prst="rect">
            <a:avLst/>
          </a:prstGeom>
        </p:spPr>
      </p:pic>
      <p:pic>
        <p:nvPicPr>
          <p:cNvPr id="2050" name="Picture 2" descr="Social Media, Personal, Social Networks, Media, Syste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050" y="190310"/>
            <a:ext cx="2348950" cy="15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87" y="4448085"/>
            <a:ext cx="2919042" cy="211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98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rate Ship, Gold, Treasure, Pirate, Ship, Oce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936" y="5320468"/>
            <a:ext cx="1899815" cy="1373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2" y="172278"/>
            <a:ext cx="6127845" cy="124995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58136939"/>
              </p:ext>
            </p:extLst>
          </p:nvPr>
        </p:nvGraphicFramePr>
        <p:xfrm>
          <a:off x="164122" y="1853923"/>
          <a:ext cx="57677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 rot="4301096">
            <a:off x="4611447" y="4701123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Jacqueline &amp; Muriel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261232" y="5637840"/>
            <a:ext cx="12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Abi &amp; Laura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18954084">
            <a:off x="1486827" y="1759581"/>
            <a:ext cx="1642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Alex &amp; Tanya</a:t>
            </a:r>
            <a:endParaRPr lang="en-GB" sz="2200" dirty="0"/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7336165" y="511802"/>
            <a:ext cx="441570" cy="3644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5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Line 4"/>
          <p:cNvSpPr>
            <a:spLocks noChangeShapeType="1"/>
          </p:cNvSpPr>
          <p:nvPr/>
        </p:nvSpPr>
        <p:spPr bwMode="auto">
          <a:xfrm>
            <a:off x="7937526" y="501782"/>
            <a:ext cx="0" cy="3644844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105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7959176" y="501782"/>
            <a:ext cx="190116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105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8149291" y="363353"/>
            <a:ext cx="1176893" cy="3082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3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3 </a:t>
            </a:r>
            <a:r>
              <a:rPr lang="en-GB" sz="1403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minutos</a:t>
            </a:r>
            <a:endParaRPr lang="en-GB" sz="1403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8127641" y="3988311"/>
            <a:ext cx="643836" cy="3082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3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107370" y="4348693"/>
            <a:ext cx="928458" cy="33506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19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EMPEZAR</a:t>
            </a:r>
            <a:endParaRPr lang="en-GB" sz="1719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8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rate Ship, Gold, Treasure, Pirate, Ship, Oce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475" y="5083902"/>
            <a:ext cx="2227385" cy="1610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32" y="172278"/>
            <a:ext cx="6127845" cy="1249959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/>
        </p:nvGraphicFramePr>
        <p:xfrm>
          <a:off x="164122" y="1853923"/>
          <a:ext cx="576775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79128" y="5733257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Jacqueline &amp; Muriel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 rot="18760052">
            <a:off x="1746198" y="1762073"/>
            <a:ext cx="127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Abi &amp; Laura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 rot="2237692">
            <a:off x="4326528" y="3882635"/>
            <a:ext cx="16427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dirty="0" smtClean="0"/>
              <a:t>Alex &amp; Tanya</a:t>
            </a:r>
            <a:endParaRPr lang="en-GB" sz="22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7184974" y="330730"/>
            <a:ext cx="441570" cy="36448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2456F"/>
            </a:solidFill>
            <a:headEnd/>
            <a:tailEnd/>
          </a:ln>
          <a:effectLst>
            <a:outerShdw blurRad="57150" dist="19050" dir="5400000" algn="ctr" rotWithShape="0">
              <a:schemeClr val="bg1">
                <a:alpha val="63000"/>
              </a:scheme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754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7786335" y="320710"/>
            <a:ext cx="0" cy="3644844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105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4" name="Line 7"/>
          <p:cNvSpPr>
            <a:spLocks noChangeShapeType="1"/>
          </p:cNvSpPr>
          <p:nvPr/>
        </p:nvSpPr>
        <p:spPr bwMode="auto">
          <a:xfrm>
            <a:off x="7807985" y="320710"/>
            <a:ext cx="190116" cy="0"/>
          </a:xfrm>
          <a:prstGeom prst="line">
            <a:avLst/>
          </a:prstGeom>
          <a:noFill/>
          <a:ln w="28575">
            <a:solidFill>
              <a:schemeClr val="accent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FR" sz="2105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7998100" y="182281"/>
            <a:ext cx="1176893" cy="3082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3" b="1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3 </a:t>
            </a:r>
            <a:r>
              <a:rPr lang="en-GB" sz="1403" b="1" dirty="0" err="1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minutos</a:t>
            </a:r>
            <a:endParaRPr lang="en-GB" sz="1403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7976450" y="3807239"/>
            <a:ext cx="643836" cy="30822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GB" sz="1403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0</a:t>
            </a:r>
          </a:p>
        </p:txBody>
      </p:sp>
      <p:sp>
        <p:nvSpPr>
          <p:cNvPr id="1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956179" y="4167621"/>
            <a:ext cx="928458" cy="335068"/>
          </a:xfrm>
          <a:prstGeom prst="actionButtonBlank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719" b="1" dirty="0" err="1">
                <a:solidFill>
                  <a:prstClr val="white"/>
                </a:solidFill>
                <a:latin typeface="Century Gothic" panose="020B0502020202020204" pitchFamily="34" charset="0"/>
              </a:rPr>
              <a:t>EMPEZAR</a:t>
            </a:r>
            <a:endParaRPr lang="en-GB" sz="1719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60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xit" presetSubtype="4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" dur="59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340b4a0c-a52a-4900-92c1-8ead854a6e73" xsi:nil="true"/>
    <Has_Teacher_Only_SectionGroup xmlns="340b4a0c-a52a-4900-92c1-8ead854a6e73" xsi:nil="true"/>
    <DefaultSectionNames xmlns="340b4a0c-a52a-4900-92c1-8ead854a6e73" xsi:nil="true"/>
    <Is_Collaboration_Space_Locked xmlns="340b4a0c-a52a-4900-92c1-8ead854a6e73" xsi:nil="true"/>
    <IsNotebookLocked xmlns="340b4a0c-a52a-4900-92c1-8ead854a6e73" xsi:nil="true"/>
    <Owner xmlns="340b4a0c-a52a-4900-92c1-8ead854a6e73">
      <UserInfo>
        <DisplayName/>
        <AccountId xsi:nil="true"/>
        <AccountType/>
      </UserInfo>
    </Owner>
    <CultureName xmlns="340b4a0c-a52a-4900-92c1-8ead854a6e73" xsi:nil="true"/>
    <Distribution_Groups xmlns="340b4a0c-a52a-4900-92c1-8ead854a6e73" xsi:nil="true"/>
    <TeamsChannelId xmlns="340b4a0c-a52a-4900-92c1-8ead854a6e73" xsi:nil="true"/>
    <NotebookType xmlns="340b4a0c-a52a-4900-92c1-8ead854a6e73" xsi:nil="true"/>
    <AppVersion xmlns="340b4a0c-a52a-4900-92c1-8ead854a6e73" xsi:nil="true"/>
    <Teachers xmlns="340b4a0c-a52a-4900-92c1-8ead854a6e73">
      <UserInfo>
        <DisplayName/>
        <AccountId xsi:nil="true"/>
        <AccountType/>
      </UserInfo>
    </Teachers>
    <Student_Groups xmlns="340b4a0c-a52a-4900-92c1-8ead854a6e73">
      <UserInfo>
        <DisplayName/>
        <AccountId xsi:nil="true"/>
        <AccountType/>
      </UserInfo>
    </Student_Groups>
    <Templates xmlns="340b4a0c-a52a-4900-92c1-8ead854a6e73" xsi:nil="true"/>
    <Invited_Teachers xmlns="340b4a0c-a52a-4900-92c1-8ead854a6e73" xsi:nil="true"/>
    <Students xmlns="340b4a0c-a52a-4900-92c1-8ead854a6e73">
      <UserInfo>
        <DisplayName/>
        <AccountId xsi:nil="true"/>
        <AccountType/>
      </UserInfo>
    </Students>
    <Self_Registration_Enabled xmlns="340b4a0c-a52a-4900-92c1-8ead854a6e73" xsi:nil="true"/>
    <Math_Settings xmlns="340b4a0c-a52a-4900-92c1-8ead854a6e73" xsi:nil="true"/>
    <Invited_Students xmlns="340b4a0c-a52a-4900-92c1-8ead854a6e73" xsi:nil="true"/>
    <LMS_Mappings xmlns="340b4a0c-a52a-4900-92c1-8ead854a6e7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BE072A515FCA42B1D2FCACB76C3CDA" ma:contentTypeVersion="31" ma:contentTypeDescription="Create a new document." ma:contentTypeScope="" ma:versionID="ec1b9a27c194580451ed175e9addb756">
  <xsd:schema xmlns:xsd="http://www.w3.org/2001/XMLSchema" xmlns:xs="http://www.w3.org/2001/XMLSchema" xmlns:p="http://schemas.microsoft.com/office/2006/metadata/properties" xmlns:ns3="340b4a0c-a52a-4900-92c1-8ead854a6e73" xmlns:ns4="d8969510-ea60-4909-8b26-2794aa2dc71e" targetNamespace="http://schemas.microsoft.com/office/2006/metadata/properties" ma:root="true" ma:fieldsID="c6dcdd9211f6c44d260e8d2f49d10f62" ns3:_="" ns4:_="">
    <xsd:import namespace="340b4a0c-a52a-4900-92c1-8ead854a6e73"/>
    <xsd:import namespace="d8969510-ea60-4909-8b26-2794aa2dc71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TeamsChannelId" minOccurs="0"/>
                <xsd:element ref="ns3:IsNotebookLocked" minOccurs="0"/>
                <xsd:element ref="ns3:MediaServiceOCR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0b4a0c-a52a-4900-92c1-8ead854a6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Location" ma:index="30" nillable="true" ma:displayName="MediaServiceLocation" ma:internalName="MediaServiceLocation" ma:readOnly="true">
      <xsd:simpleType>
        <xsd:restriction base="dms:Text"/>
      </xsd:simpleType>
    </xsd:element>
    <xsd:element name="TeamsChannelId" ma:index="31" nillable="true" ma:displayName="Teams Channel Id" ma:internalName="TeamsChannelId">
      <xsd:simpleType>
        <xsd:restriction base="dms:Text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OCR" ma:index="3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69510-ea60-4909-8b26-2794aa2dc71e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ACE2D2-177E-4DBB-9710-C4CB42D8CEFF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dcmitype/"/>
    <ds:schemaRef ds:uri="d8969510-ea60-4909-8b26-2794aa2dc71e"/>
    <ds:schemaRef ds:uri="340b4a0c-a52a-4900-92c1-8ead854a6e7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197B5A1-947D-45FE-936A-00E2540FD1C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42B3C36-6A6D-4157-85B8-DBC5088F49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0b4a0c-a52a-4900-92c1-8ead854a6e73"/>
    <ds:schemaRef ds:uri="d8969510-ea60-4909-8b26-2794aa2dc7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</TotalTime>
  <Words>900</Words>
  <Application>Microsoft Office PowerPoint</Application>
  <PresentationFormat>On-screen Show (4:3)</PresentationFormat>
  <Paragraphs>213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Arial Rounded MT Bold</vt:lpstr>
      <vt:lpstr>Calibri</vt:lpstr>
      <vt:lpstr>Calibri Light</vt:lpstr>
      <vt:lpstr>Century Gothic</vt:lpstr>
      <vt:lpstr>Segoe Print</vt:lpstr>
      <vt:lpstr>Times New Roman</vt:lpstr>
      <vt:lpstr>Tw Cen MT</vt:lpstr>
      <vt:lpstr>Wingdings</vt:lpstr>
      <vt:lpstr>Office Theme</vt:lpstr>
      <vt:lpstr>PowerPoint Presentation</vt:lpstr>
      <vt:lpstr>PowerPoint Presentation</vt:lpstr>
      <vt:lpstr>Teacher Specialist Subject Training</vt:lpstr>
      <vt:lpstr>Wifi</vt:lpstr>
      <vt:lpstr>Aims of TSST Day 2</vt:lpstr>
      <vt:lpstr>PowerPoint Presentation</vt:lpstr>
      <vt:lpstr>PowerPoint Presentation</vt:lpstr>
      <vt:lpstr>PowerPoint Presentation</vt:lpstr>
      <vt:lpstr>PowerPoint Presentation</vt:lpstr>
      <vt:lpstr>Observations / the afternoon</vt:lpstr>
      <vt:lpstr>PowerPoint Presentation</vt:lpstr>
      <vt:lpstr>PowerPoint Presentation</vt:lpstr>
      <vt:lpstr>PowerPoint Presentation</vt:lpstr>
      <vt:lpstr>PowerPoint Presentation</vt:lpstr>
      <vt:lpstr>Pairs / Trios</vt:lpstr>
      <vt:lpstr>Viva 1 – Module 3</vt:lpstr>
      <vt:lpstr>PowerPoint Presentation</vt:lpstr>
      <vt:lpstr>PowerPoint Presentation</vt:lpstr>
      <vt:lpstr>Progreso: la escalera del saber</vt:lpstr>
      <vt:lpstr>Course resources</vt:lpstr>
    </vt:vector>
  </TitlesOfParts>
  <Company>Comberton Academy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Paula Vazquez-Valero</dc:creator>
  <cp:lastModifiedBy>Paula Vazquez-Valero</cp:lastModifiedBy>
  <cp:revision>17</cp:revision>
  <dcterms:created xsi:type="dcterms:W3CDTF">2018-10-16T12:04:33Z</dcterms:created>
  <dcterms:modified xsi:type="dcterms:W3CDTF">2019-10-25T16:52:17Z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0x01010004BE072A515FCA42B1D2FCACB76C3CDA</vt:lpwstr>
  </property>
</Properties>
</file>