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34" autoAdjust="0"/>
    <p:restoredTop sz="94660"/>
  </p:normalViewPr>
  <p:slideViewPr>
    <p:cSldViewPr snapToGrid="0">
      <p:cViewPr varScale="1">
        <p:scale>
          <a:sx n="74" d="100"/>
          <a:sy n="74" d="100"/>
        </p:scale>
        <p:origin x="115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4693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082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0922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28761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98936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23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18461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42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9920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6721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494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B6AAB-0420-4DCC-A785-ED1DE1E8D6AA}" type="datetimeFigureOut">
              <a:rPr lang="en-GB" smtClean="0"/>
              <a:t>06/11/2016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10CFF-441B-4D88-87B5-8765FBF6B90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8931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51598" y="97968"/>
          <a:ext cx="9092403" cy="195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3957"/>
                <a:gridCol w="3093957"/>
                <a:gridCol w="2904489"/>
              </a:tblGrid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Reconocer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Comprender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Pronunciar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independientemente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con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ayuda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de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memoria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Usar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(de forma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oral/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para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comunicarse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51599" y="2167128"/>
          <a:ext cx="9092403" cy="195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3957"/>
                <a:gridCol w="3093957"/>
                <a:gridCol w="2904489"/>
              </a:tblGrid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Reconocer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Comprender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Pronunciar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independientemente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con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ayuda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de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memoria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Usar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(de forma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oral/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para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comunicarse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/>
          </p:nvPr>
        </p:nvGraphicFramePr>
        <p:xfrm>
          <a:off x="51599" y="4236288"/>
          <a:ext cx="9092403" cy="195943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93957"/>
                <a:gridCol w="3093957"/>
                <a:gridCol w="2904489"/>
              </a:tblGrid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Reconocer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Comprender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(el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sonido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 la 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ortografía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Pronunciar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independientemente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)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  <a:tr h="979716"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,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con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ayuda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Producir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</a:t>
                      </a:r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oralmente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,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escrito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de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memoria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900" dirty="0" err="1" smtClean="0">
                          <a:latin typeface="Segoe Print" panose="02000600000000000000" pitchFamily="2" charset="0"/>
                        </a:rPr>
                        <a:t>Usar</a:t>
                      </a:r>
                      <a:r>
                        <a:rPr lang="en-GB" sz="1900" dirty="0" smtClean="0">
                          <a:latin typeface="Segoe Print" panose="02000600000000000000" pitchFamily="2" charset="0"/>
                        </a:rPr>
                        <a:t> (de forma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 oral/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escrita</a:t>
                      </a:r>
                      <a:r>
                        <a:rPr lang="en-GB" sz="1900" baseline="0" dirty="0" smtClean="0">
                          <a:latin typeface="Segoe Print" panose="02000600000000000000" pitchFamily="2" charset="0"/>
                        </a:rPr>
                        <a:t>) para </a:t>
                      </a:r>
                      <a:r>
                        <a:rPr lang="en-GB" sz="1900" baseline="0" dirty="0" err="1" smtClean="0">
                          <a:latin typeface="Segoe Print" panose="02000600000000000000" pitchFamily="2" charset="0"/>
                        </a:rPr>
                        <a:t>comunicarse</a:t>
                      </a:r>
                      <a:endParaRPr lang="en-GB" sz="1900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35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Print</vt:lpstr>
      <vt:lpstr>Office Theme</vt:lpstr>
      <vt:lpstr>PowerPoint Presentation</vt:lpstr>
    </vt:vector>
  </TitlesOfParts>
  <Company>The Voyager Academy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Paula Vazquez-Valero</dc:creator>
  <cp:lastModifiedBy>Paula Vazquez-Valero</cp:lastModifiedBy>
  <cp:revision>1</cp:revision>
  <dcterms:created xsi:type="dcterms:W3CDTF">2016-11-06T23:17:56Z</dcterms:created>
  <dcterms:modified xsi:type="dcterms:W3CDTF">2016-11-06T23:18:34Z</dcterms:modified>
</cp:coreProperties>
</file>