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8330" autoAdjust="0"/>
  </p:normalViewPr>
  <p:slideViewPr>
    <p:cSldViewPr snapToGrid="0">
      <p:cViewPr>
        <p:scale>
          <a:sx n="39" d="100"/>
          <a:sy n="39" d="100"/>
        </p:scale>
        <p:origin x="256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9449-30BC-4E42-BC90-F7A7A92B52A7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12AF5-4CF9-440C-83B0-3C1FB08DA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10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En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planificación</a:t>
            </a:r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Objetivos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aprendizaje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y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nivel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del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grupo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228600" indent="-228600">
              <a:buAutoNum type="arabicPeriod"/>
            </a:pPr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¿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Conocimientos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previos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Gramát</a:t>
            </a:r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Actividades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 el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objetivo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… el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mejor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método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será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…</a:t>
            </a: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Necesitará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una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variedad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actividad</a:t>
            </a:r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Cubrir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el mayor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número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habilidades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possible (no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quiero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decir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los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4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en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todas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las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clases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Variedad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cómo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realizar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las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actividades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grupos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parejas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etc.)</a:t>
            </a: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Estructura</a:t>
            </a:r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Uso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del </a:t>
            </a:r>
            <a:r>
              <a:rPr lang="en-GB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lenguaje</a:t>
            </a:r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12AF5-4CF9-440C-83B0-3C1FB08DA6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7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9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37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2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2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5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9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7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1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7163-A566-4A0A-95FA-56311694B4BE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75A4-AD0A-4437-A237-452D62944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7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2" y="432607"/>
            <a:ext cx="6858000" cy="3058115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0283"/>
              </p:ext>
            </p:extLst>
          </p:nvPr>
        </p:nvGraphicFramePr>
        <p:xfrm>
          <a:off x="378198" y="3533167"/>
          <a:ext cx="6138928" cy="617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4732"/>
                <a:gridCol w="1534732"/>
                <a:gridCol w="1534732"/>
                <a:gridCol w="1534732"/>
              </a:tblGrid>
              <a:tr h="221223">
                <a:tc>
                  <a:txBody>
                    <a:bodyPr/>
                    <a:lstStyle/>
                    <a:p>
                      <a:r>
                        <a:rPr lang="en-GB" sz="1500" b="1" dirty="0" err="1" smtClean="0"/>
                        <a:t>Verbo</a:t>
                      </a:r>
                      <a:r>
                        <a:rPr lang="en-GB" sz="1500" b="1" baseline="0" dirty="0" smtClean="0"/>
                        <a:t> 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err="1" smtClean="0"/>
                        <a:t>Inglés</a:t>
                      </a:r>
                      <a:r>
                        <a:rPr lang="en-GB" sz="1500" b="1" dirty="0" smtClean="0"/>
                        <a:t> 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 err="1" smtClean="0"/>
                        <a:t>Infinitivo</a:t>
                      </a:r>
                      <a:endParaRPr lang="en-GB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 smtClean="0"/>
                        <a:t>¿-AR,</a:t>
                      </a:r>
                      <a:r>
                        <a:rPr lang="en-GB" sz="1500" b="1" baseline="0" dirty="0" smtClean="0"/>
                        <a:t> -ER, -IR?</a:t>
                      </a:r>
                      <a:endParaRPr lang="en-GB" sz="1500" b="1" dirty="0" smtClean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2122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ángulo redondeado 4"/>
          <p:cNvSpPr>
            <a:spLocks noChangeArrowheads="1"/>
          </p:cNvSpPr>
          <p:nvPr/>
        </p:nvSpPr>
        <p:spPr bwMode="auto">
          <a:xfrm>
            <a:off x="0" y="79094"/>
            <a:ext cx="4843849" cy="32879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Presentación</a:t>
            </a:r>
            <a:r>
              <a:rPr lang="en-US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inversa</a:t>
            </a:r>
            <a:r>
              <a:rPr lang="en-US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el </a:t>
            </a:r>
            <a:r>
              <a:rPr lang="en-US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pretérito</a:t>
            </a:r>
            <a:endParaRPr lang="en-US" sz="2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2996" y="174646"/>
            <a:ext cx="6647935" cy="4901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777601"/>
            <a:ext cx="483497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Segoe Print" panose="02000600000000000000" pitchFamily="2" charset="0"/>
              </a:rPr>
              <a:t>Encuentra</a:t>
            </a:r>
            <a:r>
              <a:rPr lang="en-GB" sz="2400" dirty="0" smtClean="0">
                <a:latin typeface="Segoe Print" panose="02000600000000000000" pitchFamily="2" charset="0"/>
              </a:rPr>
              <a:t> a la persona que… </a:t>
            </a:r>
            <a:endParaRPr lang="en-GB" sz="2400" dirty="0">
              <a:latin typeface="Segoe Print" panose="020006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054478"/>
              </p:ext>
            </p:extLst>
          </p:nvPr>
        </p:nvGraphicFramePr>
        <p:xfrm>
          <a:off x="162558" y="6065673"/>
          <a:ext cx="6485376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6703"/>
                <a:gridCol w="267867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comió</a:t>
                      </a:r>
                      <a:r>
                        <a:rPr lang="en-GB" dirty="0" smtClean="0"/>
                        <a:t> comida </a:t>
                      </a:r>
                      <a:r>
                        <a:rPr lang="en-GB" dirty="0" err="1" smtClean="0"/>
                        <a:t>india</a:t>
                      </a:r>
                      <a:r>
                        <a:rPr lang="en-GB" dirty="0" smtClean="0"/>
                        <a:t> el fin de </a:t>
                      </a:r>
                      <a:r>
                        <a:rPr lang="en-GB" dirty="0" err="1" smtClean="0"/>
                        <a:t>semana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pasado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fue</a:t>
                      </a:r>
                      <a:r>
                        <a:rPr lang="en-GB" dirty="0" smtClean="0"/>
                        <a:t> al cine</a:t>
                      </a:r>
                      <a:r>
                        <a:rPr lang="en-GB" baseline="0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vio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peli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casa?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dio</a:t>
                      </a:r>
                      <a:r>
                        <a:rPr lang="en-GB" dirty="0" smtClean="0"/>
                        <a:t> un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paseo</a:t>
                      </a:r>
                      <a:r>
                        <a:rPr lang="en-GB" baseline="0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fue</a:t>
                      </a:r>
                      <a:r>
                        <a:rPr lang="en-GB" dirty="0" smtClean="0"/>
                        <a:t> a </a:t>
                      </a:r>
                      <a:r>
                        <a:rPr lang="en-GB" dirty="0" err="1" smtClean="0"/>
                        <a:t>ver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una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exposición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en</a:t>
                      </a:r>
                      <a:r>
                        <a:rPr lang="en-GB" baseline="0" dirty="0" smtClean="0"/>
                        <a:t> un </a:t>
                      </a:r>
                      <a:r>
                        <a:rPr lang="en-GB" baseline="0" dirty="0" err="1" smtClean="0"/>
                        <a:t>museo</a:t>
                      </a:r>
                      <a:r>
                        <a:rPr lang="en-GB" baseline="0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salió</a:t>
                      </a:r>
                      <a:r>
                        <a:rPr lang="en-GB" dirty="0" smtClean="0"/>
                        <a:t> a </a:t>
                      </a:r>
                      <a:r>
                        <a:rPr lang="en-GB" dirty="0" err="1" smtClean="0"/>
                        <a:t>correr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visitó</a:t>
                      </a:r>
                      <a:r>
                        <a:rPr lang="en-GB" baseline="0" dirty="0" smtClean="0"/>
                        <a:t> a la </a:t>
                      </a:r>
                      <a:r>
                        <a:rPr lang="en-GB" baseline="0" dirty="0" err="1" smtClean="0"/>
                        <a:t>familia</a:t>
                      </a:r>
                      <a:r>
                        <a:rPr lang="en-GB" baseline="0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compró</a:t>
                      </a:r>
                      <a:r>
                        <a:rPr lang="en-GB" baseline="0" dirty="0" smtClean="0"/>
                        <a:t> la comida para la </a:t>
                      </a:r>
                      <a:r>
                        <a:rPr lang="en-GB" baseline="0" dirty="0" err="1" smtClean="0"/>
                        <a:t>semana</a:t>
                      </a:r>
                      <a:r>
                        <a:rPr lang="en-GB" baseline="0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92" y="5489763"/>
            <a:ext cx="22286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¿</a:t>
            </a:r>
            <a:r>
              <a:rPr lang="en-GB" sz="25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Quién</a:t>
            </a:r>
            <a:r>
              <a:rPr lang="en-GB" sz="2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  <a:endParaRPr lang="en-GB" sz="2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66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023401"/>
              </p:ext>
            </p:extLst>
          </p:nvPr>
        </p:nvGraphicFramePr>
        <p:xfrm>
          <a:off x="179173" y="636371"/>
          <a:ext cx="6320481" cy="1239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0481"/>
              </a:tblGrid>
              <a:tr h="61989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Objetivos</a:t>
                      </a:r>
                      <a:endParaRPr lang="en-GB" dirty="0"/>
                    </a:p>
                  </a:txBody>
                  <a:tcPr/>
                </a:tc>
              </a:tr>
              <a:tr h="6198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24521"/>
              </p:ext>
            </p:extLst>
          </p:nvPr>
        </p:nvGraphicFramePr>
        <p:xfrm>
          <a:off x="179172" y="1999734"/>
          <a:ext cx="6320482" cy="1498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0482"/>
              </a:tblGrid>
              <a:tr h="461747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Conocimientos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previos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tener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cuenta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747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Gramática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</a:txBody>
                  <a:tcPr/>
                </a:tc>
              </a:tr>
              <a:tr h="461747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Vocabulario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57649"/>
              </p:ext>
            </p:extLst>
          </p:nvPr>
        </p:nvGraphicFramePr>
        <p:xfrm>
          <a:off x="179172" y="3664999"/>
          <a:ext cx="6320482" cy="1887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0482"/>
              </a:tblGrid>
              <a:tr h="367913">
                <a:tc>
                  <a:txBody>
                    <a:bodyPr/>
                    <a:lstStyle/>
                    <a:p>
                      <a:r>
                        <a:rPr lang="en-GB" sz="1400" b="1" i="0" dirty="0" err="1" smtClean="0"/>
                        <a:t>Presentación</a:t>
                      </a:r>
                      <a:endParaRPr lang="en-GB" sz="1400" b="1" i="0" dirty="0"/>
                    </a:p>
                  </a:txBody>
                  <a:tcPr/>
                </a:tc>
              </a:tr>
              <a:tr h="151953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643020"/>
              </p:ext>
            </p:extLst>
          </p:nvPr>
        </p:nvGraphicFramePr>
        <p:xfrm>
          <a:off x="179172" y="5728057"/>
          <a:ext cx="6320482" cy="1887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0482"/>
              </a:tblGrid>
              <a:tr h="367913">
                <a:tc>
                  <a:txBody>
                    <a:bodyPr/>
                    <a:lstStyle/>
                    <a:p>
                      <a:r>
                        <a:rPr lang="en-GB" sz="1400" b="1" dirty="0" err="1" smtClean="0"/>
                        <a:t>Práctica</a:t>
                      </a:r>
                      <a:r>
                        <a:rPr lang="en-GB" sz="1400" b="1" dirty="0" smtClean="0"/>
                        <a:t> </a:t>
                      </a:r>
                      <a:endParaRPr lang="en-GB" sz="1400" b="1" dirty="0"/>
                    </a:p>
                  </a:txBody>
                  <a:tcPr/>
                </a:tc>
              </a:tr>
              <a:tr h="151953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877821"/>
              </p:ext>
            </p:extLst>
          </p:nvPr>
        </p:nvGraphicFramePr>
        <p:xfrm>
          <a:off x="179172" y="7791115"/>
          <a:ext cx="6320482" cy="1887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0482"/>
              </a:tblGrid>
              <a:tr h="367913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Producción</a:t>
                      </a:r>
                      <a:endParaRPr lang="en-GB" b="1" dirty="0"/>
                    </a:p>
                  </a:txBody>
                  <a:tcPr/>
                </a:tc>
              </a:tr>
              <a:tr h="151953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ángulo redondeado 4"/>
          <p:cNvSpPr>
            <a:spLocks noChangeArrowheads="1"/>
          </p:cNvSpPr>
          <p:nvPr/>
        </p:nvSpPr>
        <p:spPr bwMode="auto">
          <a:xfrm>
            <a:off x="0" y="79094"/>
            <a:ext cx="4226011" cy="43371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La </a:t>
            </a:r>
            <a:r>
              <a:rPr lang="en-US" sz="20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planificación</a:t>
            </a:r>
            <a:r>
              <a:rPr lang="en-US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de las 3 Pes (P-P-P)</a:t>
            </a:r>
            <a:endParaRPr lang="en-US" sz="2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164</Words>
  <Application>Microsoft Office PowerPoint</Application>
  <PresentationFormat>A4 Paper (210x297 mm)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</vt:vector>
  </TitlesOfParts>
  <Company>The Voyager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Vazquez-Valero</dc:creator>
  <cp:lastModifiedBy>Paula Vazquez-Valero</cp:lastModifiedBy>
  <cp:revision>6</cp:revision>
  <dcterms:created xsi:type="dcterms:W3CDTF">2016-11-06T17:58:13Z</dcterms:created>
  <dcterms:modified xsi:type="dcterms:W3CDTF">2016-11-06T20:41:52Z</dcterms:modified>
</cp:coreProperties>
</file>