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4" r:id="rId2"/>
    <p:sldId id="487" r:id="rId3"/>
    <p:sldId id="342" r:id="rId4"/>
    <p:sldId id="329" r:id="rId5"/>
    <p:sldId id="347" r:id="rId6"/>
    <p:sldId id="352" r:id="rId7"/>
    <p:sldId id="420" r:id="rId8"/>
    <p:sldId id="481" r:id="rId9"/>
    <p:sldId id="419" r:id="rId10"/>
    <p:sldId id="480" r:id="rId11"/>
    <p:sldId id="422" r:id="rId12"/>
    <p:sldId id="353" r:id="rId13"/>
    <p:sldId id="427" r:id="rId14"/>
    <p:sldId id="429" r:id="rId15"/>
    <p:sldId id="425" r:id="rId16"/>
    <p:sldId id="483" r:id="rId17"/>
    <p:sldId id="484" r:id="rId18"/>
    <p:sldId id="489" r:id="rId19"/>
    <p:sldId id="354" r:id="rId20"/>
    <p:sldId id="485" r:id="rId21"/>
    <p:sldId id="461" r:id="rId22"/>
    <p:sldId id="437" r:id="rId23"/>
    <p:sldId id="440" r:id="rId24"/>
    <p:sldId id="441" r:id="rId25"/>
    <p:sldId id="442" r:id="rId26"/>
    <p:sldId id="439" r:id="rId27"/>
    <p:sldId id="464" r:id="rId28"/>
    <p:sldId id="446" r:id="rId29"/>
    <p:sldId id="350" r:id="rId30"/>
    <p:sldId id="466" r:id="rId31"/>
    <p:sldId id="467" r:id="rId32"/>
    <p:sldId id="486" r:id="rId33"/>
    <p:sldId id="473" r:id="rId34"/>
    <p:sldId id="471" r:id="rId35"/>
    <p:sldId id="490" r:id="rId36"/>
    <p:sldId id="488" r:id="rId37"/>
    <p:sldId id="456" r:id="rId38"/>
    <p:sldId id="457" r:id="rId39"/>
    <p:sldId id="455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79"/>
    <a:srgbClr val="CE8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80431" autoAdjust="0"/>
  </p:normalViewPr>
  <p:slideViewPr>
    <p:cSldViewPr snapToGrid="0">
      <p:cViewPr varScale="1">
        <p:scale>
          <a:sx n="60" d="100"/>
          <a:sy n="60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5F763-4EA0-4854-813B-05C2F6D2270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66A890A-EC77-4618-AB2A-723D76CDA3AA}">
      <dgm:prSet phldrT="[Text]" custT="1"/>
      <dgm:spPr/>
      <dgm:t>
        <a:bodyPr/>
        <a:lstStyle/>
        <a:p>
          <a:r>
            <a:rPr lang="en-GB" sz="1100" dirty="0" err="1" smtClean="0"/>
            <a:t>Escuchar</a:t>
          </a:r>
          <a:endParaRPr lang="en-GB" sz="1100" dirty="0"/>
        </a:p>
      </dgm:t>
    </dgm:pt>
    <dgm:pt modelId="{9565D2A2-9480-41B4-85BC-DA218DEB4F8A}" type="parTrans" cxnId="{263F6837-E651-4428-B125-A29C9BDD1795}">
      <dgm:prSet/>
      <dgm:spPr/>
      <dgm:t>
        <a:bodyPr/>
        <a:lstStyle/>
        <a:p>
          <a:endParaRPr lang="en-GB"/>
        </a:p>
      </dgm:t>
    </dgm:pt>
    <dgm:pt modelId="{0CA2990A-73D7-448C-B003-9E2EE42CDBED}" type="sibTrans" cxnId="{263F6837-E651-4428-B125-A29C9BDD1795}">
      <dgm:prSet/>
      <dgm:spPr/>
      <dgm:t>
        <a:bodyPr/>
        <a:lstStyle/>
        <a:p>
          <a:endParaRPr lang="en-GB"/>
        </a:p>
      </dgm:t>
    </dgm:pt>
    <dgm:pt modelId="{3426B908-A4F8-4D02-8805-A68BEDED4CC2}">
      <dgm:prSet phldrT="[Text]" custT="1"/>
      <dgm:spPr/>
      <dgm:t>
        <a:bodyPr/>
        <a:lstStyle/>
        <a:p>
          <a:r>
            <a:rPr lang="en-GB" sz="1600" dirty="0" err="1" smtClean="0"/>
            <a:t>Quita</a:t>
          </a:r>
          <a:r>
            <a:rPr lang="en-GB" sz="1600" dirty="0" smtClean="0"/>
            <a:t> “AR”</a:t>
          </a:r>
          <a:endParaRPr lang="en-GB" sz="1600" dirty="0"/>
        </a:p>
      </dgm:t>
    </dgm:pt>
    <dgm:pt modelId="{0A3B7F21-63D2-4B34-A6C5-970665ABBB56}" type="parTrans" cxnId="{A50490AE-3BC8-4E8B-A210-47498D93C969}">
      <dgm:prSet/>
      <dgm:spPr/>
      <dgm:t>
        <a:bodyPr/>
        <a:lstStyle/>
        <a:p>
          <a:endParaRPr lang="en-GB"/>
        </a:p>
      </dgm:t>
    </dgm:pt>
    <dgm:pt modelId="{3BCFD67D-CAD0-4437-9AF6-AC9B82466D9F}" type="sibTrans" cxnId="{A50490AE-3BC8-4E8B-A210-47498D93C969}">
      <dgm:prSet/>
      <dgm:spPr/>
      <dgm:t>
        <a:bodyPr/>
        <a:lstStyle/>
        <a:p>
          <a:endParaRPr lang="en-GB"/>
        </a:p>
      </dgm:t>
    </dgm:pt>
    <dgm:pt modelId="{DFE2C455-2B58-41FD-B5E2-97CC42CBF90D}">
      <dgm:prSet phldrT="[Text]" custT="1"/>
      <dgm:spPr/>
      <dgm:t>
        <a:bodyPr/>
        <a:lstStyle/>
        <a:p>
          <a:r>
            <a:rPr lang="en-GB" sz="1300" dirty="0" err="1" smtClean="0"/>
            <a:t>Escuch</a:t>
          </a:r>
          <a:r>
            <a:rPr lang="en-GB" sz="1300" dirty="0" smtClean="0"/>
            <a:t>-</a:t>
          </a:r>
          <a:endParaRPr lang="en-GB" sz="1300" dirty="0"/>
        </a:p>
      </dgm:t>
    </dgm:pt>
    <dgm:pt modelId="{950CA409-3002-4736-A1BE-29360E02A644}" type="parTrans" cxnId="{2C67F3A2-F994-499B-BCD1-2070D3F15725}">
      <dgm:prSet/>
      <dgm:spPr/>
      <dgm:t>
        <a:bodyPr/>
        <a:lstStyle/>
        <a:p>
          <a:endParaRPr lang="en-GB"/>
        </a:p>
      </dgm:t>
    </dgm:pt>
    <dgm:pt modelId="{8D36F83F-2C27-48A2-80FC-948C47EEC343}" type="sibTrans" cxnId="{2C67F3A2-F994-499B-BCD1-2070D3F15725}">
      <dgm:prSet/>
      <dgm:spPr/>
      <dgm:t>
        <a:bodyPr/>
        <a:lstStyle/>
        <a:p>
          <a:endParaRPr lang="en-GB"/>
        </a:p>
      </dgm:t>
    </dgm:pt>
    <dgm:pt modelId="{1B22F620-8141-4B5C-A1DA-AF41494B5670}">
      <dgm:prSet phldrT="[Text]" custT="1"/>
      <dgm:spPr/>
      <dgm:t>
        <a:bodyPr/>
        <a:lstStyle/>
        <a:p>
          <a:r>
            <a:rPr lang="en-GB" sz="1200" dirty="0" err="1" smtClean="0"/>
            <a:t>Añade</a:t>
          </a:r>
          <a:r>
            <a:rPr lang="en-GB" sz="1200" dirty="0" smtClean="0"/>
            <a:t> </a:t>
          </a:r>
          <a:r>
            <a:rPr lang="en-GB" sz="1200" dirty="0" err="1" smtClean="0"/>
            <a:t>terminación</a:t>
          </a:r>
          <a:endParaRPr lang="en-GB" sz="1200" dirty="0"/>
        </a:p>
      </dgm:t>
    </dgm:pt>
    <dgm:pt modelId="{B130682E-C0B8-419A-9F07-1D4A3E5A7E45}" type="parTrans" cxnId="{68BE8045-31B4-4482-A578-D6D58F24C1AB}">
      <dgm:prSet/>
      <dgm:spPr/>
      <dgm:t>
        <a:bodyPr/>
        <a:lstStyle/>
        <a:p>
          <a:endParaRPr lang="en-GB"/>
        </a:p>
      </dgm:t>
    </dgm:pt>
    <dgm:pt modelId="{6498D1C5-6422-4EB5-A500-E0AC735BDDA3}" type="sibTrans" cxnId="{68BE8045-31B4-4482-A578-D6D58F24C1AB}">
      <dgm:prSet/>
      <dgm:spPr/>
      <dgm:t>
        <a:bodyPr/>
        <a:lstStyle/>
        <a:p>
          <a:endParaRPr lang="en-GB"/>
        </a:p>
      </dgm:t>
    </dgm:pt>
    <dgm:pt modelId="{D7B97130-B318-437B-977C-CCECFB155EF7}">
      <dgm:prSet phldrT="[Text]"/>
      <dgm:spPr/>
      <dgm:t>
        <a:bodyPr/>
        <a:lstStyle/>
        <a:p>
          <a:r>
            <a:rPr lang="en-GB" dirty="0" smtClean="0"/>
            <a:t>-o, -as, -a, -</a:t>
          </a:r>
          <a:r>
            <a:rPr lang="en-GB" dirty="0" err="1" smtClean="0"/>
            <a:t>amos</a:t>
          </a:r>
          <a:r>
            <a:rPr lang="en-GB" dirty="0" smtClean="0"/>
            <a:t>, -</a:t>
          </a:r>
          <a:r>
            <a:rPr lang="en-GB" dirty="0" err="1" smtClean="0"/>
            <a:t>áis</a:t>
          </a:r>
          <a:r>
            <a:rPr lang="en-GB" dirty="0" smtClean="0"/>
            <a:t>, -an</a:t>
          </a:r>
          <a:endParaRPr lang="en-GB" dirty="0"/>
        </a:p>
      </dgm:t>
    </dgm:pt>
    <dgm:pt modelId="{3AB4CEF3-FEF4-4C22-BE5A-D05699F696EE}" type="parTrans" cxnId="{68FFAA42-0A17-40B4-BBA9-C0CAB37E4B31}">
      <dgm:prSet/>
      <dgm:spPr/>
      <dgm:t>
        <a:bodyPr/>
        <a:lstStyle/>
        <a:p>
          <a:endParaRPr lang="en-GB"/>
        </a:p>
      </dgm:t>
    </dgm:pt>
    <dgm:pt modelId="{D10F3ECE-9970-4C3E-B772-3917A0F658E7}" type="sibTrans" cxnId="{68FFAA42-0A17-40B4-BBA9-C0CAB37E4B31}">
      <dgm:prSet/>
      <dgm:spPr/>
      <dgm:t>
        <a:bodyPr/>
        <a:lstStyle/>
        <a:p>
          <a:endParaRPr lang="en-GB"/>
        </a:p>
      </dgm:t>
    </dgm:pt>
    <dgm:pt modelId="{3AF52D40-D47C-49FB-A887-485DFE63B6C0}" type="pres">
      <dgm:prSet presAssocID="{45F5F763-4EA0-4854-813B-05C2F6D22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67FFDD-EAB4-47EC-A5CE-582C0A70F5A0}" type="pres">
      <dgm:prSet presAssocID="{E66A890A-EC77-4618-AB2A-723D76CDA3AA}" presName="composite" presStyleCnt="0"/>
      <dgm:spPr/>
      <dgm:t>
        <a:bodyPr/>
        <a:lstStyle/>
        <a:p>
          <a:endParaRPr lang="en-GB"/>
        </a:p>
      </dgm:t>
    </dgm:pt>
    <dgm:pt modelId="{D685B410-1EC0-49E0-B5F2-13D70C68D946}" type="pres">
      <dgm:prSet presAssocID="{E66A890A-EC77-4618-AB2A-723D76CDA3AA}" presName="bgChev" presStyleLbl="node1" presStyleIdx="0" presStyleCnt="3"/>
      <dgm:spPr/>
      <dgm:t>
        <a:bodyPr/>
        <a:lstStyle/>
        <a:p>
          <a:endParaRPr lang="en-GB"/>
        </a:p>
      </dgm:t>
    </dgm:pt>
    <dgm:pt modelId="{A6DE2C84-D0C2-47A4-8F2E-57368522FFE1}" type="pres">
      <dgm:prSet presAssocID="{E66A890A-EC77-4618-AB2A-723D76CDA3A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282EF-E189-4C54-89FA-8698067B297C}" type="pres">
      <dgm:prSet presAssocID="{0CA2990A-73D7-448C-B003-9E2EE42CDBED}" presName="compositeSpace" presStyleCnt="0"/>
      <dgm:spPr/>
      <dgm:t>
        <a:bodyPr/>
        <a:lstStyle/>
        <a:p>
          <a:endParaRPr lang="en-GB"/>
        </a:p>
      </dgm:t>
    </dgm:pt>
    <dgm:pt modelId="{9F871257-C1CF-4A69-873E-9C7BCDB324F9}" type="pres">
      <dgm:prSet presAssocID="{DFE2C455-2B58-41FD-B5E2-97CC42CBF90D}" presName="composite" presStyleCnt="0"/>
      <dgm:spPr/>
      <dgm:t>
        <a:bodyPr/>
        <a:lstStyle/>
        <a:p>
          <a:endParaRPr lang="en-GB"/>
        </a:p>
      </dgm:t>
    </dgm:pt>
    <dgm:pt modelId="{FFEC55F6-EEC5-447F-8FC4-D0B86840A13B}" type="pres">
      <dgm:prSet presAssocID="{DFE2C455-2B58-41FD-B5E2-97CC42CBF90D}" presName="bgChev" presStyleLbl="node1" presStyleIdx="1" presStyleCnt="3"/>
      <dgm:spPr/>
      <dgm:t>
        <a:bodyPr/>
        <a:lstStyle/>
        <a:p>
          <a:endParaRPr lang="en-GB"/>
        </a:p>
      </dgm:t>
    </dgm:pt>
    <dgm:pt modelId="{9C9C716E-8593-418A-A3CC-9D2F82E85605}" type="pres">
      <dgm:prSet presAssocID="{DFE2C455-2B58-41FD-B5E2-97CC42CBF90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06FFA2-2619-4F43-AF92-0AC975E86889}" type="pres">
      <dgm:prSet presAssocID="{8D36F83F-2C27-48A2-80FC-948C47EEC343}" presName="compositeSpace" presStyleCnt="0"/>
      <dgm:spPr/>
      <dgm:t>
        <a:bodyPr/>
        <a:lstStyle/>
        <a:p>
          <a:endParaRPr lang="en-GB"/>
        </a:p>
      </dgm:t>
    </dgm:pt>
    <dgm:pt modelId="{50B1E81A-7EDB-4C3B-9D56-03616F202ADC}" type="pres">
      <dgm:prSet presAssocID="{D7B97130-B318-437B-977C-CCECFB155EF7}" presName="composite" presStyleCnt="0"/>
      <dgm:spPr/>
      <dgm:t>
        <a:bodyPr/>
        <a:lstStyle/>
        <a:p>
          <a:endParaRPr lang="en-GB"/>
        </a:p>
      </dgm:t>
    </dgm:pt>
    <dgm:pt modelId="{BD15E757-8973-45CF-9CB2-883D189629FA}" type="pres">
      <dgm:prSet presAssocID="{D7B97130-B318-437B-977C-CCECFB155EF7}" presName="bgChev" presStyleLbl="node1" presStyleIdx="2" presStyleCnt="3"/>
      <dgm:spPr/>
      <dgm:t>
        <a:bodyPr/>
        <a:lstStyle/>
        <a:p>
          <a:endParaRPr lang="en-GB"/>
        </a:p>
      </dgm:t>
    </dgm:pt>
    <dgm:pt modelId="{1F402EF8-C829-4811-B6E0-F490DB6FCA41}" type="pres">
      <dgm:prSet presAssocID="{D7B97130-B318-437B-977C-CCECFB155EF7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FFAA42-0A17-40B4-BBA9-C0CAB37E4B31}" srcId="{45F5F763-4EA0-4854-813B-05C2F6D22701}" destId="{D7B97130-B318-437B-977C-CCECFB155EF7}" srcOrd="2" destOrd="0" parTransId="{3AB4CEF3-FEF4-4C22-BE5A-D05699F696EE}" sibTransId="{D10F3ECE-9970-4C3E-B772-3917A0F658E7}"/>
    <dgm:cxn modelId="{A50490AE-3BC8-4E8B-A210-47498D93C969}" srcId="{E66A890A-EC77-4618-AB2A-723D76CDA3AA}" destId="{3426B908-A4F8-4D02-8805-A68BEDED4CC2}" srcOrd="0" destOrd="0" parTransId="{0A3B7F21-63D2-4B34-A6C5-970665ABBB56}" sibTransId="{3BCFD67D-CAD0-4437-9AF6-AC9B82466D9F}"/>
    <dgm:cxn modelId="{C055D728-E1DA-497A-B388-E561C5BD1541}" type="presOf" srcId="{1B22F620-8141-4B5C-A1DA-AF41494B5670}" destId="{9C9C716E-8593-418A-A3CC-9D2F82E85605}" srcOrd="0" destOrd="1" presId="urn:microsoft.com/office/officeart/2005/8/layout/chevronAccent+Icon"/>
    <dgm:cxn modelId="{C620CD17-4AE1-45D8-89BE-CEF66825E448}" type="presOf" srcId="{DFE2C455-2B58-41FD-B5E2-97CC42CBF90D}" destId="{9C9C716E-8593-418A-A3CC-9D2F82E85605}" srcOrd="0" destOrd="0" presId="urn:microsoft.com/office/officeart/2005/8/layout/chevronAccent+Icon"/>
    <dgm:cxn modelId="{A5716685-992E-403B-A12B-E6EFD17CE925}" type="presOf" srcId="{E66A890A-EC77-4618-AB2A-723D76CDA3AA}" destId="{A6DE2C84-D0C2-47A4-8F2E-57368522FFE1}" srcOrd="0" destOrd="0" presId="urn:microsoft.com/office/officeart/2005/8/layout/chevronAccent+Icon"/>
    <dgm:cxn modelId="{263F6837-E651-4428-B125-A29C9BDD1795}" srcId="{45F5F763-4EA0-4854-813B-05C2F6D22701}" destId="{E66A890A-EC77-4618-AB2A-723D76CDA3AA}" srcOrd="0" destOrd="0" parTransId="{9565D2A2-9480-41B4-85BC-DA218DEB4F8A}" sibTransId="{0CA2990A-73D7-448C-B003-9E2EE42CDBED}"/>
    <dgm:cxn modelId="{D72C5B49-BA74-46C3-94FD-D4EB8D222D38}" type="presOf" srcId="{D7B97130-B318-437B-977C-CCECFB155EF7}" destId="{1F402EF8-C829-4811-B6E0-F490DB6FCA41}" srcOrd="0" destOrd="0" presId="urn:microsoft.com/office/officeart/2005/8/layout/chevronAccent+Icon"/>
    <dgm:cxn modelId="{4374C9C8-8088-4F32-B577-1DFC005FA76E}" type="presOf" srcId="{45F5F763-4EA0-4854-813B-05C2F6D22701}" destId="{3AF52D40-D47C-49FB-A887-485DFE63B6C0}" srcOrd="0" destOrd="0" presId="urn:microsoft.com/office/officeart/2005/8/layout/chevronAccent+Icon"/>
    <dgm:cxn modelId="{D65AE92E-93E6-4601-8BAD-15F315C72BD9}" type="presOf" srcId="{3426B908-A4F8-4D02-8805-A68BEDED4CC2}" destId="{A6DE2C84-D0C2-47A4-8F2E-57368522FFE1}" srcOrd="0" destOrd="1" presId="urn:microsoft.com/office/officeart/2005/8/layout/chevronAccent+Icon"/>
    <dgm:cxn modelId="{2C67F3A2-F994-499B-BCD1-2070D3F15725}" srcId="{45F5F763-4EA0-4854-813B-05C2F6D22701}" destId="{DFE2C455-2B58-41FD-B5E2-97CC42CBF90D}" srcOrd="1" destOrd="0" parTransId="{950CA409-3002-4736-A1BE-29360E02A644}" sibTransId="{8D36F83F-2C27-48A2-80FC-948C47EEC343}"/>
    <dgm:cxn modelId="{68BE8045-31B4-4482-A578-D6D58F24C1AB}" srcId="{DFE2C455-2B58-41FD-B5E2-97CC42CBF90D}" destId="{1B22F620-8141-4B5C-A1DA-AF41494B5670}" srcOrd="0" destOrd="0" parTransId="{B130682E-C0B8-419A-9F07-1D4A3E5A7E45}" sibTransId="{6498D1C5-6422-4EB5-A500-E0AC735BDDA3}"/>
    <dgm:cxn modelId="{4E9150E1-4C70-4587-81DD-C84A2AC2D5A0}" type="presParOf" srcId="{3AF52D40-D47C-49FB-A887-485DFE63B6C0}" destId="{BF67FFDD-EAB4-47EC-A5CE-582C0A70F5A0}" srcOrd="0" destOrd="0" presId="urn:microsoft.com/office/officeart/2005/8/layout/chevronAccent+Icon"/>
    <dgm:cxn modelId="{6F91603E-4C3C-4961-B522-5D8271875F77}" type="presParOf" srcId="{BF67FFDD-EAB4-47EC-A5CE-582C0A70F5A0}" destId="{D685B410-1EC0-49E0-B5F2-13D70C68D946}" srcOrd="0" destOrd="0" presId="urn:microsoft.com/office/officeart/2005/8/layout/chevronAccent+Icon"/>
    <dgm:cxn modelId="{29FB0F9A-F822-4D36-9765-8A57BF780E3E}" type="presParOf" srcId="{BF67FFDD-EAB4-47EC-A5CE-582C0A70F5A0}" destId="{A6DE2C84-D0C2-47A4-8F2E-57368522FFE1}" srcOrd="1" destOrd="0" presId="urn:microsoft.com/office/officeart/2005/8/layout/chevronAccent+Icon"/>
    <dgm:cxn modelId="{D752F413-4F0B-47C2-8EE0-E02E28BCE22B}" type="presParOf" srcId="{3AF52D40-D47C-49FB-A887-485DFE63B6C0}" destId="{281282EF-E189-4C54-89FA-8698067B297C}" srcOrd="1" destOrd="0" presId="urn:microsoft.com/office/officeart/2005/8/layout/chevronAccent+Icon"/>
    <dgm:cxn modelId="{71CD7AFF-0EF3-407E-9BAE-CF6883DBA395}" type="presParOf" srcId="{3AF52D40-D47C-49FB-A887-485DFE63B6C0}" destId="{9F871257-C1CF-4A69-873E-9C7BCDB324F9}" srcOrd="2" destOrd="0" presId="urn:microsoft.com/office/officeart/2005/8/layout/chevronAccent+Icon"/>
    <dgm:cxn modelId="{43B2A8C7-271B-4B69-AC61-74CC16197D41}" type="presParOf" srcId="{9F871257-C1CF-4A69-873E-9C7BCDB324F9}" destId="{FFEC55F6-EEC5-447F-8FC4-D0B86840A13B}" srcOrd="0" destOrd="0" presId="urn:microsoft.com/office/officeart/2005/8/layout/chevronAccent+Icon"/>
    <dgm:cxn modelId="{3E0F5257-5EA3-4099-B55B-D665A452AEFD}" type="presParOf" srcId="{9F871257-C1CF-4A69-873E-9C7BCDB324F9}" destId="{9C9C716E-8593-418A-A3CC-9D2F82E85605}" srcOrd="1" destOrd="0" presId="urn:microsoft.com/office/officeart/2005/8/layout/chevronAccent+Icon"/>
    <dgm:cxn modelId="{1BA25797-B9B4-47E4-9A4C-8907A1201807}" type="presParOf" srcId="{3AF52D40-D47C-49FB-A887-485DFE63B6C0}" destId="{7506FFA2-2619-4F43-AF92-0AC975E86889}" srcOrd="3" destOrd="0" presId="urn:microsoft.com/office/officeart/2005/8/layout/chevronAccent+Icon"/>
    <dgm:cxn modelId="{CD19CD3D-CD77-487C-9460-461963BB5545}" type="presParOf" srcId="{3AF52D40-D47C-49FB-A887-485DFE63B6C0}" destId="{50B1E81A-7EDB-4C3B-9D56-03616F202ADC}" srcOrd="4" destOrd="0" presId="urn:microsoft.com/office/officeart/2005/8/layout/chevronAccent+Icon"/>
    <dgm:cxn modelId="{22B34F4E-8EF5-495A-90C9-8177E3E7DF98}" type="presParOf" srcId="{50B1E81A-7EDB-4C3B-9D56-03616F202ADC}" destId="{BD15E757-8973-45CF-9CB2-883D189629FA}" srcOrd="0" destOrd="0" presId="urn:microsoft.com/office/officeart/2005/8/layout/chevronAccent+Icon"/>
    <dgm:cxn modelId="{554E319D-99C1-45ED-A1C9-5F7B954861EF}" type="presParOf" srcId="{50B1E81A-7EDB-4C3B-9D56-03616F202ADC}" destId="{1F402EF8-C829-4811-B6E0-F490DB6FCA41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5F763-4EA0-4854-813B-05C2F6D2270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66A890A-EC77-4618-AB2A-723D76CDA3AA}">
      <dgm:prSet phldrT="[Text]"/>
      <dgm:spPr/>
      <dgm:t>
        <a:bodyPr/>
        <a:lstStyle/>
        <a:p>
          <a:r>
            <a:rPr lang="en-GB" dirty="0" err="1" smtClean="0"/>
            <a:t>Escribir</a:t>
          </a:r>
          <a:endParaRPr lang="en-GB" dirty="0"/>
        </a:p>
      </dgm:t>
    </dgm:pt>
    <dgm:pt modelId="{9565D2A2-9480-41B4-85BC-DA218DEB4F8A}" type="parTrans" cxnId="{263F6837-E651-4428-B125-A29C9BDD1795}">
      <dgm:prSet/>
      <dgm:spPr/>
      <dgm:t>
        <a:bodyPr/>
        <a:lstStyle/>
        <a:p>
          <a:endParaRPr lang="en-GB"/>
        </a:p>
      </dgm:t>
    </dgm:pt>
    <dgm:pt modelId="{0CA2990A-73D7-448C-B003-9E2EE42CDBED}" type="sibTrans" cxnId="{263F6837-E651-4428-B125-A29C9BDD1795}">
      <dgm:prSet/>
      <dgm:spPr/>
      <dgm:t>
        <a:bodyPr/>
        <a:lstStyle/>
        <a:p>
          <a:endParaRPr lang="en-GB"/>
        </a:p>
      </dgm:t>
    </dgm:pt>
    <dgm:pt modelId="{3426B908-A4F8-4D02-8805-A68BEDED4CC2}">
      <dgm:prSet phldrT="[Text]"/>
      <dgm:spPr/>
      <dgm:t>
        <a:bodyPr/>
        <a:lstStyle/>
        <a:p>
          <a:r>
            <a:rPr lang="en-GB" dirty="0" err="1" smtClean="0"/>
            <a:t>Quita</a:t>
          </a:r>
          <a:r>
            <a:rPr lang="en-GB" dirty="0" smtClean="0"/>
            <a:t> “IR”</a:t>
          </a:r>
          <a:endParaRPr lang="en-GB" dirty="0"/>
        </a:p>
      </dgm:t>
    </dgm:pt>
    <dgm:pt modelId="{0A3B7F21-63D2-4B34-A6C5-970665ABBB56}" type="parTrans" cxnId="{A50490AE-3BC8-4E8B-A210-47498D93C969}">
      <dgm:prSet/>
      <dgm:spPr/>
      <dgm:t>
        <a:bodyPr/>
        <a:lstStyle/>
        <a:p>
          <a:endParaRPr lang="en-GB"/>
        </a:p>
      </dgm:t>
    </dgm:pt>
    <dgm:pt modelId="{3BCFD67D-CAD0-4437-9AF6-AC9B82466D9F}" type="sibTrans" cxnId="{A50490AE-3BC8-4E8B-A210-47498D93C969}">
      <dgm:prSet/>
      <dgm:spPr/>
      <dgm:t>
        <a:bodyPr/>
        <a:lstStyle/>
        <a:p>
          <a:endParaRPr lang="en-GB"/>
        </a:p>
      </dgm:t>
    </dgm:pt>
    <dgm:pt modelId="{DFE2C455-2B58-41FD-B5E2-97CC42CBF90D}">
      <dgm:prSet phldrT="[Text]"/>
      <dgm:spPr/>
      <dgm:t>
        <a:bodyPr/>
        <a:lstStyle/>
        <a:p>
          <a:r>
            <a:rPr lang="en-GB" dirty="0" err="1" smtClean="0"/>
            <a:t>Escrib</a:t>
          </a:r>
          <a:r>
            <a:rPr lang="en-GB" dirty="0" smtClean="0"/>
            <a:t>-</a:t>
          </a:r>
          <a:endParaRPr lang="en-GB" dirty="0"/>
        </a:p>
      </dgm:t>
    </dgm:pt>
    <dgm:pt modelId="{950CA409-3002-4736-A1BE-29360E02A644}" type="parTrans" cxnId="{2C67F3A2-F994-499B-BCD1-2070D3F15725}">
      <dgm:prSet/>
      <dgm:spPr/>
      <dgm:t>
        <a:bodyPr/>
        <a:lstStyle/>
        <a:p>
          <a:endParaRPr lang="en-GB"/>
        </a:p>
      </dgm:t>
    </dgm:pt>
    <dgm:pt modelId="{8D36F83F-2C27-48A2-80FC-948C47EEC343}" type="sibTrans" cxnId="{2C67F3A2-F994-499B-BCD1-2070D3F15725}">
      <dgm:prSet/>
      <dgm:spPr/>
      <dgm:t>
        <a:bodyPr/>
        <a:lstStyle/>
        <a:p>
          <a:endParaRPr lang="en-GB"/>
        </a:p>
      </dgm:t>
    </dgm:pt>
    <dgm:pt modelId="{1B22F620-8141-4B5C-A1DA-AF41494B5670}">
      <dgm:prSet phldrT="[Text]"/>
      <dgm:spPr/>
      <dgm:t>
        <a:bodyPr/>
        <a:lstStyle/>
        <a:p>
          <a:r>
            <a:rPr lang="en-GB" dirty="0" err="1" smtClean="0"/>
            <a:t>Añade</a:t>
          </a:r>
          <a:r>
            <a:rPr lang="en-GB" dirty="0" smtClean="0"/>
            <a:t> </a:t>
          </a:r>
          <a:r>
            <a:rPr lang="en-GB" dirty="0" err="1" smtClean="0"/>
            <a:t>terminación</a:t>
          </a:r>
          <a:endParaRPr lang="en-GB" dirty="0"/>
        </a:p>
      </dgm:t>
    </dgm:pt>
    <dgm:pt modelId="{B130682E-C0B8-419A-9F07-1D4A3E5A7E45}" type="parTrans" cxnId="{68BE8045-31B4-4482-A578-D6D58F24C1AB}">
      <dgm:prSet/>
      <dgm:spPr/>
      <dgm:t>
        <a:bodyPr/>
        <a:lstStyle/>
        <a:p>
          <a:endParaRPr lang="en-GB"/>
        </a:p>
      </dgm:t>
    </dgm:pt>
    <dgm:pt modelId="{6498D1C5-6422-4EB5-A500-E0AC735BDDA3}" type="sibTrans" cxnId="{68BE8045-31B4-4482-A578-D6D58F24C1AB}">
      <dgm:prSet/>
      <dgm:spPr/>
      <dgm:t>
        <a:bodyPr/>
        <a:lstStyle/>
        <a:p>
          <a:endParaRPr lang="en-GB"/>
        </a:p>
      </dgm:t>
    </dgm:pt>
    <dgm:pt modelId="{47D593C0-D8B4-4D4B-A85E-68293D4F6A53}">
      <dgm:prSet custT="1"/>
      <dgm:spPr/>
      <dgm:t>
        <a:bodyPr/>
        <a:lstStyle/>
        <a:p>
          <a:endParaRPr lang="en-GB" sz="1400" dirty="0"/>
        </a:p>
      </dgm:t>
    </dgm:pt>
    <dgm:pt modelId="{D3654059-9E9C-4479-9B1E-AA026DDDDAB7}" type="parTrans" cxnId="{DBFFEABE-874C-4B8F-A698-800E1DABEEF2}">
      <dgm:prSet/>
      <dgm:spPr/>
      <dgm:t>
        <a:bodyPr/>
        <a:lstStyle/>
        <a:p>
          <a:endParaRPr lang="en-GB"/>
        </a:p>
      </dgm:t>
    </dgm:pt>
    <dgm:pt modelId="{3BCDA36F-D8BE-43CC-8894-E7EBD324C6C5}" type="sibTrans" cxnId="{DBFFEABE-874C-4B8F-A698-800E1DABEEF2}">
      <dgm:prSet/>
      <dgm:spPr/>
      <dgm:t>
        <a:bodyPr/>
        <a:lstStyle/>
        <a:p>
          <a:endParaRPr lang="en-GB"/>
        </a:p>
      </dgm:t>
    </dgm:pt>
    <dgm:pt modelId="{D7B97130-B318-437B-977C-CCECFB155EF7}">
      <dgm:prSet phldrT="[Text]" custT="1"/>
      <dgm:spPr/>
      <dgm:t>
        <a:bodyPr/>
        <a:lstStyle/>
        <a:p>
          <a:r>
            <a:rPr lang="en-GB" sz="1400" dirty="0" smtClean="0"/>
            <a:t>-e, -</a:t>
          </a:r>
          <a:r>
            <a:rPr lang="en-GB" sz="1400" dirty="0" err="1" smtClean="0"/>
            <a:t>es</a:t>
          </a:r>
          <a:r>
            <a:rPr lang="en-GB" sz="1400" dirty="0" smtClean="0"/>
            <a:t>, -e, -</a:t>
          </a:r>
          <a:r>
            <a:rPr lang="en-GB" sz="1400" dirty="0" err="1" smtClean="0"/>
            <a:t>emos</a:t>
          </a:r>
          <a:r>
            <a:rPr lang="en-GB" sz="1400" dirty="0" smtClean="0"/>
            <a:t>, -</a:t>
          </a:r>
          <a:r>
            <a:rPr lang="en-GB" sz="1400" dirty="0" err="1" smtClean="0"/>
            <a:t>éis</a:t>
          </a:r>
          <a:r>
            <a:rPr lang="en-GB" sz="1400" dirty="0" smtClean="0"/>
            <a:t>, -</a:t>
          </a:r>
          <a:r>
            <a:rPr lang="en-GB" sz="1400" dirty="0" err="1" smtClean="0"/>
            <a:t>en</a:t>
          </a:r>
          <a:endParaRPr lang="en-GB" sz="1400" dirty="0"/>
        </a:p>
      </dgm:t>
    </dgm:pt>
    <dgm:pt modelId="{D10F3ECE-9970-4C3E-B772-3917A0F658E7}" type="sibTrans" cxnId="{68FFAA42-0A17-40B4-BBA9-C0CAB37E4B31}">
      <dgm:prSet/>
      <dgm:spPr/>
      <dgm:t>
        <a:bodyPr/>
        <a:lstStyle/>
        <a:p>
          <a:endParaRPr lang="en-GB"/>
        </a:p>
      </dgm:t>
    </dgm:pt>
    <dgm:pt modelId="{3AB4CEF3-FEF4-4C22-BE5A-D05699F696EE}" type="parTrans" cxnId="{68FFAA42-0A17-40B4-BBA9-C0CAB37E4B31}">
      <dgm:prSet/>
      <dgm:spPr/>
      <dgm:t>
        <a:bodyPr/>
        <a:lstStyle/>
        <a:p>
          <a:endParaRPr lang="en-GB"/>
        </a:p>
      </dgm:t>
    </dgm:pt>
    <dgm:pt modelId="{0279A297-9462-44A5-AC94-9C45F7E74F5B}" type="pres">
      <dgm:prSet presAssocID="{45F5F763-4EA0-4854-813B-05C2F6D22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BDAAC7-52D8-4EF3-A8B2-462BB0507E35}" type="pres">
      <dgm:prSet presAssocID="{E66A890A-EC77-4618-AB2A-723D76CDA3AA}" presName="composite" presStyleCnt="0"/>
      <dgm:spPr/>
      <dgm:t>
        <a:bodyPr/>
        <a:lstStyle/>
        <a:p>
          <a:endParaRPr lang="en-GB"/>
        </a:p>
      </dgm:t>
    </dgm:pt>
    <dgm:pt modelId="{2024EE77-05AC-49D0-8E48-941F751A44BF}" type="pres">
      <dgm:prSet presAssocID="{E66A890A-EC77-4618-AB2A-723D76CDA3AA}" presName="bgChev" presStyleLbl="node1" presStyleIdx="0" presStyleCnt="3"/>
      <dgm:spPr/>
      <dgm:t>
        <a:bodyPr/>
        <a:lstStyle/>
        <a:p>
          <a:endParaRPr lang="en-GB"/>
        </a:p>
      </dgm:t>
    </dgm:pt>
    <dgm:pt modelId="{532923AE-DF34-4D27-AAB0-B442B0DFCF46}" type="pres">
      <dgm:prSet presAssocID="{E66A890A-EC77-4618-AB2A-723D76CDA3A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AA7B1-3C43-4940-A709-4847B9AF2875}" type="pres">
      <dgm:prSet presAssocID="{0CA2990A-73D7-448C-B003-9E2EE42CDBED}" presName="compositeSpace" presStyleCnt="0"/>
      <dgm:spPr/>
      <dgm:t>
        <a:bodyPr/>
        <a:lstStyle/>
        <a:p>
          <a:endParaRPr lang="en-GB"/>
        </a:p>
      </dgm:t>
    </dgm:pt>
    <dgm:pt modelId="{904AEAE8-CCC4-466A-883B-0E48F64418DD}" type="pres">
      <dgm:prSet presAssocID="{DFE2C455-2B58-41FD-B5E2-97CC42CBF90D}" presName="composite" presStyleCnt="0"/>
      <dgm:spPr/>
      <dgm:t>
        <a:bodyPr/>
        <a:lstStyle/>
        <a:p>
          <a:endParaRPr lang="en-GB"/>
        </a:p>
      </dgm:t>
    </dgm:pt>
    <dgm:pt modelId="{7C64C1B4-6397-4F8F-BE1A-65057C573F7B}" type="pres">
      <dgm:prSet presAssocID="{DFE2C455-2B58-41FD-B5E2-97CC42CBF90D}" presName="bgChev" presStyleLbl="node1" presStyleIdx="1" presStyleCnt="3"/>
      <dgm:spPr/>
      <dgm:t>
        <a:bodyPr/>
        <a:lstStyle/>
        <a:p>
          <a:endParaRPr lang="en-GB"/>
        </a:p>
      </dgm:t>
    </dgm:pt>
    <dgm:pt modelId="{7B3D3861-73B4-4470-9927-BD0DD32BA91C}" type="pres">
      <dgm:prSet presAssocID="{DFE2C455-2B58-41FD-B5E2-97CC42CBF90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C39FFB-150F-4287-ADB0-E48B32AE247B}" type="pres">
      <dgm:prSet presAssocID="{8D36F83F-2C27-48A2-80FC-948C47EEC343}" presName="compositeSpace" presStyleCnt="0"/>
      <dgm:spPr/>
      <dgm:t>
        <a:bodyPr/>
        <a:lstStyle/>
        <a:p>
          <a:endParaRPr lang="en-GB"/>
        </a:p>
      </dgm:t>
    </dgm:pt>
    <dgm:pt modelId="{DC633E2E-2934-40F3-8485-0212CFB60D6D}" type="pres">
      <dgm:prSet presAssocID="{D7B97130-B318-437B-977C-CCECFB155EF7}" presName="composite" presStyleCnt="0"/>
      <dgm:spPr/>
      <dgm:t>
        <a:bodyPr/>
        <a:lstStyle/>
        <a:p>
          <a:endParaRPr lang="en-GB"/>
        </a:p>
      </dgm:t>
    </dgm:pt>
    <dgm:pt modelId="{6781B9AD-5252-4E92-8B50-B3B5AC8AB0C6}" type="pres">
      <dgm:prSet presAssocID="{D7B97130-B318-437B-977C-CCECFB155EF7}" presName="bgChev" presStyleLbl="node1" presStyleIdx="2" presStyleCnt="3"/>
      <dgm:spPr/>
      <dgm:t>
        <a:bodyPr/>
        <a:lstStyle/>
        <a:p>
          <a:endParaRPr lang="en-GB"/>
        </a:p>
      </dgm:t>
    </dgm:pt>
    <dgm:pt modelId="{96C20D5D-33B3-4E6A-90BE-F246298C4303}" type="pres">
      <dgm:prSet presAssocID="{D7B97130-B318-437B-977C-CCECFB155EF7}" presName="txNode" presStyleLbl="fgAcc1" presStyleIdx="2" presStyleCnt="3" custLinFactNeighborY="-17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FFAA42-0A17-40B4-BBA9-C0CAB37E4B31}" srcId="{45F5F763-4EA0-4854-813B-05C2F6D22701}" destId="{D7B97130-B318-437B-977C-CCECFB155EF7}" srcOrd="2" destOrd="0" parTransId="{3AB4CEF3-FEF4-4C22-BE5A-D05699F696EE}" sibTransId="{D10F3ECE-9970-4C3E-B772-3917A0F658E7}"/>
    <dgm:cxn modelId="{15B2925C-D95E-4DC5-99E2-5457B06F600B}" type="presOf" srcId="{D7B97130-B318-437B-977C-CCECFB155EF7}" destId="{96C20D5D-33B3-4E6A-90BE-F246298C4303}" srcOrd="0" destOrd="0" presId="urn:microsoft.com/office/officeart/2005/8/layout/chevronAccent+Icon"/>
    <dgm:cxn modelId="{A50490AE-3BC8-4E8B-A210-47498D93C969}" srcId="{E66A890A-EC77-4618-AB2A-723D76CDA3AA}" destId="{3426B908-A4F8-4D02-8805-A68BEDED4CC2}" srcOrd="0" destOrd="0" parTransId="{0A3B7F21-63D2-4B34-A6C5-970665ABBB56}" sibTransId="{3BCFD67D-CAD0-4437-9AF6-AC9B82466D9F}"/>
    <dgm:cxn modelId="{9CE4786A-E651-406C-9E06-C98E15C5423D}" type="presOf" srcId="{1B22F620-8141-4B5C-A1DA-AF41494B5670}" destId="{7B3D3861-73B4-4470-9927-BD0DD32BA91C}" srcOrd="0" destOrd="1" presId="urn:microsoft.com/office/officeart/2005/8/layout/chevronAccent+Icon"/>
    <dgm:cxn modelId="{263F6837-E651-4428-B125-A29C9BDD1795}" srcId="{45F5F763-4EA0-4854-813B-05C2F6D22701}" destId="{E66A890A-EC77-4618-AB2A-723D76CDA3AA}" srcOrd="0" destOrd="0" parTransId="{9565D2A2-9480-41B4-85BC-DA218DEB4F8A}" sibTransId="{0CA2990A-73D7-448C-B003-9E2EE42CDBED}"/>
    <dgm:cxn modelId="{78BCA34A-D393-4CBA-B6BA-1B1ED71B812F}" type="presOf" srcId="{47D593C0-D8B4-4D4B-A85E-68293D4F6A53}" destId="{96C20D5D-33B3-4E6A-90BE-F246298C4303}" srcOrd="0" destOrd="1" presId="urn:microsoft.com/office/officeart/2005/8/layout/chevronAccent+Icon"/>
    <dgm:cxn modelId="{4C052724-D6CC-46EB-B049-4E30AC29A832}" type="presOf" srcId="{DFE2C455-2B58-41FD-B5E2-97CC42CBF90D}" destId="{7B3D3861-73B4-4470-9927-BD0DD32BA91C}" srcOrd="0" destOrd="0" presId="urn:microsoft.com/office/officeart/2005/8/layout/chevronAccent+Icon"/>
    <dgm:cxn modelId="{DBFFEABE-874C-4B8F-A698-800E1DABEEF2}" srcId="{D7B97130-B318-437B-977C-CCECFB155EF7}" destId="{47D593C0-D8B4-4D4B-A85E-68293D4F6A53}" srcOrd="0" destOrd="0" parTransId="{D3654059-9E9C-4479-9B1E-AA026DDDDAB7}" sibTransId="{3BCDA36F-D8BE-43CC-8894-E7EBD324C6C5}"/>
    <dgm:cxn modelId="{0328AD3C-5542-4A1A-977F-A49B10E821C3}" type="presOf" srcId="{45F5F763-4EA0-4854-813B-05C2F6D22701}" destId="{0279A297-9462-44A5-AC94-9C45F7E74F5B}" srcOrd="0" destOrd="0" presId="urn:microsoft.com/office/officeart/2005/8/layout/chevronAccent+Icon"/>
    <dgm:cxn modelId="{FF75145B-CEE7-4E04-BBAF-527EB43ECF80}" type="presOf" srcId="{3426B908-A4F8-4D02-8805-A68BEDED4CC2}" destId="{532923AE-DF34-4D27-AAB0-B442B0DFCF46}" srcOrd="0" destOrd="1" presId="urn:microsoft.com/office/officeart/2005/8/layout/chevronAccent+Icon"/>
    <dgm:cxn modelId="{D68D0FB5-CFBB-4285-ABAF-5AD6847BD2F9}" type="presOf" srcId="{E66A890A-EC77-4618-AB2A-723D76CDA3AA}" destId="{532923AE-DF34-4D27-AAB0-B442B0DFCF46}" srcOrd="0" destOrd="0" presId="urn:microsoft.com/office/officeart/2005/8/layout/chevronAccent+Icon"/>
    <dgm:cxn modelId="{2C67F3A2-F994-499B-BCD1-2070D3F15725}" srcId="{45F5F763-4EA0-4854-813B-05C2F6D22701}" destId="{DFE2C455-2B58-41FD-B5E2-97CC42CBF90D}" srcOrd="1" destOrd="0" parTransId="{950CA409-3002-4736-A1BE-29360E02A644}" sibTransId="{8D36F83F-2C27-48A2-80FC-948C47EEC343}"/>
    <dgm:cxn modelId="{68BE8045-31B4-4482-A578-D6D58F24C1AB}" srcId="{DFE2C455-2B58-41FD-B5E2-97CC42CBF90D}" destId="{1B22F620-8141-4B5C-A1DA-AF41494B5670}" srcOrd="0" destOrd="0" parTransId="{B130682E-C0B8-419A-9F07-1D4A3E5A7E45}" sibTransId="{6498D1C5-6422-4EB5-A500-E0AC735BDDA3}"/>
    <dgm:cxn modelId="{E6BD2F9E-2C07-40C0-BEC9-7329406F1C60}" type="presParOf" srcId="{0279A297-9462-44A5-AC94-9C45F7E74F5B}" destId="{B2BDAAC7-52D8-4EF3-A8B2-462BB0507E35}" srcOrd="0" destOrd="0" presId="urn:microsoft.com/office/officeart/2005/8/layout/chevronAccent+Icon"/>
    <dgm:cxn modelId="{C466CA0A-9188-4ACE-9A0F-6229F4EE7946}" type="presParOf" srcId="{B2BDAAC7-52D8-4EF3-A8B2-462BB0507E35}" destId="{2024EE77-05AC-49D0-8E48-941F751A44BF}" srcOrd="0" destOrd="0" presId="urn:microsoft.com/office/officeart/2005/8/layout/chevronAccent+Icon"/>
    <dgm:cxn modelId="{DF627A69-071B-4F46-BB75-EF78022D44FF}" type="presParOf" srcId="{B2BDAAC7-52D8-4EF3-A8B2-462BB0507E35}" destId="{532923AE-DF34-4D27-AAB0-B442B0DFCF46}" srcOrd="1" destOrd="0" presId="urn:microsoft.com/office/officeart/2005/8/layout/chevronAccent+Icon"/>
    <dgm:cxn modelId="{3FA9003F-F6DD-458E-8C6A-D89164864CF6}" type="presParOf" srcId="{0279A297-9462-44A5-AC94-9C45F7E74F5B}" destId="{717AA7B1-3C43-4940-A709-4847B9AF2875}" srcOrd="1" destOrd="0" presId="urn:microsoft.com/office/officeart/2005/8/layout/chevronAccent+Icon"/>
    <dgm:cxn modelId="{43408CCB-73CF-4B1C-B735-7CFCEB2DD48F}" type="presParOf" srcId="{0279A297-9462-44A5-AC94-9C45F7E74F5B}" destId="{904AEAE8-CCC4-466A-883B-0E48F64418DD}" srcOrd="2" destOrd="0" presId="urn:microsoft.com/office/officeart/2005/8/layout/chevronAccent+Icon"/>
    <dgm:cxn modelId="{8FF9FFB6-E42D-4D2E-A3D4-FF980BE4E8D1}" type="presParOf" srcId="{904AEAE8-CCC4-466A-883B-0E48F64418DD}" destId="{7C64C1B4-6397-4F8F-BE1A-65057C573F7B}" srcOrd="0" destOrd="0" presId="urn:microsoft.com/office/officeart/2005/8/layout/chevronAccent+Icon"/>
    <dgm:cxn modelId="{E943C583-AC57-4725-B6BF-48552DCAFFFD}" type="presParOf" srcId="{904AEAE8-CCC4-466A-883B-0E48F64418DD}" destId="{7B3D3861-73B4-4470-9927-BD0DD32BA91C}" srcOrd="1" destOrd="0" presId="urn:microsoft.com/office/officeart/2005/8/layout/chevronAccent+Icon"/>
    <dgm:cxn modelId="{572B2B7A-5327-4F38-8542-F434B471CF2C}" type="presParOf" srcId="{0279A297-9462-44A5-AC94-9C45F7E74F5B}" destId="{39C39FFB-150F-4287-ADB0-E48B32AE247B}" srcOrd="3" destOrd="0" presId="urn:microsoft.com/office/officeart/2005/8/layout/chevronAccent+Icon"/>
    <dgm:cxn modelId="{740B84EC-F6E1-4396-8F24-E9579992D600}" type="presParOf" srcId="{0279A297-9462-44A5-AC94-9C45F7E74F5B}" destId="{DC633E2E-2934-40F3-8485-0212CFB60D6D}" srcOrd="4" destOrd="0" presId="urn:microsoft.com/office/officeart/2005/8/layout/chevronAccent+Icon"/>
    <dgm:cxn modelId="{C0EF3D9A-A1C6-41F0-9387-4FEF7550DFCA}" type="presParOf" srcId="{DC633E2E-2934-40F3-8485-0212CFB60D6D}" destId="{6781B9AD-5252-4E92-8B50-B3B5AC8AB0C6}" srcOrd="0" destOrd="0" presId="urn:microsoft.com/office/officeart/2005/8/layout/chevronAccent+Icon"/>
    <dgm:cxn modelId="{40AFAC12-7890-4F71-ACD7-C70611139F2C}" type="presParOf" srcId="{DC633E2E-2934-40F3-8485-0212CFB60D6D}" destId="{96C20D5D-33B3-4E6A-90BE-F246298C430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5F763-4EA0-4854-813B-05C2F6D2270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66A890A-EC77-4618-AB2A-723D76CDA3AA}">
      <dgm:prSet phldrT="[Text]" custT="1"/>
      <dgm:spPr/>
      <dgm:t>
        <a:bodyPr/>
        <a:lstStyle/>
        <a:p>
          <a:r>
            <a:rPr lang="en-GB" sz="1400" dirty="0" err="1" smtClean="0"/>
            <a:t>recibir</a:t>
          </a:r>
          <a:endParaRPr lang="en-GB" sz="1400" dirty="0"/>
        </a:p>
      </dgm:t>
    </dgm:pt>
    <dgm:pt modelId="{9565D2A2-9480-41B4-85BC-DA218DEB4F8A}" type="parTrans" cxnId="{263F6837-E651-4428-B125-A29C9BDD1795}">
      <dgm:prSet/>
      <dgm:spPr/>
      <dgm:t>
        <a:bodyPr/>
        <a:lstStyle/>
        <a:p>
          <a:endParaRPr lang="en-GB"/>
        </a:p>
      </dgm:t>
    </dgm:pt>
    <dgm:pt modelId="{0CA2990A-73D7-448C-B003-9E2EE42CDBED}" type="sibTrans" cxnId="{263F6837-E651-4428-B125-A29C9BDD1795}">
      <dgm:prSet/>
      <dgm:spPr/>
      <dgm:t>
        <a:bodyPr/>
        <a:lstStyle/>
        <a:p>
          <a:endParaRPr lang="en-GB"/>
        </a:p>
      </dgm:t>
    </dgm:pt>
    <dgm:pt modelId="{3426B908-A4F8-4D02-8805-A68BEDED4CC2}">
      <dgm:prSet phldrT="[Text]" custT="1"/>
      <dgm:spPr/>
      <dgm:t>
        <a:bodyPr/>
        <a:lstStyle/>
        <a:p>
          <a:r>
            <a:rPr lang="en-GB" sz="1400" dirty="0" err="1" smtClean="0"/>
            <a:t>Quita</a:t>
          </a:r>
          <a:r>
            <a:rPr lang="en-GB" sz="1400" dirty="0" smtClean="0"/>
            <a:t> “IR”</a:t>
          </a:r>
          <a:endParaRPr lang="en-GB" sz="1400" dirty="0"/>
        </a:p>
      </dgm:t>
    </dgm:pt>
    <dgm:pt modelId="{0A3B7F21-63D2-4B34-A6C5-970665ABBB56}" type="parTrans" cxnId="{A50490AE-3BC8-4E8B-A210-47498D93C969}">
      <dgm:prSet/>
      <dgm:spPr/>
      <dgm:t>
        <a:bodyPr/>
        <a:lstStyle/>
        <a:p>
          <a:endParaRPr lang="en-GB"/>
        </a:p>
      </dgm:t>
    </dgm:pt>
    <dgm:pt modelId="{3BCFD67D-CAD0-4437-9AF6-AC9B82466D9F}" type="sibTrans" cxnId="{A50490AE-3BC8-4E8B-A210-47498D93C969}">
      <dgm:prSet/>
      <dgm:spPr/>
      <dgm:t>
        <a:bodyPr/>
        <a:lstStyle/>
        <a:p>
          <a:endParaRPr lang="en-GB"/>
        </a:p>
      </dgm:t>
    </dgm:pt>
    <dgm:pt modelId="{DFE2C455-2B58-41FD-B5E2-97CC42CBF90D}">
      <dgm:prSet phldrT="[Text]" custT="1"/>
      <dgm:spPr/>
      <dgm:t>
        <a:bodyPr/>
        <a:lstStyle/>
        <a:p>
          <a:r>
            <a:rPr lang="en-GB" sz="1300" dirty="0" err="1" smtClean="0"/>
            <a:t>Recib</a:t>
          </a:r>
          <a:r>
            <a:rPr lang="en-GB" sz="1300" dirty="0" smtClean="0"/>
            <a:t> -</a:t>
          </a:r>
          <a:endParaRPr lang="en-GB" sz="1300" dirty="0"/>
        </a:p>
      </dgm:t>
    </dgm:pt>
    <dgm:pt modelId="{950CA409-3002-4736-A1BE-29360E02A644}" type="parTrans" cxnId="{2C67F3A2-F994-499B-BCD1-2070D3F15725}">
      <dgm:prSet/>
      <dgm:spPr/>
      <dgm:t>
        <a:bodyPr/>
        <a:lstStyle/>
        <a:p>
          <a:endParaRPr lang="en-GB"/>
        </a:p>
      </dgm:t>
    </dgm:pt>
    <dgm:pt modelId="{8D36F83F-2C27-48A2-80FC-948C47EEC343}" type="sibTrans" cxnId="{2C67F3A2-F994-499B-BCD1-2070D3F15725}">
      <dgm:prSet/>
      <dgm:spPr/>
      <dgm:t>
        <a:bodyPr/>
        <a:lstStyle/>
        <a:p>
          <a:endParaRPr lang="en-GB"/>
        </a:p>
      </dgm:t>
    </dgm:pt>
    <dgm:pt modelId="{1B22F620-8141-4B5C-A1DA-AF41494B5670}">
      <dgm:prSet phldrT="[Text]" custT="1"/>
      <dgm:spPr/>
      <dgm:t>
        <a:bodyPr/>
        <a:lstStyle/>
        <a:p>
          <a:r>
            <a:rPr lang="en-GB" sz="1300" dirty="0" err="1" smtClean="0"/>
            <a:t>Añade</a:t>
          </a:r>
          <a:r>
            <a:rPr lang="en-GB" sz="1300" dirty="0" smtClean="0"/>
            <a:t> </a:t>
          </a:r>
          <a:r>
            <a:rPr lang="en-GB" sz="1300" dirty="0" err="1" smtClean="0"/>
            <a:t>terminación</a:t>
          </a:r>
          <a:endParaRPr lang="en-GB" sz="1300" dirty="0"/>
        </a:p>
      </dgm:t>
    </dgm:pt>
    <dgm:pt modelId="{B130682E-C0B8-419A-9F07-1D4A3E5A7E45}" type="parTrans" cxnId="{68BE8045-31B4-4482-A578-D6D58F24C1AB}">
      <dgm:prSet/>
      <dgm:spPr/>
      <dgm:t>
        <a:bodyPr/>
        <a:lstStyle/>
        <a:p>
          <a:endParaRPr lang="en-GB"/>
        </a:p>
      </dgm:t>
    </dgm:pt>
    <dgm:pt modelId="{6498D1C5-6422-4EB5-A500-E0AC735BDDA3}" type="sibTrans" cxnId="{68BE8045-31B4-4482-A578-D6D58F24C1AB}">
      <dgm:prSet/>
      <dgm:spPr/>
      <dgm:t>
        <a:bodyPr/>
        <a:lstStyle/>
        <a:p>
          <a:endParaRPr lang="en-GB"/>
        </a:p>
      </dgm:t>
    </dgm:pt>
    <dgm:pt modelId="{166635D7-F9DC-4BDF-84CB-4D42EE79C8D4}">
      <dgm:prSet phldrT="[Text]" custT="1"/>
      <dgm:spPr/>
      <dgm:t>
        <a:bodyPr/>
        <a:lstStyle/>
        <a:p>
          <a:r>
            <a:rPr lang="en-GB" sz="1400" dirty="0" smtClean="0"/>
            <a:t>-e, -</a:t>
          </a:r>
          <a:r>
            <a:rPr lang="en-GB" sz="1400" dirty="0" err="1" smtClean="0"/>
            <a:t>es</a:t>
          </a:r>
          <a:r>
            <a:rPr lang="en-GB" sz="1400" dirty="0" smtClean="0"/>
            <a:t>, -e, -</a:t>
          </a:r>
          <a:r>
            <a:rPr lang="en-GB" sz="1400" dirty="0" err="1" smtClean="0"/>
            <a:t>imos</a:t>
          </a:r>
          <a:r>
            <a:rPr lang="en-GB" sz="1400" dirty="0" smtClean="0"/>
            <a:t>, -</a:t>
          </a:r>
          <a:r>
            <a:rPr lang="en-GB" sz="1400" dirty="0" err="1" smtClean="0"/>
            <a:t>ís</a:t>
          </a:r>
          <a:r>
            <a:rPr lang="en-GB" sz="1400" dirty="0" smtClean="0"/>
            <a:t>, -</a:t>
          </a:r>
          <a:r>
            <a:rPr lang="en-GB" sz="1400" dirty="0" err="1" smtClean="0"/>
            <a:t>en</a:t>
          </a:r>
          <a:endParaRPr lang="en-GB" sz="1400" dirty="0" smtClean="0"/>
        </a:p>
      </dgm:t>
    </dgm:pt>
    <dgm:pt modelId="{A6E1DB8B-919E-449D-9E02-17541B270B18}" type="parTrans" cxnId="{0D8A6419-9023-4F53-9715-0345BAA41247}">
      <dgm:prSet/>
      <dgm:spPr/>
      <dgm:t>
        <a:bodyPr/>
        <a:lstStyle/>
        <a:p>
          <a:endParaRPr lang="en-GB"/>
        </a:p>
      </dgm:t>
    </dgm:pt>
    <dgm:pt modelId="{A5244426-AC94-4359-9CB1-3174DA9952D4}" type="sibTrans" cxnId="{0D8A6419-9023-4F53-9715-0345BAA41247}">
      <dgm:prSet/>
      <dgm:spPr/>
      <dgm:t>
        <a:bodyPr/>
        <a:lstStyle/>
        <a:p>
          <a:endParaRPr lang="en-GB"/>
        </a:p>
      </dgm:t>
    </dgm:pt>
    <dgm:pt modelId="{DE7CA7E1-D393-41D2-B3DB-66558804152D}" type="pres">
      <dgm:prSet presAssocID="{45F5F763-4EA0-4854-813B-05C2F6D22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E092A9-DA18-4CC0-B656-0F162A0B933F}" type="pres">
      <dgm:prSet presAssocID="{E66A890A-EC77-4618-AB2A-723D76CDA3AA}" presName="composite" presStyleCnt="0"/>
      <dgm:spPr/>
      <dgm:t>
        <a:bodyPr/>
        <a:lstStyle/>
        <a:p>
          <a:endParaRPr lang="en-GB"/>
        </a:p>
      </dgm:t>
    </dgm:pt>
    <dgm:pt modelId="{1D495801-5866-4FC6-BF00-D9E289323849}" type="pres">
      <dgm:prSet presAssocID="{E66A890A-EC77-4618-AB2A-723D76CDA3AA}" presName="bgChev" presStyleLbl="node1" presStyleIdx="0" presStyleCnt="3"/>
      <dgm:spPr/>
      <dgm:t>
        <a:bodyPr/>
        <a:lstStyle/>
        <a:p>
          <a:endParaRPr lang="en-GB"/>
        </a:p>
      </dgm:t>
    </dgm:pt>
    <dgm:pt modelId="{2DD9EEE2-583F-4D38-A2F8-4DA6593CA5FC}" type="pres">
      <dgm:prSet presAssocID="{E66A890A-EC77-4618-AB2A-723D76CDA3A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3C852-2844-4C32-B082-5E941B08516D}" type="pres">
      <dgm:prSet presAssocID="{0CA2990A-73D7-448C-B003-9E2EE42CDBED}" presName="compositeSpace" presStyleCnt="0"/>
      <dgm:spPr/>
      <dgm:t>
        <a:bodyPr/>
        <a:lstStyle/>
        <a:p>
          <a:endParaRPr lang="en-GB"/>
        </a:p>
      </dgm:t>
    </dgm:pt>
    <dgm:pt modelId="{D1BCB512-E270-4BFD-A671-754C0E888615}" type="pres">
      <dgm:prSet presAssocID="{DFE2C455-2B58-41FD-B5E2-97CC42CBF90D}" presName="composite" presStyleCnt="0"/>
      <dgm:spPr/>
      <dgm:t>
        <a:bodyPr/>
        <a:lstStyle/>
        <a:p>
          <a:endParaRPr lang="en-GB"/>
        </a:p>
      </dgm:t>
    </dgm:pt>
    <dgm:pt modelId="{DD2F7D81-E4BA-4D1B-B5E9-8CC6D88B2A1C}" type="pres">
      <dgm:prSet presAssocID="{DFE2C455-2B58-41FD-B5E2-97CC42CBF90D}" presName="bgChev" presStyleLbl="node1" presStyleIdx="1" presStyleCnt="3"/>
      <dgm:spPr/>
      <dgm:t>
        <a:bodyPr/>
        <a:lstStyle/>
        <a:p>
          <a:endParaRPr lang="en-GB"/>
        </a:p>
      </dgm:t>
    </dgm:pt>
    <dgm:pt modelId="{A1360FD8-1824-4D55-89C8-E74BD737A907}" type="pres">
      <dgm:prSet presAssocID="{DFE2C455-2B58-41FD-B5E2-97CC42CBF90D}" presName="txNode" presStyleLbl="fgAcc1" presStyleIdx="1" presStyleCnt="3" custLinFactNeighborX="-868" custLinFactNeighborY="-3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89A1B8-117B-43F2-9E9F-47436E59972A}" type="pres">
      <dgm:prSet presAssocID="{8D36F83F-2C27-48A2-80FC-948C47EEC343}" presName="compositeSpace" presStyleCnt="0"/>
      <dgm:spPr/>
      <dgm:t>
        <a:bodyPr/>
        <a:lstStyle/>
        <a:p>
          <a:endParaRPr lang="en-GB"/>
        </a:p>
      </dgm:t>
    </dgm:pt>
    <dgm:pt modelId="{B5020CA5-CE82-401E-858F-73AC6D60591E}" type="pres">
      <dgm:prSet presAssocID="{166635D7-F9DC-4BDF-84CB-4D42EE79C8D4}" presName="composite" presStyleCnt="0"/>
      <dgm:spPr/>
      <dgm:t>
        <a:bodyPr/>
        <a:lstStyle/>
        <a:p>
          <a:endParaRPr lang="en-GB"/>
        </a:p>
      </dgm:t>
    </dgm:pt>
    <dgm:pt modelId="{3EB2B7F2-0AC3-4286-AEEF-FE039B33CFA4}" type="pres">
      <dgm:prSet presAssocID="{166635D7-F9DC-4BDF-84CB-4D42EE79C8D4}" presName="bgChev" presStyleLbl="node1" presStyleIdx="2" presStyleCnt="3"/>
      <dgm:spPr/>
      <dgm:t>
        <a:bodyPr/>
        <a:lstStyle/>
        <a:p>
          <a:endParaRPr lang="en-GB"/>
        </a:p>
      </dgm:t>
    </dgm:pt>
    <dgm:pt modelId="{4DF85ED3-5839-4999-A81B-8488C675030F}" type="pres">
      <dgm:prSet presAssocID="{166635D7-F9DC-4BDF-84CB-4D42EE79C8D4}" presName="txNode" presStyleLbl="fgAcc1" presStyleIdx="2" presStyleCnt="3" custScaleX="1084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490AE-3BC8-4E8B-A210-47498D93C969}" srcId="{E66A890A-EC77-4618-AB2A-723D76CDA3AA}" destId="{3426B908-A4F8-4D02-8805-A68BEDED4CC2}" srcOrd="0" destOrd="0" parTransId="{0A3B7F21-63D2-4B34-A6C5-970665ABBB56}" sibTransId="{3BCFD67D-CAD0-4437-9AF6-AC9B82466D9F}"/>
    <dgm:cxn modelId="{A1D5DF6D-B586-4769-93B8-50B5282E9A73}" type="presOf" srcId="{3426B908-A4F8-4D02-8805-A68BEDED4CC2}" destId="{2DD9EEE2-583F-4D38-A2F8-4DA6593CA5FC}" srcOrd="0" destOrd="1" presId="urn:microsoft.com/office/officeart/2005/8/layout/chevronAccent+Icon"/>
    <dgm:cxn modelId="{3312F818-FCD7-4211-B039-30756BFC56D8}" type="presOf" srcId="{1B22F620-8141-4B5C-A1DA-AF41494B5670}" destId="{A1360FD8-1824-4D55-89C8-E74BD737A907}" srcOrd="0" destOrd="1" presId="urn:microsoft.com/office/officeart/2005/8/layout/chevronAccent+Icon"/>
    <dgm:cxn modelId="{263F6837-E651-4428-B125-A29C9BDD1795}" srcId="{45F5F763-4EA0-4854-813B-05C2F6D22701}" destId="{E66A890A-EC77-4618-AB2A-723D76CDA3AA}" srcOrd="0" destOrd="0" parTransId="{9565D2A2-9480-41B4-85BC-DA218DEB4F8A}" sibTransId="{0CA2990A-73D7-448C-B003-9E2EE42CDBED}"/>
    <dgm:cxn modelId="{0D8A6419-9023-4F53-9715-0345BAA41247}" srcId="{45F5F763-4EA0-4854-813B-05C2F6D22701}" destId="{166635D7-F9DC-4BDF-84CB-4D42EE79C8D4}" srcOrd="2" destOrd="0" parTransId="{A6E1DB8B-919E-449D-9E02-17541B270B18}" sibTransId="{A5244426-AC94-4359-9CB1-3174DA9952D4}"/>
    <dgm:cxn modelId="{352E45E2-44EE-42DA-BB90-AFEFB75B1508}" type="presOf" srcId="{166635D7-F9DC-4BDF-84CB-4D42EE79C8D4}" destId="{4DF85ED3-5839-4999-A81B-8488C675030F}" srcOrd="0" destOrd="0" presId="urn:microsoft.com/office/officeart/2005/8/layout/chevronAccent+Icon"/>
    <dgm:cxn modelId="{123560BD-AF3E-48C7-A075-0A608F4A428A}" type="presOf" srcId="{DFE2C455-2B58-41FD-B5E2-97CC42CBF90D}" destId="{A1360FD8-1824-4D55-89C8-E74BD737A907}" srcOrd="0" destOrd="0" presId="urn:microsoft.com/office/officeart/2005/8/layout/chevronAccent+Icon"/>
    <dgm:cxn modelId="{18EF39C4-CB50-48F9-B318-F3B806013862}" type="presOf" srcId="{45F5F763-4EA0-4854-813B-05C2F6D22701}" destId="{DE7CA7E1-D393-41D2-B3DB-66558804152D}" srcOrd="0" destOrd="0" presId="urn:microsoft.com/office/officeart/2005/8/layout/chevronAccent+Icon"/>
    <dgm:cxn modelId="{59303893-CC1C-4043-9EA2-D14F9E2C0CE2}" type="presOf" srcId="{E66A890A-EC77-4618-AB2A-723D76CDA3AA}" destId="{2DD9EEE2-583F-4D38-A2F8-4DA6593CA5FC}" srcOrd="0" destOrd="0" presId="urn:microsoft.com/office/officeart/2005/8/layout/chevronAccent+Icon"/>
    <dgm:cxn modelId="{2C67F3A2-F994-499B-BCD1-2070D3F15725}" srcId="{45F5F763-4EA0-4854-813B-05C2F6D22701}" destId="{DFE2C455-2B58-41FD-B5E2-97CC42CBF90D}" srcOrd="1" destOrd="0" parTransId="{950CA409-3002-4736-A1BE-29360E02A644}" sibTransId="{8D36F83F-2C27-48A2-80FC-948C47EEC343}"/>
    <dgm:cxn modelId="{68BE8045-31B4-4482-A578-D6D58F24C1AB}" srcId="{DFE2C455-2B58-41FD-B5E2-97CC42CBF90D}" destId="{1B22F620-8141-4B5C-A1DA-AF41494B5670}" srcOrd="0" destOrd="0" parTransId="{B130682E-C0B8-419A-9F07-1D4A3E5A7E45}" sibTransId="{6498D1C5-6422-4EB5-A500-E0AC735BDDA3}"/>
    <dgm:cxn modelId="{09143870-E751-4433-8501-2AE9EE4D6723}" type="presParOf" srcId="{DE7CA7E1-D393-41D2-B3DB-66558804152D}" destId="{BFE092A9-DA18-4CC0-B656-0F162A0B933F}" srcOrd="0" destOrd="0" presId="urn:microsoft.com/office/officeart/2005/8/layout/chevronAccent+Icon"/>
    <dgm:cxn modelId="{F69A4248-199C-4438-A3EA-2635769095DB}" type="presParOf" srcId="{BFE092A9-DA18-4CC0-B656-0F162A0B933F}" destId="{1D495801-5866-4FC6-BF00-D9E289323849}" srcOrd="0" destOrd="0" presId="urn:microsoft.com/office/officeart/2005/8/layout/chevronAccent+Icon"/>
    <dgm:cxn modelId="{8AA2F38C-5A93-4FD0-A42F-91AB69595BBC}" type="presParOf" srcId="{BFE092A9-DA18-4CC0-B656-0F162A0B933F}" destId="{2DD9EEE2-583F-4D38-A2F8-4DA6593CA5FC}" srcOrd="1" destOrd="0" presId="urn:microsoft.com/office/officeart/2005/8/layout/chevronAccent+Icon"/>
    <dgm:cxn modelId="{DC023A5D-6F48-42E1-A53B-5FFF92051285}" type="presParOf" srcId="{DE7CA7E1-D393-41D2-B3DB-66558804152D}" destId="{A8C3C852-2844-4C32-B082-5E941B08516D}" srcOrd="1" destOrd="0" presId="urn:microsoft.com/office/officeart/2005/8/layout/chevronAccent+Icon"/>
    <dgm:cxn modelId="{9EABA3AB-B24F-48B3-BB31-55D89684CF26}" type="presParOf" srcId="{DE7CA7E1-D393-41D2-B3DB-66558804152D}" destId="{D1BCB512-E270-4BFD-A671-754C0E888615}" srcOrd="2" destOrd="0" presId="urn:microsoft.com/office/officeart/2005/8/layout/chevronAccent+Icon"/>
    <dgm:cxn modelId="{49691FC5-16FF-421D-907B-A8ABD1A191D1}" type="presParOf" srcId="{D1BCB512-E270-4BFD-A671-754C0E888615}" destId="{DD2F7D81-E4BA-4D1B-B5E9-8CC6D88B2A1C}" srcOrd="0" destOrd="0" presId="urn:microsoft.com/office/officeart/2005/8/layout/chevronAccent+Icon"/>
    <dgm:cxn modelId="{96DBFF4C-5BCC-4D39-A4BD-162EEEA81B14}" type="presParOf" srcId="{D1BCB512-E270-4BFD-A671-754C0E888615}" destId="{A1360FD8-1824-4D55-89C8-E74BD737A907}" srcOrd="1" destOrd="0" presId="urn:microsoft.com/office/officeart/2005/8/layout/chevronAccent+Icon"/>
    <dgm:cxn modelId="{D5BAEA88-0064-48AB-955C-E937C58EF4EE}" type="presParOf" srcId="{DE7CA7E1-D393-41D2-B3DB-66558804152D}" destId="{4C89A1B8-117B-43F2-9E9F-47436E59972A}" srcOrd="3" destOrd="0" presId="urn:microsoft.com/office/officeart/2005/8/layout/chevronAccent+Icon"/>
    <dgm:cxn modelId="{C9CA7B0F-0DCD-4E12-9703-B9D7F07CFCDF}" type="presParOf" srcId="{DE7CA7E1-D393-41D2-B3DB-66558804152D}" destId="{B5020CA5-CE82-401E-858F-73AC6D60591E}" srcOrd="4" destOrd="0" presId="urn:microsoft.com/office/officeart/2005/8/layout/chevronAccent+Icon"/>
    <dgm:cxn modelId="{FE58BC89-C9F9-487E-A755-8A93F983F130}" type="presParOf" srcId="{B5020CA5-CE82-401E-858F-73AC6D60591E}" destId="{3EB2B7F2-0AC3-4286-AEEF-FE039B33CFA4}" srcOrd="0" destOrd="0" presId="urn:microsoft.com/office/officeart/2005/8/layout/chevronAccent+Icon"/>
    <dgm:cxn modelId="{F8572047-9655-4538-9B7F-E9720B522916}" type="presParOf" srcId="{B5020CA5-CE82-401E-858F-73AC6D60591E}" destId="{4DF85ED3-5839-4999-A81B-8488C675030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5B410-1EC0-49E0-B5F2-13D70C68D946}">
      <dsp:nvSpPr>
        <dsp:cNvPr id="0" name=""/>
        <dsp:cNvSpPr/>
      </dsp:nvSpPr>
      <dsp:spPr>
        <a:xfrm>
          <a:off x="737" y="1329967"/>
          <a:ext cx="1853434" cy="71542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2C84-D0C2-47A4-8F2E-57368522FFE1}">
      <dsp:nvSpPr>
        <dsp:cNvPr id="0" name=""/>
        <dsp:cNvSpPr/>
      </dsp:nvSpPr>
      <dsp:spPr>
        <a:xfrm>
          <a:off x="494986" y="1508824"/>
          <a:ext cx="1565122" cy="7154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Escuchar</a:t>
          </a:r>
          <a:endParaRPr lang="en-GB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Quita</a:t>
          </a:r>
          <a:r>
            <a:rPr lang="en-GB" sz="1600" kern="1200" dirty="0" smtClean="0"/>
            <a:t> “AR”</a:t>
          </a:r>
          <a:endParaRPr lang="en-GB" sz="1600" kern="1200" dirty="0"/>
        </a:p>
      </dsp:txBody>
      <dsp:txXfrm>
        <a:off x="515940" y="1529778"/>
        <a:ext cx="1523214" cy="673517"/>
      </dsp:txXfrm>
    </dsp:sp>
    <dsp:sp modelId="{FFEC55F6-EEC5-447F-8FC4-D0B86840A13B}">
      <dsp:nvSpPr>
        <dsp:cNvPr id="0" name=""/>
        <dsp:cNvSpPr/>
      </dsp:nvSpPr>
      <dsp:spPr>
        <a:xfrm>
          <a:off x="2117772" y="1329967"/>
          <a:ext cx="1853434" cy="71542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716E-8593-418A-A3CC-9D2F82E85605}">
      <dsp:nvSpPr>
        <dsp:cNvPr id="0" name=""/>
        <dsp:cNvSpPr/>
      </dsp:nvSpPr>
      <dsp:spPr>
        <a:xfrm>
          <a:off x="2612021" y="1508824"/>
          <a:ext cx="1565122" cy="7154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Escuch</a:t>
          </a:r>
          <a:r>
            <a:rPr lang="en-GB" sz="1300" kern="1200" dirty="0" smtClean="0"/>
            <a:t>-</a:t>
          </a:r>
          <a:endParaRPr lang="en-GB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err="1" smtClean="0"/>
            <a:t>Añade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terminación</a:t>
          </a:r>
          <a:endParaRPr lang="en-GB" sz="1200" kern="1200" dirty="0"/>
        </a:p>
      </dsp:txBody>
      <dsp:txXfrm>
        <a:off x="2632975" y="1529778"/>
        <a:ext cx="1523214" cy="673517"/>
      </dsp:txXfrm>
    </dsp:sp>
    <dsp:sp modelId="{BD15E757-8973-45CF-9CB2-883D189629FA}">
      <dsp:nvSpPr>
        <dsp:cNvPr id="0" name=""/>
        <dsp:cNvSpPr/>
      </dsp:nvSpPr>
      <dsp:spPr>
        <a:xfrm>
          <a:off x="4234806" y="1329967"/>
          <a:ext cx="1853434" cy="71542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2EF8-C829-4811-B6E0-F490DB6FCA41}">
      <dsp:nvSpPr>
        <dsp:cNvPr id="0" name=""/>
        <dsp:cNvSpPr/>
      </dsp:nvSpPr>
      <dsp:spPr>
        <a:xfrm>
          <a:off x="4729055" y="1508824"/>
          <a:ext cx="1565122" cy="7154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-o, -as, -a, -</a:t>
          </a:r>
          <a:r>
            <a:rPr lang="en-GB" sz="1500" kern="1200" dirty="0" err="1" smtClean="0"/>
            <a:t>amos</a:t>
          </a:r>
          <a:r>
            <a:rPr lang="en-GB" sz="1500" kern="1200" dirty="0" smtClean="0"/>
            <a:t>, -</a:t>
          </a:r>
          <a:r>
            <a:rPr lang="en-GB" sz="1500" kern="1200" dirty="0" err="1" smtClean="0"/>
            <a:t>áis</a:t>
          </a:r>
          <a:r>
            <a:rPr lang="en-GB" sz="1500" kern="1200" dirty="0" smtClean="0"/>
            <a:t>, -an</a:t>
          </a:r>
          <a:endParaRPr lang="en-GB" sz="1500" kern="1200" dirty="0"/>
        </a:p>
      </dsp:txBody>
      <dsp:txXfrm>
        <a:off x="4750009" y="1529778"/>
        <a:ext cx="1523214" cy="67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4EE77-05AC-49D0-8E48-941F751A44BF}">
      <dsp:nvSpPr>
        <dsp:cNvPr id="0" name=""/>
        <dsp:cNvSpPr/>
      </dsp:nvSpPr>
      <dsp:spPr>
        <a:xfrm>
          <a:off x="752" y="1998373"/>
          <a:ext cx="1889770" cy="729451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923AE-DF34-4D27-AAB0-B442B0DFCF46}">
      <dsp:nvSpPr>
        <dsp:cNvPr id="0" name=""/>
        <dsp:cNvSpPr/>
      </dsp:nvSpPr>
      <dsp:spPr>
        <a:xfrm>
          <a:off x="504691" y="2180736"/>
          <a:ext cx="1595806" cy="72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Escribir</a:t>
          </a:r>
          <a:endParaRPr lang="en-GB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err="1" smtClean="0"/>
            <a:t>Quita</a:t>
          </a:r>
          <a:r>
            <a:rPr lang="en-GB" sz="1200" kern="1200" dirty="0" smtClean="0"/>
            <a:t> “IR”</a:t>
          </a:r>
          <a:endParaRPr lang="en-GB" sz="1200" kern="1200" dirty="0"/>
        </a:p>
      </dsp:txBody>
      <dsp:txXfrm>
        <a:off x="526056" y="2202101"/>
        <a:ext cx="1553076" cy="686721"/>
      </dsp:txXfrm>
    </dsp:sp>
    <dsp:sp modelId="{7C64C1B4-6397-4F8F-BE1A-65057C573F7B}">
      <dsp:nvSpPr>
        <dsp:cNvPr id="0" name=""/>
        <dsp:cNvSpPr/>
      </dsp:nvSpPr>
      <dsp:spPr>
        <a:xfrm>
          <a:off x="2159290" y="1998373"/>
          <a:ext cx="1889770" cy="729451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D3861-73B4-4470-9927-BD0DD32BA91C}">
      <dsp:nvSpPr>
        <dsp:cNvPr id="0" name=""/>
        <dsp:cNvSpPr/>
      </dsp:nvSpPr>
      <dsp:spPr>
        <a:xfrm>
          <a:off x="2663229" y="2180736"/>
          <a:ext cx="1595806" cy="72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Escrib</a:t>
          </a:r>
          <a:r>
            <a:rPr lang="en-GB" sz="1500" kern="1200" dirty="0" smtClean="0"/>
            <a:t>-</a:t>
          </a:r>
          <a:endParaRPr lang="en-GB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err="1" smtClean="0"/>
            <a:t>Añade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terminación</a:t>
          </a:r>
          <a:endParaRPr lang="en-GB" sz="1200" kern="1200" dirty="0"/>
        </a:p>
      </dsp:txBody>
      <dsp:txXfrm>
        <a:off x="2684594" y="2202101"/>
        <a:ext cx="1553076" cy="686721"/>
      </dsp:txXfrm>
    </dsp:sp>
    <dsp:sp modelId="{6781B9AD-5252-4E92-8B50-B3B5AC8AB0C6}">
      <dsp:nvSpPr>
        <dsp:cNvPr id="0" name=""/>
        <dsp:cNvSpPr/>
      </dsp:nvSpPr>
      <dsp:spPr>
        <a:xfrm>
          <a:off x="4317828" y="1998373"/>
          <a:ext cx="1889770" cy="729451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20D5D-33B3-4E6A-90BE-F246298C4303}">
      <dsp:nvSpPr>
        <dsp:cNvPr id="0" name=""/>
        <dsp:cNvSpPr/>
      </dsp:nvSpPr>
      <dsp:spPr>
        <a:xfrm>
          <a:off x="4821767" y="2168036"/>
          <a:ext cx="1595806" cy="72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-e, -</a:t>
          </a:r>
          <a:r>
            <a:rPr lang="en-GB" sz="1400" kern="1200" dirty="0" err="1" smtClean="0"/>
            <a:t>es</a:t>
          </a:r>
          <a:r>
            <a:rPr lang="en-GB" sz="1400" kern="1200" dirty="0" smtClean="0"/>
            <a:t>, -e, -</a:t>
          </a:r>
          <a:r>
            <a:rPr lang="en-GB" sz="1400" kern="1200" dirty="0" err="1" smtClean="0"/>
            <a:t>emos</a:t>
          </a:r>
          <a:r>
            <a:rPr lang="en-GB" sz="1400" kern="1200" dirty="0" smtClean="0"/>
            <a:t>, -</a:t>
          </a:r>
          <a:r>
            <a:rPr lang="en-GB" sz="1400" kern="1200" dirty="0" err="1" smtClean="0"/>
            <a:t>éis</a:t>
          </a:r>
          <a:r>
            <a:rPr lang="en-GB" sz="1400" kern="1200" dirty="0" smtClean="0"/>
            <a:t>, -</a:t>
          </a:r>
          <a:r>
            <a:rPr lang="en-GB" sz="1400" kern="1200" dirty="0" err="1" smtClean="0"/>
            <a:t>en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4843132" y="2189401"/>
        <a:ext cx="1553076" cy="686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95801-5866-4FC6-BF00-D9E289323849}">
      <dsp:nvSpPr>
        <dsp:cNvPr id="0" name=""/>
        <dsp:cNvSpPr/>
      </dsp:nvSpPr>
      <dsp:spPr>
        <a:xfrm>
          <a:off x="1043" y="1302468"/>
          <a:ext cx="1870026" cy="72183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EEE2-583F-4D38-A2F8-4DA6593CA5FC}">
      <dsp:nvSpPr>
        <dsp:cNvPr id="0" name=""/>
        <dsp:cNvSpPr/>
      </dsp:nvSpPr>
      <dsp:spPr>
        <a:xfrm>
          <a:off x="499717" y="1482925"/>
          <a:ext cx="1579133" cy="721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recibir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Quita</a:t>
          </a:r>
          <a:r>
            <a:rPr lang="en-GB" sz="1400" kern="1200" dirty="0" smtClean="0"/>
            <a:t> “IR”</a:t>
          </a:r>
          <a:endParaRPr lang="en-GB" sz="1400" kern="1200" dirty="0"/>
        </a:p>
      </dsp:txBody>
      <dsp:txXfrm>
        <a:off x="520859" y="1504067"/>
        <a:ext cx="1536849" cy="679546"/>
      </dsp:txXfrm>
    </dsp:sp>
    <dsp:sp modelId="{DD2F7D81-E4BA-4D1B-B5E9-8CC6D88B2A1C}">
      <dsp:nvSpPr>
        <dsp:cNvPr id="0" name=""/>
        <dsp:cNvSpPr/>
      </dsp:nvSpPr>
      <dsp:spPr>
        <a:xfrm>
          <a:off x="2137030" y="1302468"/>
          <a:ext cx="1870026" cy="72183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60FD8-1824-4D55-89C8-E74BD737A907}">
      <dsp:nvSpPr>
        <dsp:cNvPr id="0" name=""/>
        <dsp:cNvSpPr/>
      </dsp:nvSpPr>
      <dsp:spPr>
        <a:xfrm>
          <a:off x="2621997" y="1455503"/>
          <a:ext cx="1579133" cy="721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Recib</a:t>
          </a:r>
          <a:r>
            <a:rPr lang="en-GB" sz="1300" kern="1200" dirty="0" smtClean="0"/>
            <a:t> -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err="1" smtClean="0"/>
            <a:t>Añade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terminación</a:t>
          </a:r>
          <a:endParaRPr lang="en-GB" sz="1300" kern="1200" dirty="0"/>
        </a:p>
      </dsp:txBody>
      <dsp:txXfrm>
        <a:off x="2643139" y="1476645"/>
        <a:ext cx="1536849" cy="679546"/>
      </dsp:txXfrm>
    </dsp:sp>
    <dsp:sp modelId="{3EB2B7F2-0AC3-4286-AEEF-FE039B33CFA4}">
      <dsp:nvSpPr>
        <dsp:cNvPr id="0" name=""/>
        <dsp:cNvSpPr/>
      </dsp:nvSpPr>
      <dsp:spPr>
        <a:xfrm>
          <a:off x="4273016" y="1302468"/>
          <a:ext cx="1870026" cy="72183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5ED3-5839-4999-A81B-8488C675030F}">
      <dsp:nvSpPr>
        <dsp:cNvPr id="0" name=""/>
        <dsp:cNvSpPr/>
      </dsp:nvSpPr>
      <dsp:spPr>
        <a:xfrm>
          <a:off x="4705232" y="1482925"/>
          <a:ext cx="1712049" cy="721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-e, -</a:t>
          </a:r>
          <a:r>
            <a:rPr lang="en-GB" sz="1400" kern="1200" dirty="0" err="1" smtClean="0"/>
            <a:t>es</a:t>
          </a:r>
          <a:r>
            <a:rPr lang="en-GB" sz="1400" kern="1200" dirty="0" smtClean="0"/>
            <a:t>, -e, -</a:t>
          </a:r>
          <a:r>
            <a:rPr lang="en-GB" sz="1400" kern="1200" dirty="0" err="1" smtClean="0"/>
            <a:t>imos</a:t>
          </a:r>
          <a:r>
            <a:rPr lang="en-GB" sz="1400" kern="1200" dirty="0" smtClean="0"/>
            <a:t>, -</a:t>
          </a:r>
          <a:r>
            <a:rPr lang="en-GB" sz="1400" kern="1200" dirty="0" err="1" smtClean="0"/>
            <a:t>ís</a:t>
          </a:r>
          <a:r>
            <a:rPr lang="en-GB" sz="1400" kern="1200" dirty="0" smtClean="0"/>
            <a:t>, -</a:t>
          </a:r>
          <a:r>
            <a:rPr lang="en-GB" sz="1400" kern="1200" dirty="0" err="1" smtClean="0"/>
            <a:t>en</a:t>
          </a:r>
          <a:endParaRPr lang="en-GB" sz="1400" kern="1200" dirty="0" smtClean="0"/>
        </a:p>
      </dsp:txBody>
      <dsp:txXfrm>
        <a:off x="4726374" y="1504067"/>
        <a:ext cx="1669765" cy="67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78E5-B576-494C-9D62-411AE4F0DED6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1671-A133-45CA-8045-E5AAD0617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2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importante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considerar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cuál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mi </a:t>
            </a:r>
            <a:r>
              <a:rPr lang="en-GB" sz="1200" dirty="0" err="1" smtClean="0">
                <a:latin typeface="Tw Cen MT" panose="020B0602020104020603" pitchFamily="34" charset="0"/>
              </a:rPr>
              <a:t>objetivo</a:t>
            </a:r>
            <a:r>
              <a:rPr lang="en-GB" sz="1200" dirty="0" smtClean="0">
                <a:latin typeface="Tw Cen MT" panose="020B0602020104020603" pitchFamily="34" charset="0"/>
              </a:rPr>
              <a:t> principal para </a:t>
            </a:r>
            <a:r>
              <a:rPr lang="en-GB" sz="1200" dirty="0" err="1" smtClean="0">
                <a:latin typeface="Tw Cen MT" panose="020B0602020104020603" pitchFamily="34" charset="0"/>
              </a:rPr>
              <a:t>saber</a:t>
            </a:r>
            <a:r>
              <a:rPr lang="en-GB" sz="1200" dirty="0" smtClean="0">
                <a:latin typeface="Tw Cen MT" panose="020B0602020104020603" pitchFamily="34" charset="0"/>
              </a:rPr>
              <a:t> que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alumnos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han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aprendido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  <a:r>
              <a:rPr lang="en-GB" sz="1200" dirty="0" err="1" smtClean="0">
                <a:latin typeface="Tw Cen MT" panose="020B0602020104020603" pitchFamily="34" charset="0"/>
              </a:rPr>
              <a:t>Cuando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alumnos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alcanzan</a:t>
            </a:r>
            <a:r>
              <a:rPr lang="en-GB" sz="1200" dirty="0" smtClean="0">
                <a:latin typeface="Tw Cen MT" panose="020B0602020104020603" pitchFamily="34" charset="0"/>
              </a:rPr>
              <a:t> el ultimo </a:t>
            </a:r>
            <a:r>
              <a:rPr lang="en-GB" sz="1200" dirty="0" err="1" smtClean="0">
                <a:latin typeface="Tw Cen MT" panose="020B0602020104020603" pitchFamily="34" charset="0"/>
              </a:rPr>
              <a:t>escalón</a:t>
            </a:r>
            <a:r>
              <a:rPr lang="en-GB" sz="1200" dirty="0" smtClean="0">
                <a:latin typeface="Tw Cen MT" panose="020B0602020104020603" pitchFamily="34" charset="0"/>
              </a:rPr>
              <a:t> de la </a:t>
            </a:r>
            <a:r>
              <a:rPr lang="en-GB" sz="1200" dirty="0" err="1" smtClean="0">
                <a:latin typeface="Tw Cen MT" panose="020B0602020104020603" pitchFamily="34" charset="0"/>
              </a:rPr>
              <a:t>escalera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cuando</a:t>
            </a:r>
            <a:r>
              <a:rPr lang="en-GB" sz="1200" dirty="0" smtClean="0">
                <a:latin typeface="Tw Cen MT" panose="020B0602020104020603" pitchFamily="34" charset="0"/>
              </a:rPr>
              <a:t> son </a:t>
            </a:r>
            <a:r>
              <a:rPr lang="en-GB" sz="1200" dirty="0" err="1" smtClean="0">
                <a:latin typeface="Tw Cen MT" panose="020B0602020104020603" pitchFamily="34" charset="0"/>
              </a:rPr>
              <a:t>capaces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usar</a:t>
            </a:r>
            <a:r>
              <a:rPr lang="en-GB" sz="1200" dirty="0" smtClean="0">
                <a:latin typeface="Tw Cen MT" panose="020B0602020104020603" pitchFamily="34" charset="0"/>
              </a:rPr>
              <a:t> el </a:t>
            </a:r>
            <a:r>
              <a:rPr lang="en-GB" sz="1200" dirty="0" err="1" smtClean="0">
                <a:latin typeface="Tw Cen MT" panose="020B0602020104020603" pitchFamily="34" charset="0"/>
              </a:rPr>
              <a:t>lenguaje</a:t>
            </a:r>
            <a:r>
              <a:rPr lang="en-GB" sz="1200" dirty="0" smtClean="0">
                <a:latin typeface="Tw Cen MT" panose="020B0602020104020603" pitchFamily="34" charset="0"/>
              </a:rPr>
              <a:t> de forma </a:t>
            </a:r>
            <a:r>
              <a:rPr lang="en-GB" sz="1200" dirty="0" err="1" smtClean="0">
                <a:latin typeface="Tw Cen MT" panose="020B0602020104020603" pitchFamily="34" charset="0"/>
              </a:rPr>
              <a:t>autónoma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en-GB" sz="1200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</a:pPr>
            <a:r>
              <a:rPr lang="en-GB" sz="1200" dirty="0" smtClean="0">
                <a:latin typeface="Tw Cen MT" panose="020B0602020104020603" pitchFamily="34" charset="0"/>
              </a:rPr>
              <a:t>El </a:t>
            </a:r>
            <a:r>
              <a:rPr lang="en-GB" sz="1200" dirty="0" err="1" smtClean="0">
                <a:latin typeface="Tw Cen MT" panose="020B0602020104020603" pitchFamily="34" charset="0"/>
              </a:rPr>
              <a:t>contenido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currículo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español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está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compuesto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tanto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gramática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  <a:r>
              <a:rPr lang="en-GB" sz="1200" dirty="0" err="1" smtClean="0">
                <a:latin typeface="Tw Cen MT" panose="020B0602020104020603" pitchFamily="34" charset="0"/>
              </a:rPr>
              <a:t>Aplica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niveles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comprensión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planificación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tanto</a:t>
            </a:r>
            <a:r>
              <a:rPr lang="en-GB" sz="1200" dirty="0" smtClean="0">
                <a:latin typeface="Tw Cen MT" panose="020B0602020104020603" pitchFamily="34" charset="0"/>
              </a:rPr>
              <a:t> para el </a:t>
            </a:r>
            <a:r>
              <a:rPr lang="en-GB" sz="1200" dirty="0" err="1" smtClean="0">
                <a:latin typeface="Tw Cen MT" panose="020B0602020104020603" pitchFamily="34" charset="0"/>
              </a:rPr>
              <a:t>contenido</a:t>
            </a:r>
            <a:r>
              <a:rPr lang="en-GB" sz="1200" dirty="0" smtClean="0">
                <a:latin typeface="Tw Cen MT" panose="020B0602020104020603" pitchFamily="34" charset="0"/>
              </a:rPr>
              <a:t> grammatical </a:t>
            </a:r>
            <a:r>
              <a:rPr lang="en-GB" sz="1200" dirty="0" err="1" smtClean="0">
                <a:latin typeface="Tw Cen MT" panose="020B0602020104020603" pitchFamily="34" charset="0"/>
              </a:rPr>
              <a:t>como</a:t>
            </a:r>
            <a:r>
              <a:rPr lang="en-GB" sz="1200" dirty="0" smtClean="0">
                <a:latin typeface="Tw Cen MT" panose="020B0602020104020603" pitchFamily="34" charset="0"/>
              </a:rPr>
              <a:t> el de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, o para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dos.</a:t>
            </a:r>
          </a:p>
          <a:p>
            <a:pPr eaLnBrk="1" hangingPunct="1">
              <a:spcBef>
                <a:spcPct val="0"/>
              </a:spcBef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74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B44E89-3E18-41BB-B209-8073DC0E4D36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serie</a:t>
            </a:r>
            <a:r>
              <a:rPr lang="en-GB" dirty="0" smtClean="0"/>
              <a:t> de </a:t>
            </a:r>
            <a:r>
              <a:rPr lang="en-GB" dirty="0" err="1" smtClean="0"/>
              <a:t>actividades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objetivo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desarrollar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memoria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estudiantes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usar</a:t>
            </a:r>
            <a:r>
              <a:rPr lang="en-GB" baseline="0" dirty="0" smtClean="0"/>
              <a:t> mini </a:t>
            </a:r>
            <a:r>
              <a:rPr lang="en-GB" baseline="0" dirty="0" err="1" smtClean="0"/>
              <a:t>pizarras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obtener</a:t>
            </a:r>
            <a:r>
              <a:rPr lang="en-GB" baseline="0" dirty="0" smtClean="0"/>
              <a:t> o la </a:t>
            </a:r>
            <a:r>
              <a:rPr lang="en-GB" baseline="0" dirty="0" err="1" smtClean="0"/>
              <a:t>pregunta</a:t>
            </a:r>
            <a:r>
              <a:rPr lang="en-GB" baseline="0" dirty="0" smtClean="0"/>
              <a:t> o la </a:t>
            </a:r>
            <a:r>
              <a:rPr lang="en-GB" baseline="0" dirty="0" err="1" smtClean="0"/>
              <a:t>respuesta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parte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estudiantes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También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de forma oral </a:t>
            </a:r>
            <a:r>
              <a:rPr lang="en-GB" baseline="0" dirty="0" err="1" smtClean="0"/>
              <a:t>dependiente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tengamos</a:t>
            </a:r>
            <a:r>
              <a:rPr lang="en-GB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56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97639E-559C-423B-BF84-60B389454AF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50443" y="9427077"/>
            <a:ext cx="2945659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E25E25B-7C68-4A25-888B-ABCE3438E2CF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damos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opción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decidir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dificultad</a:t>
            </a:r>
            <a:r>
              <a:rPr lang="en-US" baseline="0" dirty="0" smtClean="0"/>
              <a:t>. Este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actividades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repasar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asegurarnos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capaces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producirlas</a:t>
            </a:r>
            <a:r>
              <a:rPr lang="en-US" baseline="0" dirty="0" smtClean="0"/>
              <a:t> y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reconocerlas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pasiva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2812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w Cen MT" panose="020B0602020104020603" pitchFamily="34" charset="0"/>
              </a:rPr>
              <a:t>El </a:t>
            </a:r>
            <a:r>
              <a:rPr lang="en-GB" sz="1200" dirty="0" err="1" smtClean="0">
                <a:latin typeface="Tw Cen MT" panose="020B0602020104020603" pitchFamily="34" charset="0"/>
              </a:rPr>
              <a:t>mismo</a:t>
            </a:r>
            <a:r>
              <a:rPr lang="en-GB" sz="1200" dirty="0" smtClean="0">
                <a:latin typeface="Tw Cen MT" panose="020B0602020104020603" pitchFamily="34" charset="0"/>
              </a:rPr>
              <a:t> material </a:t>
            </a:r>
            <a:r>
              <a:rPr lang="en-GB" sz="1200" dirty="0" err="1" smtClean="0">
                <a:latin typeface="Tw Cen MT" panose="020B0602020104020603" pitchFamily="34" charset="0"/>
              </a:rPr>
              <a:t>puede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ser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adaptado</a:t>
            </a:r>
            <a:r>
              <a:rPr lang="en-GB" sz="1200" dirty="0" smtClean="0">
                <a:latin typeface="Tw Cen MT" panose="020B0602020104020603" pitchFamily="34" charset="0"/>
              </a:rPr>
              <a:t> para el </a:t>
            </a:r>
            <a:r>
              <a:rPr lang="en-GB" sz="1200" dirty="0" err="1" smtClean="0">
                <a:latin typeface="Tw Cen MT" panose="020B0602020104020603" pitchFamily="34" charset="0"/>
              </a:rPr>
              <a:t>nivel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escala</a:t>
            </a:r>
            <a:r>
              <a:rPr lang="en-GB" sz="1200" dirty="0" smtClean="0">
                <a:latin typeface="Tw Cen MT" panose="020B0602020104020603" pitchFamily="34" charset="0"/>
              </a:rPr>
              <a:t> del </a:t>
            </a:r>
            <a:r>
              <a:rPr lang="en-GB" sz="1200" dirty="0" err="1" smtClean="0">
                <a:latin typeface="Tw Cen MT" panose="020B0602020104020603" pitchFamily="34" charset="0"/>
              </a:rPr>
              <a:t>saber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el que </a:t>
            </a:r>
            <a:r>
              <a:rPr lang="en-GB" sz="1200" dirty="0" err="1" smtClean="0">
                <a:latin typeface="Tw Cen MT" panose="020B0602020104020603" pitchFamily="34" charset="0"/>
              </a:rPr>
              <a:t>nos</a:t>
            </a:r>
            <a:r>
              <a:rPr lang="en-GB" sz="1200" dirty="0" smtClean="0">
                <a:latin typeface="Tw Cen MT" panose="020B0602020104020603" pitchFamily="34" charset="0"/>
              </a:rPr>
              <a:t> centremost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clase</a:t>
            </a:r>
            <a:r>
              <a:rPr lang="en-GB" sz="1200" dirty="0" smtClean="0">
                <a:latin typeface="Tw Cen MT" panose="020B0602020104020603" pitchFamily="34" charset="0"/>
              </a:rPr>
              <a:t> o para </a:t>
            </a:r>
            <a:r>
              <a:rPr lang="en-GB" sz="1200" dirty="0" err="1" smtClean="0">
                <a:latin typeface="Tw Cen MT" panose="020B0602020104020603" pitchFamily="34" charset="0"/>
              </a:rPr>
              <a:t>diferenciar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objetivos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nuestros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alumnos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un </a:t>
            </a:r>
            <a:r>
              <a:rPr lang="en-GB" sz="1200" dirty="0" err="1" smtClean="0">
                <a:latin typeface="Tw Cen MT" panose="020B0602020104020603" pitchFamily="34" charset="0"/>
              </a:rPr>
              <a:t>mismo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grupo</a:t>
            </a:r>
            <a:r>
              <a:rPr lang="en-GB" sz="1200" dirty="0" smtClean="0">
                <a:latin typeface="Tw Cen MT" panose="020B06020201040206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9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3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Introducción</a:t>
            </a:r>
            <a:r>
              <a:rPr lang="en-GB" baseline="0" dirty="0" smtClean="0"/>
              <a:t> de un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verbal a </a:t>
            </a:r>
            <a:r>
              <a:rPr lang="en-GB" baseline="0" dirty="0" err="1" smtClean="0"/>
              <a:t>nivel</a:t>
            </a:r>
            <a:r>
              <a:rPr lang="en-GB" baseline="0" dirty="0" smtClean="0"/>
              <a:t> textual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3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7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271893-858E-412D-A928-8C8128D9B603}" type="slidenum">
              <a:rPr lang="en-GB" altLang="en-US">
                <a:solidFill>
                  <a:prstClr val="black"/>
                </a:solidFill>
              </a:rPr>
              <a:pPr eaLnBrk="1" hangingPunct="1"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Students have to change something in the sentence – it could be one detail, it could be the whole thing, it could be adding an additional detail to ‘grow’ the sentence.  </a:t>
            </a:r>
          </a:p>
          <a:p>
            <a:pPr eaLnBrk="1" hangingPunct="1"/>
            <a:r>
              <a:rPr lang="en-GB" altLang="en-US" dirty="0" smtClean="0"/>
              <a:t>Do this one as an activity with the delegates.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8330B47F-BE3A-4059-A53B-58D860EB49DD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3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8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1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session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B07-D622-4E0F-8984-6DB175B9E178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¿</a:t>
            </a:r>
            <a:r>
              <a:rPr lang="en-GB" dirty="0" err="1" smtClean="0"/>
              <a:t>Qu</a:t>
            </a:r>
            <a:r>
              <a:rPr lang="en-GB" baseline="0" dirty="0" err="1" smtClean="0"/>
              <a:t>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presentación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podéis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pensar</a:t>
            </a:r>
            <a:r>
              <a:rPr lang="en-GB" baseline="0" dirty="0" smtClean="0"/>
              <a:t>?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r>
              <a:rPr lang="en-GB" dirty="0" smtClean="0"/>
              <a:t> Pictures, (words) and sounds (6-stage sequence)</a:t>
            </a:r>
          </a:p>
          <a:p>
            <a:r>
              <a:rPr lang="en-GB" dirty="0" smtClean="0"/>
              <a:t> Peer presentation</a:t>
            </a:r>
          </a:p>
          <a:p>
            <a:r>
              <a:rPr lang="en-GB" dirty="0" smtClean="0"/>
              <a:t> Gestures</a:t>
            </a:r>
          </a:p>
          <a:p>
            <a:r>
              <a:rPr lang="en-GB" dirty="0" smtClean="0"/>
              <a:t> Songs and rhythm</a:t>
            </a:r>
          </a:p>
          <a:p>
            <a:r>
              <a:rPr lang="en-GB" dirty="0" err="1" smtClean="0"/>
              <a:t>Wordles</a:t>
            </a:r>
            <a:r>
              <a:rPr lang="en-GB" dirty="0" smtClean="0"/>
              <a:t> (and other text-sorting)</a:t>
            </a:r>
          </a:p>
          <a:p>
            <a:r>
              <a:rPr lang="en-GB" dirty="0" smtClean="0"/>
              <a:t>Text </a:t>
            </a:r>
            <a:r>
              <a:rPr lang="en-GB" dirty="0" smtClean="0">
                <a:sym typeface="Wingdings" panose="05000000000000000000" pitchFamily="2" charset="2"/>
              </a:rPr>
              <a:t> Sentence  Word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Inverse Pictionary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Flipped learning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40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8D23-73B6-48F4-A487-3F4BD07D6CF3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3700F-F1F6-4812-ADE0-792470F56EB5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err="1" smtClean="0"/>
              <a:t>Presentar</a:t>
            </a:r>
            <a:r>
              <a:rPr lang="en-GB" altLang="en-US" baseline="0" dirty="0" smtClean="0"/>
              <a:t> el </a:t>
            </a:r>
            <a:r>
              <a:rPr lang="en-GB" altLang="en-US" baseline="0" dirty="0" err="1" smtClean="0"/>
              <a:t>vocabulario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centrándonos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revisar</a:t>
            </a:r>
            <a:r>
              <a:rPr lang="en-GB" altLang="en-US" baseline="0" dirty="0" smtClean="0"/>
              <a:t> la </a:t>
            </a:r>
            <a:r>
              <a:rPr lang="en-GB" altLang="en-US" baseline="0" dirty="0" err="1" smtClean="0"/>
              <a:t>pronunciación</a:t>
            </a:r>
            <a:r>
              <a:rPr lang="en-GB" altLang="en-US" baseline="0" dirty="0" smtClean="0"/>
              <a:t>. El </a:t>
            </a:r>
            <a:r>
              <a:rPr lang="en-GB" altLang="en-US" baseline="0" dirty="0" err="1" smtClean="0"/>
              <a:t>foco</a:t>
            </a:r>
            <a:r>
              <a:rPr lang="en-GB" altLang="en-US" baseline="0" dirty="0" smtClean="0"/>
              <a:t> de </a:t>
            </a:r>
            <a:r>
              <a:rPr lang="en-GB" altLang="en-US" baseline="0" dirty="0" err="1" smtClean="0"/>
              <a:t>atención</a:t>
            </a:r>
            <a:r>
              <a:rPr lang="en-GB" altLang="en-US" baseline="0" dirty="0" smtClean="0"/>
              <a:t> se </a:t>
            </a:r>
            <a:r>
              <a:rPr lang="en-GB" altLang="en-US" baseline="0" dirty="0" err="1" smtClean="0"/>
              <a:t>desvia</a:t>
            </a:r>
            <a:r>
              <a:rPr lang="en-GB" altLang="en-US" baseline="0" dirty="0" smtClean="0"/>
              <a:t> a la </a:t>
            </a:r>
            <a:r>
              <a:rPr lang="en-GB" altLang="en-US" baseline="0" dirty="0" err="1" smtClean="0"/>
              <a:t>pronunciación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lugar</a:t>
            </a:r>
            <a:r>
              <a:rPr lang="en-GB" altLang="en-US" baseline="0" dirty="0" smtClean="0"/>
              <a:t> del </a:t>
            </a:r>
            <a:r>
              <a:rPr lang="en-GB" altLang="en-US" baseline="0" dirty="0" err="1" smtClean="0"/>
              <a:t>significado</a:t>
            </a:r>
            <a:r>
              <a:rPr lang="en-GB" altLang="en-US" baseline="0" dirty="0" smtClean="0"/>
              <a:t>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1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Tw Cen MT" panose="020B0602020104020603" pitchFamily="34" charset="0"/>
              </a:rPr>
              <a:t>Para </a:t>
            </a:r>
            <a:r>
              <a:rPr lang="en-GB" sz="1200" dirty="0" err="1" smtClean="0">
                <a:latin typeface="Tw Cen MT" panose="020B0602020104020603" pitchFamily="34" charset="0"/>
              </a:rPr>
              <a:t>reforzar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relación</a:t>
            </a:r>
            <a:r>
              <a:rPr lang="en-GB" sz="1200" dirty="0" smtClean="0">
                <a:latin typeface="Tw Cen MT" panose="020B0602020104020603" pitchFamily="34" charset="0"/>
              </a:rPr>
              <a:t> entre el </a:t>
            </a:r>
            <a:r>
              <a:rPr lang="en-GB" sz="1200" dirty="0" err="1" smtClean="0">
                <a:latin typeface="Tw Cen MT" panose="020B0602020104020603" pitchFamily="34" charset="0"/>
              </a:rPr>
              <a:t>fonema</a:t>
            </a:r>
            <a:r>
              <a:rPr lang="en-GB" sz="1200" dirty="0" smtClean="0">
                <a:latin typeface="Tw Cen MT" panose="020B0602020104020603" pitchFamily="34" charset="0"/>
              </a:rPr>
              <a:t> / </a:t>
            </a:r>
            <a:r>
              <a:rPr lang="en-GB" sz="1200" dirty="0" err="1" smtClean="0">
                <a:latin typeface="Tw Cen MT" panose="020B0602020104020603" pitchFamily="34" charset="0"/>
              </a:rPr>
              <a:t>sonido</a:t>
            </a:r>
            <a:r>
              <a:rPr lang="en-GB" sz="1200" dirty="0" smtClean="0">
                <a:latin typeface="Tw Cen MT" panose="020B0602020104020603" pitchFamily="34" charset="0"/>
              </a:rPr>
              <a:t>  y la </a:t>
            </a:r>
            <a:r>
              <a:rPr lang="en-GB" sz="1200" dirty="0" err="1" smtClean="0">
                <a:latin typeface="Tw Cen MT" panose="020B0602020104020603" pitchFamily="34" charset="0"/>
              </a:rPr>
              <a:t>grafía</a:t>
            </a:r>
            <a:r>
              <a:rPr lang="en-GB" sz="1200" dirty="0" smtClean="0">
                <a:latin typeface="Tw Cen MT" panose="020B0602020104020603" pitchFamily="34" charset="0"/>
              </a:rPr>
              <a:t> / </a:t>
            </a:r>
            <a:r>
              <a:rPr lang="en-GB" sz="1200" dirty="0" err="1" smtClean="0">
                <a:latin typeface="Tw Cen MT" panose="020B0602020104020603" pitchFamily="34" charset="0"/>
              </a:rPr>
              <a:t>escritura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  <a:r>
              <a:rPr lang="en-GB" sz="1200" dirty="0" err="1" smtClean="0">
                <a:latin typeface="Tw Cen MT" panose="020B0602020104020603" pitchFamily="34" charset="0"/>
              </a:rPr>
              <a:t>Dividir</a:t>
            </a:r>
            <a:r>
              <a:rPr lang="en-GB" sz="1200" dirty="0" smtClean="0">
                <a:latin typeface="Tw Cen MT" panose="020B0602020104020603" pitchFamily="34" charset="0"/>
              </a:rPr>
              <a:t> las palabras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sílabas</a:t>
            </a:r>
            <a:r>
              <a:rPr lang="en-GB" sz="1200" dirty="0" smtClean="0">
                <a:latin typeface="Tw Cen MT" panose="020B0602020104020603" pitchFamily="34" charset="0"/>
              </a:rPr>
              <a:t> les </a:t>
            </a:r>
            <a:r>
              <a:rPr lang="en-GB" sz="1200" dirty="0" err="1" smtClean="0">
                <a:latin typeface="Tw Cen MT" panose="020B0602020104020603" pitchFamily="34" charset="0"/>
              </a:rPr>
              <a:t>ayuda</a:t>
            </a:r>
            <a:r>
              <a:rPr lang="en-GB" sz="1200" dirty="0" smtClean="0">
                <a:latin typeface="Tw Cen MT" panose="020B0602020104020603" pitchFamily="34" charset="0"/>
              </a:rPr>
              <a:t> a </a:t>
            </a:r>
            <a:r>
              <a:rPr lang="en-GB" sz="1200" dirty="0" err="1" smtClean="0">
                <a:latin typeface="Tw Cen MT" panose="020B0602020104020603" pitchFamily="34" charset="0"/>
              </a:rPr>
              <a:t>pronunciar</a:t>
            </a:r>
            <a:r>
              <a:rPr lang="en-GB" sz="1200" dirty="0" smtClean="0">
                <a:latin typeface="Tw Cen MT" panose="020B0602020104020603" pitchFamily="34" charset="0"/>
              </a:rPr>
              <a:t> palabras que a simple vista </a:t>
            </a:r>
            <a:r>
              <a:rPr lang="en-GB" sz="1200" dirty="0" err="1" smtClean="0">
                <a:latin typeface="Tw Cen MT" panose="020B0602020104020603" pitchFamily="34" charset="0"/>
              </a:rPr>
              <a:t>parecen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más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complicadas</a:t>
            </a:r>
            <a:r>
              <a:rPr lang="en-GB" sz="1200" dirty="0" smtClean="0">
                <a:latin typeface="Tw Cen MT" panose="020B0602020104020603" pitchFamily="34" charset="0"/>
              </a:rPr>
              <a:t>. Una </a:t>
            </a:r>
            <a:r>
              <a:rPr lang="en-GB" sz="1200" dirty="0" err="1" smtClean="0">
                <a:latin typeface="Tw Cen MT" panose="020B0602020104020603" pitchFamily="34" charset="0"/>
              </a:rPr>
              <a:t>vez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comprenden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funcionamiento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fonológico</a:t>
            </a:r>
            <a:r>
              <a:rPr lang="en-GB" sz="1200" dirty="0" smtClean="0">
                <a:latin typeface="Tw Cen MT" panose="020B0602020104020603" pitchFamily="34" charset="0"/>
              </a:rPr>
              <a:t> del </a:t>
            </a:r>
            <a:r>
              <a:rPr lang="en-GB" sz="1200" dirty="0" err="1" smtClean="0">
                <a:latin typeface="Tw Cen MT" panose="020B0602020104020603" pitchFamily="34" charset="0"/>
              </a:rPr>
              <a:t>español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comprenden</a:t>
            </a:r>
            <a:r>
              <a:rPr lang="en-GB" sz="1200" dirty="0" smtClean="0">
                <a:latin typeface="Tw Cen MT" panose="020B0602020104020603" pitchFamily="34" charset="0"/>
              </a:rPr>
              <a:t> que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este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sentido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más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fácil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escribir</a:t>
            </a:r>
            <a:r>
              <a:rPr lang="en-GB" sz="1200" dirty="0" smtClean="0">
                <a:latin typeface="Tw Cen MT" panose="020B0602020104020603" pitchFamily="34" charset="0"/>
              </a:rPr>
              <a:t> que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inglés</a:t>
            </a:r>
            <a:r>
              <a:rPr lang="en-GB" sz="1200" dirty="0" smtClean="0">
                <a:latin typeface="Tw Cen MT" panose="020B0602020104020603" pitchFamily="34" charset="0"/>
              </a:rPr>
              <a:t>, </a:t>
            </a:r>
            <a:r>
              <a:rPr lang="en-GB" sz="1200" dirty="0" err="1" smtClean="0">
                <a:latin typeface="Tw Cen MT" panose="020B0602020104020603" pitchFamily="34" charset="0"/>
              </a:rPr>
              <a:t>su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propio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idioma</a:t>
            </a:r>
            <a:r>
              <a:rPr lang="en-GB" sz="1200" dirty="0" smtClean="0">
                <a:latin typeface="Tw Cen MT" panose="020B0602020104020603" pitchFamily="34" charset="0"/>
              </a:rPr>
              <a:t>.</a:t>
            </a:r>
            <a:endParaRPr lang="en-GB" sz="12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2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Categorizar</a:t>
            </a:r>
            <a:r>
              <a:rPr lang="en-GB" baseline="0" dirty="0" smtClean="0"/>
              <a:t> palabras les </a:t>
            </a:r>
            <a:r>
              <a:rPr lang="en-GB" baseline="0" dirty="0" err="1" smtClean="0"/>
              <a:t>ayudará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desarrollar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estrategias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estudio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dirty="0" err="1" smtClean="0"/>
              <a:t>tonta</a:t>
            </a:r>
            <a:endParaRPr lang="en-GB" dirty="0" smtClean="0"/>
          </a:p>
          <a:p>
            <a:r>
              <a:rPr lang="en-GB" dirty="0" err="1" smtClean="0"/>
              <a:t>divertido</a:t>
            </a:r>
            <a:endParaRPr lang="en-GB" dirty="0" smtClean="0"/>
          </a:p>
          <a:p>
            <a:r>
              <a:rPr lang="en-GB" dirty="0" err="1" smtClean="0"/>
              <a:t>simpático</a:t>
            </a:r>
            <a:endParaRPr lang="en-GB" dirty="0" smtClean="0"/>
          </a:p>
          <a:p>
            <a:r>
              <a:rPr lang="en-GB" dirty="0" err="1" smtClean="0"/>
              <a:t>tímido</a:t>
            </a:r>
            <a:endParaRPr lang="en-GB" dirty="0" smtClean="0"/>
          </a:p>
          <a:p>
            <a:r>
              <a:rPr lang="en-GB" dirty="0" err="1" smtClean="0"/>
              <a:t>listo</a:t>
            </a:r>
            <a:endParaRPr lang="en-GB" dirty="0" smtClean="0"/>
          </a:p>
          <a:p>
            <a:r>
              <a:rPr lang="en-GB" dirty="0" err="1" smtClean="0"/>
              <a:t>tranquilo</a:t>
            </a:r>
            <a:endParaRPr lang="en-GB" dirty="0" smtClean="0"/>
          </a:p>
          <a:p>
            <a:r>
              <a:rPr lang="en-GB" dirty="0" err="1" smtClean="0"/>
              <a:t>generoso</a:t>
            </a:r>
            <a:endParaRPr lang="en-GB" dirty="0" smtClean="0"/>
          </a:p>
          <a:p>
            <a:r>
              <a:rPr lang="en-GB" dirty="0" err="1" smtClean="0"/>
              <a:t>serio</a:t>
            </a:r>
            <a:endParaRPr lang="en-GB" dirty="0" smtClean="0"/>
          </a:p>
          <a:p>
            <a:r>
              <a:rPr lang="en-GB" dirty="0" err="1" smtClean="0"/>
              <a:t>España</a:t>
            </a:r>
            <a:endParaRPr lang="en-GB" dirty="0" smtClean="0"/>
          </a:p>
          <a:p>
            <a:r>
              <a:rPr lang="en-GB" dirty="0" err="1" smtClean="0"/>
              <a:t>Inglaterra</a:t>
            </a:r>
            <a:endParaRPr lang="en-GB" dirty="0" smtClean="0"/>
          </a:p>
          <a:p>
            <a:r>
              <a:rPr lang="en-GB" dirty="0" err="1" smtClean="0"/>
              <a:t>Francia</a:t>
            </a:r>
            <a:endParaRPr lang="en-GB" dirty="0" smtClean="0"/>
          </a:p>
          <a:p>
            <a:r>
              <a:rPr lang="en-GB" dirty="0" err="1" smtClean="0"/>
              <a:t>Hungría</a:t>
            </a:r>
            <a:endParaRPr lang="en-GB" dirty="0" smtClean="0"/>
          </a:p>
          <a:p>
            <a:r>
              <a:rPr lang="en-GB" dirty="0" smtClean="0"/>
              <a:t>Portugal</a:t>
            </a:r>
          </a:p>
          <a:p>
            <a:r>
              <a:rPr lang="en-GB" dirty="0" smtClean="0"/>
              <a:t>Argentina</a:t>
            </a:r>
          </a:p>
          <a:p>
            <a:r>
              <a:rPr lang="en-GB" dirty="0" smtClean="0"/>
              <a:t>Italia</a:t>
            </a:r>
          </a:p>
          <a:p>
            <a:r>
              <a:rPr lang="en-GB" dirty="0" err="1" smtClean="0"/>
              <a:t>Alemania</a:t>
            </a:r>
            <a:endParaRPr lang="en-GB" dirty="0" smtClean="0"/>
          </a:p>
          <a:p>
            <a:r>
              <a:rPr lang="en-GB" dirty="0" err="1" smtClean="0"/>
              <a:t>hermano</a:t>
            </a:r>
            <a:endParaRPr lang="en-GB" dirty="0" smtClean="0"/>
          </a:p>
          <a:p>
            <a:r>
              <a:rPr lang="en-GB" dirty="0" smtClean="0"/>
              <a:t>padre</a:t>
            </a:r>
          </a:p>
          <a:p>
            <a:r>
              <a:rPr lang="en-GB" dirty="0" err="1" smtClean="0"/>
              <a:t>madre</a:t>
            </a:r>
            <a:endParaRPr lang="en-GB" dirty="0" smtClean="0"/>
          </a:p>
          <a:p>
            <a:r>
              <a:rPr lang="en-GB" dirty="0" err="1" smtClean="0"/>
              <a:t>hermana</a:t>
            </a:r>
            <a:endParaRPr lang="en-GB" dirty="0" smtClean="0"/>
          </a:p>
          <a:p>
            <a:r>
              <a:rPr lang="en-GB" dirty="0" err="1" smtClean="0"/>
              <a:t>gato</a:t>
            </a:r>
            <a:endParaRPr lang="en-GB" dirty="0" smtClean="0"/>
          </a:p>
          <a:p>
            <a:r>
              <a:rPr lang="en-GB" dirty="0" err="1" smtClean="0"/>
              <a:t>perro</a:t>
            </a:r>
            <a:endParaRPr lang="en-GB" dirty="0" smtClean="0"/>
          </a:p>
          <a:p>
            <a:r>
              <a:rPr lang="en-GB" dirty="0" err="1" smtClean="0"/>
              <a:t>pez</a:t>
            </a:r>
            <a:endParaRPr lang="en-GB" dirty="0" smtClean="0"/>
          </a:p>
          <a:p>
            <a:r>
              <a:rPr lang="en-GB" dirty="0" err="1" smtClean="0"/>
              <a:t>cobaya</a:t>
            </a:r>
            <a:endParaRPr lang="en-GB" dirty="0" smtClean="0"/>
          </a:p>
          <a:p>
            <a:r>
              <a:rPr lang="en-GB" dirty="0" err="1" smtClean="0"/>
              <a:t>serpiente</a:t>
            </a:r>
            <a:endParaRPr lang="en-GB" dirty="0" smtClean="0"/>
          </a:p>
          <a:p>
            <a:r>
              <a:rPr lang="en-GB" dirty="0" smtClean="0"/>
              <a:t>hamster</a:t>
            </a:r>
          </a:p>
          <a:p>
            <a:r>
              <a:rPr lang="en-GB" dirty="0" err="1" smtClean="0"/>
              <a:t>caballo</a:t>
            </a:r>
            <a:endParaRPr lang="en-GB" dirty="0" smtClean="0"/>
          </a:p>
          <a:p>
            <a:r>
              <a:rPr lang="en-GB" dirty="0" err="1" smtClean="0"/>
              <a:t>conejo</a:t>
            </a:r>
            <a:endParaRPr lang="en-GB" dirty="0" smtClean="0"/>
          </a:p>
          <a:p>
            <a:r>
              <a:rPr lang="en-GB" dirty="0" smtClean="0"/>
              <a:t>quince</a:t>
            </a:r>
          </a:p>
          <a:p>
            <a:r>
              <a:rPr lang="en-GB" dirty="0" err="1" smtClean="0"/>
              <a:t>veinte</a:t>
            </a:r>
            <a:endParaRPr lang="en-GB" dirty="0" smtClean="0"/>
          </a:p>
          <a:p>
            <a:r>
              <a:rPr lang="en-GB" dirty="0" err="1" smtClean="0"/>
              <a:t>treinta</a:t>
            </a:r>
            <a:endParaRPr lang="en-GB" dirty="0" smtClean="0"/>
          </a:p>
          <a:p>
            <a:r>
              <a:rPr lang="en-GB" dirty="0" err="1" smtClean="0"/>
              <a:t>doce</a:t>
            </a:r>
            <a:endParaRPr lang="en-GB" dirty="0" smtClean="0"/>
          </a:p>
          <a:p>
            <a:r>
              <a:rPr lang="en-GB" dirty="0" err="1" smtClean="0"/>
              <a:t>nueve</a:t>
            </a:r>
            <a:endParaRPr lang="en-GB" dirty="0" smtClean="0"/>
          </a:p>
          <a:p>
            <a:r>
              <a:rPr lang="en-GB" dirty="0" err="1" smtClean="0"/>
              <a:t>siete</a:t>
            </a:r>
            <a:endParaRPr lang="en-GB" dirty="0" smtClean="0"/>
          </a:p>
          <a:p>
            <a:r>
              <a:rPr lang="en-GB" dirty="0" err="1" smtClean="0"/>
              <a:t>seis</a:t>
            </a:r>
            <a:endParaRPr lang="en-GB" dirty="0" smtClean="0"/>
          </a:p>
          <a:p>
            <a:r>
              <a:rPr lang="en-GB" dirty="0" err="1" smtClean="0"/>
              <a:t>dieciocho</a:t>
            </a:r>
            <a:endParaRPr lang="en-GB" dirty="0" smtClean="0"/>
          </a:p>
          <a:p>
            <a:r>
              <a:rPr lang="en-GB" dirty="0" err="1" smtClean="0"/>
              <a:t>veintiuno</a:t>
            </a:r>
            <a:endParaRPr lang="en-GB" dirty="0" smtClean="0"/>
          </a:p>
          <a:p>
            <a:r>
              <a:rPr lang="en-GB" dirty="0" err="1" smtClean="0"/>
              <a:t>veinticuatro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septiembre</a:t>
            </a:r>
            <a:endParaRPr lang="en-GB" dirty="0" smtClean="0"/>
          </a:p>
          <a:p>
            <a:r>
              <a:rPr lang="en-GB" dirty="0" err="1" smtClean="0"/>
              <a:t>octubre</a:t>
            </a:r>
            <a:endParaRPr lang="en-GB" dirty="0" smtClean="0"/>
          </a:p>
          <a:p>
            <a:r>
              <a:rPr lang="en-GB" dirty="0" err="1" smtClean="0"/>
              <a:t>enero</a:t>
            </a:r>
            <a:endParaRPr lang="en-GB" dirty="0" smtClean="0"/>
          </a:p>
          <a:p>
            <a:r>
              <a:rPr lang="en-GB" dirty="0" err="1" smtClean="0"/>
              <a:t>marzo</a:t>
            </a:r>
            <a:endParaRPr lang="en-GB" dirty="0" smtClean="0"/>
          </a:p>
          <a:p>
            <a:r>
              <a:rPr lang="en-GB" dirty="0" err="1" smtClean="0"/>
              <a:t>abril</a:t>
            </a:r>
            <a:endParaRPr lang="en-GB" dirty="0" smtClean="0"/>
          </a:p>
          <a:p>
            <a:r>
              <a:rPr lang="en-GB" dirty="0" smtClean="0"/>
              <a:t>mayo</a:t>
            </a:r>
          </a:p>
          <a:p>
            <a:r>
              <a:rPr lang="en-GB" dirty="0" err="1" smtClean="0"/>
              <a:t>febrero</a:t>
            </a:r>
            <a:endParaRPr lang="en-GB" dirty="0" smtClean="0"/>
          </a:p>
          <a:p>
            <a:r>
              <a:rPr lang="en-GB" dirty="0" err="1" smtClean="0"/>
              <a:t>agosto</a:t>
            </a:r>
            <a:endParaRPr lang="en-GB" dirty="0" smtClean="0"/>
          </a:p>
          <a:p>
            <a:r>
              <a:rPr lang="en-GB" dirty="0" err="1" smtClean="0"/>
              <a:t>azul</a:t>
            </a:r>
            <a:endParaRPr lang="en-GB" dirty="0" smtClean="0"/>
          </a:p>
          <a:p>
            <a:r>
              <a:rPr lang="en-GB" dirty="0" err="1" smtClean="0"/>
              <a:t>verde</a:t>
            </a:r>
            <a:endParaRPr lang="en-GB" dirty="0" smtClean="0"/>
          </a:p>
          <a:p>
            <a:r>
              <a:rPr lang="en-GB" dirty="0" err="1" smtClean="0"/>
              <a:t>amarillo</a:t>
            </a:r>
            <a:endParaRPr lang="en-GB" dirty="0" smtClean="0"/>
          </a:p>
          <a:p>
            <a:r>
              <a:rPr lang="en-GB" dirty="0" smtClean="0"/>
              <a:t>negro</a:t>
            </a:r>
          </a:p>
          <a:p>
            <a:r>
              <a:rPr lang="en-GB" dirty="0" err="1" smtClean="0"/>
              <a:t>rojo</a:t>
            </a:r>
            <a:endParaRPr lang="en-GB" dirty="0" smtClean="0"/>
          </a:p>
          <a:p>
            <a:r>
              <a:rPr lang="en-GB" dirty="0" err="1" smtClean="0"/>
              <a:t>gris</a:t>
            </a:r>
            <a:endParaRPr lang="en-GB" dirty="0" smtClean="0"/>
          </a:p>
          <a:p>
            <a:r>
              <a:rPr lang="en-GB" dirty="0" err="1" smtClean="0"/>
              <a:t>rosa</a:t>
            </a:r>
            <a:endParaRPr lang="en-GB" dirty="0" smtClean="0"/>
          </a:p>
          <a:p>
            <a:r>
              <a:rPr lang="en-GB" dirty="0" err="1" smtClean="0"/>
              <a:t>naranja</a:t>
            </a:r>
            <a:endParaRPr lang="en-GB" dirty="0" smtClean="0"/>
          </a:p>
          <a:p>
            <a:r>
              <a:rPr lang="en-GB" dirty="0" err="1" smtClean="0"/>
              <a:t>blanco</a:t>
            </a:r>
            <a:endParaRPr lang="en-GB" dirty="0" smtClean="0"/>
          </a:p>
          <a:p>
            <a:r>
              <a:rPr lang="en-GB" dirty="0" err="1" smtClean="0"/>
              <a:t>marrón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B9837-1F50-40FB-B4FC-66304AA635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>
                <a:latin typeface="Tw Cen MT" panose="020B0602020104020603" pitchFamily="34" charset="0"/>
              </a:rPr>
              <a:t>Incentivar</a:t>
            </a:r>
            <a:r>
              <a:rPr lang="en-GB" sz="1200" dirty="0" smtClean="0">
                <a:latin typeface="Tw Cen MT" panose="020B0602020104020603" pitchFamily="34" charset="0"/>
              </a:rPr>
              <a:t> el </a:t>
            </a:r>
            <a:r>
              <a:rPr lang="en-GB" sz="1200" dirty="0" err="1" smtClean="0">
                <a:latin typeface="Tw Cen MT" panose="020B0602020104020603" pitchFamily="34" charset="0"/>
              </a:rPr>
              <a:t>uso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autónomo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recursos</a:t>
            </a:r>
            <a:r>
              <a:rPr lang="en-GB" sz="1200" dirty="0" smtClean="0">
                <a:latin typeface="Tw Cen MT" panose="020B0602020104020603" pitchFamily="34" charset="0"/>
              </a:rPr>
              <a:t> (</a:t>
            </a:r>
            <a:r>
              <a:rPr lang="en-GB" sz="1200" dirty="0" err="1" smtClean="0">
                <a:latin typeface="Tw Cen MT" panose="020B0602020104020603" pitchFamily="34" charset="0"/>
              </a:rPr>
              <a:t>guía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clase</a:t>
            </a:r>
            <a:r>
              <a:rPr lang="en-GB" sz="1200" dirty="0" smtClean="0">
                <a:latin typeface="Tw Cen MT" panose="020B0602020104020603" pitchFamily="34" charset="0"/>
              </a:rPr>
              <a:t>, </a:t>
            </a:r>
            <a:r>
              <a:rPr lang="en-GB" sz="1200" dirty="0" err="1" smtClean="0">
                <a:latin typeface="Tw Cen MT" panose="020B0602020104020603" pitchFamily="34" charset="0"/>
              </a:rPr>
              <a:t>diccionario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casa)</a:t>
            </a:r>
          </a:p>
          <a:p>
            <a:r>
              <a:rPr lang="en-GB" sz="1200" dirty="0" err="1" smtClean="0">
                <a:latin typeface="Tw Cen MT" panose="020B0602020104020603" pitchFamily="34" charset="0"/>
              </a:rPr>
              <a:t>Estimular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pronunciación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independiente</a:t>
            </a:r>
            <a:r>
              <a:rPr lang="en-GB" sz="1200" dirty="0" smtClean="0">
                <a:latin typeface="Tw Cen MT" panose="020B0602020104020603" pitchFamily="34" charset="0"/>
              </a:rPr>
              <a:t> (</a:t>
            </a:r>
            <a:r>
              <a:rPr lang="en-GB" sz="1200" dirty="0" err="1" smtClean="0">
                <a:latin typeface="Tw Cen MT" panose="020B0602020104020603" pitchFamily="34" charset="0"/>
              </a:rPr>
              <a:t>aplicación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sonidos</a:t>
            </a:r>
            <a:r>
              <a:rPr lang="en-GB" sz="1200" dirty="0" smtClean="0">
                <a:latin typeface="Tw Cen MT" panose="020B0602020104020603" pitchFamily="34" charset="0"/>
              </a:rPr>
              <a:t>)</a:t>
            </a:r>
          </a:p>
          <a:p>
            <a:r>
              <a:rPr lang="en-GB" sz="1200" dirty="0" smtClean="0">
                <a:latin typeface="Tw Cen MT" panose="020B0602020104020603" pitchFamily="34" charset="0"/>
              </a:rPr>
              <a:t>Nos </a:t>
            </a:r>
            <a:r>
              <a:rPr lang="en-GB" sz="1200" dirty="0" err="1" smtClean="0">
                <a:latin typeface="Tw Cen MT" panose="020B0602020104020603" pitchFamily="34" charset="0"/>
              </a:rPr>
              <a:t>permite</a:t>
            </a:r>
            <a:r>
              <a:rPr lang="en-GB" sz="1200" dirty="0" smtClean="0">
                <a:latin typeface="Tw Cen MT" panose="020B0602020104020603" pitchFamily="34" charset="0"/>
              </a:rPr>
              <a:t> no solo </a:t>
            </a:r>
            <a:r>
              <a:rPr lang="en-GB" sz="1200" dirty="0" err="1" smtClean="0">
                <a:latin typeface="Tw Cen MT" panose="020B0602020104020603" pitchFamily="34" charset="0"/>
              </a:rPr>
              <a:t>introducir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así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reciclar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otros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temas</a:t>
            </a:r>
            <a:r>
              <a:rPr lang="en-GB" sz="1200" dirty="0" smtClean="0">
                <a:latin typeface="Tw Cen MT" panose="020B0602020104020603" pitchFamily="34" charset="0"/>
              </a:rPr>
              <a:t>. Este </a:t>
            </a:r>
            <a:r>
              <a:rPr lang="en-GB" sz="1200" dirty="0" err="1" smtClean="0">
                <a:latin typeface="Tw Cen MT" panose="020B0602020104020603" pitchFamily="34" charset="0"/>
              </a:rPr>
              <a:t>tipo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actividades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también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motivan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creatividad</a:t>
            </a:r>
            <a:r>
              <a:rPr lang="en-GB" sz="1200" dirty="0" smtClean="0">
                <a:latin typeface="Tw Cen MT" panose="020B0602020104020603" pitchFamily="34" charset="0"/>
              </a:rPr>
              <a:t> y anima a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estudiantes</a:t>
            </a:r>
            <a:r>
              <a:rPr lang="en-GB" sz="1200" dirty="0" smtClean="0">
                <a:latin typeface="Tw Cen MT" panose="020B0602020104020603" pitchFamily="34" charset="0"/>
              </a:rPr>
              <a:t> a </a:t>
            </a:r>
            <a:r>
              <a:rPr lang="en-GB" sz="1200" dirty="0" err="1" smtClean="0">
                <a:latin typeface="Tw Cen MT" panose="020B0602020104020603" pitchFamily="34" charset="0"/>
              </a:rPr>
              <a:t>utilizar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materiales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referencia</a:t>
            </a:r>
            <a:r>
              <a:rPr lang="en-GB" sz="1200" dirty="0" smtClean="0">
                <a:latin typeface="Tw Cen MT" panose="020B0602020104020603" pitchFamily="34" charset="0"/>
              </a:rPr>
              <a:t> para </a:t>
            </a:r>
            <a:r>
              <a:rPr lang="en-GB" sz="1200" dirty="0" err="1" smtClean="0">
                <a:latin typeface="Tw Cen MT" panose="020B0602020104020603" pitchFamily="34" charset="0"/>
              </a:rPr>
              <a:t>investigar</a:t>
            </a:r>
            <a:r>
              <a:rPr lang="en-GB" sz="1200" dirty="0" smtClean="0">
                <a:latin typeface="Tw Cen MT" panose="020B0602020104020603" pitchFamily="34" charset="0"/>
              </a:rPr>
              <a:t> palabras que no </a:t>
            </a:r>
            <a:r>
              <a:rPr lang="en-GB" sz="1200" dirty="0" err="1" smtClean="0">
                <a:latin typeface="Tw Cen MT" panose="020B0602020104020603" pitchFamily="34" charset="0"/>
              </a:rPr>
              <a:t>necesariamente</a:t>
            </a:r>
            <a:r>
              <a:rPr lang="en-GB" sz="1200" dirty="0" smtClean="0">
                <a:latin typeface="Tw Cen MT" panose="020B0602020104020603" pitchFamily="34" charset="0"/>
              </a:rPr>
              <a:t> son parte del </a:t>
            </a:r>
            <a:r>
              <a:rPr lang="en-GB" sz="1200" dirty="0" err="1" smtClean="0">
                <a:latin typeface="Tw Cen MT" panose="020B0602020104020603" pitchFamily="34" charset="0"/>
              </a:rPr>
              <a:t>curriculo</a:t>
            </a:r>
            <a:r>
              <a:rPr lang="en-GB" sz="1200" dirty="0" smtClean="0">
                <a:latin typeface="Tw Cen MT" panose="020B0602020104020603" pitchFamily="34" charset="0"/>
              </a:rPr>
              <a:t> de KS3.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Veo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veo</a:t>
            </a:r>
            <a:endParaRPr lang="en-GB" baseline="0" dirty="0" smtClean="0"/>
          </a:p>
          <a:p>
            <a:r>
              <a:rPr lang="en-GB" baseline="0" dirty="0" smtClean="0"/>
              <a:t>¿</a:t>
            </a:r>
            <a:r>
              <a:rPr lang="en-GB" baseline="0" dirty="0" err="1" smtClean="0"/>
              <a:t>Qué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ves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Un animal/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fruta</a:t>
            </a:r>
            <a:r>
              <a:rPr lang="en-GB" baseline="0" dirty="0" smtClean="0"/>
              <a:t>/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verdura</a:t>
            </a:r>
            <a:r>
              <a:rPr lang="en-GB" baseline="0" dirty="0" smtClean="0"/>
              <a:t>…</a:t>
            </a:r>
          </a:p>
          <a:p>
            <a:r>
              <a:rPr lang="en-GB" baseline="0" dirty="0" smtClean="0"/>
              <a:t>¿</a:t>
            </a:r>
            <a:r>
              <a:rPr lang="en-GB" baseline="0" dirty="0" err="1" smtClean="0"/>
              <a:t>Qué</a:t>
            </a:r>
            <a:r>
              <a:rPr lang="en-GB" baseline="0" dirty="0" smtClean="0"/>
              <a:t> animal/</a:t>
            </a:r>
            <a:r>
              <a:rPr lang="en-GB" baseline="0" dirty="0" err="1" smtClean="0"/>
              <a:t>fruta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verdura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?</a:t>
            </a:r>
          </a:p>
          <a:p>
            <a:r>
              <a:rPr lang="en-GB" baseline="0" dirty="0" err="1" smtClean="0"/>
              <a:t>Empieza</a:t>
            </a:r>
            <a:r>
              <a:rPr lang="en-GB" baseline="0" dirty="0" smtClean="0"/>
              <a:t> con la </a:t>
            </a:r>
            <a:r>
              <a:rPr lang="en-GB" baseline="0" dirty="0" err="1" smtClean="0"/>
              <a:t>letra</a:t>
            </a:r>
            <a:r>
              <a:rPr lang="en-GB" baseline="0" dirty="0" smtClean="0"/>
              <a:t>…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1B68-F6A7-4AE8-B350-50943E6327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3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lugar</a:t>
            </a:r>
            <a:r>
              <a:rPr lang="en-GB" dirty="0" smtClean="0"/>
              <a:t> de </a:t>
            </a:r>
            <a:r>
              <a:rPr lang="en-GB" dirty="0" err="1" smtClean="0"/>
              <a:t>enseñar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vocabulario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previamente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texto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estudiantes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leerán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texto</a:t>
            </a:r>
            <a:r>
              <a:rPr lang="en-GB" baseline="0" dirty="0" smtClean="0"/>
              <a:t> (y </a:t>
            </a:r>
            <a:r>
              <a:rPr lang="en-GB" baseline="0" dirty="0" err="1" smtClean="0"/>
              <a:t>así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continuaremos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reforzando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pronunciación</a:t>
            </a:r>
            <a:r>
              <a:rPr lang="en-GB" baseline="0" dirty="0" smtClean="0"/>
              <a:t>). Mediante el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conocimiento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previo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estrategias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lectura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reconocimientos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cognados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uso</a:t>
            </a:r>
            <a:r>
              <a:rPr lang="en-GB" baseline="0" dirty="0" smtClean="0"/>
              <a:t> del context), </a:t>
            </a:r>
            <a:r>
              <a:rPr lang="en-GB" baseline="0" dirty="0" err="1" smtClean="0"/>
              <a:t>introduciremos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alumnos</a:t>
            </a:r>
            <a:r>
              <a:rPr lang="en-GB" baseline="0" dirty="0" smtClean="0"/>
              <a:t> a las </a:t>
            </a:r>
            <a:r>
              <a:rPr lang="en-GB" baseline="0" dirty="0" err="1" smtClean="0"/>
              <a:t>estructuras</a:t>
            </a:r>
            <a:r>
              <a:rPr lang="en-GB" baseline="0" dirty="0" smtClean="0"/>
              <a:t> clave del </a:t>
            </a:r>
            <a:r>
              <a:rPr lang="en-GB" baseline="0" dirty="0" err="1" smtClean="0"/>
              <a:t>tema</a:t>
            </a:r>
            <a:r>
              <a:rPr lang="en-GB" baseline="0" dirty="0" smtClean="0"/>
              <a:t>. Se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actividades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traducción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identificar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alumnos</a:t>
            </a:r>
            <a:r>
              <a:rPr lang="en-GB" baseline="0" dirty="0" smtClean="0"/>
              <a:t> son </a:t>
            </a:r>
            <a:r>
              <a:rPr lang="en-GB" baseline="0" dirty="0" err="1" smtClean="0"/>
              <a:t>capaces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traducir</a:t>
            </a:r>
            <a:r>
              <a:rPr lang="en-GB" baseline="0" dirty="0" smtClean="0"/>
              <a:t> las </a:t>
            </a:r>
            <a:r>
              <a:rPr lang="en-GB" baseline="0" dirty="0" err="1" smtClean="0"/>
              <a:t>frases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ambos </a:t>
            </a:r>
            <a:r>
              <a:rPr lang="en-GB" baseline="0" dirty="0" err="1" smtClean="0"/>
              <a:t>idiomas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correctamente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1671-A133-45CA-8045-E5AAD06172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9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El </a:t>
            </a:r>
            <a:r>
              <a:rPr lang="en-GB" dirty="0" err="1" smtClean="0">
                <a:sym typeface="Wingdings" panose="05000000000000000000" pitchFamily="2" charset="2"/>
              </a:rPr>
              <a:t>objetivo</a:t>
            </a:r>
            <a:r>
              <a:rPr lang="en-GB" dirty="0" smtClean="0">
                <a:sym typeface="Wingdings" panose="05000000000000000000" pitchFamily="2" charset="2"/>
              </a:rPr>
              <a:t> final de la </a:t>
            </a:r>
            <a:r>
              <a:rPr lang="en-GB" dirty="0" err="1" smtClean="0">
                <a:sym typeface="Wingdings" panose="05000000000000000000" pitchFamily="2" charset="2"/>
              </a:rPr>
              <a:t>práctica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tiene</a:t>
            </a:r>
            <a:r>
              <a:rPr lang="en-GB" baseline="0" dirty="0" smtClean="0">
                <a:sym typeface="Wingdings" panose="05000000000000000000" pitchFamily="2" charset="2"/>
              </a:rPr>
              <a:t> que </a:t>
            </a:r>
            <a:r>
              <a:rPr lang="en-GB" baseline="0" dirty="0" err="1" smtClean="0">
                <a:sym typeface="Wingdings" panose="05000000000000000000" pitchFamily="2" charset="2"/>
              </a:rPr>
              <a:t>ser</a:t>
            </a:r>
            <a:r>
              <a:rPr lang="en-GB" baseline="0" dirty="0" smtClean="0">
                <a:sym typeface="Wingdings" panose="05000000000000000000" pitchFamily="2" charset="2"/>
              </a:rPr>
              <a:t> que el </a:t>
            </a:r>
            <a:r>
              <a:rPr lang="en-GB" baseline="0" dirty="0" err="1" smtClean="0">
                <a:sym typeface="Wingdings" panose="05000000000000000000" pitchFamily="2" charset="2"/>
              </a:rPr>
              <a:t>alumno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interiorice</a:t>
            </a:r>
            <a:r>
              <a:rPr lang="en-GB" baseline="0" dirty="0" smtClean="0">
                <a:sym typeface="Wingdings" panose="05000000000000000000" pitchFamily="2" charset="2"/>
              </a:rPr>
              <a:t> y </a:t>
            </a:r>
            <a:r>
              <a:rPr lang="en-GB" baseline="0" dirty="0" err="1" smtClean="0">
                <a:sym typeface="Wingdings" panose="05000000000000000000" pitchFamily="2" charset="2"/>
              </a:rPr>
              <a:t>memorice</a:t>
            </a:r>
            <a:r>
              <a:rPr lang="en-GB" baseline="0" dirty="0" smtClean="0">
                <a:sym typeface="Wingdings" panose="05000000000000000000" pitchFamily="2" charset="2"/>
              </a:rPr>
              <a:t> el </a:t>
            </a:r>
            <a:r>
              <a:rPr lang="en-GB" baseline="0" dirty="0" err="1" smtClean="0">
                <a:sym typeface="Wingdings" panose="05000000000000000000" pitchFamily="2" charset="2"/>
              </a:rPr>
              <a:t>lenguaje</a:t>
            </a:r>
            <a:r>
              <a:rPr lang="en-GB" baseline="0" dirty="0" smtClean="0">
                <a:sym typeface="Wingdings" panose="05000000000000000000" pitchFamily="2" charset="2"/>
              </a:rPr>
              <a:t>. El </a:t>
            </a:r>
            <a:r>
              <a:rPr lang="en-GB" baseline="0" dirty="0" err="1" smtClean="0">
                <a:sym typeface="Wingdings" panose="05000000000000000000" pitchFamily="2" charset="2"/>
              </a:rPr>
              <a:t>nivel</a:t>
            </a:r>
            <a:r>
              <a:rPr lang="en-GB" baseline="0" dirty="0" smtClean="0">
                <a:sym typeface="Wingdings" panose="05000000000000000000" pitchFamily="2" charset="2"/>
              </a:rPr>
              <a:t> de </a:t>
            </a:r>
            <a:r>
              <a:rPr lang="en-GB" baseline="0" dirty="0" err="1" smtClean="0">
                <a:sym typeface="Wingdings" panose="05000000000000000000" pitchFamily="2" charset="2"/>
              </a:rPr>
              <a:t>soporte</a:t>
            </a:r>
            <a:r>
              <a:rPr lang="en-GB" baseline="0" dirty="0" smtClean="0">
                <a:sym typeface="Wingdings" panose="05000000000000000000" pitchFamily="2" charset="2"/>
              </a:rPr>
              <a:t> / </a:t>
            </a:r>
            <a:r>
              <a:rPr lang="en-GB" baseline="0" dirty="0" err="1" smtClean="0">
                <a:sym typeface="Wingdings" panose="05000000000000000000" pitchFamily="2" charset="2"/>
              </a:rPr>
              <a:t>ayude</a:t>
            </a:r>
            <a:r>
              <a:rPr lang="en-GB" baseline="0" dirty="0" smtClean="0">
                <a:sym typeface="Wingdings" panose="05000000000000000000" pitchFamily="2" charset="2"/>
              </a:rPr>
              <a:t> que </a:t>
            </a:r>
            <a:r>
              <a:rPr lang="en-GB" baseline="0" dirty="0" err="1" smtClean="0">
                <a:sym typeface="Wingdings" panose="05000000000000000000" pitchFamily="2" charset="2"/>
              </a:rPr>
              <a:t>usemos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en</a:t>
            </a:r>
            <a:r>
              <a:rPr lang="en-GB" baseline="0" dirty="0" smtClean="0">
                <a:sym typeface="Wingdings" panose="05000000000000000000" pitchFamily="2" charset="2"/>
              </a:rPr>
              <a:t> las </a:t>
            </a:r>
            <a:r>
              <a:rPr lang="en-GB" baseline="0" dirty="0" err="1" smtClean="0">
                <a:sym typeface="Wingdings" panose="05000000000000000000" pitchFamily="2" charset="2"/>
              </a:rPr>
              <a:t>actividades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deberá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reducirse</a:t>
            </a:r>
            <a:r>
              <a:rPr lang="en-GB" baseline="0" dirty="0" smtClean="0">
                <a:sym typeface="Wingdings" panose="05000000000000000000" pitchFamily="2" charset="2"/>
              </a:rPr>
              <a:t> a </a:t>
            </a:r>
            <a:r>
              <a:rPr lang="en-GB" baseline="0" dirty="0" err="1" smtClean="0">
                <a:sym typeface="Wingdings" panose="05000000000000000000" pitchFamily="2" charset="2"/>
              </a:rPr>
              <a:t>medida</a:t>
            </a:r>
            <a:r>
              <a:rPr lang="en-GB" baseline="0" dirty="0" smtClean="0">
                <a:sym typeface="Wingdings" panose="05000000000000000000" pitchFamily="2" charset="2"/>
              </a:rPr>
              <a:t> que </a:t>
            </a:r>
            <a:r>
              <a:rPr lang="en-GB" baseline="0" dirty="0" err="1" smtClean="0">
                <a:sym typeface="Wingdings" panose="05000000000000000000" pitchFamily="2" charset="2"/>
              </a:rPr>
              <a:t>avanzamos</a:t>
            </a:r>
            <a:r>
              <a:rPr lang="en-GB" baseline="0" dirty="0" smtClean="0">
                <a:sym typeface="Wingdings" panose="05000000000000000000" pitchFamily="2" charset="2"/>
              </a:rPr>
              <a:t> para </a:t>
            </a:r>
            <a:r>
              <a:rPr lang="en-GB" baseline="0" dirty="0" err="1" smtClean="0">
                <a:sym typeface="Wingdings" panose="05000000000000000000" pitchFamily="2" charset="2"/>
              </a:rPr>
              <a:t>asegurarnos</a:t>
            </a:r>
            <a:r>
              <a:rPr lang="en-GB" baseline="0" dirty="0" smtClean="0">
                <a:sym typeface="Wingdings" panose="05000000000000000000" pitchFamily="2" charset="2"/>
              </a:rPr>
              <a:t> que el </a:t>
            </a:r>
            <a:r>
              <a:rPr lang="en-GB" baseline="0" dirty="0" err="1" smtClean="0">
                <a:sym typeface="Wingdings" panose="05000000000000000000" pitchFamily="2" charset="2"/>
              </a:rPr>
              <a:t>alumno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está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interiorizando</a:t>
            </a:r>
            <a:r>
              <a:rPr lang="en-GB" baseline="0" dirty="0" smtClean="0">
                <a:sym typeface="Wingdings" panose="05000000000000000000" pitchFamily="2" charset="2"/>
              </a:rPr>
              <a:t> el </a:t>
            </a:r>
            <a:r>
              <a:rPr lang="en-GB" baseline="0" dirty="0" err="1" smtClean="0">
                <a:sym typeface="Wingdings" panose="05000000000000000000" pitchFamily="2" charset="2"/>
              </a:rPr>
              <a:t>lenguaje</a:t>
            </a:r>
            <a:r>
              <a:rPr lang="en-GB" baseline="0" dirty="0" smtClean="0">
                <a:sym typeface="Wingdings" panose="05000000000000000000" pitchFamily="2" charset="2"/>
              </a:rPr>
              <a:t> y </a:t>
            </a:r>
            <a:r>
              <a:rPr lang="en-GB" baseline="0" dirty="0" err="1" smtClean="0">
                <a:sym typeface="Wingdings" panose="05000000000000000000" pitchFamily="2" charset="2"/>
              </a:rPr>
              <a:t>es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capaz</a:t>
            </a:r>
            <a:r>
              <a:rPr lang="en-GB" baseline="0" dirty="0" smtClean="0">
                <a:sym typeface="Wingdings" panose="05000000000000000000" pitchFamily="2" charset="2"/>
              </a:rPr>
              <a:t> de </a:t>
            </a:r>
            <a:r>
              <a:rPr lang="en-GB" baseline="0" dirty="0" err="1" smtClean="0">
                <a:sym typeface="Wingdings" panose="05000000000000000000" pitchFamily="2" charset="2"/>
              </a:rPr>
              <a:t>usarlo</a:t>
            </a:r>
            <a:r>
              <a:rPr lang="en-GB" baseline="0" dirty="0" smtClean="0">
                <a:sym typeface="Wingdings" panose="05000000000000000000" pitchFamily="2" charset="2"/>
              </a:rPr>
              <a:t> de forma </a:t>
            </a:r>
            <a:r>
              <a:rPr lang="en-GB" baseline="0" dirty="0" err="1" smtClean="0">
                <a:sym typeface="Wingdings" panose="05000000000000000000" pitchFamily="2" charset="2"/>
              </a:rPr>
              <a:t>autónoma</a:t>
            </a:r>
            <a:r>
              <a:rPr lang="en-GB" baseline="0" dirty="0" smtClean="0">
                <a:sym typeface="Wingdings" panose="05000000000000000000" pitchFamily="2" charset="2"/>
              </a:rPr>
              <a:t>.</a:t>
            </a:r>
          </a:p>
          <a:p>
            <a:endParaRPr lang="en-GB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ym typeface="Wingdings" panose="05000000000000000000" pitchFamily="2" charset="2"/>
              </a:rPr>
              <a:t>Las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actividades</a:t>
            </a:r>
            <a:r>
              <a:rPr lang="en-GB" baseline="0" dirty="0" smtClean="0">
                <a:sym typeface="Wingdings" panose="05000000000000000000" pitchFamily="2" charset="2"/>
              </a:rPr>
              <a:t> de </a:t>
            </a:r>
            <a:r>
              <a:rPr lang="en-GB" baseline="0" dirty="0" err="1" smtClean="0">
                <a:sym typeface="Wingdings" panose="05000000000000000000" pitchFamily="2" charset="2"/>
              </a:rPr>
              <a:t>esta</a:t>
            </a:r>
            <a:r>
              <a:rPr lang="en-GB" baseline="0" dirty="0" smtClean="0">
                <a:sym typeface="Wingdings" panose="05000000000000000000" pitchFamily="2" charset="2"/>
              </a:rPr>
              <a:t> parte de la </a:t>
            </a:r>
            <a:r>
              <a:rPr lang="en-GB" baseline="0" dirty="0" err="1" smtClean="0">
                <a:sym typeface="Wingdings" panose="05000000000000000000" pitchFamily="2" charset="2"/>
              </a:rPr>
              <a:t>clase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tienen</a:t>
            </a:r>
            <a:r>
              <a:rPr lang="en-GB" baseline="0" dirty="0" smtClean="0">
                <a:sym typeface="Wingdings" panose="05000000000000000000" pitchFamily="2" charset="2"/>
              </a:rPr>
              <a:t> que </a:t>
            </a:r>
            <a:r>
              <a:rPr lang="en-GB" baseline="0" dirty="0" err="1" smtClean="0">
                <a:sym typeface="Wingdings" panose="05000000000000000000" pitchFamily="2" charset="2"/>
              </a:rPr>
              <a:t>ser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efectivas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interesantes</a:t>
            </a:r>
            <a:r>
              <a:rPr lang="en-GB" baseline="0" dirty="0" smtClean="0">
                <a:sym typeface="Wingdings" panose="05000000000000000000" pitchFamily="2" charset="2"/>
              </a:rPr>
              <a:t> y </a:t>
            </a:r>
            <a:r>
              <a:rPr lang="en-GB" dirty="0" err="1" smtClean="0">
                <a:sym typeface="Wingdings" panose="05000000000000000000" pitchFamily="2" charset="2"/>
              </a:rPr>
              <a:t>divertidas</a:t>
            </a:r>
            <a:r>
              <a:rPr lang="en-GB" baseline="0" dirty="0" smtClean="0">
                <a:sym typeface="Wingdings" panose="05000000000000000000" pitchFamily="2" charset="2"/>
              </a:rPr>
              <a:t> para </a:t>
            </a:r>
            <a:r>
              <a:rPr lang="en-GB" baseline="0" dirty="0" err="1" smtClean="0">
                <a:sym typeface="Wingdings" panose="05000000000000000000" pitchFamily="2" charset="2"/>
              </a:rPr>
              <a:t>motivar</a:t>
            </a:r>
            <a:r>
              <a:rPr lang="en-GB" baseline="0" dirty="0" smtClean="0">
                <a:sym typeface="Wingdings" panose="05000000000000000000" pitchFamily="2" charset="2"/>
              </a:rPr>
              <a:t> el </a:t>
            </a:r>
            <a:r>
              <a:rPr lang="en-GB" baseline="0" dirty="0" err="1" smtClean="0">
                <a:sym typeface="Wingdings" panose="05000000000000000000" pitchFamily="2" charset="2"/>
              </a:rPr>
              <a:t>interés</a:t>
            </a:r>
            <a:r>
              <a:rPr lang="en-GB" baseline="0" dirty="0" smtClean="0">
                <a:sym typeface="Wingdings" panose="05000000000000000000" pitchFamily="2" charset="2"/>
              </a:rPr>
              <a:t> de </a:t>
            </a:r>
            <a:r>
              <a:rPr lang="en-GB" baseline="0" dirty="0" err="1" smtClean="0">
                <a:sym typeface="Wingdings" panose="05000000000000000000" pitchFamily="2" charset="2"/>
              </a:rPr>
              <a:t>los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alumnos</a:t>
            </a:r>
            <a:r>
              <a:rPr lang="en-GB" baseline="0" dirty="0" smtClean="0">
                <a:sym typeface="Wingdings" panose="05000000000000000000" pitchFamily="2" charset="2"/>
              </a:rPr>
              <a:t>.  Nos </a:t>
            </a:r>
            <a:r>
              <a:rPr lang="en-GB" baseline="0" dirty="0" err="1" smtClean="0">
                <a:sym typeface="Wingdings" panose="05000000000000000000" pitchFamily="2" charset="2"/>
              </a:rPr>
              <a:t>centramos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en</a:t>
            </a:r>
            <a:r>
              <a:rPr lang="en-GB" baseline="0" dirty="0" smtClean="0">
                <a:sym typeface="Wingdings" panose="05000000000000000000" pitchFamily="2" charset="2"/>
              </a:rPr>
              <a:t> el </a:t>
            </a:r>
            <a:r>
              <a:rPr lang="en-GB" baseline="0" dirty="0" err="1" smtClean="0">
                <a:sym typeface="Wingdings" panose="05000000000000000000" pitchFamily="2" charset="2"/>
              </a:rPr>
              <a:t>significado</a:t>
            </a:r>
            <a:r>
              <a:rPr lang="en-GB" baseline="0" dirty="0" smtClean="0">
                <a:sym typeface="Wingdings" panose="05000000000000000000" pitchFamily="2" charset="2"/>
              </a:rPr>
              <a:t> del </a:t>
            </a:r>
            <a:r>
              <a:rPr lang="en-GB" baseline="0" dirty="0" err="1" smtClean="0">
                <a:sym typeface="Wingdings" panose="05000000000000000000" pitchFamily="2" charset="2"/>
              </a:rPr>
              <a:t>lenguaje</a:t>
            </a:r>
            <a:r>
              <a:rPr lang="en-GB" baseline="0" dirty="0" smtClean="0">
                <a:sym typeface="Wingdings" panose="05000000000000000000" pitchFamily="2" charset="2"/>
              </a:rPr>
              <a:t>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B44E89-3E18-41BB-B209-8073DC0E4D36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79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4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5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6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4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3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3401-4861-49BC-BD98-705E2EB449B4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CD6F-2E91-4862-9038-0360CB9CC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4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hyperlink" Target="https://www.google.co.uk/url?sa=i&amp;rct=j&amp;q=&amp;esrc=s&amp;frm=1&amp;source=images&amp;cd=&amp;cad=rja&amp;uact=8&amp;ved=0CAcQjRw&amp;url=https://ellekelly.wordpress.com/&amp;ei=cbBnVaD8LIXuUpHhgZAE&amp;bvm=bv.93990622,d.ZGU&amp;psig=AFQjCNEvXOzSwohlejx7MK-e3sKASf1c6w&amp;ust=1432945131163161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.jpe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4"/>
          <p:cNvSpPr>
            <a:spLocks noChangeArrowheads="1"/>
          </p:cNvSpPr>
          <p:nvPr/>
        </p:nvSpPr>
        <p:spPr bwMode="auto">
          <a:xfrm>
            <a:off x="0" y="207736"/>
            <a:ext cx="8928992" cy="111001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>
              <a:solidFill>
                <a:schemeClr val="bg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4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TSST</a:t>
            </a:r>
            <a:endParaRPr lang="en-US" sz="5400" b="1" u="sng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296" y="370389"/>
            <a:ext cx="1260181" cy="7847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71747"/>
              </p:ext>
            </p:extLst>
          </p:nvPr>
        </p:nvGraphicFramePr>
        <p:xfrm>
          <a:off x="305205" y="1825626"/>
          <a:ext cx="8525813" cy="784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547"/>
                <a:gridCol w="5003266"/>
              </a:tblGrid>
              <a:tr h="784414">
                <a:tc>
                  <a:txBody>
                    <a:bodyPr/>
                    <a:lstStyle/>
                    <a:p>
                      <a:r>
                        <a:rPr lang="en-GB" dirty="0" smtClean="0"/>
                        <a:t>Planning</a:t>
                      </a:r>
                      <a:r>
                        <a:rPr lang="en-GB" baseline="0" dirty="0" smtClean="0"/>
                        <a:t> and preparing high-quality Spanish lessons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Focus on speaking </a:t>
                      </a:r>
                    </a:p>
                    <a:p>
                      <a:r>
                        <a:rPr lang="en-GB" dirty="0" smtClean="0"/>
                        <a:t>Presentation, Practice,</a:t>
                      </a:r>
                      <a:r>
                        <a:rPr lang="en-GB" baseline="0" dirty="0" smtClean="0"/>
                        <a:t> production,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5476" y="3282043"/>
            <a:ext cx="5861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Integrate four skills</a:t>
            </a:r>
          </a:p>
          <a:p>
            <a:r>
              <a:rPr lang="en-GB" dirty="0" smtClean="0"/>
              <a:t>Mastery </a:t>
            </a:r>
          </a:p>
          <a:p>
            <a:endParaRPr lang="en-GB" dirty="0"/>
          </a:p>
          <a:p>
            <a:r>
              <a:rPr lang="en-GB" dirty="0" smtClean="0"/>
              <a:t>Flipped learning </a:t>
            </a:r>
          </a:p>
          <a:p>
            <a:endParaRPr lang="en-GB" dirty="0"/>
          </a:p>
          <a:p>
            <a:r>
              <a:rPr lang="en-GB" dirty="0" smtClean="0"/>
              <a:t>Maximise third phase/P (production)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To make </a:t>
            </a:r>
            <a:r>
              <a:rPr lang="en-GB" dirty="0" smtClean="0"/>
              <a:t>sure our planning </a:t>
            </a:r>
            <a:r>
              <a:rPr lang="en-GB" dirty="0" smtClean="0"/>
              <a:t>shows progression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Alternatives to traditional </a:t>
            </a:r>
          </a:p>
          <a:p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6267433" y="3117920"/>
            <a:ext cx="2563585" cy="1975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67433" y="5318062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Word </a:t>
            </a:r>
            <a:r>
              <a:rPr lang="en-GB" dirty="0" smtClean="0">
                <a:sym typeface="Wingdings" panose="05000000000000000000" pitchFamily="2" charset="2"/>
              </a:rPr>
              <a:t> sentence 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ek de overeenkomst op de plaatjes, free printable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7" y="1057908"/>
            <a:ext cx="2200163" cy="34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ek de overeenkomst op de plaatjes, free printable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26" y="1020880"/>
            <a:ext cx="2088232" cy="34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veo veo jue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58" y="881050"/>
            <a:ext cx="1411514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9233" y="1878028"/>
            <a:ext cx="3678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Segoe Print" panose="02000600000000000000" pitchFamily="2" charset="0"/>
              </a:rPr>
              <a:t>Un </a:t>
            </a:r>
            <a:r>
              <a:rPr lang="en-GB" sz="2200" b="1" dirty="0" err="1" smtClean="0">
                <a:latin typeface="Segoe Print" panose="02000600000000000000" pitchFamily="2" charset="0"/>
              </a:rPr>
              <a:t>estudiante</a:t>
            </a:r>
            <a:r>
              <a:rPr lang="en-GB" sz="2200" b="1" dirty="0" smtClean="0">
                <a:latin typeface="Segoe Print" panose="02000600000000000000" pitchFamily="2" charset="0"/>
              </a:rPr>
              <a:t>:</a:t>
            </a:r>
            <a:r>
              <a:rPr lang="en-GB" sz="2200" dirty="0" smtClean="0">
                <a:latin typeface="Segoe Print" panose="02000600000000000000" pitchFamily="2" charset="0"/>
              </a:rPr>
              <a:t>	</a:t>
            </a:r>
            <a:r>
              <a:rPr lang="en-GB" sz="2200" dirty="0" err="1" smtClean="0">
                <a:latin typeface="Segoe Print" panose="02000600000000000000" pitchFamily="2" charset="0"/>
              </a:rPr>
              <a:t>Veo</a:t>
            </a:r>
            <a:r>
              <a:rPr lang="en-GB" sz="2200" dirty="0">
                <a:latin typeface="Segoe Print" panose="02000600000000000000" pitchFamily="2" charset="0"/>
              </a:rPr>
              <a:t>, </a:t>
            </a:r>
            <a:r>
              <a:rPr lang="en-GB" sz="2200" dirty="0" err="1">
                <a:latin typeface="Segoe Print" panose="02000600000000000000" pitchFamily="2" charset="0"/>
              </a:rPr>
              <a:t>veo</a:t>
            </a:r>
            <a:endParaRPr lang="en-GB" sz="2200" dirty="0">
              <a:latin typeface="Segoe Print" panose="02000600000000000000" pitchFamily="2" charset="0"/>
            </a:endParaRPr>
          </a:p>
          <a:p>
            <a:endParaRPr lang="en-GB" sz="2200" dirty="0" smtClean="0">
              <a:latin typeface="Segoe Print" panose="02000600000000000000" pitchFamily="2" charset="0"/>
            </a:endParaRPr>
          </a:p>
          <a:p>
            <a:r>
              <a:rPr lang="en-GB" sz="2200" dirty="0">
                <a:latin typeface="Segoe Print" panose="02000600000000000000" pitchFamily="2" charset="0"/>
              </a:rPr>
              <a:t>La </a:t>
            </a:r>
            <a:r>
              <a:rPr lang="en-GB" sz="2200" dirty="0" err="1">
                <a:latin typeface="Segoe Print" panose="02000600000000000000" pitchFamily="2" charset="0"/>
              </a:rPr>
              <a:t>clase</a:t>
            </a:r>
            <a:r>
              <a:rPr lang="en-GB" sz="2200" dirty="0">
                <a:latin typeface="Segoe Print" panose="02000600000000000000" pitchFamily="2" charset="0"/>
              </a:rPr>
              <a:t>: </a:t>
            </a:r>
            <a:r>
              <a:rPr lang="en-GB" sz="2200" dirty="0" smtClean="0">
                <a:latin typeface="Segoe Print" panose="02000600000000000000" pitchFamily="2" charset="0"/>
              </a:rPr>
              <a:t>	¿</a:t>
            </a:r>
            <a:r>
              <a:rPr lang="en-GB" sz="2200" dirty="0" err="1">
                <a:latin typeface="Segoe Print" panose="02000600000000000000" pitchFamily="2" charset="0"/>
              </a:rPr>
              <a:t>Qué</a:t>
            </a:r>
            <a:r>
              <a:rPr lang="en-GB" sz="2200" dirty="0">
                <a:latin typeface="Segoe Print" panose="02000600000000000000" pitchFamily="2" charset="0"/>
              </a:rPr>
              <a:t> </a:t>
            </a:r>
            <a:r>
              <a:rPr lang="en-GB" sz="2200" dirty="0" err="1">
                <a:latin typeface="Segoe Print" panose="02000600000000000000" pitchFamily="2" charset="0"/>
              </a:rPr>
              <a:t>ves</a:t>
            </a:r>
            <a:r>
              <a:rPr lang="en-GB" sz="2200" dirty="0">
                <a:latin typeface="Segoe Print" panose="02000600000000000000" pitchFamily="2" charset="0"/>
              </a:rPr>
              <a:t>?</a:t>
            </a:r>
          </a:p>
          <a:p>
            <a:endParaRPr lang="en-GB" sz="2200" dirty="0" smtClean="0">
              <a:latin typeface="Segoe Print" panose="02000600000000000000" pitchFamily="2" charset="0"/>
            </a:endParaRPr>
          </a:p>
          <a:p>
            <a:r>
              <a:rPr lang="en-GB" sz="2200" b="1" dirty="0" smtClean="0">
                <a:latin typeface="Segoe Print" panose="02000600000000000000" pitchFamily="2" charset="0"/>
              </a:rPr>
              <a:t>Un </a:t>
            </a:r>
            <a:r>
              <a:rPr lang="en-GB" sz="2200" b="1" dirty="0" err="1" smtClean="0">
                <a:latin typeface="Segoe Print" panose="02000600000000000000" pitchFamily="2" charset="0"/>
              </a:rPr>
              <a:t>estudiante</a:t>
            </a:r>
            <a:r>
              <a:rPr lang="en-GB" sz="2200" b="1" dirty="0" smtClean="0">
                <a:latin typeface="Segoe Print" panose="02000600000000000000" pitchFamily="2" charset="0"/>
              </a:rPr>
              <a:t>: </a:t>
            </a:r>
            <a:r>
              <a:rPr lang="en-GB" sz="2200" dirty="0" smtClean="0">
                <a:latin typeface="Segoe Print" panose="02000600000000000000" pitchFamily="2" charset="0"/>
              </a:rPr>
              <a:t>	Una </a:t>
            </a:r>
            <a:r>
              <a:rPr lang="en-GB" sz="2200" dirty="0" err="1" smtClean="0">
                <a:latin typeface="Segoe Print" panose="02000600000000000000" pitchFamily="2" charset="0"/>
              </a:rPr>
              <a:t>cosita</a:t>
            </a:r>
            <a:endParaRPr lang="en-GB" sz="2200" dirty="0" smtClean="0">
              <a:latin typeface="Segoe Print" panose="02000600000000000000" pitchFamily="2" charset="0"/>
            </a:endParaRPr>
          </a:p>
          <a:p>
            <a:endParaRPr lang="en-GB" sz="2200" dirty="0" smtClean="0">
              <a:latin typeface="Segoe Print" panose="02000600000000000000" pitchFamily="2" charset="0"/>
            </a:endParaRPr>
          </a:p>
          <a:p>
            <a:r>
              <a:rPr lang="en-GB" sz="2200" dirty="0" smtClean="0">
                <a:latin typeface="Segoe Print" panose="02000600000000000000" pitchFamily="2" charset="0"/>
              </a:rPr>
              <a:t>La </a:t>
            </a:r>
            <a:r>
              <a:rPr lang="en-GB" sz="2200" dirty="0" err="1">
                <a:latin typeface="Segoe Print" panose="02000600000000000000" pitchFamily="2" charset="0"/>
              </a:rPr>
              <a:t>clase</a:t>
            </a:r>
            <a:r>
              <a:rPr lang="en-GB" sz="2200" dirty="0">
                <a:latin typeface="Segoe Print" panose="02000600000000000000" pitchFamily="2" charset="0"/>
              </a:rPr>
              <a:t>: </a:t>
            </a:r>
            <a:r>
              <a:rPr lang="en-GB" sz="2200" dirty="0" smtClean="0">
                <a:latin typeface="Segoe Print" panose="02000600000000000000" pitchFamily="2" charset="0"/>
              </a:rPr>
              <a:t>	¿</a:t>
            </a:r>
            <a:r>
              <a:rPr lang="en-GB" sz="2200" dirty="0" err="1">
                <a:latin typeface="Segoe Print" panose="02000600000000000000" pitchFamily="2" charset="0"/>
              </a:rPr>
              <a:t>Qué</a:t>
            </a:r>
            <a:r>
              <a:rPr lang="en-GB" sz="2200" dirty="0">
                <a:latin typeface="Segoe Print" panose="02000600000000000000" pitchFamily="2" charset="0"/>
              </a:rPr>
              <a:t> </a:t>
            </a:r>
            <a:r>
              <a:rPr lang="en-GB" sz="2200" dirty="0" err="1" smtClean="0">
                <a:latin typeface="Segoe Print" panose="02000600000000000000" pitchFamily="2" charset="0"/>
              </a:rPr>
              <a:t>cosita</a:t>
            </a:r>
            <a:r>
              <a:rPr lang="en-GB" sz="2200" dirty="0" smtClean="0">
                <a:latin typeface="Segoe Print" panose="02000600000000000000" pitchFamily="2" charset="0"/>
              </a:rPr>
              <a:t> </a:t>
            </a:r>
            <a:r>
              <a:rPr lang="en-GB" sz="2200" dirty="0" err="1" smtClean="0">
                <a:latin typeface="Segoe Print" panose="02000600000000000000" pitchFamily="2" charset="0"/>
              </a:rPr>
              <a:t>es</a:t>
            </a:r>
            <a:r>
              <a:rPr lang="en-GB" sz="2200" dirty="0" smtClean="0">
                <a:latin typeface="Segoe Print" panose="02000600000000000000" pitchFamily="2" charset="0"/>
              </a:rPr>
              <a:t>?</a:t>
            </a:r>
            <a:endParaRPr lang="en-GB" sz="2200" dirty="0">
              <a:latin typeface="Segoe Print" panose="02000600000000000000" pitchFamily="2" charset="0"/>
            </a:endParaRPr>
          </a:p>
          <a:p>
            <a:endParaRPr lang="en-GB" sz="2200" dirty="0" smtClean="0">
              <a:latin typeface="Segoe Print" panose="02000600000000000000" pitchFamily="2" charset="0"/>
            </a:endParaRPr>
          </a:p>
          <a:p>
            <a:r>
              <a:rPr lang="en-GB" sz="2200" b="1" dirty="0">
                <a:latin typeface="Segoe Print" panose="02000600000000000000" pitchFamily="2" charset="0"/>
              </a:rPr>
              <a:t>Un </a:t>
            </a:r>
            <a:r>
              <a:rPr lang="en-GB" sz="2200" b="1" dirty="0" err="1">
                <a:latin typeface="Segoe Print" panose="02000600000000000000" pitchFamily="2" charset="0"/>
              </a:rPr>
              <a:t>estudiante</a:t>
            </a:r>
            <a:r>
              <a:rPr lang="en-GB" sz="2200" b="1" dirty="0">
                <a:latin typeface="Segoe Print" panose="02000600000000000000" pitchFamily="2" charset="0"/>
              </a:rPr>
              <a:t>: </a:t>
            </a:r>
            <a:r>
              <a:rPr lang="en-GB" sz="2200" dirty="0" err="1">
                <a:latin typeface="Segoe Print" panose="02000600000000000000" pitchFamily="2" charset="0"/>
              </a:rPr>
              <a:t>Empieza</a:t>
            </a:r>
            <a:r>
              <a:rPr lang="en-GB" sz="2200" dirty="0">
                <a:latin typeface="Segoe Print" panose="02000600000000000000" pitchFamily="2" charset="0"/>
              </a:rPr>
              <a:t> con la </a:t>
            </a:r>
            <a:r>
              <a:rPr lang="en-GB" sz="2200" dirty="0" err="1" smtClean="0">
                <a:latin typeface="Segoe Print" panose="02000600000000000000" pitchFamily="2" charset="0"/>
              </a:rPr>
              <a:t>letrita</a:t>
            </a:r>
            <a:r>
              <a:rPr lang="en-GB" sz="2200" dirty="0" smtClean="0">
                <a:latin typeface="Segoe Print" panose="02000600000000000000" pitchFamily="2" charset="0"/>
              </a:rPr>
              <a:t>… </a:t>
            </a:r>
            <a:endParaRPr lang="en-GB" sz="2200" dirty="0">
              <a:latin typeface="Segoe Print" panose="02000600000000000000" pitchFamily="2" charset="0"/>
            </a:endParaRPr>
          </a:p>
        </p:txBody>
      </p:sp>
      <p:pic>
        <p:nvPicPr>
          <p:cNvPr id="2" name="Picture 2" descr="Carmen Martín Ilustradora: Láminas y Pósters de Educación Infant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308"/>
            <a:ext cx="4482322" cy="26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982" y="170719"/>
            <a:ext cx="786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3200" dirty="0" smtClean="0">
                <a:latin typeface="Arial Rounded MT Bold" panose="020F0704030504030204" pitchFamily="34" charset="0"/>
              </a:rPr>
              <a:t> –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Vocabulario</a:t>
            </a:r>
            <a:r>
              <a:rPr lang="en-GB" sz="2800" dirty="0" smtClean="0">
                <a:latin typeface="Arial Rounded MT Bold" panose="020F0704030504030204" pitchFamily="34" charset="0"/>
              </a:rPr>
              <a:t> +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extensión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994" y="110459"/>
            <a:ext cx="933889" cy="89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4400"/>
          <a:stretch/>
        </p:blipFill>
        <p:spPr>
          <a:xfrm rot="231466">
            <a:off x="-139954" y="1572734"/>
            <a:ext cx="5321123" cy="10567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1313" b="8373"/>
          <a:stretch/>
        </p:blipFill>
        <p:spPr>
          <a:xfrm rot="204705">
            <a:off x="3400260" y="477903"/>
            <a:ext cx="5222366" cy="1284877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87919" y="3300836"/>
            <a:ext cx="2562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Puzzle de </a:t>
            </a:r>
            <a:r>
              <a:rPr lang="en-GB" altLang="en-US" sz="2400" dirty="0" err="1" smtClean="0">
                <a:latin typeface="+mn-lt"/>
              </a:rPr>
              <a:t>frases</a:t>
            </a:r>
            <a:endParaRPr lang="en-GB" alt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7" y="3803515"/>
            <a:ext cx="8758720" cy="626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0837" y="4486033"/>
            <a:ext cx="8751887" cy="670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500" dirty="0">
                <a:solidFill>
                  <a:schemeClr val="tx1"/>
                </a:solidFill>
              </a:rPr>
              <a:t>2. </a:t>
            </a:r>
            <a:r>
              <a:rPr lang="en-GB" sz="1500" dirty="0" smtClean="0">
                <a:solidFill>
                  <a:schemeClr val="tx1"/>
                </a:solidFill>
              </a:rPr>
              <a:t>___ __________  </a:t>
            </a:r>
            <a:r>
              <a:rPr lang="en-GB" sz="1500" dirty="0" err="1" smtClean="0">
                <a:solidFill>
                  <a:schemeClr val="tx1"/>
                </a:solidFill>
              </a:rPr>
              <a:t>María</a:t>
            </a:r>
            <a:r>
              <a:rPr lang="en-GB" sz="1500" dirty="0" smtClean="0">
                <a:solidFill>
                  <a:schemeClr val="tx1"/>
                </a:solidFill>
              </a:rPr>
              <a:t>  y  _______  _______  Madrid, _____ </a:t>
            </a:r>
            <a:r>
              <a:rPr lang="en-GB" sz="1500" dirty="0" err="1" smtClean="0">
                <a:solidFill>
                  <a:schemeClr val="tx1"/>
                </a:solidFill>
              </a:rPr>
              <a:t>España</a:t>
            </a:r>
            <a:r>
              <a:rPr lang="en-GB" sz="1500" dirty="0" smtClean="0">
                <a:solidFill>
                  <a:schemeClr val="tx1"/>
                </a:solidFill>
              </a:rPr>
              <a:t>.  ___________ </a:t>
            </a:r>
            <a:r>
              <a:rPr lang="en-GB" sz="1500" dirty="0" err="1" smtClean="0">
                <a:solidFill>
                  <a:schemeClr val="tx1"/>
                </a:solidFill>
              </a:rPr>
              <a:t>una</a:t>
            </a:r>
            <a:r>
              <a:rPr lang="en-GB" sz="1500" dirty="0" smtClean="0">
                <a:solidFill>
                  <a:schemeClr val="tx1"/>
                </a:solidFill>
              </a:rPr>
              <a:t> _____________.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I’m called __________   ______    I live in _________, in  ____________.  I have   _____  sister.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37" y="5232142"/>
            <a:ext cx="8751887" cy="691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3</a:t>
            </a:r>
            <a:r>
              <a:rPr lang="en-GB" sz="1500" dirty="0">
                <a:solidFill>
                  <a:schemeClr val="tx1"/>
                </a:solidFill>
              </a:rPr>
              <a:t>. </a:t>
            </a:r>
            <a:r>
              <a:rPr lang="en-GB" sz="1500" dirty="0" smtClean="0">
                <a:solidFill>
                  <a:schemeClr val="tx1"/>
                </a:solidFill>
              </a:rPr>
              <a:t>___  ______________  </a:t>
            </a:r>
            <a:r>
              <a:rPr lang="en-GB" sz="1500" dirty="0" err="1" smtClean="0">
                <a:solidFill>
                  <a:schemeClr val="tx1"/>
                </a:solidFill>
              </a:rPr>
              <a:t>es</a:t>
            </a:r>
            <a:r>
              <a:rPr lang="en-GB" sz="1500" dirty="0" smtClean="0">
                <a:solidFill>
                  <a:schemeClr val="tx1"/>
                </a:solidFill>
              </a:rPr>
              <a:t> el  _________   ____   _____________.  ___________ </a:t>
            </a:r>
            <a:r>
              <a:rPr lang="en-GB" sz="1500" dirty="0" err="1" smtClean="0">
                <a:solidFill>
                  <a:schemeClr val="tx1"/>
                </a:solidFill>
              </a:rPr>
              <a:t>doce</a:t>
            </a:r>
            <a:r>
              <a:rPr lang="en-GB" sz="1500" dirty="0" smtClean="0">
                <a:solidFill>
                  <a:schemeClr val="tx1"/>
                </a:solidFill>
              </a:rPr>
              <a:t> </a:t>
            </a:r>
            <a:r>
              <a:rPr lang="en-GB" sz="1500" dirty="0" err="1" smtClean="0">
                <a:solidFill>
                  <a:schemeClr val="tx1"/>
                </a:solidFill>
              </a:rPr>
              <a:t>años</a:t>
            </a:r>
            <a:r>
              <a:rPr lang="en-GB" sz="1500" dirty="0" smtClean="0">
                <a:solidFill>
                  <a:schemeClr val="tx1"/>
                </a:solidFill>
              </a:rPr>
              <a:t>. 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My birthday ____ ________5</a:t>
            </a:r>
            <a:r>
              <a:rPr lang="en-GB" sz="1500" baseline="30000" dirty="0" smtClean="0">
                <a:solidFill>
                  <a:schemeClr val="tx1"/>
                </a:solidFill>
              </a:rPr>
              <a:t>th</a:t>
            </a:r>
            <a:r>
              <a:rPr lang="en-GB" sz="1500" dirty="0" smtClean="0">
                <a:solidFill>
                  <a:schemeClr val="tx1"/>
                </a:solidFill>
              </a:rPr>
              <a:t> September. I am __________  _________ ________.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972" y="3827729"/>
            <a:ext cx="860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1500" dirty="0" smtClean="0"/>
              <a:t>Me </a:t>
            </a:r>
            <a:r>
              <a:rPr lang="en-GB" sz="1500" dirty="0" err="1" smtClean="0"/>
              <a:t>llamo</a:t>
            </a:r>
            <a:r>
              <a:rPr lang="en-GB" sz="1500" dirty="0" smtClean="0"/>
              <a:t> ___________ y vivo </a:t>
            </a:r>
            <a:r>
              <a:rPr lang="en-GB" sz="1500" dirty="0" err="1" smtClean="0"/>
              <a:t>en</a:t>
            </a:r>
            <a:r>
              <a:rPr lang="en-GB" sz="1500" dirty="0" smtClean="0"/>
              <a:t>  </a:t>
            </a:r>
            <a:r>
              <a:rPr lang="en-GB" sz="1500" dirty="0"/>
              <a:t>__________. </a:t>
            </a:r>
            <a:r>
              <a:rPr lang="en-GB" sz="1500" dirty="0" err="1" smtClean="0"/>
              <a:t>Tengo</a:t>
            </a:r>
            <a:r>
              <a:rPr lang="en-GB" sz="1500" dirty="0" smtClean="0"/>
              <a:t>  ___  __________   que se llama  ___________.</a:t>
            </a:r>
            <a:endParaRPr lang="en-GB" sz="1500" dirty="0"/>
          </a:p>
          <a:p>
            <a:pPr>
              <a:defRPr/>
            </a:pPr>
            <a:r>
              <a:rPr lang="en-GB" sz="1500" dirty="0" smtClean="0"/>
              <a:t>____ _______  Antonio  _____  __  ________  _____ England. ____ a guinea pig _____ ____ _________Pepe.</a:t>
            </a:r>
            <a:endParaRPr lang="en-GB" sz="1500" dirty="0"/>
          </a:p>
        </p:txBody>
      </p:sp>
      <p:sp>
        <p:nvSpPr>
          <p:cNvPr id="14" name="Rectangle 13"/>
          <p:cNvSpPr/>
          <p:nvPr/>
        </p:nvSpPr>
        <p:spPr>
          <a:xfrm>
            <a:off x="110837" y="5999756"/>
            <a:ext cx="8751887" cy="691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4. Soy ___________ </a:t>
            </a:r>
            <a:r>
              <a:rPr lang="en-GB" sz="1500" dirty="0" err="1" smtClean="0">
                <a:solidFill>
                  <a:schemeClr val="tx1"/>
                </a:solidFill>
              </a:rPr>
              <a:t>sincero</a:t>
            </a:r>
            <a:r>
              <a:rPr lang="en-GB" sz="1500" dirty="0" smtClean="0">
                <a:solidFill>
                  <a:schemeClr val="tx1"/>
                </a:solidFill>
              </a:rPr>
              <a:t>. </a:t>
            </a:r>
            <a:r>
              <a:rPr lang="en-GB" sz="1500" dirty="0" err="1" smtClean="0">
                <a:solidFill>
                  <a:schemeClr val="tx1"/>
                </a:solidFill>
              </a:rPr>
              <a:t>También</a:t>
            </a:r>
            <a:r>
              <a:rPr lang="en-GB" sz="1500" dirty="0" smtClean="0">
                <a:solidFill>
                  <a:schemeClr val="tx1"/>
                </a:solidFill>
              </a:rPr>
              <a:t> _________ </a:t>
            </a:r>
            <a:r>
              <a:rPr lang="en-GB" sz="1500" dirty="0" err="1" smtClean="0">
                <a:solidFill>
                  <a:schemeClr val="tx1"/>
                </a:solidFill>
              </a:rPr>
              <a:t>generoso</a:t>
            </a:r>
            <a:r>
              <a:rPr lang="en-GB" sz="1500" dirty="0" smtClean="0">
                <a:solidFill>
                  <a:schemeClr val="tx1"/>
                </a:solidFill>
              </a:rPr>
              <a:t>, ______  _______ soy _________________.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_____  quite ____________.  Also I’m ___________, but __________ not shy.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3200" dirty="0" smtClean="0">
                <a:latin typeface="Arial Rounded MT Bold" panose="020F0704030504030204" pitchFamily="34" charset="0"/>
              </a:rPr>
              <a:t> –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Nivel</a:t>
            </a:r>
            <a:r>
              <a:rPr lang="en-GB" sz="3200" dirty="0" smtClean="0">
                <a:latin typeface="Arial Rounded MT Bold" panose="020F0704030504030204" pitchFamily="34" charset="0"/>
              </a:rPr>
              <a:t> textual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126" y="8699"/>
            <a:ext cx="1079700" cy="991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4819">
            <a:off x="3676848" y="2595144"/>
            <a:ext cx="4954299" cy="8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 Rounded MT Bold" panose="020F0704030504030204" pitchFamily="34" charset="0"/>
              </a:rPr>
              <a:t>Práctica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31703"/>
            <a:ext cx="1341706" cy="95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1747113"/>
            <a:ext cx="41818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ym typeface="Wingdings" panose="05000000000000000000" pitchFamily="2" charset="2"/>
              </a:rPr>
              <a:t>Con </a:t>
            </a:r>
            <a:r>
              <a:rPr lang="en-GB" sz="3000" dirty="0" err="1">
                <a:sym typeface="Wingdings" panose="05000000000000000000" pitchFamily="2" charset="2"/>
              </a:rPr>
              <a:t>ayuda</a:t>
            </a:r>
            <a:r>
              <a:rPr lang="en-GB" sz="3000" dirty="0">
                <a:sym typeface="Wingdings" panose="05000000000000000000" pitchFamily="2" charset="2"/>
              </a:rPr>
              <a:t> de </a:t>
            </a:r>
            <a:r>
              <a:rPr lang="en-GB" sz="3000" dirty="0" err="1">
                <a:sym typeface="Wingdings" panose="05000000000000000000" pitchFamily="2" charset="2"/>
              </a:rPr>
              <a:t>memoria</a:t>
            </a:r>
            <a:endParaRPr lang="en-GB" sz="3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92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0032" y="1593057"/>
            <a:ext cx="3109913" cy="3836194"/>
          </a:xfrm>
        </p:spPr>
        <p:txBody>
          <a:bodyPr>
            <a:normAutofit fontScale="85000" lnSpcReduction="20000"/>
          </a:bodyPr>
          <a:lstStyle/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¿Cómo te llamas?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¿De dónde eres?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¿Dónde vives?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¿Cuántos años tienes?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¿Cuándo es tu cumpleaños?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¿Tienes hermanos o hermanas?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¿Tienes mascotas?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¿Dónde trabajas?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endParaRPr lang="es-ES" sz="2400" dirty="0" smtClean="0">
              <a:cs typeface="Times New Roman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2673" y="1593057"/>
            <a:ext cx="4418480" cy="3836194"/>
          </a:xfrm>
        </p:spPr>
        <p:txBody>
          <a:bodyPr>
            <a:normAutofit fontScale="85000" lnSpcReduction="20000"/>
          </a:bodyPr>
          <a:lstStyle/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Me llamo Paula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No tengo mascotas pero me encantan los animales.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Trabajo en un colegio que se llama CVC.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Tengo veintiocho años.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Tengo una hermana.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Vivo en Cambridge.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Soy de España.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Mi cumpleaños es el 5 de septiembre.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endParaRPr lang="es-ES" sz="2400" dirty="0" smtClean="0"/>
          </a:p>
        </p:txBody>
      </p:sp>
      <p:pic>
        <p:nvPicPr>
          <p:cNvPr id="21" name="Picture 2" descr="http://www.clipartbest.com/cliparts/eTM/dB7/eTMdB7j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87" y="145906"/>
            <a:ext cx="528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6005508"/>
            <a:ext cx="1341706" cy="950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con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ayuda</a:t>
            </a:r>
            <a:r>
              <a:rPr lang="en-GB" sz="3200" dirty="0" smtClean="0">
                <a:latin typeface="Arial Rounded MT Bold" panose="020F0704030504030204" pitchFamily="34" charset="0"/>
              </a:rPr>
              <a:t> 1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0032" y="1593057"/>
            <a:ext cx="3696737" cy="3836194"/>
          </a:xfrm>
        </p:spPr>
        <p:txBody>
          <a:bodyPr>
            <a:normAutofit fontScale="85000" lnSpcReduction="20000"/>
          </a:bodyPr>
          <a:lstStyle/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¿Cómo te llamas?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¿De dónde eres?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¿Dónde vives?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¿Cuántos años tienes?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¿Cuándo es tu cumpleaños?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¿Tienes hermanos o hermanas?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¿Tienes mascotas?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r>
              <a:rPr lang="es-ES" sz="2400" dirty="0" smtClean="0">
                <a:cs typeface="Times New Roman" pitchFamily="18" charset="0"/>
              </a:rPr>
              <a:t>¿Dónde trabajas?</a:t>
            </a:r>
          </a:p>
          <a:p>
            <a:pPr marL="400050" indent="-400050">
              <a:spcAft>
                <a:spcPct val="20000"/>
              </a:spcAft>
              <a:buFontTx/>
              <a:buAutoNum type="arabicPeriod"/>
            </a:pPr>
            <a:endParaRPr lang="es-ES" sz="2400" dirty="0" smtClean="0">
              <a:cs typeface="Times New Roman" pitchFamily="18" charset="0"/>
            </a:endParaRPr>
          </a:p>
        </p:txBody>
      </p:sp>
      <p:sp>
        <p:nvSpPr>
          <p:cNvPr id="4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2673" y="1593057"/>
            <a:ext cx="4418480" cy="3836194"/>
          </a:xfrm>
        </p:spPr>
        <p:txBody>
          <a:bodyPr>
            <a:normAutofit fontScale="85000" lnSpcReduction="20000"/>
          </a:bodyPr>
          <a:lstStyle/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Me llamo Paula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No tengo mascotas pero me encantan los animales.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Trabajo en un colegio que se llama CVC.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Tengo veintiocho años.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Tengo una hermana.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Vivo en Cambridge.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Soy de España.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r>
              <a:rPr lang="es-ES" sz="2400" dirty="0" smtClean="0"/>
              <a:t>Mi cumpleaños es el 5 de septiembre.</a:t>
            </a:r>
          </a:p>
          <a:p>
            <a:pPr marL="400050" indent="-400050">
              <a:spcAft>
                <a:spcPct val="20000"/>
              </a:spcAft>
              <a:buFontTx/>
              <a:buAutoNum type="alphaLcParenR"/>
            </a:pPr>
            <a:endParaRPr lang="es-ES" sz="2400" dirty="0" smtClean="0"/>
          </a:p>
        </p:txBody>
      </p:sp>
      <p:pic>
        <p:nvPicPr>
          <p:cNvPr id="21" name="Picture 2" descr="http://www.clipartbest.com/cliparts/eTM/dB7/eTMdB7j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55" y="95334"/>
            <a:ext cx="528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2" y="1255269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99" y="1296482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31" y="1393839"/>
            <a:ext cx="521228" cy="4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28" y="1337429"/>
            <a:ext cx="611802" cy="5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0" y="2204212"/>
            <a:ext cx="582248" cy="54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5" y="1830688"/>
            <a:ext cx="565873" cy="53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40">
            <a:off x="1888997" y="1881890"/>
            <a:ext cx="437911" cy="4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47" y="1792184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62" y="1787526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47" y="1717004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8" y="2562026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4" y="2541141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89" y="2439363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94" y="2429173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7533" y="2517357"/>
            <a:ext cx="530192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58" y="2947958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3" y="2986520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87" y="2966605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43" y="3388384"/>
            <a:ext cx="683926" cy="6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23" y="3415938"/>
            <a:ext cx="581353" cy="5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0" y="3444687"/>
            <a:ext cx="751849" cy="7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88" y="3797372"/>
            <a:ext cx="588691" cy="55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93" y="3807750"/>
            <a:ext cx="633058" cy="59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23" y="4272672"/>
            <a:ext cx="843717" cy="5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46" y="3985722"/>
            <a:ext cx="670887" cy="6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4" y="4408525"/>
            <a:ext cx="655045" cy="6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89" y="4744989"/>
            <a:ext cx="562975" cy="5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60" y="4606787"/>
            <a:ext cx="729349" cy="6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8" y="4503327"/>
            <a:ext cx="847261" cy="7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pic>
        <p:nvPicPr>
          <p:cNvPr id="42" name="Picture 6" descr="https://ellekelly.files.wordpress.com/2012/07/flubber-psd5683.png">
            <a:hlinkClick r:id="rId4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25" y="4528525"/>
            <a:ext cx="464615" cy="4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con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ayuda</a:t>
            </a:r>
            <a:r>
              <a:rPr lang="en-GB" sz="3200" dirty="0" smtClean="0">
                <a:latin typeface="Arial Rounded MT Bold" panose="020F0704030504030204" pitchFamily="34" charset="0"/>
              </a:rPr>
              <a:t> 2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411165" y="980125"/>
            <a:ext cx="3095625" cy="1163639"/>
          </a:xfrm>
          <a:prstGeom prst="wedgeRectCallout">
            <a:avLst>
              <a:gd name="adj1" fmla="val -33054"/>
              <a:gd name="adj2" fmla="val 71354"/>
            </a:avLst>
          </a:prstGeom>
          <a:solidFill>
            <a:srgbClr val="00B0F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11 Tengo 32 años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3672380" y="2286394"/>
            <a:ext cx="2800848" cy="1558392"/>
          </a:xfrm>
          <a:prstGeom prst="wedgeEllipseCallout">
            <a:avLst>
              <a:gd name="adj1" fmla="val -63703"/>
              <a:gd name="adj2" fmla="val -23803"/>
            </a:avLst>
          </a:prstGeom>
          <a:solidFill>
            <a:srgbClr val="FF0066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60 Mi cumpleaños es el 3 de enero.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781717" y="5049338"/>
            <a:ext cx="3331243" cy="1312167"/>
          </a:xfrm>
          <a:prstGeom prst="wedgeEllipseCallout">
            <a:avLst>
              <a:gd name="adj1" fmla="val 5134"/>
              <a:gd name="adj2" fmla="val -119472"/>
            </a:avLst>
          </a:prstGeom>
          <a:solidFill>
            <a:srgbClr val="00B05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15  Vivo en un pueblo que se llama </a:t>
            </a:r>
            <a:r>
              <a:rPr lang="es-ES" sz="2000" b="1" dirty="0" err="1" smtClean="0">
                <a:latin typeface="Segoe Print" panose="02000600000000000000" pitchFamily="2" charset="0"/>
                <a:cs typeface="MV Boli" panose="02000500030200090000" pitchFamily="2" charset="0"/>
              </a:rPr>
              <a:t>Hardwick</a:t>
            </a:r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.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-156345" y="2476933"/>
            <a:ext cx="2442437" cy="1721692"/>
          </a:xfrm>
          <a:prstGeom prst="wedgeEllipseCallout">
            <a:avLst>
              <a:gd name="adj1" fmla="val 66794"/>
              <a:gd name="adj2" fmla="val -27508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12 Soy de Colombia.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1277" name="AutoShape 4"/>
          <p:cNvSpPr>
            <a:spLocks noChangeArrowheads="1"/>
          </p:cNvSpPr>
          <p:nvPr/>
        </p:nvSpPr>
        <p:spPr bwMode="auto">
          <a:xfrm>
            <a:off x="4006457" y="4198625"/>
            <a:ext cx="2213007" cy="1012363"/>
          </a:xfrm>
          <a:prstGeom prst="wedgeRectCallout">
            <a:avLst>
              <a:gd name="adj1" fmla="val -53376"/>
              <a:gd name="adj2" fmla="val -90761"/>
            </a:avLst>
          </a:prstGeom>
          <a:solidFill>
            <a:srgbClr val="7030A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solidFill>
                  <a:srgbClr val="FFFFCC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80 Tengo un perro y dos peces. </a:t>
            </a:r>
            <a:endParaRPr lang="es-ES" sz="2000" b="1" dirty="0">
              <a:solidFill>
                <a:srgbClr val="FFFFCC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18795" y="1110343"/>
            <a:ext cx="2193608" cy="1326191"/>
          </a:xfrm>
          <a:prstGeom prst="wedgeEllipseCallout">
            <a:avLst>
              <a:gd name="adj1" fmla="val 61845"/>
              <a:gd name="adj2" fmla="val 60488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55 Tengo un hermano.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4793" y="6199855"/>
            <a:ext cx="4333238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dirty="0" smtClean="0">
                <a:latin typeface="Segoe Print" panose="02000600000000000000" pitchFamily="2" charset="0"/>
              </a:rPr>
              <a:t>¿</a:t>
            </a:r>
            <a:r>
              <a:rPr lang="en-GB" sz="3000" dirty="0" err="1" smtClean="0">
                <a:latin typeface="Segoe Print" panose="02000600000000000000" pitchFamily="2" charset="0"/>
              </a:rPr>
              <a:t>Cuál</a:t>
            </a:r>
            <a:r>
              <a:rPr lang="en-GB" sz="3000" dirty="0" smtClean="0">
                <a:latin typeface="Segoe Print" panose="02000600000000000000" pitchFamily="2" charset="0"/>
              </a:rPr>
              <a:t> </a:t>
            </a:r>
            <a:r>
              <a:rPr lang="en-GB" sz="3000" dirty="0" err="1" smtClean="0">
                <a:latin typeface="Segoe Print" panose="02000600000000000000" pitchFamily="2" charset="0"/>
              </a:rPr>
              <a:t>es</a:t>
            </a:r>
            <a:r>
              <a:rPr lang="en-GB" sz="3000" dirty="0" smtClean="0">
                <a:latin typeface="Segoe Print" panose="02000600000000000000" pitchFamily="2" charset="0"/>
              </a:rPr>
              <a:t> la </a:t>
            </a:r>
            <a:r>
              <a:rPr lang="en-GB" sz="3000" dirty="0" err="1" smtClean="0">
                <a:latin typeface="Segoe Print" panose="02000600000000000000" pitchFamily="2" charset="0"/>
              </a:rPr>
              <a:t>pregunta</a:t>
            </a:r>
            <a:r>
              <a:rPr lang="en-GB" sz="3000" dirty="0" smtClean="0">
                <a:latin typeface="Segoe Print" panose="02000600000000000000" pitchFamily="2" charset="0"/>
              </a:rPr>
              <a:t>?</a:t>
            </a:r>
            <a:endParaRPr lang="en-GB" sz="3000" dirty="0">
              <a:latin typeface="Segoe Print" panose="020006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91288" y="176449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555167" y="1536531"/>
            <a:ext cx="255069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s-ES" dirty="0" smtClean="0">
                <a:cs typeface="Times New Roman" pitchFamily="18" charset="0"/>
              </a:rPr>
              <a:t>____ ¿</a:t>
            </a:r>
            <a:r>
              <a:rPr lang="es-ES" dirty="0">
                <a:cs typeface="Times New Roman" pitchFamily="18" charset="0"/>
              </a:rPr>
              <a:t>Cómo te llamas?</a:t>
            </a:r>
          </a:p>
          <a:p>
            <a:pPr>
              <a:spcAft>
                <a:spcPct val="20000"/>
              </a:spcAft>
            </a:pPr>
            <a:r>
              <a:rPr lang="es-ES" dirty="0" smtClean="0">
                <a:cs typeface="Times New Roman" pitchFamily="18" charset="0"/>
              </a:rPr>
              <a:t>____ ¿</a:t>
            </a:r>
            <a:r>
              <a:rPr lang="es-ES" dirty="0">
                <a:cs typeface="Times New Roman" pitchFamily="18" charset="0"/>
              </a:rPr>
              <a:t>De dónde eres?</a:t>
            </a:r>
          </a:p>
          <a:p>
            <a:pPr>
              <a:spcAft>
                <a:spcPct val="20000"/>
              </a:spcAft>
            </a:pPr>
            <a:r>
              <a:rPr lang="es-ES" dirty="0">
                <a:cs typeface="Times New Roman" pitchFamily="18" charset="0"/>
              </a:rPr>
              <a:t>____ </a:t>
            </a:r>
            <a:r>
              <a:rPr lang="es-ES" dirty="0" smtClean="0">
                <a:cs typeface="Times New Roman" pitchFamily="18" charset="0"/>
              </a:rPr>
              <a:t>¿</a:t>
            </a:r>
            <a:r>
              <a:rPr lang="es-ES" dirty="0">
                <a:cs typeface="Times New Roman" pitchFamily="18" charset="0"/>
              </a:rPr>
              <a:t>Dónde vives?</a:t>
            </a:r>
          </a:p>
          <a:p>
            <a:pPr>
              <a:spcAft>
                <a:spcPct val="20000"/>
              </a:spcAft>
            </a:pPr>
            <a:r>
              <a:rPr lang="es-ES" dirty="0">
                <a:cs typeface="Times New Roman" pitchFamily="18" charset="0"/>
              </a:rPr>
              <a:t>____ </a:t>
            </a:r>
            <a:r>
              <a:rPr lang="es-ES" dirty="0" smtClean="0">
                <a:cs typeface="Times New Roman" pitchFamily="18" charset="0"/>
              </a:rPr>
              <a:t>¿</a:t>
            </a:r>
            <a:r>
              <a:rPr lang="es-ES" dirty="0">
                <a:cs typeface="Times New Roman" pitchFamily="18" charset="0"/>
              </a:rPr>
              <a:t>Cuántos años tienes?</a:t>
            </a:r>
          </a:p>
          <a:p>
            <a:pPr>
              <a:spcAft>
                <a:spcPct val="20000"/>
              </a:spcAft>
            </a:pPr>
            <a:r>
              <a:rPr lang="es-ES" dirty="0">
                <a:cs typeface="Times New Roman" pitchFamily="18" charset="0"/>
              </a:rPr>
              <a:t>____ </a:t>
            </a:r>
            <a:r>
              <a:rPr lang="es-ES" dirty="0" smtClean="0">
                <a:cs typeface="Times New Roman" pitchFamily="18" charset="0"/>
              </a:rPr>
              <a:t>¿</a:t>
            </a:r>
            <a:r>
              <a:rPr lang="es-ES" dirty="0">
                <a:cs typeface="Times New Roman" pitchFamily="18" charset="0"/>
              </a:rPr>
              <a:t>Cuándo es tu cumpleaños?</a:t>
            </a:r>
          </a:p>
          <a:p>
            <a:pPr>
              <a:spcAft>
                <a:spcPct val="20000"/>
              </a:spcAft>
            </a:pPr>
            <a:r>
              <a:rPr lang="es-ES" dirty="0">
                <a:cs typeface="Times New Roman" pitchFamily="18" charset="0"/>
              </a:rPr>
              <a:t>____ </a:t>
            </a:r>
            <a:r>
              <a:rPr lang="es-ES" dirty="0" smtClean="0">
                <a:cs typeface="Times New Roman" pitchFamily="18" charset="0"/>
              </a:rPr>
              <a:t>¿</a:t>
            </a:r>
            <a:r>
              <a:rPr lang="es-ES" dirty="0">
                <a:cs typeface="Times New Roman" pitchFamily="18" charset="0"/>
              </a:rPr>
              <a:t>Tienes hermanos o hermanas?</a:t>
            </a:r>
          </a:p>
          <a:p>
            <a:pPr>
              <a:spcAft>
                <a:spcPct val="20000"/>
              </a:spcAft>
            </a:pPr>
            <a:r>
              <a:rPr lang="es-ES" dirty="0">
                <a:cs typeface="Times New Roman" pitchFamily="18" charset="0"/>
              </a:rPr>
              <a:t>____ </a:t>
            </a:r>
            <a:r>
              <a:rPr lang="es-ES" dirty="0" smtClean="0">
                <a:cs typeface="Times New Roman" pitchFamily="18" charset="0"/>
              </a:rPr>
              <a:t>¿</a:t>
            </a:r>
            <a:r>
              <a:rPr lang="es-ES" dirty="0">
                <a:cs typeface="Times New Roman" pitchFamily="18" charset="0"/>
              </a:rPr>
              <a:t>Tienes mascotas</a:t>
            </a:r>
            <a:r>
              <a:rPr lang="es-ES" dirty="0" smtClean="0">
                <a:cs typeface="Times New Roman" pitchFamily="18" charset="0"/>
              </a:rPr>
              <a:t>?</a:t>
            </a:r>
            <a:endParaRPr lang="es-ES" dirty="0">
              <a:cs typeface="Times New Roman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50596" y="4303580"/>
            <a:ext cx="2135496" cy="1364736"/>
          </a:xfrm>
          <a:prstGeom prst="wedgeEllipseCallout">
            <a:avLst>
              <a:gd name="adj1" fmla="val 60015"/>
              <a:gd name="adj2" fmla="val -68254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E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60 Me llamo Pepe.</a:t>
            </a:r>
            <a:endParaRPr lang="es-E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con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ayuda</a:t>
            </a:r>
            <a:r>
              <a:rPr lang="en-GB" sz="3200" dirty="0" smtClean="0">
                <a:latin typeface="Arial Rounded MT Bold" panose="020F0704030504030204" pitchFamily="34" charset="0"/>
              </a:rPr>
              <a:t> 3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0" y="1288755"/>
            <a:ext cx="71547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Completa</a:t>
            </a:r>
            <a:r>
              <a:rPr lang="en-GB" sz="2000" dirty="0" smtClean="0"/>
              <a:t> las </a:t>
            </a:r>
            <a:r>
              <a:rPr lang="en-GB" sz="2000" dirty="0" err="1" smtClean="0"/>
              <a:t>preguntas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" y="1774477"/>
            <a:ext cx="8993640" cy="3939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720" y="1872201"/>
            <a:ext cx="27975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Có</a:t>
            </a:r>
            <a:r>
              <a:rPr lang="en-GB" sz="2000" dirty="0" smtClean="0">
                <a:latin typeface="Segoe Print" panose="02000600000000000000" pitchFamily="2" charset="0"/>
              </a:rPr>
              <a:t>_ o t_  </a:t>
            </a:r>
            <a:r>
              <a:rPr lang="en-GB" sz="2000" dirty="0" err="1" smtClean="0">
                <a:latin typeface="Segoe Print" panose="02000600000000000000" pitchFamily="2" charset="0"/>
              </a:rPr>
              <a:t>ll</a:t>
            </a:r>
            <a:r>
              <a:rPr lang="en-GB" sz="2000" dirty="0" smtClean="0">
                <a:latin typeface="Segoe Print" panose="02000600000000000000" pitchFamily="2" charset="0"/>
              </a:rPr>
              <a:t> _ m _ s?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722" y="2317568"/>
            <a:ext cx="4117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¿Cu_ </a:t>
            </a:r>
            <a:r>
              <a:rPr lang="en-GB" sz="2000" dirty="0" err="1" smtClean="0">
                <a:latin typeface="Segoe Print" panose="02000600000000000000" pitchFamily="2" charset="0"/>
              </a:rPr>
              <a:t>nt</a:t>
            </a:r>
            <a:r>
              <a:rPr lang="en-GB" sz="2000" dirty="0" smtClean="0">
                <a:latin typeface="Segoe Print" panose="02000600000000000000" pitchFamily="2" charset="0"/>
              </a:rPr>
              <a:t> _ s  </a:t>
            </a:r>
            <a:r>
              <a:rPr lang="en-GB" sz="2000" dirty="0">
                <a:latin typeface="Segoe Print" panose="02000600000000000000" pitchFamily="2" charset="0"/>
              </a:rPr>
              <a:t>_</a:t>
            </a:r>
            <a:r>
              <a:rPr lang="en-GB" sz="2000" dirty="0" err="1" smtClean="0">
                <a:latin typeface="Segoe Print" panose="02000600000000000000" pitchFamily="2" charset="0"/>
              </a:rPr>
              <a:t>ño</a:t>
            </a:r>
            <a:r>
              <a:rPr lang="en-GB" sz="2000" dirty="0" smtClean="0">
                <a:latin typeface="Segoe Print" panose="02000600000000000000" pitchFamily="2" charset="0"/>
              </a:rPr>
              <a:t>_ </a:t>
            </a:r>
            <a:r>
              <a:rPr lang="en-GB" sz="2000" dirty="0" err="1" smtClean="0">
                <a:latin typeface="Segoe Print" panose="02000600000000000000" pitchFamily="2" charset="0"/>
              </a:rPr>
              <a:t>t_en_s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721" y="2785134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Ti</a:t>
            </a:r>
            <a:r>
              <a:rPr lang="en-GB" sz="2000" dirty="0" smtClean="0">
                <a:latin typeface="Segoe Print" panose="02000600000000000000" pitchFamily="2" charset="0"/>
              </a:rPr>
              <a:t>_ _ </a:t>
            </a:r>
            <a:r>
              <a:rPr lang="en-GB" sz="2000" dirty="0" err="1" smtClean="0">
                <a:latin typeface="Segoe Print" panose="02000600000000000000" pitchFamily="2" charset="0"/>
              </a:rPr>
              <a:t>es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h_rma_os</a:t>
            </a:r>
            <a:r>
              <a:rPr lang="en-GB" sz="2000" dirty="0" smtClean="0">
                <a:latin typeface="Segoe Print" panose="02000600000000000000" pitchFamily="2" charset="0"/>
              </a:rPr>
              <a:t> o </a:t>
            </a:r>
            <a:r>
              <a:rPr lang="en-GB" sz="2000" dirty="0" err="1" smtClean="0">
                <a:latin typeface="Segoe Print" panose="02000600000000000000" pitchFamily="2" charset="0"/>
              </a:rPr>
              <a:t>he_m_n_s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721" y="3306153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¿Q_ _  t_ p_  de </a:t>
            </a:r>
            <a:r>
              <a:rPr lang="en-GB" sz="2000" dirty="0" err="1" smtClean="0">
                <a:latin typeface="Segoe Print" panose="02000600000000000000" pitchFamily="2" charset="0"/>
              </a:rPr>
              <a:t>p_rs_na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e_e</a:t>
            </a:r>
            <a:r>
              <a:rPr lang="en-GB" sz="2000" dirty="0" smtClean="0">
                <a:latin typeface="Segoe Print" panose="02000600000000000000" pitchFamily="2" charset="0"/>
              </a:rPr>
              <a:t>_?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223" y="3770344"/>
            <a:ext cx="33148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D_n_e</a:t>
            </a:r>
            <a:r>
              <a:rPr lang="en-GB" sz="2000" dirty="0" smtClean="0">
                <a:latin typeface="Segoe Print" panose="02000600000000000000" pitchFamily="2" charset="0"/>
              </a:rPr>
              <a:t> vi_ _ s?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720" y="4235759"/>
            <a:ext cx="42527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¿T_ _ n_ _  ma_ _ </a:t>
            </a:r>
            <a:r>
              <a:rPr lang="en-GB" sz="2000" dirty="0" err="1" smtClean="0">
                <a:latin typeface="Segoe Print" panose="02000600000000000000" pitchFamily="2" charset="0"/>
              </a:rPr>
              <a:t>o_as</a:t>
            </a:r>
            <a:r>
              <a:rPr lang="en-GB" sz="2000" dirty="0" smtClean="0">
                <a:latin typeface="Segoe Print" panose="02000600000000000000" pitchFamily="2" charset="0"/>
              </a:rPr>
              <a:t>?	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11" y="4726384"/>
            <a:ext cx="4792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¿D__ d________  e_________?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1" y="5190575"/>
            <a:ext cx="47624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¿Qu_  </a:t>
            </a:r>
            <a:r>
              <a:rPr lang="en-GB" sz="2000" dirty="0" err="1" smtClean="0">
                <a:latin typeface="Segoe Print" panose="02000600000000000000" pitchFamily="2" charset="0"/>
              </a:rPr>
              <a:t>i_i_m_s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h_bl_s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con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ayuda</a:t>
            </a:r>
            <a:r>
              <a:rPr lang="en-GB" sz="3200" dirty="0" smtClean="0">
                <a:latin typeface="Arial Rounded MT Bold" panose="020F0704030504030204" pitchFamily="34" charset="0"/>
              </a:rPr>
              <a:t> 4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3" name="Picture 2" descr="http://www.clipartbest.com/cliparts/eTM/dB7/eTMdB7j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87" y="145906"/>
            <a:ext cx="528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0" y="1579700"/>
            <a:ext cx="71547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Completa</a:t>
            </a:r>
            <a:r>
              <a:rPr lang="en-GB" sz="2000" dirty="0" smtClean="0"/>
              <a:t> las </a:t>
            </a:r>
            <a:r>
              <a:rPr lang="en-GB" sz="2000" dirty="0" err="1" smtClean="0"/>
              <a:t>preguntas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0" y="2065422"/>
            <a:ext cx="8766006" cy="3939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952" y="2132878"/>
            <a:ext cx="24497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egoe Print" panose="02000600000000000000" pitchFamily="2" charset="0"/>
              </a:rPr>
              <a:t>¿</a:t>
            </a:r>
            <a:r>
              <a:rPr lang="en-GB" sz="2000" dirty="0" err="1">
                <a:latin typeface="Segoe Print" panose="02000600000000000000" pitchFamily="2" charset="0"/>
              </a:rPr>
              <a:t>Cómo</a:t>
            </a:r>
            <a:r>
              <a:rPr lang="en-GB" sz="2000" dirty="0">
                <a:latin typeface="Segoe Print" panose="02000600000000000000" pitchFamily="2" charset="0"/>
              </a:rPr>
              <a:t> </a:t>
            </a:r>
            <a:r>
              <a:rPr lang="en-GB" sz="2000" dirty="0" err="1">
                <a:latin typeface="Segoe Print" panose="02000600000000000000" pitchFamily="2" charset="0"/>
              </a:rPr>
              <a:t>te</a:t>
            </a:r>
            <a:r>
              <a:rPr lang="en-GB" sz="2000" dirty="0">
                <a:latin typeface="Segoe Print" panose="02000600000000000000" pitchFamily="2" charset="0"/>
              </a:rPr>
              <a:t> llamas?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952" y="2608513"/>
            <a:ext cx="4117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Cuántos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años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951" y="3076079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hermanos</a:t>
            </a:r>
            <a:r>
              <a:rPr lang="en-GB" sz="2000" dirty="0" smtClean="0">
                <a:latin typeface="Segoe Print" panose="02000600000000000000" pitchFamily="2" charset="0"/>
              </a:rPr>
              <a:t> o </a:t>
            </a:r>
            <a:r>
              <a:rPr lang="en-GB" sz="2000" dirty="0" err="1" smtClean="0">
                <a:latin typeface="Segoe Print" panose="02000600000000000000" pitchFamily="2" charset="0"/>
              </a:rPr>
              <a:t>hermanas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51" y="3597098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Qué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tipo</a:t>
            </a:r>
            <a:r>
              <a:rPr lang="en-GB" sz="2000" dirty="0" smtClean="0">
                <a:latin typeface="Segoe Print" panose="02000600000000000000" pitchFamily="2" charset="0"/>
              </a:rPr>
              <a:t> de persona </a:t>
            </a:r>
            <a:r>
              <a:rPr lang="en-GB" sz="2000" dirty="0" err="1" smtClean="0">
                <a:latin typeface="Segoe Print" panose="02000600000000000000" pitchFamily="2" charset="0"/>
              </a:rPr>
              <a:t>eres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53" y="4061289"/>
            <a:ext cx="33148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Dónde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vives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950" y="4526704"/>
            <a:ext cx="42527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mascotas</a:t>
            </a:r>
            <a:r>
              <a:rPr lang="en-GB" sz="2000" dirty="0" smtClean="0">
                <a:latin typeface="Segoe Print" panose="02000600000000000000" pitchFamily="2" charset="0"/>
              </a:rPr>
              <a:t>?	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53" y="5017329"/>
            <a:ext cx="4544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¿De </a:t>
            </a:r>
            <a:r>
              <a:rPr lang="en-GB" sz="2000" dirty="0" err="1" smtClean="0">
                <a:latin typeface="Segoe Print" panose="02000600000000000000" pitchFamily="2" charset="0"/>
              </a:rPr>
              <a:t>dónde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eres</a:t>
            </a:r>
            <a:r>
              <a:rPr lang="en-GB" sz="2000" dirty="0" smtClean="0">
                <a:latin typeface="Segoe Print" panose="02000600000000000000" pitchFamily="2" charset="0"/>
              </a:rPr>
              <a:t>?	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31" y="5481520"/>
            <a:ext cx="47624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Qué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idiomas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hablas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de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memoria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13" name="Picture 2" descr="http://www.clipartbest.com/cliparts/eTM/dB7/eTMdB7j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87" y="145906"/>
            <a:ext cx="528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0" y="1579700"/>
            <a:ext cx="71547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Completa</a:t>
            </a:r>
            <a:r>
              <a:rPr lang="en-GB" sz="2000" dirty="0" smtClean="0"/>
              <a:t> las </a:t>
            </a:r>
            <a:r>
              <a:rPr lang="en-GB" sz="2000" dirty="0" err="1" smtClean="0"/>
              <a:t>preguntas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0" y="2065422"/>
            <a:ext cx="8766006" cy="3939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952" y="2132878"/>
            <a:ext cx="24497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Cómo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te</a:t>
            </a:r>
            <a:r>
              <a:rPr lang="en-GB" sz="2000" dirty="0" smtClean="0">
                <a:latin typeface="Segoe Print" panose="02000600000000000000" pitchFamily="2" charset="0"/>
              </a:rPr>
              <a:t> llamas?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952" y="2608513"/>
            <a:ext cx="4117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Cuántos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años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951" y="3076079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hermanos</a:t>
            </a:r>
            <a:r>
              <a:rPr lang="en-GB" sz="2000" dirty="0" smtClean="0">
                <a:latin typeface="Segoe Print" panose="02000600000000000000" pitchFamily="2" charset="0"/>
              </a:rPr>
              <a:t> o </a:t>
            </a:r>
            <a:r>
              <a:rPr lang="en-GB" sz="2000" dirty="0" err="1" smtClean="0">
                <a:latin typeface="Segoe Print" panose="02000600000000000000" pitchFamily="2" charset="0"/>
              </a:rPr>
              <a:t>hermanas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51" y="3597098"/>
            <a:ext cx="4822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Qué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tipo</a:t>
            </a:r>
            <a:r>
              <a:rPr lang="en-GB" sz="2000" dirty="0" smtClean="0">
                <a:latin typeface="Segoe Print" panose="02000600000000000000" pitchFamily="2" charset="0"/>
              </a:rPr>
              <a:t> de persona </a:t>
            </a:r>
            <a:r>
              <a:rPr lang="en-GB" sz="2000" dirty="0" err="1" smtClean="0">
                <a:latin typeface="Segoe Print" panose="02000600000000000000" pitchFamily="2" charset="0"/>
              </a:rPr>
              <a:t>eres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53" y="4061289"/>
            <a:ext cx="33148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Dónde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vives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950" y="4526704"/>
            <a:ext cx="42527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Tienes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mascotas</a:t>
            </a:r>
            <a:r>
              <a:rPr lang="en-GB" sz="2000" dirty="0" smtClean="0">
                <a:latin typeface="Segoe Print" panose="02000600000000000000" pitchFamily="2" charset="0"/>
              </a:rPr>
              <a:t>?	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53" y="5017329"/>
            <a:ext cx="4544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¿De </a:t>
            </a:r>
            <a:r>
              <a:rPr lang="en-GB" sz="2000" dirty="0" err="1" smtClean="0">
                <a:latin typeface="Segoe Print" panose="02000600000000000000" pitchFamily="2" charset="0"/>
              </a:rPr>
              <a:t>dónde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eres</a:t>
            </a:r>
            <a:r>
              <a:rPr lang="en-GB" sz="2000" dirty="0" smtClean="0">
                <a:latin typeface="Segoe Print" panose="02000600000000000000" pitchFamily="2" charset="0"/>
              </a:rPr>
              <a:t>?	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31" y="5481520"/>
            <a:ext cx="47624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egoe Print" panose="02000600000000000000" pitchFamily="2" charset="0"/>
              </a:rPr>
              <a:t>¿</a:t>
            </a:r>
            <a:r>
              <a:rPr lang="en-GB" sz="2000" dirty="0" err="1" smtClean="0">
                <a:latin typeface="Segoe Print" panose="02000600000000000000" pitchFamily="2" charset="0"/>
              </a:rPr>
              <a:t>Qué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idiomas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hablas</a:t>
            </a:r>
            <a:r>
              <a:rPr lang="en-GB" sz="2000" dirty="0" smtClean="0">
                <a:latin typeface="Segoe Print" panose="02000600000000000000" pitchFamily="2" charset="0"/>
              </a:rPr>
              <a:t>?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59"/>
            <a:ext cx="65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Práctica</a:t>
            </a:r>
            <a:r>
              <a:rPr lang="en-GB" sz="3200" dirty="0" smtClean="0">
                <a:latin typeface="Arial Rounded MT Bold" panose="020F0704030504030204" pitchFamily="34" charset="0"/>
              </a:rPr>
              <a:t> – de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memoria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13" name="Picture 2" descr="http://www.clipartbest.com/cliparts/eTM/dB7/eTMdB7j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87" y="145906"/>
            <a:ext cx="528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 Rounded MT Bold" panose="020F0704030504030204" pitchFamily="34" charset="0"/>
              </a:rPr>
              <a:t>Producción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memoria</a:t>
            </a:r>
            <a:r>
              <a:rPr lang="en-GB" dirty="0" smtClean="0"/>
              <a:t> a largo </a:t>
            </a:r>
            <a:r>
              <a:rPr lang="en-GB" dirty="0" err="1" smtClean="0"/>
              <a:t>plazo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in </a:t>
            </a:r>
            <a:r>
              <a:rPr lang="en-GB" dirty="0" err="1" smtClean="0"/>
              <a:t>ayuda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31703"/>
            <a:ext cx="1341706" cy="9506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41123" y="35508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speaking lines</a:t>
            </a:r>
          </a:p>
          <a:p>
            <a:r>
              <a:rPr lang="en-GB" dirty="0" smtClean="0"/>
              <a:t>speed dating</a:t>
            </a:r>
          </a:p>
          <a:p>
            <a:r>
              <a:rPr lang="en-GB" dirty="0" smtClean="0"/>
              <a:t>reading races</a:t>
            </a:r>
          </a:p>
          <a:p>
            <a:r>
              <a:rPr lang="en-GB" dirty="0" smtClean="0"/>
              <a:t>create class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82" y="97974"/>
            <a:ext cx="12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of KS3 </a:t>
            </a:r>
            <a:endParaRPr lang="en-GB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36" y="8518"/>
            <a:ext cx="365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9803" y="50209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400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n-GB" sz="2400" kern="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9270" y="113643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I </a:t>
            </a:r>
            <a:r>
              <a:rPr lang="en-GB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can…</a:t>
            </a:r>
            <a:endParaRPr lang="en-GB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8265" y="97974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I </a:t>
            </a:r>
            <a:r>
              <a:rPr lang="en-GB" sz="2000" dirty="0">
                <a:solidFill>
                  <a:prstClr val="black"/>
                </a:solidFill>
                <a:latin typeface="Segoe Print" panose="02000600000000000000" pitchFamily="2" charset="0"/>
              </a:rPr>
              <a:t>need to…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313" y="4767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400" b="1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endParaRPr lang="en-GB" sz="2400" b="1" kern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43482" y="729586"/>
          <a:ext cx="8593259" cy="60060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50501"/>
                <a:gridCol w="321972"/>
                <a:gridCol w="452980"/>
                <a:gridCol w="341951"/>
                <a:gridCol w="341952"/>
                <a:gridCol w="341951"/>
                <a:gridCol w="341952"/>
              </a:tblGrid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adjectives correctly (agreement and position)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choose articles correctly (definite and indefinite article)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agree verb and subject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a wide range of opinion-giving phrases + noun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a range of opinion-giving phrases  (1</a:t>
                      </a:r>
                      <a:r>
                        <a:rPr lang="en-GB" sz="1200" b="1" baseline="30000">
                          <a:effectLst/>
                          <a:latin typeface="Segoe Print" panose="02000600000000000000" pitchFamily="2" charset="0"/>
                        </a:rPr>
                        <a:t>st</a:t>
                      </a: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 and 3rd person) 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ask questions about likes and dislikes 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3260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use a </a:t>
                      </a:r>
                      <a:r>
                        <a:rPr lang="es-ES" sz="1100" b="1" dirty="0" err="1">
                          <a:effectLst/>
                          <a:latin typeface="Segoe Print" panose="02000600000000000000" pitchFamily="2" charset="0"/>
                        </a:rPr>
                        <a:t>range</a:t>
                      </a: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 of </a:t>
                      </a:r>
                      <a:r>
                        <a:rPr lang="es-ES" sz="1100" b="1" dirty="0" err="1">
                          <a:effectLst/>
                          <a:latin typeface="Segoe Print" panose="02000600000000000000" pitchFamily="2" charset="0"/>
                        </a:rPr>
                        <a:t>structures</a:t>
                      </a: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 to </a:t>
                      </a:r>
                      <a:r>
                        <a:rPr lang="es-ES" sz="1100" b="1" dirty="0" err="1">
                          <a:effectLst/>
                          <a:latin typeface="Segoe Print" panose="02000600000000000000" pitchFamily="2" charset="0"/>
                        </a:rPr>
                        <a:t>express</a:t>
                      </a: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s-ES" sz="1100" b="1" dirty="0" err="1">
                          <a:effectLst/>
                          <a:latin typeface="Segoe Print" panose="02000600000000000000" pitchFamily="2" charset="0"/>
                        </a:rPr>
                        <a:t>your</a:t>
                      </a: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s-ES" sz="1100" b="1" dirty="0" err="1">
                          <a:effectLst/>
                          <a:latin typeface="Segoe Print" panose="02000600000000000000" pitchFamily="2" charset="0"/>
                        </a:rPr>
                        <a:t>opinion</a:t>
                      </a:r>
                      <a:r>
                        <a:rPr lang="es-ES" sz="1100" b="1" dirty="0">
                          <a:effectLst/>
                          <a:latin typeface="Segoe Print" panose="02000600000000000000" pitchFamily="2" charset="0"/>
                        </a:rPr>
                        <a:t> (lo bueno es que, lo malo es que…)</a:t>
                      </a:r>
                      <a:endParaRPr lang="en-GB" sz="11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key irregular verbs in the present tense (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ser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estar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tener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ir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hacer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) 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a range of regular verbs in the present tense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stem-changing verbs (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jugar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</a:t>
                      </a:r>
                      <a:r>
                        <a:rPr lang="en-GB" sz="1200" b="1" baseline="0" dirty="0" smtClean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b="1" baseline="0" dirty="0" err="1" smtClean="0">
                          <a:effectLst/>
                          <a:latin typeface="Segoe Print" panose="02000600000000000000" pitchFamily="2" charset="0"/>
                        </a:rPr>
                        <a:t>preferir</a:t>
                      </a:r>
                      <a:r>
                        <a:rPr lang="en-GB" sz="1200" b="1" baseline="0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baseline="0" dirty="0" err="1" smtClean="0">
                          <a:effectLst/>
                          <a:latin typeface="Segoe Print" panose="02000600000000000000" pitchFamily="2" charset="0"/>
                        </a:rPr>
                        <a:t>querer</a:t>
                      </a:r>
                      <a:r>
                        <a:rPr lang="en-GB" sz="1200" b="1" baseline="0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baseline="0" dirty="0" err="1" smtClean="0">
                          <a:effectLst/>
                          <a:latin typeface="Segoe Print" panose="02000600000000000000" pitchFamily="2" charset="0"/>
                        </a:rPr>
                        <a:t>poder</a:t>
                      </a:r>
                      <a:r>
                        <a:rPr lang="en-GB" sz="1200" b="1" baseline="0" dirty="0" smtClean="0">
                          <a:effectLst/>
                          <a:latin typeface="Segoe Print" panose="02000600000000000000" pitchFamily="2" charset="0"/>
                        </a:rPr>
                        <a:t>). 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form key WH- questions (open questions)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a wider range of expressions of frequency with the present tense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know how to manipulate reflexive verbs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understand when to use ser and estar 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the near future (voy/va + a + infinitive)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exclamations (¡Qué rollo!)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r>
                        <a:rPr lang="en-GB" sz="1200" b="1">
                          <a:effectLst/>
                          <a:latin typeface="Segoe Print" panose="02000600000000000000" pitchFamily="2" charset="0"/>
                        </a:rPr>
                        <a:t>use regular verbs in the preterite (–ar/-er/-ir)</a:t>
                      </a: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key irregular 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verbs</a:t>
                      </a:r>
                      <a:r>
                        <a:rPr lang="en-GB" sz="1200" b="1" baseline="0" dirty="0" smtClean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(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ser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estar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tener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ir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hacer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)  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in the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preterite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three tenses together (present,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preterite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and near future)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41705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key irregular verbs in the present,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preterite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and near future 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tense (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ser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estar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tener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ir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, </a:t>
                      </a:r>
                      <a:r>
                        <a:rPr lang="en-GB" sz="1200" b="1" dirty="0" err="1" smtClean="0">
                          <a:effectLst/>
                          <a:latin typeface="Segoe Print" panose="02000600000000000000" pitchFamily="2" charset="0"/>
                        </a:rPr>
                        <a:t>hacer</a:t>
                      </a:r>
                      <a:r>
                        <a:rPr lang="en-GB" sz="1200" b="1" dirty="0" smtClean="0">
                          <a:effectLst/>
                          <a:latin typeface="Segoe Print" panose="02000600000000000000" pitchFamily="2" charset="0"/>
                        </a:rPr>
                        <a:t>) 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1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time phrases to indicate the right time frame (3 tenses)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2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key verbs in the imperfect tense to describe something in the past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Segoe Print" panose="02000600000000000000" pitchFamily="2" charset="0"/>
                        </a:rPr>
                        <a:t>use </a:t>
                      </a:r>
                      <a:r>
                        <a:rPr lang="es-ES" sz="1200" b="1" dirty="0" err="1">
                          <a:effectLst/>
                          <a:latin typeface="Segoe Print" panose="02000600000000000000" pitchFamily="2" charset="0"/>
                        </a:rPr>
                        <a:t>direct</a:t>
                      </a:r>
                      <a:r>
                        <a:rPr lang="es-ES" sz="12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s-ES" sz="1200" b="1" dirty="0" err="1">
                          <a:effectLst/>
                          <a:latin typeface="Segoe Print" panose="02000600000000000000" pitchFamily="2" charset="0"/>
                        </a:rPr>
                        <a:t>object</a:t>
                      </a:r>
                      <a:r>
                        <a:rPr lang="es-ES" sz="12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s-ES" sz="1200" b="1" dirty="0" err="1">
                          <a:effectLst/>
                          <a:latin typeface="Segoe Print" panose="02000600000000000000" pitchFamily="2" charset="0"/>
                        </a:rPr>
                        <a:t>pronouns</a:t>
                      </a:r>
                      <a:r>
                        <a:rPr lang="es-ES" sz="12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s-ES" sz="1200" b="1" dirty="0" err="1">
                          <a:effectLst/>
                          <a:latin typeface="Segoe Print" panose="02000600000000000000" pitchFamily="2" charset="0"/>
                        </a:rPr>
                        <a:t>correctly</a:t>
                      </a:r>
                      <a:r>
                        <a:rPr lang="es-ES" sz="1200" b="1" dirty="0">
                          <a:effectLst/>
                          <a:latin typeface="Segoe Print" panose="02000600000000000000" pitchFamily="2" charset="0"/>
                        </a:rPr>
                        <a:t> (lo, la, los, las)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6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the conditional tense correctly (Me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gustaría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+ infinitive) 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7"/>
                        <a:tabLst>
                          <a:tab pos="457200" algn="l"/>
                        </a:tabLst>
                      </a:pPr>
                      <a:endParaRPr lang="en-GB" sz="1200" b="1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2288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use higher level connectives and sequencers (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por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lo general,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así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que,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por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Segoe Print" panose="02000600000000000000" pitchFamily="2" charset="0"/>
                        </a:rPr>
                        <a:t>eso</a:t>
                      </a:r>
                      <a:r>
                        <a:rPr lang="en-GB" sz="1200" b="1" dirty="0">
                          <a:effectLst/>
                          <a:latin typeface="Segoe Print" panose="02000600000000000000" pitchFamily="2" charset="0"/>
                        </a:rPr>
                        <a:t>…)</a:t>
                      </a: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8"/>
                        <a:tabLst>
                          <a:tab pos="457200" algn="l"/>
                        </a:tabLst>
                      </a:pPr>
                      <a:endParaRPr lang="en-GB" sz="1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5" y="493521"/>
            <a:ext cx="6901270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403" y="707347"/>
            <a:ext cx="8230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Presentaos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 </a:t>
            </a:r>
            <a:r>
              <a:rPr lang="en-GB" sz="2400" dirty="0" err="1" smtClean="0"/>
              <a:t>primera</a:t>
            </a:r>
            <a:r>
              <a:rPr lang="en-GB" sz="2400" dirty="0" smtClean="0"/>
              <a:t> persona da </a:t>
            </a:r>
            <a:r>
              <a:rPr lang="en-GB" sz="2400" dirty="0" err="1" smtClean="0"/>
              <a:t>tres</a:t>
            </a:r>
            <a:r>
              <a:rPr lang="en-GB" sz="2400" dirty="0" smtClean="0"/>
              <a:t> </a:t>
            </a:r>
            <a:r>
              <a:rPr lang="en-GB" sz="2400" dirty="0" err="1" smtClean="0"/>
              <a:t>datos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 persona </a:t>
            </a:r>
            <a:r>
              <a:rPr lang="en-GB" sz="2400" dirty="0" err="1" smtClean="0"/>
              <a:t>número</a:t>
            </a:r>
            <a:r>
              <a:rPr lang="en-GB" sz="2400" dirty="0" smtClean="0"/>
              <a:t> 2 </a:t>
            </a:r>
            <a:r>
              <a:rPr lang="en-GB" sz="2400" dirty="0" err="1" smtClean="0"/>
              <a:t>tiene</a:t>
            </a:r>
            <a:r>
              <a:rPr lang="en-GB" sz="2400" dirty="0" smtClean="0"/>
              <a:t> que </a:t>
            </a:r>
            <a:r>
              <a:rPr lang="en-GB" sz="2400" dirty="0" err="1" smtClean="0"/>
              <a:t>decir</a:t>
            </a:r>
            <a:r>
              <a:rPr lang="en-GB" sz="2400" dirty="0" smtClean="0"/>
              <a:t> sus </a:t>
            </a:r>
            <a:r>
              <a:rPr lang="en-GB" sz="2400" dirty="0" err="1" smtClean="0"/>
              <a:t>datos</a:t>
            </a:r>
            <a:r>
              <a:rPr lang="en-GB" sz="2400" dirty="0" smtClean="0"/>
              <a:t> y </a:t>
            </a:r>
            <a:r>
              <a:rPr lang="en-GB" sz="2400" dirty="0" err="1" smtClean="0"/>
              <a:t>recordar</a:t>
            </a:r>
            <a:r>
              <a:rPr lang="en-GB" sz="2400" dirty="0" smtClean="0"/>
              <a:t> </a:t>
            </a:r>
            <a:r>
              <a:rPr lang="en-GB" sz="2400" dirty="0" err="1" smtClean="0"/>
              <a:t>los</a:t>
            </a:r>
            <a:r>
              <a:rPr lang="en-GB" sz="2400" dirty="0" smtClean="0"/>
              <a:t> </a:t>
            </a:r>
            <a:r>
              <a:rPr lang="en-GB" sz="2400" dirty="0" err="1" smtClean="0"/>
              <a:t>datos</a:t>
            </a:r>
            <a:r>
              <a:rPr lang="en-GB" sz="2400" dirty="0" smtClean="0"/>
              <a:t> del </a:t>
            </a:r>
            <a:r>
              <a:rPr lang="en-GB" sz="2400" dirty="0" err="1" smtClean="0"/>
              <a:t>colega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 </a:t>
            </a:r>
            <a:r>
              <a:rPr lang="en-GB" sz="2400" dirty="0" err="1" smtClean="0"/>
              <a:t>alguna</a:t>
            </a:r>
            <a:r>
              <a:rPr lang="en-GB" sz="2400" dirty="0" smtClean="0"/>
              <a:t> persona no </a:t>
            </a:r>
            <a:r>
              <a:rPr lang="en-GB" sz="2400" dirty="0" err="1" smtClean="0"/>
              <a:t>recuerda</a:t>
            </a:r>
            <a:r>
              <a:rPr lang="en-GB" sz="2400" dirty="0" smtClean="0"/>
              <a:t> </a:t>
            </a:r>
            <a:r>
              <a:rPr lang="en-GB" sz="2400" dirty="0" err="1" smtClean="0"/>
              <a:t>algún</a:t>
            </a:r>
            <a:r>
              <a:rPr lang="en-GB" sz="2400" dirty="0" smtClean="0"/>
              <a:t> </a:t>
            </a:r>
            <a:r>
              <a:rPr lang="en-GB" sz="2400" dirty="0" err="1" smtClean="0"/>
              <a:t>dato</a:t>
            </a:r>
            <a:r>
              <a:rPr lang="en-GB" sz="2400" dirty="0" smtClean="0"/>
              <a:t>, </a:t>
            </a:r>
            <a:r>
              <a:rPr lang="en-GB" sz="2400" dirty="0" err="1" smtClean="0"/>
              <a:t>tiene</a:t>
            </a:r>
            <a:r>
              <a:rPr lang="en-GB" sz="2400" dirty="0" smtClean="0"/>
              <a:t> que </a:t>
            </a:r>
            <a:r>
              <a:rPr lang="en-GB" sz="2400" dirty="0" err="1" smtClean="0"/>
              <a:t>preguntarlo</a:t>
            </a:r>
            <a:r>
              <a:rPr lang="en-GB" sz="2400" dirty="0" smtClean="0"/>
              <a:t> (?). </a:t>
            </a:r>
          </a:p>
          <a:p>
            <a:endParaRPr lang="en-GB" sz="2400" dirty="0"/>
          </a:p>
        </p:txBody>
      </p:sp>
      <p:pic>
        <p:nvPicPr>
          <p:cNvPr id="5" name="Picture 2" descr="Image result for speak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06" y="5591452"/>
            <a:ext cx="1675049" cy="10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ephant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5" y="37820"/>
            <a:ext cx="1140155" cy="8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668" y="275624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¿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Tienes</a:t>
            </a: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memoria</a:t>
            </a:r>
            <a:r>
              <a:rPr lang="en-GB" sz="2800" dirty="0" smtClean="0">
                <a:latin typeface="Arial Rounded MT Bold" panose="020F0704030504030204" pitchFamily="34" charset="0"/>
              </a:rPr>
              <a:t> de 		  o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memoria</a:t>
            </a:r>
            <a:r>
              <a:rPr lang="en-GB" sz="2800" dirty="0" smtClean="0">
                <a:latin typeface="Arial Rounded MT Bold" panose="020F0704030504030204" pitchFamily="34" charset="0"/>
              </a:rPr>
              <a:t> de 		?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2775" r="3536" b="5007"/>
          <a:stretch/>
        </p:blipFill>
        <p:spPr bwMode="auto">
          <a:xfrm>
            <a:off x="7489797" y="202723"/>
            <a:ext cx="747615" cy="5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979" y="3754335"/>
            <a:ext cx="4747291" cy="30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4"/>
          <p:cNvSpPr>
            <a:spLocks noChangeArrowheads="1"/>
          </p:cNvSpPr>
          <p:nvPr/>
        </p:nvSpPr>
        <p:spPr bwMode="auto">
          <a:xfrm>
            <a:off x="0" y="207736"/>
            <a:ext cx="8928992" cy="111001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>
              <a:solidFill>
                <a:schemeClr val="bg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Presentación</a:t>
            </a:r>
            <a:r>
              <a:rPr lang="en-US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invertida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3" y="2515014"/>
            <a:ext cx="2795375" cy="2568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243532" y="2644966"/>
            <a:ext cx="4424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Promover</a:t>
            </a:r>
            <a:r>
              <a:rPr lang="en-GB" sz="2400" dirty="0"/>
              <a:t> el </a:t>
            </a:r>
            <a:r>
              <a:rPr lang="en-GB" sz="2400" dirty="0" err="1"/>
              <a:t>aprendizaje</a:t>
            </a:r>
            <a:r>
              <a:rPr lang="en-GB" sz="2400" dirty="0"/>
              <a:t> </a:t>
            </a:r>
            <a:r>
              <a:rPr lang="en-GB" sz="2400" dirty="0" err="1" smtClean="0"/>
              <a:t>autónomo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Nos </a:t>
            </a:r>
            <a:r>
              <a:rPr lang="en-GB" sz="2400" dirty="0" err="1"/>
              <a:t>permite</a:t>
            </a:r>
            <a:r>
              <a:rPr lang="en-GB" sz="2400" dirty="0"/>
              <a:t> </a:t>
            </a:r>
            <a:r>
              <a:rPr lang="en-GB" sz="2400" dirty="0" err="1"/>
              <a:t>dedicar</a:t>
            </a:r>
            <a:r>
              <a:rPr lang="en-GB" sz="2400" dirty="0"/>
              <a:t>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a la </a:t>
            </a:r>
            <a:r>
              <a:rPr lang="en-GB" sz="2400" dirty="0" err="1"/>
              <a:t>práctica</a:t>
            </a:r>
            <a:r>
              <a:rPr lang="en-GB" sz="2400" dirty="0"/>
              <a:t> y </a:t>
            </a:r>
            <a:r>
              <a:rPr lang="en-GB" sz="2400" dirty="0" err="1"/>
              <a:t>producción</a:t>
            </a:r>
            <a:r>
              <a:rPr lang="en-GB" sz="2400" dirty="0"/>
              <a:t> del </a:t>
            </a:r>
            <a:r>
              <a:rPr lang="en-GB" sz="2400" dirty="0" err="1"/>
              <a:t>lenguaje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 smtClean="0"/>
              <a:t>clase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o en pasado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5908" y="2644744"/>
            <a:ext cx="212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El actual </a:t>
            </a:r>
            <a:r>
              <a:rPr lang="en-GB" sz="1200" dirty="0" err="1" smtClean="0"/>
              <a:t>residente</a:t>
            </a:r>
            <a:r>
              <a:rPr lang="en-GB" sz="1200" dirty="0" smtClean="0"/>
              <a:t> de la Casa Blanca, _________________, </a:t>
            </a:r>
            <a:r>
              <a:rPr lang="en-GB" sz="1200" dirty="0" err="1" smtClean="0"/>
              <a:t>es</a:t>
            </a:r>
            <a:r>
              <a:rPr lang="en-GB" sz="1200" dirty="0" smtClean="0"/>
              <a:t> un </a:t>
            </a:r>
            <a:r>
              <a:rPr lang="en-GB" sz="1200" dirty="0" err="1" smtClean="0"/>
              <a:t>fanático</a:t>
            </a:r>
            <a:r>
              <a:rPr lang="en-GB" sz="1200" dirty="0" smtClean="0"/>
              <a:t> del </a:t>
            </a:r>
            <a:r>
              <a:rPr lang="en-GB" sz="1200" dirty="0" err="1" smtClean="0"/>
              <a:t>ejercicio</a:t>
            </a:r>
            <a:r>
              <a:rPr lang="en-GB" sz="1200" dirty="0" smtClean="0"/>
              <a:t>.</a:t>
            </a:r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69017" y="2540088"/>
            <a:ext cx="2268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Es</a:t>
            </a:r>
            <a:r>
              <a:rPr lang="en-GB" sz="1200" dirty="0" smtClean="0"/>
              <a:t> ___________ y </a:t>
            </a:r>
            <a:r>
              <a:rPr lang="en-GB" sz="1200" dirty="0" err="1" smtClean="0"/>
              <a:t>dicen</a:t>
            </a:r>
            <a:r>
              <a:rPr lang="en-GB" sz="1200" dirty="0" smtClean="0"/>
              <a:t> que </a:t>
            </a:r>
            <a:r>
              <a:rPr lang="en-GB" sz="1200" dirty="0" err="1" smtClean="0"/>
              <a:t>es</a:t>
            </a:r>
            <a:r>
              <a:rPr lang="en-GB" sz="1200" dirty="0" smtClean="0"/>
              <a:t> </a:t>
            </a:r>
            <a:r>
              <a:rPr lang="en-GB" sz="1200" dirty="0" err="1" smtClean="0"/>
              <a:t>uno</a:t>
            </a:r>
            <a:r>
              <a:rPr lang="en-GB" sz="1200" dirty="0" smtClean="0"/>
              <a:t> de </a:t>
            </a:r>
            <a:r>
              <a:rPr lang="en-GB" sz="1200" dirty="0" err="1" smtClean="0"/>
              <a:t>los</a:t>
            </a:r>
            <a:r>
              <a:rPr lang="en-GB" sz="1200" dirty="0" smtClean="0"/>
              <a:t> </a:t>
            </a:r>
            <a:r>
              <a:rPr lang="en-GB" sz="1200" dirty="0" err="1" smtClean="0"/>
              <a:t>jóvenes</a:t>
            </a:r>
            <a:r>
              <a:rPr lang="en-GB" sz="1200" dirty="0" smtClean="0"/>
              <a:t> </a:t>
            </a:r>
            <a:r>
              <a:rPr lang="en-GB" sz="1200" dirty="0" err="1" smtClean="0"/>
              <a:t>genios</a:t>
            </a:r>
            <a:r>
              <a:rPr lang="en-GB" sz="1200" dirty="0" smtClean="0"/>
              <a:t> de </a:t>
            </a:r>
            <a:r>
              <a:rPr lang="en-GB" sz="1200" dirty="0" err="1" smtClean="0"/>
              <a:t>este</a:t>
            </a:r>
            <a:r>
              <a:rPr lang="en-GB" sz="1200" dirty="0" smtClean="0"/>
              <a:t> </a:t>
            </a:r>
            <a:r>
              <a:rPr lang="en-GB" sz="1200" dirty="0" err="1" smtClean="0"/>
              <a:t>milenio</a:t>
            </a:r>
            <a:r>
              <a:rPr lang="en-GB" sz="1200" dirty="0" smtClean="0"/>
              <a:t>. </a:t>
            </a:r>
            <a:r>
              <a:rPr lang="en-GB" sz="1200" dirty="0" err="1" smtClean="0"/>
              <a:t>Trabaja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una</a:t>
            </a:r>
            <a:r>
              <a:rPr lang="en-GB" sz="1200" dirty="0" smtClean="0"/>
              <a:t> de las </a:t>
            </a:r>
            <a:r>
              <a:rPr lang="en-GB" sz="1200" dirty="0" err="1" smtClean="0"/>
              <a:t>redes</a:t>
            </a:r>
            <a:r>
              <a:rPr lang="en-GB" sz="1200" dirty="0" smtClean="0"/>
              <a:t> </a:t>
            </a:r>
            <a:r>
              <a:rPr lang="en-GB" sz="1200" dirty="0" err="1" smtClean="0"/>
              <a:t>sociales</a:t>
            </a:r>
            <a:r>
              <a:rPr lang="en-GB" sz="1200" dirty="0" smtClean="0"/>
              <a:t> </a:t>
            </a:r>
            <a:r>
              <a:rPr lang="en-GB" sz="1200" dirty="0" err="1" smtClean="0"/>
              <a:t>más</a:t>
            </a:r>
            <a:r>
              <a:rPr lang="en-GB" sz="1200" dirty="0" smtClean="0"/>
              <a:t> </a:t>
            </a:r>
            <a:r>
              <a:rPr lang="en-GB" sz="1200" dirty="0" err="1" smtClean="0"/>
              <a:t>populares</a:t>
            </a:r>
            <a:r>
              <a:rPr lang="en-GB" sz="1200" dirty="0" smtClean="0"/>
              <a:t>, Tumblr.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524" y="2625181"/>
            <a:ext cx="212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Le </a:t>
            </a:r>
            <a:r>
              <a:rPr lang="en-GB" sz="1200" dirty="0" err="1" smtClean="0"/>
              <a:t>consideran</a:t>
            </a:r>
            <a:r>
              <a:rPr lang="en-GB" sz="1200" dirty="0" smtClean="0"/>
              <a:t> el gran politico de la no </a:t>
            </a:r>
            <a:r>
              <a:rPr lang="en-GB" sz="1200" dirty="0" err="1" smtClean="0"/>
              <a:t>violencia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la India: ________________________.</a:t>
            </a:r>
          </a:p>
          <a:p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11792" y="2665301"/>
            <a:ext cx="2126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 llama  _____________  y </a:t>
            </a:r>
            <a:r>
              <a:rPr lang="en-GB" sz="1200" dirty="0" err="1" smtClean="0"/>
              <a:t>es</a:t>
            </a:r>
            <a:r>
              <a:rPr lang="en-GB" sz="1200" dirty="0" smtClean="0"/>
              <a:t> la </a:t>
            </a:r>
            <a:r>
              <a:rPr lang="en-GB" sz="1200" dirty="0" err="1" smtClean="0"/>
              <a:t>jefa</a:t>
            </a:r>
            <a:r>
              <a:rPr lang="en-GB" sz="1200" dirty="0" smtClean="0"/>
              <a:t> </a:t>
            </a:r>
            <a:r>
              <a:rPr lang="en-GB" sz="1200" dirty="0" err="1" smtClean="0"/>
              <a:t>ejecutiva</a:t>
            </a:r>
            <a:r>
              <a:rPr lang="en-GB" sz="1200" dirty="0" smtClean="0"/>
              <a:t> de la </a:t>
            </a:r>
            <a:r>
              <a:rPr lang="en-GB" sz="1200" dirty="0" err="1" smtClean="0"/>
              <a:t>compañía</a:t>
            </a:r>
            <a:r>
              <a:rPr lang="en-GB" sz="1200" dirty="0" smtClean="0"/>
              <a:t> </a:t>
            </a:r>
            <a:r>
              <a:rPr lang="en-GB" sz="1200" dirty="0" err="1" smtClean="0"/>
              <a:t>publicitaria</a:t>
            </a:r>
            <a:r>
              <a:rPr lang="en-GB" sz="1200" dirty="0" smtClean="0"/>
              <a:t> </a:t>
            </a:r>
            <a:r>
              <a:rPr lang="en-GB" sz="1200" dirty="0" err="1" smtClean="0"/>
              <a:t>más</a:t>
            </a:r>
            <a:r>
              <a:rPr lang="en-GB" sz="1200" dirty="0" smtClean="0"/>
              <a:t> </a:t>
            </a:r>
            <a:r>
              <a:rPr lang="en-GB" sz="1200" dirty="0" err="1" smtClean="0"/>
              <a:t>grande</a:t>
            </a:r>
            <a:r>
              <a:rPr lang="en-GB" sz="1200" dirty="0" smtClean="0"/>
              <a:t> de Gran </a:t>
            </a:r>
            <a:r>
              <a:rPr lang="en-GB" sz="1200" dirty="0" err="1" smtClean="0"/>
              <a:t>Bretaña</a:t>
            </a:r>
            <a:r>
              <a:rPr lang="en-GB" sz="1200" dirty="0" smtClean="0"/>
              <a:t>. </a:t>
            </a:r>
          </a:p>
          <a:p>
            <a:endParaRPr lang="en-GB" sz="12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744554" y="3589054"/>
            <a:ext cx="1964171" cy="2890349"/>
          </a:xfrm>
          <a:prstGeom prst="wedgeRoundRectCallout">
            <a:avLst>
              <a:gd name="adj1" fmla="val 40533"/>
              <a:gd name="adj2" fmla="val 576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5808" y="3695548"/>
            <a:ext cx="19190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err="1" smtClean="0">
                <a:latin typeface="Segoe Print" panose="02000600000000000000" pitchFamily="2" charset="0"/>
              </a:rPr>
              <a:t>En</a:t>
            </a:r>
            <a:r>
              <a:rPr lang="en-GB" sz="1300" dirty="0" smtClean="0">
                <a:latin typeface="Segoe Print" panose="02000600000000000000" pitchFamily="2" charset="0"/>
              </a:rPr>
              <a:t> general me </a:t>
            </a:r>
            <a:r>
              <a:rPr lang="en-GB" sz="1300" dirty="0" err="1" smtClean="0">
                <a:latin typeface="Segoe Print" panose="02000600000000000000" pitchFamily="2" charset="0"/>
              </a:rPr>
              <a:t>despierto</a:t>
            </a:r>
            <a:r>
              <a:rPr lang="en-GB" sz="1300" dirty="0" smtClean="0">
                <a:latin typeface="Segoe Print" panose="02000600000000000000" pitchFamily="2" charset="0"/>
              </a:rPr>
              <a:t> a las 5 de la </a:t>
            </a:r>
            <a:r>
              <a:rPr lang="en-GB" sz="1300" dirty="0" err="1" smtClean="0">
                <a:latin typeface="Segoe Print" panose="02000600000000000000" pitchFamily="2" charset="0"/>
              </a:rPr>
              <a:t>mañana</a:t>
            </a:r>
            <a:r>
              <a:rPr lang="en-GB" sz="1300" dirty="0" smtClean="0">
                <a:latin typeface="Segoe Print" panose="02000600000000000000" pitchFamily="2" charset="0"/>
              </a:rPr>
              <a:t> y </a:t>
            </a:r>
            <a:r>
              <a:rPr lang="en-GB" sz="1300" dirty="0" err="1" smtClean="0">
                <a:latin typeface="Segoe Print" panose="02000600000000000000" pitchFamily="2" charset="0"/>
              </a:rPr>
              <a:t>hago</a:t>
            </a:r>
            <a:r>
              <a:rPr lang="en-GB" sz="1300" dirty="0" smtClean="0">
                <a:latin typeface="Segoe Print" panose="02000600000000000000" pitchFamily="2" charset="0"/>
              </a:rPr>
              <a:t> </a:t>
            </a:r>
            <a:r>
              <a:rPr lang="en-GB" sz="1300" dirty="0" err="1">
                <a:latin typeface="Segoe Print" panose="02000600000000000000" pitchFamily="2" charset="0"/>
              </a:rPr>
              <a:t>e</a:t>
            </a:r>
            <a:r>
              <a:rPr lang="en-GB" sz="1300" dirty="0" err="1" smtClean="0">
                <a:latin typeface="Segoe Print" panose="02000600000000000000" pitchFamily="2" charset="0"/>
              </a:rPr>
              <a:t>jercicio</a:t>
            </a:r>
            <a:r>
              <a:rPr lang="en-GB" sz="1300" dirty="0" smtClean="0">
                <a:latin typeface="Segoe Print" panose="02000600000000000000" pitchFamily="2" charset="0"/>
              </a:rPr>
              <a:t>. </a:t>
            </a:r>
            <a:r>
              <a:rPr lang="en-GB" sz="1300" dirty="0" err="1" smtClean="0">
                <a:latin typeface="Segoe Print" panose="02000600000000000000" pitchFamily="2" charset="0"/>
              </a:rPr>
              <a:t>Después</a:t>
            </a:r>
            <a:r>
              <a:rPr lang="en-GB" sz="1300" dirty="0" smtClean="0">
                <a:latin typeface="Segoe Print" panose="02000600000000000000" pitchFamily="2" charset="0"/>
              </a:rPr>
              <a:t> </a:t>
            </a:r>
            <a:r>
              <a:rPr lang="en-GB" sz="1300" dirty="0" err="1" smtClean="0">
                <a:latin typeface="Segoe Print" panose="02000600000000000000" pitchFamily="2" charset="0"/>
              </a:rPr>
              <a:t>paso</a:t>
            </a:r>
            <a:r>
              <a:rPr lang="en-GB" sz="1300" dirty="0" smtClean="0">
                <a:latin typeface="Segoe Print" panose="02000600000000000000" pitchFamily="2" charset="0"/>
              </a:rPr>
              <a:t> </a:t>
            </a:r>
            <a:r>
              <a:rPr lang="en-GB" sz="1300" dirty="0" err="1" smtClean="0">
                <a:latin typeface="Segoe Print" panose="02000600000000000000" pitchFamily="2" charset="0"/>
              </a:rPr>
              <a:t>tiempo</a:t>
            </a:r>
            <a:r>
              <a:rPr lang="en-GB" sz="1300" dirty="0" smtClean="0">
                <a:latin typeface="Segoe Print" panose="02000600000000000000" pitchFamily="2" charset="0"/>
              </a:rPr>
              <a:t> con mi </a:t>
            </a:r>
            <a:r>
              <a:rPr lang="en-GB" sz="1300" dirty="0" err="1" smtClean="0">
                <a:latin typeface="Segoe Print" panose="02000600000000000000" pitchFamily="2" charset="0"/>
              </a:rPr>
              <a:t>hijo</a:t>
            </a:r>
            <a:r>
              <a:rPr lang="en-GB" sz="1300" dirty="0" smtClean="0">
                <a:latin typeface="Segoe Print" panose="02000600000000000000" pitchFamily="2" charset="0"/>
              </a:rPr>
              <a:t> Isaac y </a:t>
            </a:r>
            <a:r>
              <a:rPr lang="en-GB" sz="1300" dirty="0" err="1" smtClean="0">
                <a:latin typeface="Segoe Print" panose="02000600000000000000" pitchFamily="2" charset="0"/>
              </a:rPr>
              <a:t>reviso</a:t>
            </a:r>
            <a:r>
              <a:rPr lang="en-GB" sz="1300" dirty="0" smtClean="0">
                <a:latin typeface="Segoe Print" panose="02000600000000000000" pitchFamily="2" charset="0"/>
              </a:rPr>
              <a:t> </a:t>
            </a:r>
            <a:r>
              <a:rPr lang="en-GB" sz="1300" dirty="0" err="1" smtClean="0">
                <a:latin typeface="Segoe Print" panose="02000600000000000000" pitchFamily="2" charset="0"/>
              </a:rPr>
              <a:t>mis</a:t>
            </a:r>
            <a:r>
              <a:rPr lang="en-GB" sz="1300" dirty="0" smtClean="0">
                <a:latin typeface="Segoe Print" panose="02000600000000000000" pitchFamily="2" charset="0"/>
              </a:rPr>
              <a:t> </a:t>
            </a:r>
            <a:r>
              <a:rPr lang="en-GB" sz="1300" dirty="0" err="1" smtClean="0">
                <a:latin typeface="Segoe Print" panose="02000600000000000000" pitchFamily="2" charset="0"/>
              </a:rPr>
              <a:t>correos</a:t>
            </a:r>
            <a:r>
              <a:rPr lang="en-GB" sz="1300" dirty="0" smtClean="0">
                <a:latin typeface="Segoe Print" panose="02000600000000000000" pitchFamily="2" charset="0"/>
              </a:rPr>
              <a:t> antes de </a:t>
            </a:r>
            <a:r>
              <a:rPr lang="en-GB" sz="1300" dirty="0" err="1" smtClean="0">
                <a:latin typeface="Segoe Print" panose="02000600000000000000" pitchFamily="2" charset="0"/>
              </a:rPr>
              <a:t>ir</a:t>
            </a:r>
            <a:r>
              <a:rPr lang="en-GB" sz="1300" dirty="0" smtClean="0">
                <a:latin typeface="Segoe Print" panose="02000600000000000000" pitchFamily="2" charset="0"/>
              </a:rPr>
              <a:t> a </a:t>
            </a:r>
            <a:r>
              <a:rPr lang="en-GB" sz="1300" dirty="0" err="1" smtClean="0">
                <a:latin typeface="Segoe Print" panose="02000600000000000000" pitchFamily="2" charset="0"/>
              </a:rPr>
              <a:t>trabajar</a:t>
            </a:r>
            <a:r>
              <a:rPr lang="en-GB" sz="1300" dirty="0" smtClean="0">
                <a:latin typeface="Segoe Print" panose="02000600000000000000" pitchFamily="2" charset="0"/>
              </a:rPr>
              <a:t>.  A las 6 </a:t>
            </a:r>
            <a:r>
              <a:rPr lang="en-GB" sz="1300" dirty="0" err="1" smtClean="0">
                <a:latin typeface="Segoe Print" panose="02000600000000000000" pitchFamily="2" charset="0"/>
              </a:rPr>
              <a:t>llego</a:t>
            </a:r>
            <a:r>
              <a:rPr lang="en-GB" sz="1300" dirty="0" smtClean="0">
                <a:latin typeface="Segoe Print" panose="02000600000000000000" pitchFamily="2" charset="0"/>
              </a:rPr>
              <a:t> a casa y </a:t>
            </a:r>
            <a:r>
              <a:rPr lang="en-GB" sz="1300" dirty="0" err="1" smtClean="0">
                <a:latin typeface="Segoe Print" panose="02000600000000000000" pitchFamily="2" charset="0"/>
              </a:rPr>
              <a:t>juego</a:t>
            </a:r>
            <a:r>
              <a:rPr lang="en-GB" sz="1300" dirty="0" smtClean="0">
                <a:latin typeface="Segoe Print" panose="02000600000000000000" pitchFamily="2" charset="0"/>
              </a:rPr>
              <a:t> con mi </a:t>
            </a:r>
            <a:r>
              <a:rPr lang="en-GB" sz="1300" dirty="0" err="1" smtClean="0">
                <a:latin typeface="Segoe Print" panose="02000600000000000000" pitchFamily="2" charset="0"/>
              </a:rPr>
              <a:t>hijo</a:t>
            </a:r>
            <a:r>
              <a:rPr lang="en-GB" sz="1300" dirty="0" smtClean="0">
                <a:latin typeface="Segoe Print" panose="02000600000000000000" pitchFamily="2" charset="0"/>
              </a:rPr>
              <a:t> hasta las 7 y media. De 8 a 11 y media </a:t>
            </a:r>
            <a:r>
              <a:rPr lang="en-GB" sz="1300" dirty="0" err="1" smtClean="0">
                <a:latin typeface="Segoe Print" panose="02000600000000000000" pitchFamily="2" charset="0"/>
              </a:rPr>
              <a:t>trabajo</a:t>
            </a:r>
            <a:r>
              <a:rPr lang="en-GB" sz="1300" dirty="0" smtClean="0">
                <a:latin typeface="Segoe Print" panose="02000600000000000000" pitchFamily="2" charset="0"/>
              </a:rPr>
              <a:t>.</a:t>
            </a:r>
            <a:endParaRPr lang="en-GB" sz="13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549301" y="3557122"/>
            <a:ext cx="1964171" cy="3059489"/>
          </a:xfrm>
          <a:prstGeom prst="wedgeRoundRectCallout">
            <a:avLst>
              <a:gd name="adj1" fmla="val 40533"/>
              <a:gd name="adj2" fmla="val 576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0861" y="3599787"/>
            <a:ext cx="201477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Segoe Print" panose="02000600000000000000" pitchFamily="2" charset="0"/>
              </a:rPr>
              <a:t>A menudo me </a:t>
            </a:r>
            <a:r>
              <a:rPr lang="en-GB" sz="1100" dirty="0" err="1" smtClean="0">
                <a:latin typeface="Segoe Print" panose="02000600000000000000" pitchFamily="2" charset="0"/>
              </a:rPr>
              <a:t>despierto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las 4, </a:t>
            </a:r>
            <a:r>
              <a:rPr lang="en-GB" sz="1100" dirty="0" err="1" smtClean="0">
                <a:latin typeface="Segoe Print" panose="02000600000000000000" pitchFamily="2" charset="0"/>
              </a:rPr>
              <a:t>medito</a:t>
            </a:r>
            <a:r>
              <a:rPr lang="en-GB" sz="1100" dirty="0" smtClean="0">
                <a:latin typeface="Segoe Print" panose="02000600000000000000" pitchFamily="2" charset="0"/>
              </a:rPr>
              <a:t> y </a:t>
            </a:r>
            <a:r>
              <a:rPr lang="en-GB" sz="1100" dirty="0" err="1" smtClean="0">
                <a:latin typeface="Segoe Print" panose="02000600000000000000" pitchFamily="2" charset="0"/>
              </a:rPr>
              <a:t>trabajo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hasta las 7. A </a:t>
            </a:r>
            <a:r>
              <a:rPr lang="en-GB" sz="1100" dirty="0" err="1">
                <a:latin typeface="Segoe Print" panose="02000600000000000000" pitchFamily="2" charset="0"/>
              </a:rPr>
              <a:t>esta</a:t>
            </a:r>
            <a:r>
              <a:rPr lang="en-GB" sz="1100" dirty="0">
                <a:latin typeface="Segoe Print" panose="02000600000000000000" pitchFamily="2" charset="0"/>
              </a:rPr>
              <a:t> hora </a:t>
            </a:r>
            <a:r>
              <a:rPr lang="en-GB" sz="1100" dirty="0" err="1" smtClean="0">
                <a:latin typeface="Segoe Print" panose="02000600000000000000" pitchFamily="2" charset="0"/>
              </a:rPr>
              <a:t>desayuno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y </a:t>
            </a:r>
            <a:r>
              <a:rPr lang="en-GB" sz="1100" dirty="0" err="1" smtClean="0">
                <a:latin typeface="Segoe Print" panose="02000600000000000000" pitchFamily="2" charset="0"/>
              </a:rPr>
              <a:t>camino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por</a:t>
            </a:r>
            <a:r>
              <a:rPr lang="en-GB" sz="1100" dirty="0">
                <a:latin typeface="Segoe Print" panose="02000600000000000000" pitchFamily="2" charset="0"/>
              </a:rPr>
              <a:t> el </a:t>
            </a:r>
            <a:r>
              <a:rPr lang="en-GB" sz="1100" dirty="0" err="1">
                <a:latin typeface="Segoe Print" panose="02000600000000000000" pitchFamily="2" charset="0"/>
              </a:rPr>
              <a:t>templo</a:t>
            </a:r>
            <a:r>
              <a:rPr lang="en-GB" sz="1100" dirty="0">
                <a:latin typeface="Segoe Print" panose="02000600000000000000" pitchFamily="2" charset="0"/>
              </a:rPr>
              <a:t>. </a:t>
            </a:r>
            <a:r>
              <a:rPr lang="en-GB" sz="1100" dirty="0" err="1">
                <a:latin typeface="Segoe Print" panose="02000600000000000000" pitchFamily="2" charset="0"/>
              </a:rPr>
              <a:t>También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uso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este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tiempo</a:t>
            </a:r>
            <a:r>
              <a:rPr lang="en-GB" sz="1100" dirty="0">
                <a:latin typeface="Segoe Print" panose="02000600000000000000" pitchFamily="2" charset="0"/>
              </a:rPr>
              <a:t> para </a:t>
            </a:r>
            <a:r>
              <a:rPr lang="en-GB" sz="1100" dirty="0" err="1">
                <a:latin typeface="Segoe Print" panose="02000600000000000000" pitchFamily="2" charset="0"/>
              </a:rPr>
              <a:t>ayudar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en</a:t>
            </a:r>
            <a:r>
              <a:rPr lang="en-GB" sz="1100" dirty="0">
                <a:latin typeface="Segoe Print" panose="02000600000000000000" pitchFamily="2" charset="0"/>
              </a:rPr>
              <a:t> las </a:t>
            </a:r>
            <a:r>
              <a:rPr lang="en-GB" sz="1100" dirty="0" err="1">
                <a:latin typeface="Segoe Print" panose="02000600000000000000" pitchFamily="2" charset="0"/>
              </a:rPr>
              <a:t>tareas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domésticas</a:t>
            </a:r>
            <a:r>
              <a:rPr lang="en-GB" sz="1100" dirty="0">
                <a:latin typeface="Segoe Print" panose="02000600000000000000" pitchFamily="2" charset="0"/>
              </a:rPr>
              <a:t>.</a:t>
            </a:r>
          </a:p>
          <a:p>
            <a:endParaRPr lang="en-GB" sz="1100" dirty="0">
              <a:latin typeface="Segoe Print" panose="02000600000000000000" pitchFamily="2" charset="0"/>
            </a:endParaRPr>
          </a:p>
          <a:p>
            <a:r>
              <a:rPr lang="en-GB" sz="1100" dirty="0">
                <a:latin typeface="Segoe Print" panose="02000600000000000000" pitchFamily="2" charset="0"/>
              </a:rPr>
              <a:t>A las 11 </a:t>
            </a:r>
            <a:r>
              <a:rPr lang="en-GB" sz="1100" dirty="0" err="1" smtClean="0">
                <a:latin typeface="Segoe Print" panose="02000600000000000000" pitchFamily="2" charset="0"/>
              </a:rPr>
              <a:t>almuerzo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algo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ligero</a:t>
            </a:r>
            <a:r>
              <a:rPr lang="en-GB" sz="1100" dirty="0">
                <a:latin typeface="Segoe Print" panose="02000600000000000000" pitchFamily="2" charset="0"/>
              </a:rPr>
              <a:t> y de 11 a 13 </a:t>
            </a:r>
            <a:r>
              <a:rPr lang="en-GB" sz="1100" dirty="0" smtClean="0">
                <a:latin typeface="Segoe Print" panose="02000600000000000000" pitchFamily="2" charset="0"/>
              </a:rPr>
              <a:t>respond a </a:t>
            </a:r>
            <a:r>
              <a:rPr lang="en-GB" sz="1100" dirty="0">
                <a:latin typeface="Segoe Print" panose="02000600000000000000" pitchFamily="2" charset="0"/>
              </a:rPr>
              <a:t>cartas y </a:t>
            </a:r>
            <a:r>
              <a:rPr lang="en-GB" sz="1100" dirty="0" err="1" smtClean="0">
                <a:latin typeface="Segoe Print" panose="02000600000000000000" pitchFamily="2" charset="0"/>
              </a:rPr>
              <a:t>recibo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visitas</a:t>
            </a:r>
            <a:r>
              <a:rPr lang="en-GB" sz="1100" dirty="0">
                <a:latin typeface="Segoe Print" panose="02000600000000000000" pitchFamily="2" charset="0"/>
              </a:rPr>
              <a:t>. </a:t>
            </a:r>
          </a:p>
          <a:p>
            <a:endParaRPr lang="en-GB" sz="1100" dirty="0">
              <a:latin typeface="Segoe Print" panose="02000600000000000000" pitchFamily="2" charset="0"/>
            </a:endParaRPr>
          </a:p>
          <a:p>
            <a:r>
              <a:rPr lang="en-GB" sz="1100" dirty="0">
                <a:latin typeface="Segoe Print" panose="02000600000000000000" pitchFamily="2" charset="0"/>
              </a:rPr>
              <a:t>A las 6 </a:t>
            </a:r>
            <a:r>
              <a:rPr lang="en-GB" sz="1100" dirty="0" err="1" smtClean="0">
                <a:latin typeface="Segoe Print" panose="02000600000000000000" pitchFamily="2" charset="0"/>
              </a:rPr>
              <a:t>ceno</a:t>
            </a:r>
            <a:r>
              <a:rPr lang="en-GB" sz="1100" dirty="0" smtClean="0">
                <a:latin typeface="Segoe Print" panose="02000600000000000000" pitchFamily="2" charset="0"/>
              </a:rPr>
              <a:t> y </a:t>
            </a:r>
            <a:r>
              <a:rPr lang="en-GB" sz="1100" dirty="0" err="1" smtClean="0">
                <a:latin typeface="Segoe Print" panose="02000600000000000000" pitchFamily="2" charset="0"/>
              </a:rPr>
              <a:t>salgo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</a:t>
            </a:r>
            <a:r>
              <a:rPr lang="en-GB" sz="1100" dirty="0" err="1">
                <a:latin typeface="Segoe Print" panose="02000600000000000000" pitchFamily="2" charset="0"/>
              </a:rPr>
              <a:t>caminar</a:t>
            </a:r>
            <a:r>
              <a:rPr lang="en-GB" sz="1100" dirty="0">
                <a:latin typeface="Segoe Print" panose="02000600000000000000" pitchFamily="2" charset="0"/>
              </a:rPr>
              <a:t> hasta las 9, </a:t>
            </a:r>
            <a:r>
              <a:rPr lang="en-GB" sz="1100" dirty="0" err="1">
                <a:latin typeface="Segoe Print" panose="02000600000000000000" pitchFamily="2" charset="0"/>
              </a:rPr>
              <a:t>cuando</a:t>
            </a:r>
            <a:r>
              <a:rPr lang="en-GB" sz="1100" dirty="0">
                <a:latin typeface="Segoe Print" panose="02000600000000000000" pitchFamily="2" charset="0"/>
              </a:rPr>
              <a:t> me </a:t>
            </a:r>
            <a:r>
              <a:rPr lang="en-GB" sz="1100" dirty="0" err="1" smtClean="0">
                <a:latin typeface="Segoe Print" panose="02000600000000000000" pitchFamily="2" charset="0"/>
              </a:rPr>
              <a:t>acuesto</a:t>
            </a:r>
            <a:r>
              <a:rPr lang="en-GB" sz="1100" dirty="0" smtClean="0">
                <a:latin typeface="Segoe Print" panose="02000600000000000000" pitchFamily="2" charset="0"/>
              </a:rPr>
              <a:t>.</a:t>
            </a:r>
            <a:endParaRPr lang="en-GB" sz="1100" dirty="0">
              <a:latin typeface="Segoe Print" panose="02000600000000000000" pitchFamily="2" charset="0"/>
            </a:endParaRPr>
          </a:p>
          <a:p>
            <a:endParaRPr lang="en-GB" sz="1100" dirty="0">
              <a:latin typeface="Segoe Print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4246" y="3392611"/>
            <a:ext cx="18599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>
              <a:latin typeface="Segoe Print" panose="02000600000000000000" pitchFamily="2" charset="0"/>
            </a:endParaRPr>
          </a:p>
          <a:p>
            <a:r>
              <a:rPr lang="en-GB" sz="1100" dirty="0" err="1" smtClean="0">
                <a:latin typeface="Segoe Print" panose="02000600000000000000" pitchFamily="2" charset="0"/>
              </a:rPr>
              <a:t>Comienzo</a:t>
            </a:r>
            <a:r>
              <a:rPr lang="en-GB" sz="1100" dirty="0" smtClean="0">
                <a:latin typeface="Segoe Print" panose="02000600000000000000" pitchFamily="2" charset="0"/>
              </a:rPr>
              <a:t> el </a:t>
            </a:r>
            <a:r>
              <a:rPr lang="en-GB" sz="1100" dirty="0" err="1" smtClean="0">
                <a:latin typeface="Segoe Print" panose="02000600000000000000" pitchFamily="2" charset="0"/>
              </a:rPr>
              <a:t>trabajo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las </a:t>
            </a:r>
            <a:r>
              <a:rPr lang="en-GB" sz="1100" dirty="0" smtClean="0">
                <a:latin typeface="Segoe Print" panose="02000600000000000000" pitchFamily="2" charset="0"/>
              </a:rPr>
              <a:t>10 </a:t>
            </a:r>
            <a:r>
              <a:rPr lang="en-GB" sz="1100" dirty="0" err="1" smtClean="0">
                <a:latin typeface="Segoe Print" panose="02000600000000000000" pitchFamily="2" charset="0"/>
              </a:rPr>
              <a:t>todos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los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días</a:t>
            </a:r>
            <a:r>
              <a:rPr lang="en-GB" sz="1100" dirty="0" smtClean="0">
                <a:latin typeface="Segoe Print" panose="02000600000000000000" pitchFamily="2" charset="0"/>
              </a:rPr>
              <a:t>. </a:t>
            </a:r>
            <a:r>
              <a:rPr lang="en-GB" sz="1100" dirty="0">
                <a:latin typeface="Segoe Print" panose="02000600000000000000" pitchFamily="2" charset="0"/>
              </a:rPr>
              <a:t>A </a:t>
            </a:r>
            <a:r>
              <a:rPr lang="en-GB" sz="1100" dirty="0" err="1">
                <a:latin typeface="Segoe Print" panose="02000600000000000000" pitchFamily="2" charset="0"/>
              </a:rPr>
              <a:t>partir</a:t>
            </a:r>
            <a:r>
              <a:rPr lang="en-GB" sz="1100" dirty="0">
                <a:latin typeface="Segoe Print" panose="02000600000000000000" pitchFamily="2" charset="0"/>
              </a:rPr>
              <a:t> de ese hora </a:t>
            </a:r>
            <a:r>
              <a:rPr lang="en-GB" sz="1100" dirty="0" err="1" smtClean="0">
                <a:latin typeface="Segoe Print" panose="02000600000000000000" pitchFamily="2" charset="0"/>
              </a:rPr>
              <a:t>desarrollo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y </a:t>
            </a:r>
            <a:r>
              <a:rPr lang="en-GB" sz="1100" dirty="0" err="1" smtClean="0">
                <a:latin typeface="Segoe Print" panose="02000600000000000000" pitchFamily="2" charset="0"/>
              </a:rPr>
              <a:t>creo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productos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nuevos</a:t>
            </a:r>
            <a:r>
              <a:rPr lang="en-GB" sz="1100" dirty="0" smtClean="0">
                <a:latin typeface="Segoe Print" panose="02000600000000000000" pitchFamily="2" charset="0"/>
              </a:rPr>
              <a:t> para </a:t>
            </a:r>
            <a:r>
              <a:rPr lang="en-GB" sz="1100" dirty="0">
                <a:latin typeface="Segoe Print" panose="02000600000000000000" pitchFamily="2" charset="0"/>
              </a:rPr>
              <a:t>mi </a:t>
            </a:r>
            <a:r>
              <a:rPr lang="en-GB" sz="1100" dirty="0" err="1">
                <a:latin typeface="Segoe Print" panose="02000600000000000000" pitchFamily="2" charset="0"/>
              </a:rPr>
              <a:t>compañía</a:t>
            </a:r>
            <a:r>
              <a:rPr lang="en-GB" sz="1100" dirty="0">
                <a:latin typeface="Segoe Print" panose="02000600000000000000" pitchFamily="2" charset="0"/>
              </a:rPr>
              <a:t>. </a:t>
            </a:r>
            <a:r>
              <a:rPr lang="en-GB" sz="1100" dirty="0" err="1">
                <a:latin typeface="Segoe Print" panose="02000600000000000000" pitchFamily="2" charset="0"/>
              </a:rPr>
              <a:t>Después</a:t>
            </a:r>
            <a:r>
              <a:rPr lang="en-GB" sz="1100" dirty="0">
                <a:latin typeface="Segoe Print" panose="02000600000000000000" pitchFamily="2" charset="0"/>
              </a:rPr>
              <a:t> de </a:t>
            </a:r>
            <a:r>
              <a:rPr lang="en-GB" sz="1100" dirty="0" err="1">
                <a:latin typeface="Segoe Print" panose="02000600000000000000" pitchFamily="2" charset="0"/>
              </a:rPr>
              <a:t>esto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almuerzo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con </a:t>
            </a:r>
            <a:r>
              <a:rPr lang="en-GB" sz="1100" dirty="0" err="1">
                <a:latin typeface="Segoe Print" panose="02000600000000000000" pitchFamily="2" charset="0"/>
              </a:rPr>
              <a:t>mis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compañeros</a:t>
            </a:r>
            <a:r>
              <a:rPr lang="en-GB" sz="1100" dirty="0">
                <a:latin typeface="Segoe Print" panose="02000600000000000000" pitchFamily="2" charset="0"/>
              </a:rPr>
              <a:t> de </a:t>
            </a:r>
            <a:r>
              <a:rPr lang="en-GB" sz="1100" dirty="0" err="1">
                <a:latin typeface="Segoe Print" panose="02000600000000000000" pitchFamily="2" charset="0"/>
              </a:rPr>
              <a:t>trabajo</a:t>
            </a:r>
            <a:r>
              <a:rPr lang="en-GB" sz="1100" dirty="0">
                <a:latin typeface="Segoe Print" panose="02000600000000000000" pitchFamily="2" charset="0"/>
              </a:rPr>
              <a:t>. </a:t>
            </a:r>
            <a:r>
              <a:rPr lang="en-GB" sz="1100" dirty="0" err="1" smtClean="0">
                <a:latin typeface="Segoe Print" panose="02000600000000000000" pitchFamily="2" charset="0"/>
              </a:rPr>
              <a:t>Vuelvo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</a:t>
            </a:r>
            <a:r>
              <a:rPr lang="en-GB" sz="1100" dirty="0" err="1">
                <a:latin typeface="Segoe Print" panose="02000600000000000000" pitchFamily="2" charset="0"/>
              </a:rPr>
              <a:t>trabajar</a:t>
            </a:r>
            <a:r>
              <a:rPr lang="en-GB" sz="1100" dirty="0">
                <a:latin typeface="Segoe Print" panose="02000600000000000000" pitchFamily="2" charset="0"/>
              </a:rPr>
              <a:t> hasta las 4 y </a:t>
            </a:r>
            <a:r>
              <a:rPr lang="en-GB" sz="1100" dirty="0" err="1">
                <a:latin typeface="Segoe Print" panose="02000600000000000000" pitchFamily="2" charset="0"/>
              </a:rPr>
              <a:t>entonces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salgo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la </a:t>
            </a:r>
            <a:r>
              <a:rPr lang="en-GB" sz="1100" dirty="0" err="1">
                <a:latin typeface="Segoe Print" panose="02000600000000000000" pitchFamily="2" charset="0"/>
              </a:rPr>
              <a:t>calle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>
                <a:latin typeface="Segoe Print" panose="02000600000000000000" pitchFamily="2" charset="0"/>
              </a:rPr>
              <a:t>otra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vez</a:t>
            </a:r>
            <a:r>
              <a:rPr lang="en-GB" sz="1100" dirty="0">
                <a:latin typeface="Segoe Print" panose="02000600000000000000" pitchFamily="2" charset="0"/>
              </a:rPr>
              <a:t> </a:t>
            </a:r>
            <a:r>
              <a:rPr lang="en-GB" sz="1100" dirty="0" smtClean="0">
                <a:latin typeface="Segoe Print" panose="02000600000000000000" pitchFamily="2" charset="0"/>
              </a:rPr>
              <a:t>y </a:t>
            </a:r>
            <a:r>
              <a:rPr lang="en-GB" sz="1100" dirty="0" err="1" smtClean="0">
                <a:latin typeface="Segoe Print" panose="02000600000000000000" pitchFamily="2" charset="0"/>
              </a:rPr>
              <a:t>bebo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un </a:t>
            </a:r>
            <a:r>
              <a:rPr lang="en-GB" sz="1100" dirty="0" err="1" smtClean="0">
                <a:latin typeface="Segoe Print" panose="02000600000000000000" pitchFamily="2" charset="0"/>
              </a:rPr>
              <a:t>té</a:t>
            </a:r>
            <a:r>
              <a:rPr lang="en-GB" sz="1100" dirty="0">
                <a:latin typeface="Segoe Print" panose="02000600000000000000" pitchFamily="2" charset="0"/>
              </a:rPr>
              <a:t>.</a:t>
            </a:r>
          </a:p>
          <a:p>
            <a:r>
              <a:rPr lang="en-GB" sz="1100" dirty="0">
                <a:latin typeface="Segoe Print" panose="02000600000000000000" pitchFamily="2" charset="0"/>
              </a:rPr>
              <a:t>A las 9 </a:t>
            </a:r>
            <a:r>
              <a:rPr lang="en-GB" sz="1100" dirty="0" err="1" smtClean="0">
                <a:latin typeface="Segoe Print" panose="02000600000000000000" pitchFamily="2" charset="0"/>
              </a:rPr>
              <a:t>ceno</a:t>
            </a:r>
            <a:r>
              <a:rPr lang="en-GB" sz="1100" dirty="0" smtClean="0">
                <a:latin typeface="Segoe Print" panose="02000600000000000000" pitchFamily="2" charset="0"/>
              </a:rPr>
              <a:t> con </a:t>
            </a:r>
            <a:r>
              <a:rPr lang="en-GB" sz="1100" dirty="0" err="1" smtClean="0">
                <a:latin typeface="Segoe Print" panose="02000600000000000000" pitchFamily="2" charset="0"/>
              </a:rPr>
              <a:t>mis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 err="1" smtClean="0">
                <a:latin typeface="Segoe Print" panose="02000600000000000000" pitchFamily="2" charset="0"/>
              </a:rPr>
              <a:t>compañeros</a:t>
            </a:r>
            <a:r>
              <a:rPr lang="en-GB" sz="1100" dirty="0" smtClean="0">
                <a:latin typeface="Segoe Print" panose="02000600000000000000" pitchFamily="2" charset="0"/>
              </a:rPr>
              <a:t> de </a:t>
            </a:r>
            <a:r>
              <a:rPr lang="en-GB" sz="1100" dirty="0" err="1">
                <a:latin typeface="Segoe Print" panose="02000600000000000000" pitchFamily="2" charset="0"/>
              </a:rPr>
              <a:t>trabajo</a:t>
            </a:r>
            <a:r>
              <a:rPr lang="en-GB" sz="1100" dirty="0">
                <a:latin typeface="Segoe Print" panose="02000600000000000000" pitchFamily="2" charset="0"/>
              </a:rPr>
              <a:t> y </a:t>
            </a:r>
            <a:r>
              <a:rPr lang="en-GB" sz="1100" dirty="0" err="1" smtClean="0">
                <a:latin typeface="Segoe Print" panose="02000600000000000000" pitchFamily="2" charset="0"/>
              </a:rPr>
              <a:t>voy</a:t>
            </a:r>
            <a:r>
              <a:rPr lang="en-GB" sz="1100" dirty="0" smtClean="0">
                <a:latin typeface="Segoe Print" panose="02000600000000000000" pitchFamily="2" charset="0"/>
              </a:rPr>
              <a:t> </a:t>
            </a:r>
            <a:r>
              <a:rPr lang="en-GB" sz="1100" dirty="0">
                <a:latin typeface="Segoe Print" panose="02000600000000000000" pitchFamily="2" charset="0"/>
              </a:rPr>
              <a:t>a </a:t>
            </a:r>
            <a:r>
              <a:rPr lang="en-GB" sz="1100" dirty="0" err="1">
                <a:latin typeface="Segoe Print" panose="02000600000000000000" pitchFamily="2" charset="0"/>
              </a:rPr>
              <a:t>dormir</a:t>
            </a:r>
            <a:r>
              <a:rPr lang="en-GB" sz="1100" dirty="0">
                <a:latin typeface="Segoe Print" panose="02000600000000000000" pitchFamily="2" charset="0"/>
              </a:rPr>
              <a:t> a las 12</a:t>
            </a:r>
            <a:r>
              <a:rPr lang="en-GB" sz="1100" dirty="0" smtClean="0">
                <a:latin typeface="Segoe Print" panose="02000600000000000000" pitchFamily="2" charset="0"/>
              </a:rPr>
              <a:t>.</a:t>
            </a:r>
            <a:endParaRPr lang="en-GB" sz="1100" dirty="0">
              <a:latin typeface="Segoe Print" panose="02000600000000000000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357868" y="3555573"/>
            <a:ext cx="1964171" cy="3059489"/>
          </a:xfrm>
          <a:prstGeom prst="wedgeRoundRectCallout">
            <a:avLst>
              <a:gd name="adj1" fmla="val 40533"/>
              <a:gd name="adj2" fmla="val 576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975" y="3596349"/>
            <a:ext cx="1913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Segoe Print" panose="02000600000000000000" pitchFamily="2" charset="0"/>
              </a:rPr>
              <a:t>Normalmente</a:t>
            </a:r>
            <a:r>
              <a:rPr lang="en-GB" sz="1200" dirty="0" smtClean="0">
                <a:latin typeface="Segoe Print" panose="02000600000000000000" pitchFamily="2" charset="0"/>
              </a:rPr>
              <a:t> me </a:t>
            </a:r>
            <a:r>
              <a:rPr lang="en-GB" sz="1200" dirty="0" err="1" smtClean="0">
                <a:latin typeface="Segoe Print" panose="02000600000000000000" pitchFamily="2" charset="0"/>
              </a:rPr>
              <a:t>levanto</a:t>
            </a:r>
            <a:r>
              <a:rPr lang="en-GB" sz="1200" dirty="0" smtClean="0">
                <a:latin typeface="Segoe Print" panose="02000600000000000000" pitchFamily="2" charset="0"/>
              </a:rPr>
              <a:t> a </a:t>
            </a:r>
            <a:r>
              <a:rPr lang="en-GB" sz="1200" dirty="0">
                <a:latin typeface="Segoe Print" panose="02000600000000000000" pitchFamily="2" charset="0"/>
              </a:rPr>
              <a:t>las 7 de la </a:t>
            </a:r>
            <a:r>
              <a:rPr lang="en-GB" sz="1200" dirty="0" err="1">
                <a:latin typeface="Segoe Print" panose="02000600000000000000" pitchFamily="2" charset="0"/>
              </a:rPr>
              <a:t>mañana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smtClean="0">
                <a:latin typeface="Segoe Print" panose="02000600000000000000" pitchFamily="2" charset="0"/>
              </a:rPr>
              <a:t>y </a:t>
            </a:r>
            <a:r>
              <a:rPr lang="en-GB" sz="1200" dirty="0" err="1" smtClean="0">
                <a:latin typeface="Segoe Print" panose="02000600000000000000" pitchFamily="2" charset="0"/>
              </a:rPr>
              <a:t>hago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ejercicio</a:t>
            </a:r>
            <a:r>
              <a:rPr lang="en-GB" sz="1200" dirty="0">
                <a:latin typeface="Segoe Print" panose="02000600000000000000" pitchFamily="2" charset="0"/>
              </a:rPr>
              <a:t>.  A las 8 y media </a:t>
            </a:r>
            <a:r>
              <a:rPr lang="en-GB" sz="1200" dirty="0" err="1" smtClean="0">
                <a:latin typeface="Segoe Print" panose="02000600000000000000" pitchFamily="2" charset="0"/>
              </a:rPr>
              <a:t>trabajo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>
                <a:latin typeface="Segoe Print" panose="02000600000000000000" pitchFamily="2" charset="0"/>
              </a:rPr>
              <a:t>en</a:t>
            </a:r>
            <a:r>
              <a:rPr lang="en-GB" sz="1200" dirty="0">
                <a:latin typeface="Segoe Print" panose="02000600000000000000" pitchFamily="2" charset="0"/>
              </a:rPr>
              <a:t> la </a:t>
            </a:r>
            <a:r>
              <a:rPr lang="en-GB" sz="1200" dirty="0" err="1">
                <a:latin typeface="Segoe Print" panose="02000600000000000000" pitchFamily="2" charset="0"/>
              </a:rPr>
              <a:t>sala</a:t>
            </a:r>
            <a:r>
              <a:rPr lang="en-GB" sz="1200" dirty="0">
                <a:latin typeface="Segoe Print" panose="02000600000000000000" pitchFamily="2" charset="0"/>
              </a:rPr>
              <a:t> oval y </a:t>
            </a:r>
            <a:r>
              <a:rPr lang="en-GB" sz="1200" dirty="0" err="1" smtClean="0">
                <a:latin typeface="Segoe Print" panose="02000600000000000000" pitchFamily="2" charset="0"/>
              </a:rPr>
              <a:t>como</a:t>
            </a:r>
            <a:r>
              <a:rPr lang="en-GB" sz="1200" dirty="0" smtClean="0">
                <a:latin typeface="Segoe Print" panose="02000600000000000000" pitchFamily="2" charset="0"/>
              </a:rPr>
              <a:t> un snack a las 11.</a:t>
            </a:r>
            <a:endParaRPr lang="en-GB" sz="1200" dirty="0">
              <a:latin typeface="Segoe Print" panose="02000600000000000000" pitchFamily="2" charset="0"/>
            </a:endParaRPr>
          </a:p>
          <a:p>
            <a:endParaRPr lang="en-GB" sz="1200" dirty="0">
              <a:latin typeface="Segoe Print" panose="02000600000000000000" pitchFamily="2" charset="0"/>
            </a:endParaRPr>
          </a:p>
          <a:p>
            <a:r>
              <a:rPr lang="en-GB" sz="1200" dirty="0">
                <a:latin typeface="Segoe Print" panose="02000600000000000000" pitchFamily="2" charset="0"/>
              </a:rPr>
              <a:t>A las 6 y media </a:t>
            </a:r>
            <a:r>
              <a:rPr lang="en-GB" sz="1200" dirty="0" err="1" smtClean="0">
                <a:latin typeface="Segoe Print" panose="02000600000000000000" pitchFamily="2" charset="0"/>
              </a:rPr>
              <a:t>ceno</a:t>
            </a:r>
            <a:r>
              <a:rPr lang="en-GB" sz="1200" dirty="0" smtClean="0">
                <a:latin typeface="Segoe Print" panose="02000600000000000000" pitchFamily="2" charset="0"/>
              </a:rPr>
              <a:t> y </a:t>
            </a:r>
            <a:r>
              <a:rPr lang="en-GB" sz="1200" dirty="0" err="1" smtClean="0">
                <a:latin typeface="Segoe Print" panose="02000600000000000000" pitchFamily="2" charset="0"/>
              </a:rPr>
              <a:t>paso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>
                <a:latin typeface="Segoe Print" panose="02000600000000000000" pitchFamily="2" charset="0"/>
              </a:rPr>
              <a:t>tiempo</a:t>
            </a:r>
            <a:r>
              <a:rPr lang="en-GB" sz="1200" dirty="0">
                <a:latin typeface="Segoe Print" panose="02000600000000000000" pitchFamily="2" charset="0"/>
              </a:rPr>
              <a:t> con Michelle y </a:t>
            </a:r>
            <a:r>
              <a:rPr lang="en-GB" sz="1200" dirty="0" err="1">
                <a:latin typeface="Segoe Print" panose="02000600000000000000" pitchFamily="2" charset="0"/>
              </a:rPr>
              <a:t>mis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err="1">
                <a:latin typeface="Segoe Print" panose="02000600000000000000" pitchFamily="2" charset="0"/>
              </a:rPr>
              <a:t>hijas</a:t>
            </a:r>
            <a:r>
              <a:rPr lang="en-GB" sz="1200" dirty="0">
                <a:latin typeface="Segoe Print" panose="02000600000000000000" pitchFamily="2" charset="0"/>
              </a:rPr>
              <a:t>. </a:t>
            </a:r>
            <a:r>
              <a:rPr lang="en-GB" sz="1200" dirty="0" err="1">
                <a:latin typeface="Segoe Print" panose="02000600000000000000" pitchFamily="2" charset="0"/>
              </a:rPr>
              <a:t>Después</a:t>
            </a:r>
            <a:r>
              <a:rPr lang="en-GB" sz="1200" dirty="0">
                <a:latin typeface="Segoe Print" panose="02000600000000000000" pitchFamily="2" charset="0"/>
              </a:rPr>
              <a:t> de </a:t>
            </a:r>
            <a:r>
              <a:rPr lang="en-GB" sz="1200" dirty="0" err="1">
                <a:latin typeface="Segoe Print" panose="02000600000000000000" pitchFamily="2" charset="0"/>
              </a:rPr>
              <a:t>esto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trabajo</a:t>
            </a:r>
            <a:r>
              <a:rPr lang="en-GB" sz="1200" dirty="0" smtClean="0">
                <a:latin typeface="Segoe Print" panose="02000600000000000000" pitchFamily="2" charset="0"/>
              </a:rPr>
              <a:t> hasta </a:t>
            </a:r>
            <a:r>
              <a:rPr lang="en-GB" sz="1200" dirty="0">
                <a:latin typeface="Segoe Print" panose="02000600000000000000" pitchFamily="2" charset="0"/>
              </a:rPr>
              <a:t>las once y media, </a:t>
            </a:r>
            <a:r>
              <a:rPr lang="en-GB" sz="1200" dirty="0" err="1" smtClean="0">
                <a:latin typeface="Segoe Print" panose="02000600000000000000" pitchFamily="2" charset="0"/>
              </a:rPr>
              <a:t>leo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>
                <a:latin typeface="Segoe Print" panose="02000600000000000000" pitchFamily="2" charset="0"/>
              </a:rPr>
              <a:t>un </a:t>
            </a:r>
            <a:r>
              <a:rPr lang="en-GB" sz="1200" dirty="0" err="1">
                <a:latin typeface="Segoe Print" panose="02000600000000000000" pitchFamily="2" charset="0"/>
              </a:rPr>
              <a:t>libro</a:t>
            </a:r>
            <a:r>
              <a:rPr lang="en-GB" sz="1200" dirty="0">
                <a:latin typeface="Segoe Print" panose="02000600000000000000" pitchFamily="2" charset="0"/>
              </a:rPr>
              <a:t> y </a:t>
            </a:r>
            <a:r>
              <a:rPr lang="en-GB" sz="1200" dirty="0" smtClean="0">
                <a:latin typeface="Segoe Print" panose="02000600000000000000" pitchFamily="2" charset="0"/>
              </a:rPr>
              <a:t>no </a:t>
            </a:r>
            <a:r>
              <a:rPr lang="en-GB" sz="1200" dirty="0" err="1" smtClean="0">
                <a:latin typeface="Segoe Print" panose="02000600000000000000" pitchFamily="2" charset="0"/>
              </a:rPr>
              <a:t>duermo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>
                <a:latin typeface="Segoe Print" panose="02000600000000000000" pitchFamily="2" charset="0"/>
              </a:rPr>
              <a:t>hasta las 12 y media.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235812" y="3532712"/>
            <a:ext cx="1964171" cy="3059489"/>
          </a:xfrm>
          <a:prstGeom prst="wedgeRoundRectCallout">
            <a:avLst>
              <a:gd name="adj1" fmla="val 40533"/>
              <a:gd name="adj2" fmla="val 576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31" y="1210720"/>
            <a:ext cx="1355069" cy="13088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278" y="1273543"/>
            <a:ext cx="1242508" cy="1250550"/>
          </a:xfrm>
          <a:prstGeom prst="rect">
            <a:avLst/>
          </a:prstGeom>
        </p:spPr>
      </p:pic>
      <p:pic>
        <p:nvPicPr>
          <p:cNvPr id="3072" name="Picture 30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517" y="1309006"/>
            <a:ext cx="1392556" cy="1289946"/>
          </a:xfrm>
          <a:prstGeom prst="rect">
            <a:avLst/>
          </a:prstGeom>
        </p:spPr>
      </p:pic>
      <p:pic>
        <p:nvPicPr>
          <p:cNvPr id="3073" name="Picture 30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200" y="1261579"/>
            <a:ext cx="1599317" cy="1287586"/>
          </a:xfrm>
          <a:prstGeom prst="rect">
            <a:avLst/>
          </a:prstGeom>
        </p:spPr>
      </p:pic>
      <p:sp>
        <p:nvSpPr>
          <p:cNvPr id="3074" name="TextBox 3073"/>
          <p:cNvSpPr txBox="1"/>
          <p:nvPr/>
        </p:nvSpPr>
        <p:spPr>
          <a:xfrm>
            <a:off x="0" y="698769"/>
            <a:ext cx="2844048" cy="4770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500" dirty="0" smtClean="0">
                <a:latin typeface="Segoe Print" panose="02000600000000000000" pitchFamily="2" charset="0"/>
              </a:rPr>
              <a:t>¿</a:t>
            </a:r>
            <a:r>
              <a:rPr lang="en-GB" sz="2500" dirty="0" err="1" smtClean="0">
                <a:latin typeface="Segoe Print" panose="02000600000000000000" pitchFamily="2" charset="0"/>
              </a:rPr>
              <a:t>Quién</a:t>
            </a:r>
            <a:r>
              <a:rPr lang="en-GB" sz="2500" dirty="0" smtClean="0">
                <a:latin typeface="Segoe Print" panose="02000600000000000000" pitchFamily="2" charset="0"/>
              </a:rPr>
              <a:t> </a:t>
            </a:r>
            <a:r>
              <a:rPr lang="en-GB" sz="2500" dirty="0" err="1" smtClean="0">
                <a:latin typeface="Segoe Print" panose="02000600000000000000" pitchFamily="2" charset="0"/>
              </a:rPr>
              <a:t>es</a:t>
            </a:r>
            <a:r>
              <a:rPr lang="en-GB" sz="2500" dirty="0" smtClean="0">
                <a:latin typeface="Segoe Print" panose="02000600000000000000" pitchFamily="2" charset="0"/>
              </a:rPr>
              <a:t> </a:t>
            </a:r>
            <a:r>
              <a:rPr lang="en-GB" sz="2500" dirty="0" err="1" smtClean="0">
                <a:latin typeface="Segoe Print" panose="02000600000000000000" pitchFamily="2" charset="0"/>
              </a:rPr>
              <a:t>quién</a:t>
            </a:r>
            <a:r>
              <a:rPr lang="en-GB" sz="2500" dirty="0" smtClean="0">
                <a:latin typeface="Segoe Print" panose="02000600000000000000" pitchFamily="2" charset="0"/>
              </a:rPr>
              <a:t>?</a:t>
            </a:r>
            <a:endParaRPr lang="en-GB" sz="2500" dirty="0">
              <a:latin typeface="Segoe Print" panose="02000600000000000000" pitchFamily="2" charset="0"/>
            </a:endParaRPr>
          </a:p>
        </p:txBody>
      </p:sp>
      <p:sp>
        <p:nvSpPr>
          <p:cNvPr id="3075" name="TextBox 3074"/>
          <p:cNvSpPr txBox="1"/>
          <p:nvPr/>
        </p:nvSpPr>
        <p:spPr>
          <a:xfrm>
            <a:off x="687625" y="2787298"/>
            <a:ext cx="1555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Barack Obama</a:t>
            </a:r>
            <a:endParaRPr lang="en-GB" sz="15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7138" y="2546099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David Karp</a:t>
            </a:r>
            <a:endParaRPr lang="en-GB" sz="12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7111" y="2946426"/>
            <a:ext cx="17764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Mahatma Gandhi</a:t>
            </a:r>
            <a:endParaRPr lang="en-GB" sz="15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6807" y="2669427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Karen Blackett</a:t>
            </a:r>
            <a:endParaRPr lang="en-GB" sz="12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04" y="106278"/>
            <a:ext cx="44055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2500" dirty="0" smtClean="0">
                <a:latin typeface="Arial Rounded MT Bold" panose="020F0704030504030204" pitchFamily="34" charset="0"/>
              </a:rPr>
              <a:t>: </a:t>
            </a:r>
            <a:r>
              <a:rPr lang="en-GB" sz="2500" dirty="0" err="1" smtClean="0">
                <a:latin typeface="Arial Rounded MT Bold" panose="020F0704030504030204" pitchFamily="34" charset="0"/>
              </a:rPr>
              <a:t>Nivel</a:t>
            </a:r>
            <a:r>
              <a:rPr lang="en-GB" sz="2500" dirty="0" smtClean="0">
                <a:latin typeface="Arial Rounded MT Bold" panose="020F0704030504030204" pitchFamily="34" charset="0"/>
              </a:rPr>
              <a:t> Textual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o en pasado: "/>
          <p:cNvSpPr>
            <a:spLocks noChangeAspect="1" noChangeArrowheads="1"/>
          </p:cNvSpPr>
          <p:nvPr/>
        </p:nvSpPr>
        <p:spPr bwMode="auto">
          <a:xfrm>
            <a:off x="113534" y="-23201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64" y="5257288"/>
            <a:ext cx="6163590" cy="6748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554"/>
          <a:stretch/>
        </p:blipFill>
        <p:spPr>
          <a:xfrm>
            <a:off x="1341808" y="755127"/>
            <a:ext cx="6715636" cy="434329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404" y="106278"/>
            <a:ext cx="44055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2500" dirty="0" smtClean="0">
                <a:latin typeface="Arial Rounded MT Bold" panose="020F0704030504030204" pitchFamily="34" charset="0"/>
              </a:rPr>
              <a:t>: </a:t>
            </a:r>
            <a:r>
              <a:rPr lang="en-GB" sz="2500" dirty="0" err="1" smtClean="0">
                <a:latin typeface="Arial Rounded MT Bold" panose="020F0704030504030204" pitchFamily="34" charset="0"/>
              </a:rPr>
              <a:t>Nivel</a:t>
            </a:r>
            <a:r>
              <a:rPr lang="en-GB" sz="2500" dirty="0" smtClean="0">
                <a:latin typeface="Arial Rounded MT Bold" panose="020F0704030504030204" pitchFamily="34" charset="0"/>
              </a:rPr>
              <a:t> Textual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5899"/>
              </p:ext>
            </p:extLst>
          </p:nvPr>
        </p:nvGraphicFramePr>
        <p:xfrm>
          <a:off x="210368" y="130535"/>
          <a:ext cx="7326504" cy="544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1626"/>
                <a:gridCol w="1831626"/>
                <a:gridCol w="1831626"/>
                <a:gridCol w="1831626"/>
              </a:tblGrid>
              <a:tr h="221223"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Verbo</a:t>
                      </a:r>
                      <a:r>
                        <a:rPr lang="en-GB" sz="1500" b="1" baseline="0" dirty="0" smtClean="0"/>
                        <a:t> 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Inglés</a:t>
                      </a:r>
                      <a:r>
                        <a:rPr lang="en-GB" sz="1500" b="1" dirty="0" smtClean="0"/>
                        <a:t> 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Infinitivo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/>
                        <a:t>¿-AR,</a:t>
                      </a:r>
                      <a:r>
                        <a:rPr lang="en-GB" sz="1500" b="1" baseline="0" dirty="0" smtClean="0"/>
                        <a:t> -ER, -IR? / I</a:t>
                      </a:r>
                      <a:endParaRPr lang="en-GB" sz="1500" b="1" dirty="0" smtClean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206" y="50144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me </a:t>
            </a:r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levanto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705" y="501449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get up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399" y="469592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levantarse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271" y="50144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Segoe Print" panose="02000600000000000000" pitchFamily="2" charset="0"/>
              </a:rPr>
              <a:t>-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206" y="82001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hago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705" y="820013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do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399" y="788156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hacer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6271" y="82001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633" y="1127209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trabajo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7132" y="1127209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work	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7826" y="1095352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trabajar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698" y="112720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633" y="147976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como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7132" y="1479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eat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7826" y="1447904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comer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0698" y="147976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633" y="1776428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ceno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7132" y="177642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eat dinner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7826" y="174457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cenar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0698" y="177642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818" y="212388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paso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4317" y="2123881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spend (time)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5011" y="209202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pasar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7883" y="212388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4817" y="2439899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7227" y="2388692"/>
            <a:ext cx="437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leo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8727" y="2388692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read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9052" y="2420318"/>
            <a:ext cx="578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leer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1857" y="2737895"/>
            <a:ext cx="118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Segoe Print" panose="02000600000000000000" pitchFamily="2" charset="0"/>
              </a:rPr>
              <a:t>m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e </a:t>
            </a:r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duermo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83356" y="2737895"/>
            <a:ext cx="2517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fall asleep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5011" y="2726967"/>
            <a:ext cx="110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acostarse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6922" y="2737894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9080" y="3027478"/>
            <a:ext cx="925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comienzo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10580" y="3027478"/>
            <a:ext cx="2517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start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5873" y="3027478"/>
            <a:ext cx="939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comenzar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64146" y="3027477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4654" y="3373171"/>
            <a:ext cx="115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desarrollo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96153" y="3373171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develop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38835" y="3373170"/>
            <a:ext cx="126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desarrollar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49719" y="3373170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5994" y="3704042"/>
            <a:ext cx="71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creo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77493" y="3704042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create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28569" y="3704042"/>
            <a:ext cx="82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crear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31059" y="3704041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8791" y="4010691"/>
            <a:ext cx="99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almuerzo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0290" y="4010691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have lunch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41364" y="4010691"/>
            <a:ext cx="101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almorzar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43855" y="4010690"/>
            <a:ext cx="55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1082" y="4302908"/>
            <a:ext cx="652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vuelvo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32581" y="4302908"/>
            <a:ext cx="2517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come back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83655" y="4302908"/>
            <a:ext cx="78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volver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86146" y="4302907"/>
            <a:ext cx="55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051" y="4635865"/>
            <a:ext cx="82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salgo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75550" y="4635865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go out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00968" y="4635865"/>
            <a:ext cx="601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salir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75804" y="4635865"/>
            <a:ext cx="55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-IR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5670" y="4968822"/>
            <a:ext cx="141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bebo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77169" y="4968822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drink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28244" y="4968822"/>
            <a:ext cx="133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beber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30735" y="4968821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1880" y="5309577"/>
            <a:ext cx="894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voy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23379" y="5309577"/>
            <a:ext cx="1430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go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74454" y="5309577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ir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76945" y="5309576"/>
            <a:ext cx="163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-IR / Irregular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53" y="3931175"/>
            <a:ext cx="1341706" cy="95064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3285"/>
              </p:ext>
            </p:extLst>
          </p:nvPr>
        </p:nvGraphicFramePr>
        <p:xfrm>
          <a:off x="96818" y="596972"/>
          <a:ext cx="867066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666"/>
                <a:gridCol w="2167666"/>
                <a:gridCol w="2167666"/>
                <a:gridCol w="2167666"/>
              </a:tblGrid>
              <a:tr h="221223"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Verbo</a:t>
                      </a:r>
                      <a:r>
                        <a:rPr lang="en-GB" sz="1500" b="1" baseline="0" dirty="0" smtClean="0"/>
                        <a:t> 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Inglés</a:t>
                      </a:r>
                      <a:r>
                        <a:rPr lang="en-GB" sz="1500" b="1" dirty="0" smtClean="0"/>
                        <a:t> 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 err="1" smtClean="0"/>
                        <a:t>Infinitivo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/>
                        <a:t>¿-AR,</a:t>
                      </a:r>
                      <a:r>
                        <a:rPr lang="en-GB" sz="1500" b="1" baseline="0" dirty="0" smtClean="0"/>
                        <a:t> -ER, -IR? / Irregular</a:t>
                      </a:r>
                      <a:endParaRPr lang="en-GB" sz="1500" b="1" dirty="0" smtClean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221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39793" y="943158"/>
            <a:ext cx="131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me </a:t>
            </a:r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despierto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8672" y="943157"/>
            <a:ext cx="168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wake up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97932" y="943157"/>
            <a:ext cx="121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despertarse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6842" y="943157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880" y="1289342"/>
            <a:ext cx="91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medito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591" y="1289341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meditate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3398" y="1276389"/>
            <a:ext cx="1025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meditar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5889" y="1276388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600" y="1593647"/>
            <a:ext cx="91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uso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43311" y="1593646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use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53722" y="1580694"/>
            <a:ext cx="1025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usar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60609" y="1580693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436" y="192156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respondo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8291" y="192156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respond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2857" y="1921564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responder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6415" y="189957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-ER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0436" y="2218232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recibo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28291" y="2218232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receive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3212" y="2237216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recibir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7776" y="221823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-IR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3793" y="2527169"/>
            <a:ext cx="1139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me </a:t>
            </a:r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acuesto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53336" y="2527168"/>
            <a:ext cx="137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go to bed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63747" y="2514216"/>
            <a:ext cx="1025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acostarse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0634" y="2514215"/>
            <a:ext cx="6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0461" y="2855087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reviso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38316" y="285508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check	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02882" y="2855086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revisar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46440" y="283309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0461" y="315175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llego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38316" y="3151754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arrive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83237" y="317073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llegar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67801" y="3151753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</a:t>
            </a:r>
            <a:r>
              <a:rPr lang="en-GB" sz="1200" dirty="0">
                <a:solidFill>
                  <a:srgbClr val="00B050"/>
                </a:solidFill>
                <a:latin typeface="Segoe Print" panose="02000600000000000000" pitchFamily="2" charset="0"/>
              </a:rPr>
              <a:t>A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60968" y="350885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juego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34016" y="3519776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I play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3744" y="348480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jugar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28308" y="346581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-</a:t>
            </a:r>
            <a:r>
              <a:rPr lang="en-GB" sz="1200" dirty="0">
                <a:solidFill>
                  <a:srgbClr val="00B050"/>
                </a:solidFill>
                <a:latin typeface="Segoe Print" panose="02000600000000000000" pitchFamily="2" charset="0"/>
              </a:rPr>
              <a:t>A</a:t>
            </a:r>
            <a:r>
              <a:rPr lang="en-GB" sz="12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R</a:t>
            </a:r>
            <a:endParaRPr lang="en-GB" sz="12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8243" y="1532171"/>
            <a:ext cx="1094718" cy="1056614"/>
          </a:xfrm>
          <a:prstGeom prst="roundRect">
            <a:avLst/>
          </a:prstGeom>
          <a:solidFill>
            <a:srgbClr val="FB5F79"/>
          </a:solidFill>
          <a:ln>
            <a:solidFill>
              <a:srgbClr val="FB5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</a:t>
            </a:r>
            <a:r>
              <a:rPr lang="en-GB" dirty="0" err="1" smtClean="0"/>
              <a:t>erbos</a:t>
            </a:r>
            <a:endParaRPr lang="en-GB" dirty="0"/>
          </a:p>
          <a:p>
            <a:pPr algn="ctr"/>
            <a:r>
              <a:rPr lang="en-GB" dirty="0" smtClean="0"/>
              <a:t>AR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7792906"/>
              </p:ext>
            </p:extLst>
          </p:nvPr>
        </p:nvGraphicFramePr>
        <p:xfrm>
          <a:off x="1787398" y="295398"/>
          <a:ext cx="6294916" cy="355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71336" y="3140956"/>
            <a:ext cx="1094718" cy="105661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verbos</a:t>
            </a:r>
            <a:r>
              <a:rPr lang="en-GB" dirty="0" smtClean="0"/>
              <a:t> 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5048771"/>
              </p:ext>
            </p:extLst>
          </p:nvPr>
        </p:nvGraphicFramePr>
        <p:xfrm>
          <a:off x="1774346" y="1290871"/>
          <a:ext cx="6418326" cy="49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6484573"/>
              </p:ext>
            </p:extLst>
          </p:nvPr>
        </p:nvGraphicFramePr>
        <p:xfrm>
          <a:off x="1725693" y="3849616"/>
          <a:ext cx="6418326" cy="35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ángulo redondeado 4"/>
          <p:cNvSpPr>
            <a:spLocks noChangeArrowheads="1"/>
          </p:cNvSpPr>
          <p:nvPr/>
        </p:nvSpPr>
        <p:spPr bwMode="auto">
          <a:xfrm>
            <a:off x="0" y="199866"/>
            <a:ext cx="7277101" cy="89807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Las </a:t>
            </a:r>
            <a:r>
              <a:rPr lang="en-US" sz="4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terminaciones</a:t>
            </a:r>
            <a:r>
              <a:rPr 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del </a:t>
            </a:r>
            <a:r>
              <a:rPr lang="en-US" sz="4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Presente</a:t>
            </a: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4388" y="4991324"/>
            <a:ext cx="1094718" cy="10566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</a:t>
            </a:r>
            <a:r>
              <a:rPr lang="en-GB" dirty="0" err="1" smtClean="0"/>
              <a:t>erbos</a:t>
            </a:r>
            <a:endParaRPr lang="en-GB" dirty="0"/>
          </a:p>
          <a:p>
            <a:pPr algn="ctr"/>
            <a:r>
              <a:rPr lang="en-GB" dirty="0" smtClean="0"/>
              <a:t>IR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  <p:bldGraphic spid="6" grpId="0">
        <p:bldAsOne/>
      </p:bldGraphic>
      <p:bldGraphic spid="7" grpId="0">
        <p:bldAsOne/>
      </p:bldGraphic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92449" y="2159631"/>
            <a:ext cx="8715375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/>
              <a:t>Hablo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tres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idiomas</a:t>
            </a:r>
            <a:r>
              <a:rPr lang="en-GB" altLang="en-US" sz="2800" b="1" dirty="0" smtClean="0"/>
              <a:t>: </a:t>
            </a:r>
            <a:r>
              <a:rPr lang="en-GB" altLang="en-US" sz="2800" b="1" dirty="0" err="1" smtClean="0"/>
              <a:t>español</a:t>
            </a:r>
            <a:r>
              <a:rPr lang="en-GB" altLang="en-US" sz="2800" b="1" dirty="0" smtClean="0"/>
              <a:t>, </a:t>
            </a:r>
            <a:r>
              <a:rPr lang="en-GB" altLang="en-US" sz="2800" b="1" dirty="0" err="1" smtClean="0"/>
              <a:t>catalán</a:t>
            </a:r>
            <a:r>
              <a:rPr lang="en-GB" altLang="en-US" sz="2800" b="1" dirty="0" smtClean="0"/>
              <a:t> e </a:t>
            </a:r>
            <a:r>
              <a:rPr lang="en-GB" altLang="en-US" sz="2800" b="1" dirty="0" err="1" smtClean="0"/>
              <a:t>inglés</a:t>
            </a:r>
            <a:r>
              <a:rPr lang="en-GB" altLang="en-US" sz="2800" b="1" dirty="0" smtClean="0"/>
              <a:t>.</a:t>
            </a:r>
            <a:endParaRPr lang="en-US" altLang="en-US" sz="28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2450" y="2760572"/>
            <a:ext cx="8715375" cy="519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/>
              <a:t>Normalmente</a:t>
            </a:r>
            <a:r>
              <a:rPr lang="en-GB" altLang="en-US" sz="2800" b="1" dirty="0" smtClean="0"/>
              <a:t> comes </a:t>
            </a:r>
            <a:r>
              <a:rPr lang="en-GB" altLang="en-US" sz="2800" b="1" dirty="0" err="1" smtClean="0"/>
              <a:t>mucha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fruta</a:t>
            </a:r>
            <a:r>
              <a:rPr lang="en-GB" altLang="en-US" sz="2800" b="1" dirty="0" smtClean="0"/>
              <a:t>.</a:t>
            </a:r>
            <a:endParaRPr lang="en-US" altLang="en-US" sz="2800" b="1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2448" y="3361512"/>
            <a:ext cx="871537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/>
              <a:t>Mis</a:t>
            </a:r>
            <a:r>
              <a:rPr lang="en-US" altLang="en-US" sz="2800" b="1" dirty="0" smtClean="0"/>
              <a:t> amigos y </a:t>
            </a:r>
            <a:r>
              <a:rPr lang="en-US" altLang="en-US" sz="2800" b="1" dirty="0" err="1" smtClean="0"/>
              <a:t>yo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vemos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películas</a:t>
            </a:r>
            <a:r>
              <a:rPr lang="en-US" altLang="en-US" sz="2800" b="1" dirty="0" smtClean="0"/>
              <a:t> de </a:t>
            </a:r>
            <a:r>
              <a:rPr lang="en-US" altLang="en-US" sz="2800" b="1" dirty="0" err="1" smtClean="0"/>
              <a:t>acción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en</a:t>
            </a:r>
            <a:r>
              <a:rPr lang="en-US" altLang="en-US" sz="2800" b="1" dirty="0" smtClean="0"/>
              <a:t> el cine.</a:t>
            </a:r>
            <a:endParaRPr lang="en-US" altLang="en-US" sz="2800" b="1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92448" y="4412290"/>
            <a:ext cx="871537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/>
              <a:t>Mi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hermana</a:t>
            </a:r>
            <a:r>
              <a:rPr lang="en-US" altLang="en-US" sz="2800" b="1" dirty="0" smtClean="0"/>
              <a:t> vive </a:t>
            </a:r>
            <a:r>
              <a:rPr lang="en-US" altLang="en-US" sz="2800" b="1" dirty="0" err="1" smtClean="0"/>
              <a:t>en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España</a:t>
            </a:r>
            <a:r>
              <a:rPr lang="en-US" altLang="en-US" sz="2800" b="1" dirty="0" smtClean="0"/>
              <a:t> con </a:t>
            </a:r>
            <a:r>
              <a:rPr lang="en-US" altLang="en-US" sz="2800" b="1" dirty="0" err="1" smtClean="0"/>
              <a:t>su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marido</a:t>
            </a:r>
            <a:r>
              <a:rPr lang="en-US" altLang="en-US" sz="2800" b="1" dirty="0" smtClean="0"/>
              <a:t>. </a:t>
            </a:r>
            <a:r>
              <a:rPr lang="en-US" altLang="en-US" sz="2800" b="1" dirty="0" err="1" smtClean="0"/>
              <a:t>Viven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en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una</a:t>
            </a:r>
            <a:r>
              <a:rPr lang="en-US" altLang="en-US" sz="2800" b="1" dirty="0" smtClean="0"/>
              <a:t> casa </a:t>
            </a:r>
            <a:r>
              <a:rPr lang="en-US" altLang="en-US" sz="2800" b="1" dirty="0" err="1" smtClean="0"/>
              <a:t>grande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92448" y="5463068"/>
            <a:ext cx="871537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/>
              <a:t>Mis</a:t>
            </a:r>
            <a:r>
              <a:rPr lang="en-US" altLang="en-US" sz="2800" b="1" dirty="0" smtClean="0"/>
              <a:t> padres </a:t>
            </a:r>
            <a:r>
              <a:rPr lang="en-US" altLang="en-US" sz="2800" b="1" dirty="0" err="1" smtClean="0"/>
              <a:t>descansan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los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domingos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porque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trabajan</a:t>
            </a:r>
            <a:r>
              <a:rPr lang="en-US" altLang="en-US" sz="2800" b="1" dirty="0" smtClean="0"/>
              <a:t> mucho </a:t>
            </a:r>
            <a:r>
              <a:rPr lang="en-US" altLang="en-US" sz="2800" b="1" dirty="0" err="1" smtClean="0"/>
              <a:t>durante</a:t>
            </a:r>
            <a:r>
              <a:rPr lang="en-US" altLang="en-US" sz="2800" b="1" dirty="0" smtClean="0"/>
              <a:t> la </a:t>
            </a:r>
            <a:r>
              <a:rPr lang="en-US" altLang="en-US" sz="2800" b="1" dirty="0" err="1" smtClean="0"/>
              <a:t>semana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01401"/>
            <a:ext cx="278153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Di </a:t>
            </a:r>
            <a:r>
              <a:rPr lang="en-GB" sz="2400" dirty="0" err="1" smtClean="0">
                <a:latin typeface="Segoe Print" panose="02000600000000000000" pitchFamily="2" charset="0"/>
              </a:rPr>
              <a:t>algo</a:t>
            </a:r>
            <a:r>
              <a:rPr lang="en-GB" sz="2400" dirty="0" smtClean="0">
                <a:latin typeface="Segoe Print" panose="02000600000000000000" pitchFamily="2" charset="0"/>
              </a:rPr>
              <a:t> </a:t>
            </a:r>
            <a:r>
              <a:rPr lang="en-GB" sz="2400" dirty="0" err="1" smtClean="0">
                <a:latin typeface="Segoe Print" panose="02000600000000000000" pitchFamily="2" charset="0"/>
              </a:rPr>
              <a:t>diferente</a:t>
            </a:r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448" y="1579522"/>
            <a:ext cx="625453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Cambia el </a:t>
            </a:r>
            <a:r>
              <a:rPr lang="en-GB" dirty="0" err="1" smtClean="0"/>
              <a:t>sujeto</a:t>
            </a:r>
            <a:r>
              <a:rPr lang="en-GB" dirty="0" smtClean="0"/>
              <a:t> de la </a:t>
            </a:r>
            <a:r>
              <a:rPr lang="en-GB" dirty="0" err="1" smtClean="0"/>
              <a:t>frase</a:t>
            </a:r>
            <a:r>
              <a:rPr lang="en-GB" dirty="0" smtClean="0"/>
              <a:t>. ¡</a:t>
            </a:r>
            <a:r>
              <a:rPr lang="en-GB" dirty="0" err="1" smtClean="0"/>
              <a:t>Ojo</a:t>
            </a:r>
            <a:r>
              <a:rPr lang="en-GB" dirty="0" smtClean="0"/>
              <a:t>!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afectará</a:t>
            </a:r>
            <a:r>
              <a:rPr lang="en-GB" dirty="0" smtClean="0"/>
              <a:t> al </a:t>
            </a:r>
            <a:r>
              <a:rPr lang="en-GB" dirty="0" err="1" smtClean="0"/>
              <a:t>verbo</a:t>
            </a:r>
            <a:r>
              <a:rPr lang="en-GB" dirty="0" smtClean="0"/>
              <a:t> </a:t>
            </a:r>
            <a:r>
              <a:rPr lang="en-GB" dirty="0" err="1" smtClean="0"/>
              <a:t>también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04" y="72412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Arial Rounded MT Bold" panose="020F0704030504030204" pitchFamily="34" charset="0"/>
              </a:rPr>
              <a:t>Práctica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lustación de Genevieve Kote. Es un buen recurso para indicar acciones con ESTAR + GERUNDIO, para practicar con las partículas de localización (a la izquierda, cerca, debajo de...), o para el léxico de la playa.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4"/>
          <a:stretch/>
        </p:blipFill>
        <p:spPr bwMode="auto">
          <a:xfrm>
            <a:off x="806738" y="277094"/>
            <a:ext cx="7422861" cy="4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8388" y="51709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Pepe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9843" y="1611605"/>
            <a:ext cx="65114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osé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6180" y="241840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Ricardo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071" y="124227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Diego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05" y="223374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Loreto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395" y="278389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Caridad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738" y="4559718"/>
            <a:ext cx="91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Santi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0120" y="1057607"/>
            <a:ext cx="91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Paula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268" y="549362"/>
            <a:ext cx="91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Juan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712" y="3117835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Pablo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1535" y="3862351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Esteban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5962" y="5081551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Sandra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8409" y="5113048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Vicente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2056" y="3752917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Celia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0983" y="3042632"/>
            <a:ext cx="11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Raquel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6603" y="360140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Carlos y Toni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0022" y="918694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Carmen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444" y="2296400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Lorena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4431" y="3259097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Clara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2902" y="1784919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Lucía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9588" y="3088754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Diana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0711" y="1268163"/>
            <a:ext cx="18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Sara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566" y="67837"/>
            <a:ext cx="393889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¿</a:t>
            </a:r>
            <a:r>
              <a:rPr lang="en-GB" sz="2400" dirty="0" err="1" smtClean="0">
                <a:latin typeface="Segoe Print" panose="02000600000000000000" pitchFamily="2" charset="0"/>
              </a:rPr>
              <a:t>Qué</a:t>
            </a:r>
            <a:r>
              <a:rPr lang="en-GB" sz="2400" dirty="0" smtClean="0">
                <a:latin typeface="Segoe Print" panose="02000600000000000000" pitchFamily="2" charset="0"/>
              </a:rPr>
              <a:t> </a:t>
            </a:r>
            <a:r>
              <a:rPr lang="en-GB" sz="2400" dirty="0" err="1" smtClean="0">
                <a:latin typeface="Segoe Print" panose="02000600000000000000" pitchFamily="2" charset="0"/>
              </a:rPr>
              <a:t>hacen</a:t>
            </a:r>
            <a:r>
              <a:rPr lang="en-GB" sz="2400" dirty="0" smtClean="0">
                <a:latin typeface="Segoe Print" panose="02000600000000000000" pitchFamily="2" charset="0"/>
              </a:rPr>
              <a:t> </a:t>
            </a:r>
            <a:r>
              <a:rPr lang="en-GB" sz="2400" dirty="0" err="1" smtClean="0">
                <a:latin typeface="Segoe Print" panose="02000600000000000000" pitchFamily="2" charset="0"/>
              </a:rPr>
              <a:t>en</a:t>
            </a:r>
            <a:r>
              <a:rPr lang="en-GB" sz="2400" dirty="0" smtClean="0">
                <a:latin typeface="Segoe Print" panose="02000600000000000000" pitchFamily="2" charset="0"/>
              </a:rPr>
              <a:t> la playa?</a:t>
            </a:r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248" y="5604649"/>
            <a:ext cx="6205824" cy="117169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48" y="5715471"/>
            <a:ext cx="620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leer	</a:t>
            </a:r>
            <a:r>
              <a:rPr lang="en-GB" dirty="0" err="1" smtClean="0"/>
              <a:t>construir</a:t>
            </a:r>
            <a:r>
              <a:rPr lang="en-GB" dirty="0" smtClean="0"/>
              <a:t>**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beber</a:t>
            </a:r>
            <a:r>
              <a:rPr lang="en-GB" dirty="0"/>
              <a:t>	</a:t>
            </a:r>
            <a:r>
              <a:rPr lang="en-GB" dirty="0" err="1" smtClean="0"/>
              <a:t>tomar</a:t>
            </a:r>
            <a:r>
              <a:rPr lang="en-GB" dirty="0"/>
              <a:t>	</a:t>
            </a:r>
            <a:r>
              <a:rPr lang="en-GB" dirty="0" err="1" smtClean="0"/>
              <a:t>sacar</a:t>
            </a:r>
            <a:r>
              <a:rPr lang="en-GB" dirty="0"/>
              <a:t>	</a:t>
            </a:r>
            <a:r>
              <a:rPr lang="en-GB" dirty="0" err="1" smtClean="0"/>
              <a:t>hablar</a:t>
            </a:r>
            <a:r>
              <a:rPr lang="en-GB" dirty="0"/>
              <a:t>		</a:t>
            </a:r>
            <a:r>
              <a:rPr lang="en-GB" dirty="0" err="1" smtClean="0"/>
              <a:t>jugar</a:t>
            </a:r>
            <a:r>
              <a:rPr lang="en-GB" dirty="0" smtClean="0"/>
              <a:t>**</a:t>
            </a:r>
            <a:r>
              <a:rPr lang="en-GB" dirty="0"/>
              <a:t>		comer</a:t>
            </a:r>
          </a:p>
          <a:p>
            <a:pPr algn="ctr"/>
            <a:r>
              <a:rPr lang="en-GB" dirty="0" err="1"/>
              <a:t>nadar</a:t>
            </a:r>
            <a:r>
              <a:rPr lang="en-GB" dirty="0"/>
              <a:t>		</a:t>
            </a:r>
            <a:r>
              <a:rPr lang="en-GB" dirty="0" err="1"/>
              <a:t>bucear</a:t>
            </a:r>
            <a:r>
              <a:rPr lang="en-GB" dirty="0"/>
              <a:t>		</a:t>
            </a:r>
            <a:r>
              <a:rPr lang="en-GB" dirty="0" err="1"/>
              <a:t>descansar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261754" y="5923601"/>
            <a:ext cx="18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Conecta</a:t>
            </a:r>
            <a:r>
              <a:rPr lang="en-GB" dirty="0" smtClean="0"/>
              <a:t> </a:t>
            </a:r>
            <a:r>
              <a:rPr lang="en-GB" dirty="0" err="1" smtClean="0"/>
              <a:t>tus</a:t>
            </a:r>
            <a:r>
              <a:rPr lang="en-GB" dirty="0" smtClean="0"/>
              <a:t> </a:t>
            </a:r>
            <a:r>
              <a:rPr lang="en-GB" dirty="0" err="1" smtClean="0"/>
              <a:t>frases</a:t>
            </a:r>
            <a:endParaRPr lang="en-GB" dirty="0"/>
          </a:p>
        </p:txBody>
      </p:sp>
      <p:pic>
        <p:nvPicPr>
          <p:cNvPr id="31" name="Picture 2" descr="Image result for level up logo mari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9" t="1935" r="22482" b="3422"/>
          <a:stretch/>
        </p:blipFill>
        <p:spPr bwMode="auto">
          <a:xfrm>
            <a:off x="6469382" y="5687749"/>
            <a:ext cx="868572" cy="10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78006"/>
            <a:ext cx="925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 _ _ _ _ _ _ _ _ _ _ _ _ _ _ </a:t>
            </a:r>
            <a:r>
              <a:rPr lang="en-GB" dirty="0"/>
              <a:t>_ _ _ _ _ _ _ _ _ _ _ _ _ _ _ _ _ _ _ _ _ _ _ _ _ _ </a:t>
            </a:r>
            <a:r>
              <a:rPr lang="en-GB" dirty="0" smtClean="0"/>
              <a:t> </a:t>
            </a:r>
            <a:r>
              <a:rPr lang="en-GB" dirty="0"/>
              <a:t>_ _ _ _ _ _ _ _ _ _ _ _ _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654939" y="-64586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Arial Rounded MT Bold" panose="020F0704030504030204" pitchFamily="34" charset="0"/>
              </a:rPr>
              <a:t>Práctica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2817"/>
            <a:ext cx="483497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Segoe Print" panose="02000600000000000000" pitchFamily="2" charset="0"/>
              </a:rPr>
              <a:t>Encuentra</a:t>
            </a:r>
            <a:r>
              <a:rPr lang="en-GB" sz="2400" dirty="0" smtClean="0">
                <a:latin typeface="Segoe Print" panose="02000600000000000000" pitchFamily="2" charset="0"/>
              </a:rPr>
              <a:t> a la persona que… </a:t>
            </a:r>
            <a:endParaRPr lang="en-GB" sz="2400" dirty="0">
              <a:latin typeface="Segoe Print" panose="020006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24030"/>
              </p:ext>
            </p:extLst>
          </p:nvPr>
        </p:nvGraphicFramePr>
        <p:xfrm>
          <a:off x="457201" y="3079398"/>
          <a:ext cx="8508999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599"/>
                <a:gridCol w="2487200"/>
                <a:gridCol w="2487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¿</a:t>
                      </a:r>
                      <a:r>
                        <a:rPr lang="en-GB" dirty="0" err="1" smtClean="0"/>
                        <a:t>Más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detalles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come comida </a:t>
                      </a:r>
                      <a:r>
                        <a:rPr lang="en-GB" dirty="0" err="1" smtClean="0"/>
                        <a:t>india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muy</a:t>
                      </a:r>
                      <a:r>
                        <a:rPr lang="en-GB" baseline="0" dirty="0" smtClean="0"/>
                        <a:t> a menudo?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</a:t>
                      </a:r>
                      <a:r>
                        <a:rPr lang="en-GB" dirty="0" err="1" smtClean="0"/>
                        <a:t>trabaja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los</a:t>
                      </a:r>
                      <a:r>
                        <a:rPr lang="en-GB" dirty="0" smtClean="0"/>
                        <a:t> fines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semana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escucha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música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normalmente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saca</a:t>
                      </a:r>
                      <a:r>
                        <a:rPr lang="en-GB" dirty="0" smtClean="0"/>
                        <a:t> 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perro</a:t>
                      </a:r>
                      <a:r>
                        <a:rPr lang="en-GB" baseline="0" dirty="0" smtClean="0"/>
                        <a:t> a </a:t>
                      </a:r>
                      <a:r>
                        <a:rPr lang="en-GB" baseline="0" dirty="0" err="1" smtClean="0"/>
                        <a:t>pasear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los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jueves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vive </a:t>
                      </a:r>
                      <a:r>
                        <a:rPr lang="en-GB" baseline="0" dirty="0" err="1" smtClean="0"/>
                        <a:t>en</a:t>
                      </a:r>
                      <a:r>
                        <a:rPr lang="en-GB" baseline="0" dirty="0" smtClean="0"/>
                        <a:t> un pueblo?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habla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más</a:t>
                      </a:r>
                      <a:r>
                        <a:rPr lang="en-GB" baseline="0" dirty="0" smtClean="0"/>
                        <a:t> de 3 </a:t>
                      </a:r>
                      <a:r>
                        <a:rPr lang="en-GB" baseline="0" dirty="0" err="1" smtClean="0"/>
                        <a:t>idiomas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come carne?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bebe</a:t>
                      </a:r>
                      <a:r>
                        <a:rPr lang="en-GB" baseline="0" dirty="0" smtClean="0"/>
                        <a:t> café?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128074"/>
            <a:ext cx="7866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</a:t>
            </a:r>
            <a:r>
              <a:rPr lang="en-GB" dirty="0" err="1"/>
              <a:t>P</a:t>
            </a:r>
            <a:r>
              <a:rPr lang="en-GB" dirty="0" err="1" smtClean="0"/>
              <a:t>regunta</a:t>
            </a:r>
            <a:r>
              <a:rPr lang="en-GB" dirty="0" smtClean="0"/>
              <a:t> a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compañero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realizaron</a:t>
            </a:r>
            <a:r>
              <a:rPr lang="en-GB" dirty="0" smtClean="0"/>
              <a:t> las </a:t>
            </a:r>
            <a:r>
              <a:rPr lang="en-GB" dirty="0" err="1" smtClean="0"/>
              <a:t>siguientes</a:t>
            </a:r>
            <a:r>
              <a:rPr lang="en-GB" dirty="0" smtClean="0"/>
              <a:t> </a:t>
            </a:r>
            <a:r>
              <a:rPr lang="en-GB" dirty="0" err="1" smtClean="0"/>
              <a:t>actividades</a:t>
            </a:r>
            <a:endParaRPr lang="en-GB" dirty="0" smtClean="0"/>
          </a:p>
          <a:p>
            <a:r>
              <a:rPr lang="en-GB" dirty="0" smtClean="0"/>
              <a:t>2. </a:t>
            </a:r>
            <a:r>
              <a:rPr lang="en-GB" dirty="0" err="1" smtClean="0"/>
              <a:t>Tendrás</a:t>
            </a:r>
            <a:r>
              <a:rPr lang="en-GB" dirty="0" smtClean="0"/>
              <a:t> que </a:t>
            </a:r>
            <a:r>
              <a:rPr lang="en-GB" dirty="0" err="1" smtClean="0"/>
              <a:t>cambiar</a:t>
            </a:r>
            <a:r>
              <a:rPr lang="en-GB" dirty="0" smtClean="0"/>
              <a:t> la </a:t>
            </a:r>
            <a:r>
              <a:rPr lang="en-GB" dirty="0" err="1" smtClean="0"/>
              <a:t>terminación</a:t>
            </a:r>
            <a:r>
              <a:rPr lang="en-GB" dirty="0" smtClean="0"/>
              <a:t> del </a:t>
            </a:r>
            <a:r>
              <a:rPr lang="en-GB" dirty="0" err="1" smtClean="0"/>
              <a:t>verbo</a:t>
            </a:r>
            <a:r>
              <a:rPr lang="en-GB" dirty="0" smtClean="0"/>
              <a:t> a “TÚ”	</a:t>
            </a:r>
          </a:p>
          <a:p>
            <a:r>
              <a:rPr lang="en-GB" dirty="0"/>
              <a:t>	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ejemplo</a:t>
            </a:r>
            <a:r>
              <a:rPr lang="en-GB" dirty="0" smtClean="0"/>
              <a:t>: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comes</a:t>
            </a:r>
            <a:endParaRPr lang="en-GB" b="1" u="sng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3. </a:t>
            </a:r>
            <a:r>
              <a:rPr lang="en-GB" dirty="0" err="1" smtClean="0">
                <a:sym typeface="Wingdings" panose="05000000000000000000" pitchFamily="2" charset="2"/>
              </a:rPr>
              <a:t>Cuando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respondas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tendrás</a:t>
            </a:r>
            <a:r>
              <a:rPr lang="en-GB" dirty="0" smtClean="0">
                <a:sym typeface="Wingdings" panose="05000000000000000000" pitchFamily="2" charset="2"/>
              </a:rPr>
              <a:t> que </a:t>
            </a:r>
            <a:r>
              <a:rPr lang="en-GB" dirty="0" err="1" smtClean="0">
                <a:sym typeface="Wingdings" panose="05000000000000000000" pitchFamily="2" charset="2"/>
              </a:rPr>
              <a:t>cambiar</a:t>
            </a:r>
            <a:r>
              <a:rPr lang="en-GB" dirty="0" smtClean="0">
                <a:sym typeface="Wingdings" panose="05000000000000000000" pitchFamily="2" charset="2"/>
              </a:rPr>
              <a:t> la </a:t>
            </a:r>
            <a:r>
              <a:rPr lang="en-GB" dirty="0" err="1" smtClean="0">
                <a:sym typeface="Wingdings" panose="05000000000000000000" pitchFamily="2" charset="2"/>
              </a:rPr>
              <a:t>terminación</a:t>
            </a:r>
            <a:r>
              <a:rPr lang="en-GB" dirty="0" smtClean="0">
                <a:sym typeface="Wingdings" panose="05000000000000000000" pitchFamily="2" charset="2"/>
              </a:rPr>
              <a:t> del </a:t>
            </a:r>
            <a:r>
              <a:rPr lang="en-GB" dirty="0" err="1" smtClean="0">
                <a:sym typeface="Wingdings" panose="05000000000000000000" pitchFamily="2" charset="2"/>
              </a:rPr>
              <a:t>verbo</a:t>
            </a:r>
            <a:r>
              <a:rPr lang="en-GB" dirty="0" smtClean="0">
                <a:sym typeface="Wingdings" panose="05000000000000000000" pitchFamily="2" charset="2"/>
              </a:rPr>
              <a:t> a “YO”</a:t>
            </a:r>
          </a:p>
          <a:p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err="1" smtClean="0">
                <a:sym typeface="Wingdings" panose="05000000000000000000" pitchFamily="2" charset="2"/>
              </a:rPr>
              <a:t>Por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ejemplo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Escucharás</a:t>
            </a:r>
            <a:r>
              <a:rPr lang="en-GB" dirty="0" smtClean="0">
                <a:sym typeface="Wingdings" panose="05000000000000000000" pitchFamily="2" charset="2"/>
              </a:rPr>
              <a:t> “¿Comes…?”, </a:t>
            </a:r>
            <a:r>
              <a:rPr lang="en-GB" dirty="0" err="1" smtClean="0">
                <a:sym typeface="Wingdings" panose="05000000000000000000" pitchFamily="2" charset="2"/>
              </a:rPr>
              <a:t>pero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responderás</a:t>
            </a:r>
            <a:r>
              <a:rPr lang="en-GB" dirty="0" smtClean="0">
                <a:sym typeface="Wingdings" panose="05000000000000000000" pitchFamily="2" charset="2"/>
              </a:rPr>
              <a:t> “</a:t>
            </a:r>
            <a:r>
              <a:rPr lang="en-GB" dirty="0" err="1" smtClean="0">
                <a:sym typeface="Wingdings" panose="05000000000000000000" pitchFamily="2" charset="2"/>
              </a:rPr>
              <a:t>Sí</a:t>
            </a:r>
            <a:r>
              <a:rPr lang="en-GB" dirty="0" smtClean="0">
                <a:sym typeface="Wingdings" panose="05000000000000000000" pitchFamily="2" charset="2"/>
              </a:rPr>
              <a:t>/No, </a:t>
            </a:r>
            <a:r>
              <a:rPr lang="en-GB" dirty="0" err="1" smtClean="0">
                <a:sym typeface="Wingdings" panose="05000000000000000000" pitchFamily="2" charset="2"/>
              </a:rPr>
              <a:t>com</a:t>
            </a:r>
            <a:r>
              <a:rPr lang="en-GB" b="1" u="sng" dirty="0" err="1">
                <a:sym typeface="Wingdings" panose="05000000000000000000" pitchFamily="2" charset="2"/>
              </a:rPr>
              <a:t>o</a:t>
            </a:r>
            <a:r>
              <a:rPr lang="en-GB" dirty="0" smtClean="0">
                <a:sym typeface="Wingdings" panose="05000000000000000000" pitchFamily="2" charset="2"/>
              </a:rPr>
              <a:t>...”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9635" y="2602344"/>
            <a:ext cx="15103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GB" sz="25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Quién</a:t>
            </a:r>
            <a:r>
              <a:rPr lang="en-GB" sz="2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en-GB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04" y="55479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Arial Rounded MT Bold" panose="020F0704030504030204" pitchFamily="34" charset="0"/>
              </a:rPr>
              <a:t>Práctica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ipoutlook.com/wp-content/uploads/2013/04/spain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4304252"/>
            <a:ext cx="3396343" cy="2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4"/>
          <p:cNvSpPr>
            <a:spLocks noChangeArrowheads="1"/>
          </p:cNvSpPr>
          <p:nvPr/>
        </p:nvSpPr>
        <p:spPr bwMode="auto">
          <a:xfrm>
            <a:off x="0" y="207736"/>
            <a:ext cx="8928992" cy="111001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>
              <a:solidFill>
                <a:schemeClr val="bg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4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TSST</a:t>
            </a:r>
            <a:endParaRPr lang="en-US" sz="5400" b="1" u="sng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857" y="2057400"/>
            <a:ext cx="8029619" cy="1910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</a:endParaRPr>
          </a:p>
          <a:p>
            <a:pPr algn="ctr"/>
            <a:endParaRPr lang="en-GB" sz="4000" dirty="0" smtClean="0">
              <a:solidFill>
                <a:schemeClr val="tx1"/>
              </a:solidFill>
            </a:endParaRPr>
          </a:p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Día</a:t>
            </a:r>
            <a:r>
              <a:rPr lang="en-GB" sz="4000" dirty="0" smtClean="0">
                <a:solidFill>
                  <a:schemeClr val="tx1"/>
                </a:solidFill>
              </a:rPr>
              <a:t> 2:  </a:t>
            </a:r>
            <a:r>
              <a:rPr lang="en-GB" sz="4000" dirty="0" err="1" smtClean="0">
                <a:solidFill>
                  <a:schemeClr val="tx1"/>
                </a:solidFill>
              </a:rPr>
              <a:t>Planificar</a:t>
            </a:r>
            <a:r>
              <a:rPr lang="en-GB" sz="4000" dirty="0" smtClean="0">
                <a:solidFill>
                  <a:schemeClr val="tx1"/>
                </a:solidFill>
              </a:rPr>
              <a:t> y </a:t>
            </a:r>
            <a:r>
              <a:rPr lang="en-GB" sz="4000" dirty="0" err="1" smtClean="0">
                <a:solidFill>
                  <a:schemeClr val="tx1"/>
                </a:solidFill>
              </a:rPr>
              <a:t>dar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clases</a:t>
            </a:r>
            <a:r>
              <a:rPr lang="en-GB" sz="4000" dirty="0" smtClean="0">
                <a:solidFill>
                  <a:schemeClr val="tx1"/>
                </a:solidFill>
              </a:rPr>
              <a:t> de </a:t>
            </a:r>
            <a:r>
              <a:rPr lang="en-GB" sz="4000" dirty="0" err="1" smtClean="0">
                <a:solidFill>
                  <a:schemeClr val="tx1"/>
                </a:solidFill>
              </a:rPr>
              <a:t>español</a:t>
            </a:r>
            <a:r>
              <a:rPr lang="en-GB" sz="4000" dirty="0" smtClean="0">
                <a:solidFill>
                  <a:schemeClr val="tx1"/>
                </a:solidFill>
              </a:rPr>
              <a:t> de </a:t>
            </a:r>
            <a:r>
              <a:rPr lang="en-GB" sz="4000" dirty="0" err="1" smtClean="0">
                <a:solidFill>
                  <a:schemeClr val="tx1"/>
                </a:solidFill>
              </a:rPr>
              <a:t>buena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calidad</a:t>
            </a:r>
            <a:endParaRPr lang="en-GB" sz="4000" dirty="0" smtClean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96" y="370389"/>
            <a:ext cx="1260181" cy="7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4" y="2141262"/>
            <a:ext cx="3075846" cy="4314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" y="1408176"/>
            <a:ext cx="8247888" cy="4770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Escribe </a:t>
            </a:r>
            <a:r>
              <a:rPr lang="en-GB" sz="2500" dirty="0" err="1" smtClean="0"/>
              <a:t>tu</a:t>
            </a:r>
            <a:r>
              <a:rPr lang="en-GB" sz="2500" dirty="0" smtClean="0"/>
              <a:t> </a:t>
            </a:r>
            <a:r>
              <a:rPr lang="en-GB" sz="2500" dirty="0" err="1" smtClean="0"/>
              <a:t>relato</a:t>
            </a:r>
            <a:r>
              <a:rPr lang="en-GB" sz="2500" dirty="0" smtClean="0"/>
              <a:t> y escribe </a:t>
            </a:r>
            <a:r>
              <a:rPr lang="en-GB" sz="2500" dirty="0" err="1" smtClean="0"/>
              <a:t>tantos</a:t>
            </a:r>
            <a:r>
              <a:rPr lang="en-GB" sz="2500" dirty="0" smtClean="0"/>
              <a:t> </a:t>
            </a:r>
            <a:r>
              <a:rPr lang="en-GB" sz="2500" dirty="0" err="1" smtClean="0"/>
              <a:t>detalles</a:t>
            </a:r>
            <a:r>
              <a:rPr lang="en-GB" sz="2500" dirty="0" smtClean="0"/>
              <a:t> </a:t>
            </a:r>
            <a:r>
              <a:rPr lang="en-GB" sz="2500" dirty="0" err="1" smtClean="0"/>
              <a:t>como</a:t>
            </a:r>
            <a:r>
              <a:rPr lang="en-GB" sz="2500" dirty="0" smtClean="0"/>
              <a:t> </a:t>
            </a:r>
            <a:r>
              <a:rPr lang="en-GB" sz="2500" dirty="0" err="1" smtClean="0"/>
              <a:t>puedas</a:t>
            </a:r>
            <a:r>
              <a:rPr lang="en-GB" sz="2500" dirty="0" smtClean="0"/>
              <a:t>.</a:t>
            </a:r>
            <a:endParaRPr lang="en-GB" sz="25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09910"/>
              </p:ext>
            </p:extLst>
          </p:nvPr>
        </p:nvGraphicFramePr>
        <p:xfrm>
          <a:off x="3705558" y="2370746"/>
          <a:ext cx="1092803" cy="3057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803"/>
              </a:tblGrid>
              <a:tr h="483516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Cuándo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pPr algn="ctr"/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48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Dónde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48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¿Con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quién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48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48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Por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48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tal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4" y="55479"/>
            <a:ext cx="303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latin typeface="Arial Rounded MT Bold" panose="020F0704030504030204" pitchFamily="34" charset="0"/>
              </a:rPr>
              <a:t>Producción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" y="1278990"/>
            <a:ext cx="8247888" cy="8617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En</a:t>
            </a:r>
            <a:r>
              <a:rPr lang="en-GB" sz="2500" dirty="0" smtClean="0"/>
              <a:t> </a:t>
            </a:r>
            <a:r>
              <a:rPr lang="en-GB" sz="2500" dirty="0" err="1" smtClean="0"/>
              <a:t>turnos</a:t>
            </a:r>
            <a:r>
              <a:rPr lang="en-GB" sz="2500" dirty="0" smtClean="0"/>
              <a:t>, lee </a:t>
            </a:r>
            <a:r>
              <a:rPr lang="en-GB" sz="2500" dirty="0" err="1" smtClean="0"/>
              <a:t>tu</a:t>
            </a:r>
            <a:r>
              <a:rPr lang="en-GB" sz="2500" dirty="0" smtClean="0"/>
              <a:t> </a:t>
            </a:r>
            <a:r>
              <a:rPr lang="en-GB" sz="2500" dirty="0" err="1" smtClean="0"/>
              <a:t>relato</a:t>
            </a:r>
            <a:r>
              <a:rPr lang="en-GB" sz="2500" dirty="0" smtClean="0"/>
              <a:t> a </a:t>
            </a:r>
            <a:r>
              <a:rPr lang="en-GB" sz="2500" dirty="0" err="1" smtClean="0"/>
              <a:t>tu</a:t>
            </a:r>
            <a:r>
              <a:rPr lang="en-GB" sz="2500" dirty="0" smtClean="0"/>
              <a:t> </a:t>
            </a:r>
            <a:r>
              <a:rPr lang="en-GB" sz="2500" dirty="0" err="1" smtClean="0"/>
              <a:t>compañero</a:t>
            </a:r>
            <a:r>
              <a:rPr lang="en-GB" sz="2500" dirty="0" smtClean="0"/>
              <a:t>. </a:t>
            </a:r>
            <a:r>
              <a:rPr lang="en-GB" sz="2500" dirty="0" err="1" smtClean="0"/>
              <a:t>Él</a:t>
            </a:r>
            <a:r>
              <a:rPr lang="en-GB" sz="2500" dirty="0" smtClean="0"/>
              <a:t> </a:t>
            </a:r>
            <a:r>
              <a:rPr lang="en-GB" sz="2500" dirty="0" err="1" smtClean="0"/>
              <a:t>tiene</a:t>
            </a:r>
            <a:r>
              <a:rPr lang="en-GB" sz="2500" dirty="0" smtClean="0"/>
              <a:t> que </a:t>
            </a:r>
            <a:r>
              <a:rPr lang="en-GB" sz="2500" dirty="0" err="1" smtClean="0"/>
              <a:t>tomar</a:t>
            </a:r>
            <a:r>
              <a:rPr lang="en-GB" sz="2500" dirty="0" smtClean="0"/>
              <a:t> </a:t>
            </a:r>
            <a:r>
              <a:rPr lang="en-GB" sz="2500" dirty="0" err="1" smtClean="0"/>
              <a:t>notas</a:t>
            </a:r>
            <a:r>
              <a:rPr lang="en-GB" sz="2500" dirty="0" smtClean="0"/>
              <a:t>, y </a:t>
            </a:r>
            <a:r>
              <a:rPr lang="en-GB" sz="2500" dirty="0" err="1" smtClean="0"/>
              <a:t>tú</a:t>
            </a:r>
            <a:r>
              <a:rPr lang="en-GB" sz="2500" dirty="0" smtClean="0"/>
              <a:t> </a:t>
            </a:r>
            <a:r>
              <a:rPr lang="en-GB" sz="2500" dirty="0" err="1" smtClean="0"/>
              <a:t>tienes</a:t>
            </a:r>
            <a:r>
              <a:rPr lang="en-GB" sz="2500" dirty="0" smtClean="0"/>
              <a:t> que </a:t>
            </a:r>
            <a:r>
              <a:rPr lang="en-GB" sz="2500" dirty="0" err="1" smtClean="0"/>
              <a:t>tomar</a:t>
            </a:r>
            <a:r>
              <a:rPr lang="en-GB" sz="2500" dirty="0" smtClean="0"/>
              <a:t> </a:t>
            </a:r>
            <a:r>
              <a:rPr lang="en-GB" sz="2500" dirty="0" err="1" smtClean="0"/>
              <a:t>notas</a:t>
            </a:r>
            <a:r>
              <a:rPr lang="en-GB" sz="2500" dirty="0" smtClean="0"/>
              <a:t> de </a:t>
            </a:r>
            <a:r>
              <a:rPr lang="en-GB" sz="2500" dirty="0" err="1" smtClean="0"/>
              <a:t>su</a:t>
            </a:r>
            <a:r>
              <a:rPr lang="en-GB" sz="2500" dirty="0" smtClean="0"/>
              <a:t> </a:t>
            </a:r>
            <a:r>
              <a:rPr lang="en-GB" sz="2500" dirty="0" err="1" smtClean="0"/>
              <a:t>relato</a:t>
            </a:r>
            <a:r>
              <a:rPr lang="en-GB" sz="2500" dirty="0" smtClean="0"/>
              <a:t>.</a:t>
            </a:r>
            <a:endParaRPr lang="en-GB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7" y="2267610"/>
            <a:ext cx="2484261" cy="4253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4" y="55479"/>
            <a:ext cx="303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latin typeface="Arial Rounded MT Bold" panose="020F0704030504030204" pitchFamily="34" charset="0"/>
              </a:rPr>
              <a:t>Producción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6550" y="1196975"/>
            <a:ext cx="1439863" cy="7921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36550" y="2276475"/>
            <a:ext cx="1439863" cy="792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30200" y="3429000"/>
            <a:ext cx="1439863" cy="7921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0675" y="4581525"/>
            <a:ext cx="1439863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6550" y="5661025"/>
            <a:ext cx="1439863" cy="7921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36550" y="115888"/>
            <a:ext cx="1439863" cy="7921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1979613" y="318743"/>
            <a:ext cx="7110299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Dónde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vives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Dónde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trabajas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?</a:t>
            </a: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Cuándo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es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tu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cumpleaños</a:t>
            </a: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Qué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haces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en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tu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tiempo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libre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?</a:t>
            </a: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 smtClean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Qué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idiomas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hablas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 smtClean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 smtClean="0">
                <a:latin typeface="Segoe Print" panose="02000600000000000000" pitchFamily="2" charset="0"/>
              </a:rPr>
              <a:t>¿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Qué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haces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normalmente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los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 fines de </a:t>
            </a:r>
            <a:r>
              <a:rPr lang="en-GB" altLang="en-US" sz="2200" b="1" dirty="0" err="1" smtClean="0">
                <a:latin typeface="Segoe Print" panose="02000600000000000000" pitchFamily="2" charset="0"/>
              </a:rPr>
              <a:t>semana</a:t>
            </a:r>
            <a:r>
              <a:rPr lang="en-GB" altLang="en-US" sz="2200" b="1" dirty="0" smtClean="0">
                <a:latin typeface="Segoe Print" panose="02000600000000000000" pitchFamily="2" charset="0"/>
              </a:rPr>
              <a:t>?</a:t>
            </a: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 smtClean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>
              <a:latin typeface="Segoe Print" panose="020006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200" b="1" dirty="0">
              <a:latin typeface="Segoe Print" panose="020006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42490" y="1068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&amp;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1" y="5970055"/>
            <a:ext cx="2414792" cy="8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2" y="115888"/>
            <a:ext cx="1757779" cy="12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4"/>
          <p:cNvSpPr>
            <a:spLocks noChangeArrowheads="1"/>
          </p:cNvSpPr>
          <p:nvPr/>
        </p:nvSpPr>
        <p:spPr bwMode="auto">
          <a:xfrm>
            <a:off x="9144" y="207736"/>
            <a:ext cx="6172200" cy="9444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¿Y </a:t>
            </a:r>
            <a:r>
              <a:rPr lang="en-US" sz="4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ahora</a:t>
            </a:r>
            <a:r>
              <a:rPr 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qué</a:t>
            </a:r>
            <a:r>
              <a:rPr 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2" descr="Resultado de imagen de silla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 descr="Resultado de imagen de STA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9" y="1257427"/>
            <a:ext cx="2181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de WAND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1152144"/>
            <a:ext cx="2251559" cy="23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pic>
        <p:nvPicPr>
          <p:cNvPr id="3074" name="Picture 2" descr="Image result for post i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30636"/>
            <a:ext cx="3437467" cy="26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664" y="1420352"/>
            <a:ext cx="8380336" cy="505244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400" dirty="0" smtClean="0"/>
              <a:t>La escalera </a:t>
            </a:r>
            <a:r>
              <a:rPr lang="fr-FR" sz="4400" dirty="0" err="1" smtClean="0"/>
              <a:t>del</a:t>
            </a:r>
            <a:r>
              <a:rPr lang="fr-FR" sz="4400" dirty="0" smtClean="0"/>
              <a:t> </a:t>
            </a:r>
            <a:r>
              <a:rPr lang="fr-FR" sz="4400" dirty="0" err="1" smtClean="0"/>
              <a:t>saber</a:t>
            </a:r>
            <a:r>
              <a:rPr lang="fr-FR" sz="4400" dirty="0" smtClean="0"/>
              <a:t>/</a:t>
            </a:r>
            <a:r>
              <a:rPr lang="fr-FR" sz="4400" dirty="0" err="1" smtClean="0"/>
              <a:t>conocimiento</a:t>
            </a:r>
            <a:endParaRPr lang="fr-FR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4400" dirty="0" smtClean="0"/>
              <a:t>Las 3 </a:t>
            </a:r>
            <a:r>
              <a:rPr lang="fr-FR" sz="4400" dirty="0" err="1" smtClean="0"/>
              <a:t>Pes</a:t>
            </a:r>
            <a:endParaRPr lang="fr-FR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4400" dirty="0" err="1" smtClean="0"/>
              <a:t>Diferentes</a:t>
            </a:r>
            <a:r>
              <a:rPr lang="fr-FR" sz="4400" dirty="0" smtClean="0"/>
              <a:t> </a:t>
            </a:r>
            <a:r>
              <a:rPr lang="fr-FR" sz="4400" dirty="0" err="1" smtClean="0"/>
              <a:t>enfoques</a:t>
            </a:r>
            <a:endParaRPr lang="fr-FR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4400" dirty="0" err="1" smtClean="0"/>
              <a:t>Lenguaje</a:t>
            </a:r>
            <a:r>
              <a:rPr lang="fr-FR" sz="4400" dirty="0" smtClean="0"/>
              <a:t>: </a:t>
            </a:r>
            <a:r>
              <a:rPr lang="fr-FR" sz="4400" dirty="0" err="1" smtClean="0"/>
              <a:t>Práctica</a:t>
            </a:r>
            <a:r>
              <a:rPr lang="fr-FR" sz="4400" dirty="0" smtClean="0"/>
              <a:t> del </a:t>
            </a:r>
            <a:r>
              <a:rPr lang="fr-FR" sz="4400" dirty="0" err="1" smtClean="0"/>
              <a:t>presente</a:t>
            </a:r>
            <a:endParaRPr lang="fr-FR" sz="4400" dirty="0" smtClean="0"/>
          </a:p>
        </p:txBody>
      </p:sp>
      <p:sp>
        <p:nvSpPr>
          <p:cNvPr id="4" name="Rectángulo redondeado 4"/>
          <p:cNvSpPr>
            <a:spLocks noChangeArrowheads="1"/>
          </p:cNvSpPr>
          <p:nvPr/>
        </p:nvSpPr>
        <p:spPr bwMode="auto">
          <a:xfrm>
            <a:off x="9144" y="207736"/>
            <a:ext cx="6172200" cy="9444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Conclusiones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04"/>
            <a:ext cx="444141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05396"/>
              </p:ext>
            </p:extLst>
          </p:nvPr>
        </p:nvGraphicFramePr>
        <p:xfrm>
          <a:off x="350140" y="2123351"/>
          <a:ext cx="3951817" cy="3818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3063"/>
                <a:gridCol w="618754"/>
              </a:tblGrid>
              <a:tr h="567715"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67715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Tw Cen MT" panose="020B0602020104020603" pitchFamily="34" charset="0"/>
                        </a:rPr>
                        <a:t>Key AR</a:t>
                      </a:r>
                      <a:r>
                        <a:rPr lang="en-GB" sz="2800" baseline="0" dirty="0" smtClean="0">
                          <a:latin typeface="Tw Cen MT" panose="020B0602020104020603" pitchFamily="34" charset="0"/>
                        </a:rPr>
                        <a:t> verbs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715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Tw Cen MT" panose="020B0602020104020603" pitchFamily="34" charset="0"/>
                        </a:rPr>
                        <a:t>Key ER</a:t>
                      </a:r>
                      <a:r>
                        <a:rPr lang="en-GB" sz="2800" baseline="0" dirty="0" smtClean="0">
                          <a:latin typeface="Tw Cen MT" panose="020B0602020104020603" pitchFamily="34" charset="0"/>
                        </a:rPr>
                        <a:t> verbs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715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Tw Cen MT" panose="020B0602020104020603" pitchFamily="34" charset="0"/>
                        </a:rPr>
                        <a:t>Key IR verbs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67715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Tw Cen MT" panose="020B0602020104020603" pitchFamily="34" charset="0"/>
                        </a:rPr>
                        <a:t>Key</a:t>
                      </a:r>
                      <a:r>
                        <a:rPr lang="en-GB" sz="2800" baseline="0" dirty="0" smtClean="0">
                          <a:latin typeface="Tw Cen MT" panose="020B0602020104020603" pitchFamily="34" charset="0"/>
                        </a:rPr>
                        <a:t> Irregular verbs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79891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Tw Cen MT" panose="020B0602020104020603" pitchFamily="34" charset="0"/>
                        </a:rPr>
                        <a:t>Key Irregular</a:t>
                      </a:r>
                      <a:r>
                        <a:rPr lang="en-GB" sz="2800" baseline="0" dirty="0" smtClean="0">
                          <a:latin typeface="Tw Cen MT" panose="020B0602020104020603" pitchFamily="34" charset="0"/>
                        </a:rPr>
                        <a:t> verbs in the </a:t>
                      </a:r>
                      <a:r>
                        <a:rPr lang="en-GB" sz="2800" baseline="0" dirty="0" err="1" smtClean="0">
                          <a:latin typeface="Tw Cen MT" panose="020B0602020104020603" pitchFamily="34" charset="0"/>
                        </a:rPr>
                        <a:t>preterite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Image result for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" y="416589"/>
            <a:ext cx="4186767" cy="13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85" y="6318584"/>
            <a:ext cx="885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Únete</a:t>
            </a:r>
            <a:r>
              <a:rPr lang="en-GB" dirty="0" smtClean="0"/>
              <a:t> a la </a:t>
            </a:r>
            <a:r>
              <a:rPr lang="en-GB" dirty="0" err="1" smtClean="0"/>
              <a:t>clase</a:t>
            </a:r>
            <a:r>
              <a:rPr lang="en-GB" dirty="0" smtClean="0"/>
              <a:t> TSST 2017-2018 y </a:t>
            </a:r>
            <a:r>
              <a:rPr lang="en-GB" dirty="0" err="1" smtClean="0"/>
              <a:t>aprende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verbos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importantes</a:t>
            </a:r>
            <a:r>
              <a:rPr lang="en-GB" dirty="0" smtClean="0"/>
              <a:t> (Hay 5 </a:t>
            </a:r>
            <a:r>
              <a:rPr lang="en-GB" dirty="0" err="1" smtClean="0"/>
              <a:t>listas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total).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804" y="248193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Eres</a:t>
            </a:r>
            <a:r>
              <a:rPr lang="en-GB" dirty="0">
                <a:solidFill>
                  <a:schemeClr val="tx1"/>
                </a:solidFill>
              </a:rPr>
              <a:t> David Cameron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477" y="248192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Eres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Donal Trump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804" y="248193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Tiene</a:t>
            </a:r>
            <a:r>
              <a:rPr lang="en-GB" dirty="0" smtClean="0">
                <a:solidFill>
                  <a:schemeClr val="tx1"/>
                </a:solidFill>
              </a:rPr>
              <a:t> 75 </a:t>
            </a:r>
            <a:r>
              <a:rPr lang="en-GB" dirty="0" err="1" smtClean="0">
                <a:solidFill>
                  <a:schemeClr val="tx1"/>
                </a:solidFill>
              </a:rPr>
              <a:t>años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477" y="248192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Tienes</a:t>
            </a:r>
            <a:r>
              <a:rPr lang="en-GB" dirty="0" smtClean="0">
                <a:solidFill>
                  <a:schemeClr val="tx1"/>
                </a:solidFill>
              </a:rPr>
              <a:t> 18 </a:t>
            </a:r>
            <a:r>
              <a:rPr lang="en-GB" dirty="0" err="1" smtClean="0">
                <a:solidFill>
                  <a:schemeClr val="tx1"/>
                </a:solidFill>
              </a:rPr>
              <a:t>años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804" y="248193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Escucha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tu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compañero</a:t>
            </a:r>
            <a:r>
              <a:rPr lang="en-GB" dirty="0" smtClean="0">
                <a:solidFill>
                  <a:schemeClr val="tx1"/>
                </a:solidFill>
              </a:rPr>
              <a:t> y </a:t>
            </a:r>
            <a:r>
              <a:rPr lang="en-GB" dirty="0" err="1" smtClean="0">
                <a:solidFill>
                  <a:schemeClr val="tx1"/>
                </a:solidFill>
              </a:rPr>
              <a:t>toma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notas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204400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79487"/>
              </p:ext>
            </p:extLst>
          </p:nvPr>
        </p:nvGraphicFramePr>
        <p:xfrm>
          <a:off x="435427" y="1495696"/>
          <a:ext cx="3792584" cy="4990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579"/>
                <a:gridCol w="2495005"/>
              </a:tblGrid>
              <a:tr h="82078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Cuándo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pPr algn="ctr"/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Dónde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¿Con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quién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Por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tal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04477" y="248192"/>
            <a:ext cx="4295830" cy="65183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Escucha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tu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compañero</a:t>
            </a:r>
            <a:r>
              <a:rPr lang="en-GB" dirty="0" smtClean="0">
                <a:solidFill>
                  <a:schemeClr val="tx1"/>
                </a:solidFill>
              </a:rPr>
              <a:t> y </a:t>
            </a:r>
            <a:r>
              <a:rPr lang="en-GB" dirty="0" err="1" smtClean="0">
                <a:solidFill>
                  <a:schemeClr val="tx1"/>
                </a:solidFill>
              </a:rPr>
              <a:t>toma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notas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54561"/>
              </p:ext>
            </p:extLst>
          </p:nvPr>
        </p:nvGraphicFramePr>
        <p:xfrm>
          <a:off x="4956100" y="1495696"/>
          <a:ext cx="3792584" cy="4990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579"/>
                <a:gridCol w="2495005"/>
              </a:tblGrid>
              <a:tr h="82078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Cuándo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pPr algn="ctr"/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Dónde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¿Con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quién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Por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33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¿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Qué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1200" dirty="0" err="1" smtClean="0">
                          <a:latin typeface="Segoe Print" panose="02000600000000000000" pitchFamily="2" charset="0"/>
                        </a:rPr>
                        <a:t>tal</a:t>
                      </a:r>
                      <a:r>
                        <a:rPr lang="en-GB" sz="1200" dirty="0" smtClean="0">
                          <a:latin typeface="Segoe Print" panose="02000600000000000000" pitchFamily="2" charset="0"/>
                        </a:rPr>
                        <a:t>?</a:t>
                      </a:r>
                    </a:p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ipoutlook.com/wp-content/uploads/2013/04/spain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4304252"/>
            <a:ext cx="3396343" cy="2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4"/>
          <p:cNvSpPr>
            <a:spLocks noChangeArrowheads="1"/>
          </p:cNvSpPr>
          <p:nvPr/>
        </p:nvSpPr>
        <p:spPr bwMode="auto">
          <a:xfrm>
            <a:off x="0" y="207736"/>
            <a:ext cx="8928992" cy="111001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>
              <a:solidFill>
                <a:schemeClr val="bg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En</a:t>
            </a:r>
            <a:r>
              <a:rPr lang="en-US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la </a:t>
            </a:r>
            <a:r>
              <a:rPr lang="en-US" sz="5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sesión</a:t>
            </a:r>
            <a:r>
              <a:rPr lang="en-US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 hoy…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833" y="1826970"/>
            <a:ext cx="8577159" cy="2353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30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en-GB" sz="3000" dirty="0" err="1" smtClean="0">
                <a:solidFill>
                  <a:schemeClr val="tx1"/>
                </a:solidFill>
              </a:rPr>
              <a:t>vamos</a:t>
            </a:r>
            <a:r>
              <a:rPr lang="en-GB" sz="3000" dirty="0" smtClean="0">
                <a:solidFill>
                  <a:schemeClr val="tx1"/>
                </a:solidFill>
              </a:rPr>
              <a:t> a…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err="1" smtClean="0">
                <a:solidFill>
                  <a:schemeClr val="tx1"/>
                </a:solidFill>
              </a:rPr>
              <a:t>analizar</a:t>
            </a:r>
            <a:r>
              <a:rPr lang="en-GB" sz="3000" dirty="0" smtClean="0">
                <a:solidFill>
                  <a:schemeClr val="tx1"/>
                </a:solidFill>
              </a:rPr>
              <a:t> la </a:t>
            </a:r>
            <a:r>
              <a:rPr lang="en-GB" sz="3000" dirty="0" err="1" smtClean="0">
                <a:solidFill>
                  <a:schemeClr val="tx1"/>
                </a:solidFill>
              </a:rPr>
              <a:t>escalera</a:t>
            </a:r>
            <a:r>
              <a:rPr lang="en-GB" sz="3000" dirty="0" smtClean="0">
                <a:solidFill>
                  <a:schemeClr val="tx1"/>
                </a:solidFill>
              </a:rPr>
              <a:t> del </a:t>
            </a:r>
            <a:r>
              <a:rPr lang="en-GB" sz="3000" dirty="0" err="1" smtClean="0">
                <a:solidFill>
                  <a:schemeClr val="tx1"/>
                </a:solidFill>
              </a:rPr>
              <a:t>saber</a:t>
            </a:r>
            <a:r>
              <a:rPr lang="en-GB" sz="3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err="1">
                <a:solidFill>
                  <a:schemeClr val="tx1"/>
                </a:solidFill>
              </a:rPr>
              <a:t>p</a:t>
            </a:r>
            <a:r>
              <a:rPr lang="en-GB" sz="3000" dirty="0" err="1" smtClean="0">
                <a:solidFill>
                  <a:schemeClr val="tx1"/>
                </a:solidFill>
              </a:rPr>
              <a:t>oner</a:t>
            </a:r>
            <a:r>
              <a:rPr lang="en-GB" sz="3000" dirty="0" smtClean="0">
                <a:solidFill>
                  <a:schemeClr val="tx1"/>
                </a:solidFill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</a:rPr>
              <a:t>en</a:t>
            </a:r>
            <a:r>
              <a:rPr lang="en-GB" sz="3000" dirty="0" smtClean="0">
                <a:solidFill>
                  <a:schemeClr val="tx1"/>
                </a:solidFill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</a:rPr>
              <a:t>práctica</a:t>
            </a:r>
            <a:r>
              <a:rPr lang="en-GB" sz="3000" dirty="0" smtClean="0">
                <a:solidFill>
                  <a:schemeClr val="tx1"/>
                </a:solidFill>
              </a:rPr>
              <a:t> las 3 Pes (</a:t>
            </a:r>
            <a:r>
              <a:rPr lang="en-GB" sz="3000" dirty="0" err="1" smtClean="0">
                <a:solidFill>
                  <a:schemeClr val="tx1"/>
                </a:solidFill>
              </a:rPr>
              <a:t>Presentación</a:t>
            </a:r>
            <a:r>
              <a:rPr lang="en-GB" sz="3000" dirty="0" smtClean="0">
                <a:solidFill>
                  <a:schemeClr val="tx1"/>
                </a:solidFill>
              </a:rPr>
              <a:t>, </a:t>
            </a:r>
            <a:r>
              <a:rPr lang="en-GB" sz="3000" dirty="0" err="1" smtClean="0">
                <a:solidFill>
                  <a:schemeClr val="tx1"/>
                </a:solidFill>
              </a:rPr>
              <a:t>producción</a:t>
            </a:r>
            <a:r>
              <a:rPr lang="en-GB" sz="3000" dirty="0" smtClean="0">
                <a:solidFill>
                  <a:schemeClr val="tx1"/>
                </a:solidFill>
              </a:rPr>
              <a:t>, </a:t>
            </a:r>
            <a:r>
              <a:rPr lang="en-GB" sz="3000" dirty="0" err="1" smtClean="0">
                <a:solidFill>
                  <a:schemeClr val="tx1"/>
                </a:solidFill>
              </a:rPr>
              <a:t>práctica</a:t>
            </a:r>
            <a:r>
              <a:rPr lang="en-GB" sz="3000" dirty="0" smtClean="0">
                <a:solidFill>
                  <a:schemeClr val="tx1"/>
                </a:solidFill>
              </a:rPr>
              <a:t>) para </a:t>
            </a:r>
            <a:r>
              <a:rPr lang="en-GB" sz="3000" dirty="0" err="1" smtClean="0">
                <a:solidFill>
                  <a:schemeClr val="tx1"/>
                </a:solidFill>
              </a:rPr>
              <a:t>consolidar</a:t>
            </a:r>
            <a:r>
              <a:rPr lang="en-GB" sz="3000" dirty="0" smtClean="0">
                <a:solidFill>
                  <a:schemeClr val="tx1"/>
                </a:solidFill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</a:rPr>
              <a:t>aprendizaje</a:t>
            </a:r>
            <a:endParaRPr lang="en-GB" sz="3000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GB" sz="30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5" y="2104845"/>
            <a:ext cx="5314735" cy="4003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1774" y="345057"/>
            <a:ext cx="536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Usa</a:t>
            </a:r>
            <a:r>
              <a:rPr lang="en-GB" sz="2400" dirty="0" smtClean="0"/>
              <a:t> el </a:t>
            </a:r>
            <a:r>
              <a:rPr lang="en-GB" sz="2400" dirty="0" err="1" smtClean="0"/>
              <a:t>máximo</a:t>
            </a:r>
            <a:r>
              <a:rPr lang="en-GB" sz="2400" dirty="0" smtClean="0"/>
              <a:t> </a:t>
            </a:r>
            <a:r>
              <a:rPr lang="en-GB" sz="2400" dirty="0" err="1" smtClean="0"/>
              <a:t>número</a:t>
            </a:r>
            <a:r>
              <a:rPr lang="en-GB" sz="2400" dirty="0" smtClean="0"/>
              <a:t> de cartas </a:t>
            </a:r>
            <a:r>
              <a:rPr lang="en-GB" sz="2400" dirty="0" err="1" smtClean="0"/>
              <a:t>posibles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err="1" smtClean="0"/>
              <a:t>Cuando</a:t>
            </a:r>
            <a:r>
              <a:rPr lang="en-GB" sz="2400" dirty="0" smtClean="0"/>
              <a:t> uses </a:t>
            </a:r>
            <a:r>
              <a:rPr lang="en-GB" sz="2400" dirty="0" err="1" smtClean="0"/>
              <a:t>una</a:t>
            </a:r>
            <a:r>
              <a:rPr lang="en-GB" sz="2400" dirty="0" smtClean="0"/>
              <a:t> carta, dales la </a:t>
            </a:r>
            <a:r>
              <a:rPr lang="en-GB" sz="2400" dirty="0" err="1" smtClean="0"/>
              <a:t>vuelta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3195" y="386841"/>
            <a:ext cx="17145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62549" y="-18408"/>
            <a:ext cx="8796937" cy="1325563"/>
          </a:xfrm>
        </p:spPr>
        <p:txBody>
          <a:bodyPr/>
          <a:lstStyle/>
          <a:p>
            <a:r>
              <a:rPr lang="en-GB" b="1" dirty="0" err="1" smtClean="0">
                <a:latin typeface="+mn-lt"/>
              </a:rPr>
              <a:t>Progreso</a:t>
            </a:r>
            <a:r>
              <a:rPr lang="en-GB" b="1" dirty="0" smtClean="0">
                <a:latin typeface="+mn-lt"/>
              </a:rPr>
              <a:t>: la </a:t>
            </a:r>
            <a:r>
              <a:rPr lang="en-GB" b="1" dirty="0" err="1" smtClean="0">
                <a:latin typeface="+mn-lt"/>
              </a:rPr>
              <a:t>escalera</a:t>
            </a:r>
            <a:r>
              <a:rPr lang="en-GB" b="1" dirty="0" smtClean="0">
                <a:latin typeface="+mn-lt"/>
              </a:rPr>
              <a:t> del </a:t>
            </a:r>
            <a:r>
              <a:rPr lang="en-GB" b="1" dirty="0" err="1" smtClean="0">
                <a:latin typeface="+mn-lt"/>
              </a:rPr>
              <a:t>saber</a:t>
            </a:r>
            <a:endParaRPr lang="en-GB" b="1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549" y="4707256"/>
            <a:ext cx="8262257" cy="369332"/>
          </a:xfrm>
          <a:prstGeom prst="rect">
            <a:avLst/>
          </a:prstGeom>
          <a:solidFill>
            <a:srgbClr val="00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y 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0" y="1186729"/>
            <a:ext cx="1895475" cy="1895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549" y="1307155"/>
            <a:ext cx="6715010" cy="307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 (el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sonido/la ortografía)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(el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sonido/la ortografía)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Pronunciar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(independientemente)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forma oral/escrita)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(de forma oral/escrita)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forma oral/escrita) para comunicarse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549" y="515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Las 3 Pes (P) = </a:t>
            </a:r>
            <a:endParaRPr lang="en-GB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10603" y="5207541"/>
            <a:ext cx="7886700" cy="435133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000" dirty="0" err="1" smtClean="0"/>
              <a:t>Presentación</a:t>
            </a:r>
            <a:endParaRPr lang="en-GB" sz="3000" dirty="0" smtClean="0"/>
          </a:p>
          <a:p>
            <a:r>
              <a:rPr lang="en-GB" sz="3000" dirty="0"/>
              <a:t> </a:t>
            </a:r>
            <a:r>
              <a:rPr lang="en-GB" sz="3000" dirty="0" err="1" smtClean="0"/>
              <a:t>Práctica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 </a:t>
            </a:r>
            <a:r>
              <a:rPr lang="en-GB" sz="3000" dirty="0" err="1" smtClean="0"/>
              <a:t>Producción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8361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213" y="0"/>
            <a:ext cx="3216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 smtClean="0"/>
              <a:t>Presentación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956" y="1204305"/>
            <a:ext cx="3912225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u="sng" dirty="0" smtClean="0"/>
              <a:t>De forma </a:t>
            </a:r>
            <a:r>
              <a:rPr lang="en-GB" sz="2200" b="1" u="sng" dirty="0" err="1" smtClean="0"/>
              <a:t>tradicional</a:t>
            </a:r>
            <a:endParaRPr lang="en-GB" sz="2200" b="1" u="sng" dirty="0" smtClean="0"/>
          </a:p>
          <a:p>
            <a:endParaRPr lang="en-GB" sz="2200" dirty="0" smtClean="0"/>
          </a:p>
          <a:p>
            <a:r>
              <a:rPr lang="en-GB" sz="2200" dirty="0" smtClean="0"/>
              <a:t>Con </a:t>
            </a:r>
            <a:r>
              <a:rPr lang="en-GB" sz="2200" dirty="0" err="1" smtClean="0"/>
              <a:t>imágenes</a:t>
            </a:r>
            <a:r>
              <a:rPr lang="en-GB" sz="2200" dirty="0" smtClean="0"/>
              <a:t> y </a:t>
            </a:r>
            <a:r>
              <a:rPr lang="en-GB" sz="2200" dirty="0" err="1" smtClean="0"/>
              <a:t>sonidos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Con </a:t>
            </a:r>
            <a:r>
              <a:rPr lang="en-GB" sz="2200" dirty="0" err="1" smtClean="0"/>
              <a:t>gestos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Con </a:t>
            </a:r>
            <a:r>
              <a:rPr lang="en-GB" sz="2200" dirty="0" err="1" smtClean="0"/>
              <a:t>canciones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Con </a:t>
            </a:r>
            <a:r>
              <a:rPr lang="en-GB" sz="2200" dirty="0" err="1" smtClean="0"/>
              <a:t>nubes</a:t>
            </a:r>
            <a:r>
              <a:rPr lang="en-GB" sz="2200" dirty="0" smtClean="0"/>
              <a:t> de palabras (</a:t>
            </a:r>
            <a:r>
              <a:rPr lang="en-GB" sz="2200" dirty="0" err="1" smtClean="0"/>
              <a:t>wordles</a:t>
            </a:r>
            <a:r>
              <a:rPr lang="en-GB" sz="2200" dirty="0" smtClean="0"/>
              <a:t>)</a:t>
            </a:r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200" b="1" u="sng" dirty="0" smtClean="0"/>
              <a:t>De forma </a:t>
            </a:r>
            <a:r>
              <a:rPr lang="en-GB" sz="2200" b="1" u="sng" dirty="0" err="1" smtClean="0"/>
              <a:t>inversa</a:t>
            </a:r>
            <a:endParaRPr lang="en-GB" sz="2200" b="1" u="sng" dirty="0" smtClean="0"/>
          </a:p>
          <a:p>
            <a:r>
              <a:rPr lang="en-GB" sz="2200" dirty="0" smtClean="0"/>
              <a:t>text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err="1" smtClean="0">
                <a:sym typeface="Wingdings" panose="05000000000000000000" pitchFamily="2" charset="2"/>
              </a:rPr>
              <a:t>frases</a:t>
            </a:r>
            <a:r>
              <a:rPr lang="en-GB" sz="2200" dirty="0" smtClean="0">
                <a:sym typeface="Wingdings" panose="05000000000000000000" pitchFamily="2" charset="2"/>
              </a:rPr>
              <a:t>  palabra</a:t>
            </a:r>
          </a:p>
          <a:p>
            <a:endParaRPr lang="en-GB" sz="2200" dirty="0" smtClean="0">
              <a:sym typeface="Wingdings" panose="05000000000000000000" pitchFamily="2" charset="2"/>
            </a:endParaRPr>
          </a:p>
          <a:p>
            <a:r>
              <a:rPr lang="en-GB" sz="2200" dirty="0" err="1" smtClean="0">
                <a:sym typeface="Wingdings" panose="05000000000000000000" pitchFamily="2" charset="2"/>
              </a:rPr>
              <a:t>Aprendizaje</a:t>
            </a:r>
            <a:r>
              <a:rPr lang="en-GB" sz="2200" dirty="0" smtClean="0">
                <a:sym typeface="Wingdings" panose="05000000000000000000" pitchFamily="2" charset="2"/>
              </a:rPr>
              <a:t> </a:t>
            </a:r>
            <a:r>
              <a:rPr lang="en-GB" sz="2200" dirty="0" err="1" smtClean="0">
                <a:sym typeface="Wingdings" panose="05000000000000000000" pitchFamily="2" charset="2"/>
              </a:rPr>
              <a:t>invertido</a:t>
            </a: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79" y="4399116"/>
            <a:ext cx="2504428" cy="230092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279" y="1204305"/>
            <a:ext cx="2504428" cy="239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pic>
        <p:nvPicPr>
          <p:cNvPr id="4098" name="Picture 2" descr="Image result for quizl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05" y="5807014"/>
            <a:ext cx="1569528" cy="4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27088" y="1196975"/>
            <a:ext cx="863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27088" y="2133600"/>
            <a:ext cx="863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27088" y="3087688"/>
            <a:ext cx="863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en-GB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27088" y="4076700"/>
            <a:ext cx="863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827088" y="5013325"/>
            <a:ext cx="8636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ño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35150" y="1341438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835150" y="2276475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835150" y="3213100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835150" y="4221163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835150" y="5157788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916238" y="1196975"/>
            <a:ext cx="30241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</a:t>
            </a: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ájaro</a:t>
            </a: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916238" y="2151063"/>
            <a:ext cx="30241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conejo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916238" y="3141663"/>
            <a:ext cx="30241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cobaya</a:t>
            </a:r>
            <a:r>
              <a:rPr lang="en-GB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916238" y="4076700"/>
            <a:ext cx="30241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caballo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916238" y="5013325"/>
            <a:ext cx="3024187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</a:t>
            </a: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681" y="0"/>
            <a:ext cx="1414381" cy="1353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" y="277817"/>
            <a:ext cx="6518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3200" dirty="0" smtClean="0">
                <a:latin typeface="Arial Rounded MT Bold" panose="020F0704030504030204" pitchFamily="34" charset="0"/>
              </a:rPr>
              <a:t> -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Pronunciación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26326"/>
              </p:ext>
            </p:extLst>
          </p:nvPr>
        </p:nvGraphicFramePr>
        <p:xfrm>
          <a:off x="1773256" y="1240978"/>
          <a:ext cx="5597487" cy="1957835"/>
        </p:xfrm>
        <a:graphic>
          <a:graphicData uri="http://schemas.openxmlformats.org/drawingml/2006/table">
            <a:tbl>
              <a:tblPr/>
              <a:tblGrid>
                <a:gridCol w="799641"/>
                <a:gridCol w="799641"/>
                <a:gridCol w="799641"/>
                <a:gridCol w="799641"/>
                <a:gridCol w="799641"/>
                <a:gridCol w="799641"/>
                <a:gridCol w="799641"/>
              </a:tblGrid>
              <a:tr h="342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clist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4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ña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fant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ues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coch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olv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ña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89395"/>
              </p:ext>
            </p:extLst>
          </p:nvPr>
        </p:nvGraphicFramePr>
        <p:xfrm>
          <a:off x="628650" y="3666355"/>
          <a:ext cx="7886700" cy="2518915"/>
        </p:xfrm>
        <a:graphic>
          <a:graphicData uri="http://schemas.openxmlformats.org/drawingml/2006/table">
            <a:tbl>
              <a:tblPr/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78867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Spider-</a:t>
                      </a:r>
                      <a:endParaRPr lang="en-GB" sz="15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Elephant-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Idea-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To forget-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Universe-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1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House-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Pig-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Cyclist-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Car-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Cockroach- 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3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Red-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Hamburger-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Spain-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Juice -</a:t>
                      </a:r>
                      <a:endParaRPr lang="en-GB" sz="150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Key-</a:t>
                      </a:r>
                      <a:endParaRPr lang="en-GB" sz="1500" dirty="0">
                        <a:effectLst/>
                      </a:endParaRPr>
                    </a:p>
                  </a:txBody>
                  <a:tcPr marL="56334" marR="56334" marT="38629" marB="38629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2741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836" y="277817"/>
            <a:ext cx="6518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3200" dirty="0" smtClean="0">
                <a:latin typeface="Arial Rounded MT Bold" panose="020F0704030504030204" pitchFamily="34" charset="0"/>
              </a:rPr>
              <a:t> -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Pronunciación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681" y="0"/>
            <a:ext cx="1414381" cy="1353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12632" r="24736" b="12281"/>
          <a:stretch/>
        </p:blipFill>
        <p:spPr>
          <a:xfrm>
            <a:off x="4815139" y="785920"/>
            <a:ext cx="3612799" cy="3827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37" y="263962"/>
            <a:ext cx="5377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Presentación</a:t>
            </a:r>
            <a:r>
              <a:rPr lang="en-GB" sz="3200" dirty="0" smtClean="0">
                <a:latin typeface="Arial Rounded MT Bold" panose="020F0704030504030204" pitchFamily="34" charset="0"/>
              </a:rPr>
              <a:t> –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Vocabulario</a:t>
            </a:r>
            <a:r>
              <a:rPr lang="en-GB" sz="3200" dirty="0" smtClean="0">
                <a:latin typeface="Arial Rounded MT Bold" panose="020F0704030504030204" pitchFamily="34" charset="0"/>
              </a:rPr>
              <a:t> + </a:t>
            </a:r>
            <a:r>
              <a:rPr lang="en-GB" sz="3200" dirty="0" err="1" smtClean="0">
                <a:latin typeface="Arial Rounded MT Bold" panose="020F0704030504030204" pitchFamily="34" charset="0"/>
              </a:rPr>
              <a:t>extensión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02912"/>
              </p:ext>
            </p:extLst>
          </p:nvPr>
        </p:nvGraphicFramePr>
        <p:xfrm>
          <a:off x="1171075" y="4732420"/>
          <a:ext cx="6247668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524"/>
                <a:gridCol w="892524"/>
                <a:gridCol w="892524"/>
                <a:gridCol w="892524"/>
                <a:gridCol w="892524"/>
                <a:gridCol w="892524"/>
                <a:gridCol w="892524"/>
              </a:tblGrid>
              <a:tr h="207338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Adjetivo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 Cen MT" panose="020B0602020104020603" pitchFamily="34" charset="0"/>
                        </a:rPr>
                        <a:t>País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Miembros</a:t>
                      </a:r>
                      <a:r>
                        <a:rPr lang="en-GB" sz="1400" baseline="0" dirty="0" smtClean="0">
                          <a:latin typeface="Tw Cen MT" panose="020B0602020104020603" pitchFamily="34" charset="0"/>
                        </a:rPr>
                        <a:t> de la </a:t>
                      </a:r>
                      <a:r>
                        <a:rPr lang="en-GB" sz="1400" baseline="0" dirty="0" err="1" smtClean="0">
                          <a:latin typeface="Tw Cen MT" panose="020B0602020104020603" pitchFamily="34" charset="0"/>
                        </a:rPr>
                        <a:t>familia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Mascotas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Números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Meses</a:t>
                      </a:r>
                      <a:r>
                        <a:rPr lang="en-GB" sz="1400" baseline="0" dirty="0" smtClean="0">
                          <a:latin typeface="Tw Cen MT" panose="020B0602020104020603" pitchFamily="34" charset="0"/>
                        </a:rPr>
                        <a:t> del </a:t>
                      </a:r>
                      <a:r>
                        <a:rPr lang="en-GB" sz="1400" baseline="0" dirty="0" err="1" smtClean="0">
                          <a:latin typeface="Tw Cen MT" panose="020B0602020104020603" pitchFamily="34" charset="0"/>
                        </a:rPr>
                        <a:t>año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Tw Cen MT" panose="020B0602020104020603" pitchFamily="34" charset="0"/>
                        </a:rPr>
                        <a:t>Colores</a:t>
                      </a:r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890335">
                <a:tc>
                  <a:txBody>
                    <a:bodyPr/>
                    <a:lstStyle/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 smtClean="0">
                        <a:latin typeface="Tw Cen MT" panose="020B0602020104020603" pitchFamily="34" charset="0"/>
                      </a:endParaRPr>
                    </a:p>
                    <a:p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994" y="110459"/>
            <a:ext cx="933889" cy="8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3125</Words>
  <Application>Microsoft Office PowerPoint</Application>
  <PresentationFormat>On-screen Show (4:3)</PresentationFormat>
  <Paragraphs>844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Aharoni</vt:lpstr>
      <vt:lpstr>Arial</vt:lpstr>
      <vt:lpstr>Arial Rounded MT Bold</vt:lpstr>
      <vt:lpstr>Calibri</vt:lpstr>
      <vt:lpstr>Calibri Light</vt:lpstr>
      <vt:lpstr>MV Boli</vt:lpstr>
      <vt:lpstr>Segoe Print</vt:lpstr>
      <vt:lpstr>Short Stack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Progreso: la escalera del saber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Práctica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Voyager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Paula Vazquez-Valero</cp:lastModifiedBy>
  <cp:revision>179</cp:revision>
  <dcterms:created xsi:type="dcterms:W3CDTF">2016-09-12T17:45:30Z</dcterms:created>
  <dcterms:modified xsi:type="dcterms:W3CDTF">2017-11-06T10:29:47Z</dcterms:modified>
</cp:coreProperties>
</file>