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342" r:id="rId2"/>
    <p:sldId id="329" r:id="rId3"/>
    <p:sldId id="326" r:id="rId4"/>
    <p:sldId id="343" r:id="rId5"/>
    <p:sldId id="344" r:id="rId6"/>
    <p:sldId id="328" r:id="rId7"/>
    <p:sldId id="327" r:id="rId8"/>
    <p:sldId id="338"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82" r:id="rId23"/>
    <p:sldId id="283" r:id="rId24"/>
    <p:sldId id="273" r:id="rId25"/>
    <p:sldId id="274" r:id="rId26"/>
    <p:sldId id="275" r:id="rId27"/>
    <p:sldId id="276" r:id="rId28"/>
    <p:sldId id="277" r:id="rId29"/>
    <p:sldId id="278" r:id="rId30"/>
    <p:sldId id="279" r:id="rId31"/>
    <p:sldId id="280" r:id="rId32"/>
    <p:sldId id="281" r:id="rId33"/>
    <p:sldId id="345" r:id="rId34"/>
    <p:sldId id="308" r:id="rId35"/>
    <p:sldId id="310" r:id="rId36"/>
    <p:sldId id="311" r:id="rId37"/>
    <p:sldId id="312" r:id="rId38"/>
    <p:sldId id="313" r:id="rId39"/>
    <p:sldId id="314" r:id="rId40"/>
    <p:sldId id="325" r:id="rId41"/>
    <p:sldId id="331" r:id="rId42"/>
    <p:sldId id="291" r:id="rId43"/>
    <p:sldId id="319" r:id="rId44"/>
    <p:sldId id="307" r:id="rId45"/>
    <p:sldId id="292" r:id="rId46"/>
    <p:sldId id="294" r:id="rId47"/>
    <p:sldId id="295" r:id="rId48"/>
    <p:sldId id="296" r:id="rId49"/>
    <p:sldId id="297" r:id="rId50"/>
    <p:sldId id="298" r:id="rId51"/>
    <p:sldId id="300" r:id="rId52"/>
    <p:sldId id="301" r:id="rId53"/>
    <p:sldId id="302" r:id="rId54"/>
    <p:sldId id="303" r:id="rId55"/>
    <p:sldId id="334" r:id="rId56"/>
    <p:sldId id="306" r:id="rId57"/>
    <p:sldId id="335" r:id="rId58"/>
    <p:sldId id="339" r:id="rId59"/>
    <p:sldId id="346" r:id="rId60"/>
    <p:sldId id="336" r:id="rId61"/>
    <p:sldId id="322" r:id="rId62"/>
    <p:sldId id="337" r:id="rId63"/>
    <p:sldId id="318" r:id="rId64"/>
    <p:sldId id="316" r:id="rId65"/>
    <p:sldId id="332" r:id="rId66"/>
    <p:sldId id="333"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4" autoAdjust="0"/>
    <p:restoredTop sz="79892" autoAdjust="0"/>
  </p:normalViewPr>
  <p:slideViewPr>
    <p:cSldViewPr snapToGrid="0">
      <p:cViewPr varScale="1">
        <p:scale>
          <a:sx n="59" d="100"/>
          <a:sy n="59" d="100"/>
        </p:scale>
        <p:origin x="13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5F763-4EA0-4854-813B-05C2F6D22701}" type="doc">
      <dgm:prSet loTypeId="urn:microsoft.com/office/officeart/2005/8/layout/hProcess6" loCatId="process" qsTypeId="urn:microsoft.com/office/officeart/2005/8/quickstyle/simple1" qsCatId="simple" csTypeId="urn:microsoft.com/office/officeart/2005/8/colors/accent4_2" csCatId="accent4" phldr="1"/>
      <dgm:spPr/>
      <dgm:t>
        <a:bodyPr/>
        <a:lstStyle/>
        <a:p>
          <a:endParaRPr lang="en-GB"/>
        </a:p>
      </dgm:t>
    </dgm:pt>
    <dgm:pt modelId="{E66A890A-EC77-4618-AB2A-723D76CDA3AA}">
      <dgm:prSet phldrT="[Text]" custT="1"/>
      <dgm:spPr/>
      <dgm:t>
        <a:bodyPr/>
        <a:lstStyle/>
        <a:p>
          <a:r>
            <a:rPr lang="en-GB" sz="1100" dirty="0" err="1" smtClean="0"/>
            <a:t>Escuchar</a:t>
          </a:r>
          <a:endParaRPr lang="en-GB" sz="1100" dirty="0"/>
        </a:p>
      </dgm:t>
    </dgm:pt>
    <dgm:pt modelId="{9565D2A2-9480-41B4-85BC-DA218DEB4F8A}" type="parTrans" cxnId="{263F6837-E651-4428-B125-A29C9BDD1795}">
      <dgm:prSet/>
      <dgm:spPr/>
      <dgm:t>
        <a:bodyPr/>
        <a:lstStyle/>
        <a:p>
          <a:endParaRPr lang="en-GB"/>
        </a:p>
      </dgm:t>
    </dgm:pt>
    <dgm:pt modelId="{0CA2990A-73D7-448C-B003-9E2EE42CDBED}" type="sibTrans" cxnId="{263F6837-E651-4428-B125-A29C9BDD1795}">
      <dgm:prSet/>
      <dgm:spPr/>
      <dgm:t>
        <a:bodyPr/>
        <a:lstStyle/>
        <a:p>
          <a:endParaRPr lang="en-GB"/>
        </a:p>
      </dgm:t>
    </dgm:pt>
    <dgm:pt modelId="{3426B908-A4F8-4D02-8805-A68BEDED4CC2}">
      <dgm:prSet phldrT="[Text]" custT="1"/>
      <dgm:spPr/>
      <dgm:t>
        <a:bodyPr/>
        <a:lstStyle/>
        <a:p>
          <a:r>
            <a:rPr lang="en-GB" sz="1600" dirty="0" err="1" smtClean="0"/>
            <a:t>Quita</a:t>
          </a:r>
          <a:r>
            <a:rPr lang="en-GB" sz="1600" dirty="0" smtClean="0"/>
            <a:t> “AR”</a:t>
          </a:r>
          <a:endParaRPr lang="en-GB" sz="1600" dirty="0"/>
        </a:p>
      </dgm:t>
    </dgm:pt>
    <dgm:pt modelId="{0A3B7F21-63D2-4B34-A6C5-970665ABBB56}" type="parTrans" cxnId="{A50490AE-3BC8-4E8B-A210-47498D93C969}">
      <dgm:prSet/>
      <dgm:spPr/>
      <dgm:t>
        <a:bodyPr/>
        <a:lstStyle/>
        <a:p>
          <a:endParaRPr lang="en-GB"/>
        </a:p>
      </dgm:t>
    </dgm:pt>
    <dgm:pt modelId="{3BCFD67D-CAD0-4437-9AF6-AC9B82466D9F}" type="sibTrans" cxnId="{A50490AE-3BC8-4E8B-A210-47498D93C969}">
      <dgm:prSet/>
      <dgm:spPr/>
      <dgm:t>
        <a:bodyPr/>
        <a:lstStyle/>
        <a:p>
          <a:endParaRPr lang="en-GB"/>
        </a:p>
      </dgm:t>
    </dgm:pt>
    <dgm:pt modelId="{DFE2C455-2B58-41FD-B5E2-97CC42CBF90D}">
      <dgm:prSet phldrT="[Text]" custT="1"/>
      <dgm:spPr/>
      <dgm:t>
        <a:bodyPr/>
        <a:lstStyle/>
        <a:p>
          <a:r>
            <a:rPr lang="en-GB" sz="1300" dirty="0" err="1" smtClean="0"/>
            <a:t>Escuch</a:t>
          </a:r>
          <a:r>
            <a:rPr lang="en-GB" sz="1300" dirty="0" smtClean="0"/>
            <a:t>-</a:t>
          </a:r>
          <a:endParaRPr lang="en-GB" sz="1300" dirty="0"/>
        </a:p>
      </dgm:t>
    </dgm:pt>
    <dgm:pt modelId="{950CA409-3002-4736-A1BE-29360E02A644}" type="parTrans" cxnId="{2C67F3A2-F994-499B-BCD1-2070D3F15725}">
      <dgm:prSet/>
      <dgm:spPr/>
      <dgm:t>
        <a:bodyPr/>
        <a:lstStyle/>
        <a:p>
          <a:endParaRPr lang="en-GB"/>
        </a:p>
      </dgm:t>
    </dgm:pt>
    <dgm:pt modelId="{8D36F83F-2C27-48A2-80FC-948C47EEC343}" type="sibTrans" cxnId="{2C67F3A2-F994-499B-BCD1-2070D3F15725}">
      <dgm:prSet/>
      <dgm:spPr/>
      <dgm:t>
        <a:bodyPr/>
        <a:lstStyle/>
        <a:p>
          <a:endParaRPr lang="en-GB"/>
        </a:p>
      </dgm:t>
    </dgm:pt>
    <dgm:pt modelId="{1B22F620-8141-4B5C-A1DA-AF41494B5670}">
      <dgm:prSet phldrT="[Text]" custT="1"/>
      <dgm:spPr/>
      <dgm:t>
        <a:bodyPr/>
        <a:lstStyle/>
        <a:p>
          <a:r>
            <a:rPr lang="en-GB" sz="1600" dirty="0" err="1" smtClean="0"/>
            <a:t>Añade</a:t>
          </a:r>
          <a:r>
            <a:rPr lang="en-GB" sz="1400" dirty="0" smtClean="0"/>
            <a:t> “</a:t>
          </a:r>
          <a:r>
            <a:rPr lang="en-GB" sz="1400" dirty="0" err="1" smtClean="0"/>
            <a:t>amos</a:t>
          </a:r>
          <a:r>
            <a:rPr lang="en-GB" sz="1400" dirty="0" smtClean="0"/>
            <a:t>”</a:t>
          </a:r>
          <a:endParaRPr lang="en-GB" sz="1400" dirty="0"/>
        </a:p>
      </dgm:t>
    </dgm:pt>
    <dgm:pt modelId="{B130682E-C0B8-419A-9F07-1D4A3E5A7E45}" type="parTrans" cxnId="{68BE8045-31B4-4482-A578-D6D58F24C1AB}">
      <dgm:prSet/>
      <dgm:spPr/>
      <dgm:t>
        <a:bodyPr/>
        <a:lstStyle/>
        <a:p>
          <a:endParaRPr lang="en-GB"/>
        </a:p>
      </dgm:t>
    </dgm:pt>
    <dgm:pt modelId="{6498D1C5-6422-4EB5-A500-E0AC735BDDA3}" type="sibTrans" cxnId="{68BE8045-31B4-4482-A578-D6D58F24C1AB}">
      <dgm:prSet/>
      <dgm:spPr/>
      <dgm:t>
        <a:bodyPr/>
        <a:lstStyle/>
        <a:p>
          <a:endParaRPr lang="en-GB"/>
        </a:p>
      </dgm:t>
    </dgm:pt>
    <dgm:pt modelId="{D7B97130-B318-437B-977C-CCECFB155EF7}">
      <dgm:prSet phldrT="[Text]"/>
      <dgm:spPr/>
      <dgm:t>
        <a:bodyPr/>
        <a:lstStyle/>
        <a:p>
          <a:r>
            <a:rPr lang="en-GB" dirty="0" err="1" smtClean="0"/>
            <a:t>Escuchamos</a:t>
          </a:r>
          <a:endParaRPr lang="en-GB" dirty="0"/>
        </a:p>
      </dgm:t>
    </dgm:pt>
    <dgm:pt modelId="{3AB4CEF3-FEF4-4C22-BE5A-D05699F696EE}" type="parTrans" cxnId="{68FFAA42-0A17-40B4-BBA9-C0CAB37E4B31}">
      <dgm:prSet/>
      <dgm:spPr/>
      <dgm:t>
        <a:bodyPr/>
        <a:lstStyle/>
        <a:p>
          <a:endParaRPr lang="en-GB"/>
        </a:p>
      </dgm:t>
    </dgm:pt>
    <dgm:pt modelId="{D10F3ECE-9970-4C3E-B772-3917A0F658E7}" type="sibTrans" cxnId="{68FFAA42-0A17-40B4-BBA9-C0CAB37E4B31}">
      <dgm:prSet/>
      <dgm:spPr/>
      <dgm:t>
        <a:bodyPr/>
        <a:lstStyle/>
        <a:p>
          <a:endParaRPr lang="en-GB"/>
        </a:p>
      </dgm:t>
    </dgm:pt>
    <dgm:pt modelId="{A8D6871F-007B-476A-91FB-012CFE191A4F}">
      <dgm:prSet phldrT="[Text]" custT="1"/>
      <dgm:spPr/>
      <dgm:t>
        <a:bodyPr/>
        <a:lstStyle/>
        <a:p>
          <a:r>
            <a:rPr lang="en-GB" sz="1100" dirty="0" err="1" smtClean="0"/>
            <a:t>Escuchamos</a:t>
          </a:r>
          <a:endParaRPr lang="en-GB" sz="1100" dirty="0"/>
        </a:p>
      </dgm:t>
    </dgm:pt>
    <dgm:pt modelId="{370E48EC-F226-4227-80D5-B8F84FBE86C9}" type="sibTrans" cxnId="{F0589B51-EEE1-4291-96D2-CE057D9B13AF}">
      <dgm:prSet/>
      <dgm:spPr/>
      <dgm:t>
        <a:bodyPr/>
        <a:lstStyle/>
        <a:p>
          <a:endParaRPr lang="en-GB"/>
        </a:p>
      </dgm:t>
    </dgm:pt>
    <dgm:pt modelId="{91896CA4-4B76-4F53-911F-1466F3514859}" type="parTrans" cxnId="{F0589B51-EEE1-4291-96D2-CE057D9B13AF}">
      <dgm:prSet/>
      <dgm:spPr/>
      <dgm:t>
        <a:bodyPr/>
        <a:lstStyle/>
        <a:p>
          <a:endParaRPr lang="en-GB"/>
        </a:p>
      </dgm:t>
    </dgm:pt>
    <dgm:pt modelId="{65703B32-32C6-49D8-AB87-C5178FA21F28}" type="pres">
      <dgm:prSet presAssocID="{45F5F763-4EA0-4854-813B-05C2F6D22701}" presName="theList" presStyleCnt="0">
        <dgm:presLayoutVars>
          <dgm:dir/>
          <dgm:animLvl val="lvl"/>
          <dgm:resizeHandles val="exact"/>
        </dgm:presLayoutVars>
      </dgm:prSet>
      <dgm:spPr/>
      <dgm:t>
        <a:bodyPr/>
        <a:lstStyle/>
        <a:p>
          <a:endParaRPr lang="en-GB"/>
        </a:p>
      </dgm:t>
    </dgm:pt>
    <dgm:pt modelId="{79CC3BAD-C8AE-40EB-80B3-1BC214905757}" type="pres">
      <dgm:prSet presAssocID="{E66A890A-EC77-4618-AB2A-723D76CDA3AA}" presName="compNode" presStyleCnt="0"/>
      <dgm:spPr/>
    </dgm:pt>
    <dgm:pt modelId="{E44D763F-4963-4E82-A6F4-C6AE2AA3FAD9}" type="pres">
      <dgm:prSet presAssocID="{E66A890A-EC77-4618-AB2A-723D76CDA3AA}" presName="noGeometry" presStyleCnt="0"/>
      <dgm:spPr/>
    </dgm:pt>
    <dgm:pt modelId="{3A923DE3-5362-43A3-80FF-AB6311B3B9CD}" type="pres">
      <dgm:prSet presAssocID="{E66A890A-EC77-4618-AB2A-723D76CDA3AA}" presName="childTextVisible" presStyleLbl="bgAccFollowNode1" presStyleIdx="0" presStyleCnt="3">
        <dgm:presLayoutVars>
          <dgm:bulletEnabled val="1"/>
        </dgm:presLayoutVars>
      </dgm:prSet>
      <dgm:spPr/>
      <dgm:t>
        <a:bodyPr/>
        <a:lstStyle/>
        <a:p>
          <a:endParaRPr lang="en-GB"/>
        </a:p>
      </dgm:t>
    </dgm:pt>
    <dgm:pt modelId="{4CBF24FB-CCBF-4272-A384-22ACEB1B87A9}" type="pres">
      <dgm:prSet presAssocID="{E66A890A-EC77-4618-AB2A-723D76CDA3AA}" presName="childTextHidden" presStyleLbl="bgAccFollowNode1" presStyleIdx="0" presStyleCnt="3"/>
      <dgm:spPr/>
      <dgm:t>
        <a:bodyPr/>
        <a:lstStyle/>
        <a:p>
          <a:endParaRPr lang="en-GB"/>
        </a:p>
      </dgm:t>
    </dgm:pt>
    <dgm:pt modelId="{A80E277E-59CC-4678-AC6F-D4CEDB45E49C}" type="pres">
      <dgm:prSet presAssocID="{E66A890A-EC77-4618-AB2A-723D76CDA3AA}" presName="parentText" presStyleLbl="node1" presStyleIdx="0" presStyleCnt="3">
        <dgm:presLayoutVars>
          <dgm:chMax val="1"/>
          <dgm:bulletEnabled val="1"/>
        </dgm:presLayoutVars>
      </dgm:prSet>
      <dgm:spPr/>
      <dgm:t>
        <a:bodyPr/>
        <a:lstStyle/>
        <a:p>
          <a:endParaRPr lang="en-GB"/>
        </a:p>
      </dgm:t>
    </dgm:pt>
    <dgm:pt modelId="{5DC9235C-18A7-452A-B831-F2AB9F75963C}" type="pres">
      <dgm:prSet presAssocID="{E66A890A-EC77-4618-AB2A-723D76CDA3AA}" presName="aSpace" presStyleCnt="0"/>
      <dgm:spPr/>
    </dgm:pt>
    <dgm:pt modelId="{1AB992C6-66AF-4E6D-B0E7-D2A079843D01}" type="pres">
      <dgm:prSet presAssocID="{DFE2C455-2B58-41FD-B5E2-97CC42CBF90D}" presName="compNode" presStyleCnt="0"/>
      <dgm:spPr/>
    </dgm:pt>
    <dgm:pt modelId="{095E14E0-F1FE-427B-A592-E12E55EED197}" type="pres">
      <dgm:prSet presAssocID="{DFE2C455-2B58-41FD-B5E2-97CC42CBF90D}" presName="noGeometry" presStyleCnt="0"/>
      <dgm:spPr/>
    </dgm:pt>
    <dgm:pt modelId="{E30AB86D-EC84-486E-812D-2E37AEA6566D}" type="pres">
      <dgm:prSet presAssocID="{DFE2C455-2B58-41FD-B5E2-97CC42CBF90D}" presName="childTextVisible" presStyleLbl="bgAccFollowNode1" presStyleIdx="1" presStyleCnt="3" custScaleX="113831">
        <dgm:presLayoutVars>
          <dgm:bulletEnabled val="1"/>
        </dgm:presLayoutVars>
      </dgm:prSet>
      <dgm:spPr/>
      <dgm:t>
        <a:bodyPr/>
        <a:lstStyle/>
        <a:p>
          <a:endParaRPr lang="en-GB"/>
        </a:p>
      </dgm:t>
    </dgm:pt>
    <dgm:pt modelId="{B30B50A1-08A4-4A55-96B0-441C17B42C30}" type="pres">
      <dgm:prSet presAssocID="{DFE2C455-2B58-41FD-B5E2-97CC42CBF90D}" presName="childTextHidden" presStyleLbl="bgAccFollowNode1" presStyleIdx="1" presStyleCnt="3"/>
      <dgm:spPr/>
      <dgm:t>
        <a:bodyPr/>
        <a:lstStyle/>
        <a:p>
          <a:endParaRPr lang="en-GB"/>
        </a:p>
      </dgm:t>
    </dgm:pt>
    <dgm:pt modelId="{F99EEAA5-68B7-4317-A152-34D9B91DD8F0}" type="pres">
      <dgm:prSet presAssocID="{DFE2C455-2B58-41FD-B5E2-97CC42CBF90D}" presName="parentText" presStyleLbl="node1" presStyleIdx="1" presStyleCnt="3">
        <dgm:presLayoutVars>
          <dgm:chMax val="1"/>
          <dgm:bulletEnabled val="1"/>
        </dgm:presLayoutVars>
      </dgm:prSet>
      <dgm:spPr/>
      <dgm:t>
        <a:bodyPr/>
        <a:lstStyle/>
        <a:p>
          <a:endParaRPr lang="en-GB"/>
        </a:p>
      </dgm:t>
    </dgm:pt>
    <dgm:pt modelId="{30916D5A-0F20-48E1-8A6F-3F66FF678485}" type="pres">
      <dgm:prSet presAssocID="{DFE2C455-2B58-41FD-B5E2-97CC42CBF90D}" presName="aSpace" presStyleCnt="0"/>
      <dgm:spPr/>
    </dgm:pt>
    <dgm:pt modelId="{BED3A473-57A9-4F81-BD59-7A21752CC94D}" type="pres">
      <dgm:prSet presAssocID="{D7B97130-B318-437B-977C-CCECFB155EF7}" presName="compNode" presStyleCnt="0"/>
      <dgm:spPr/>
    </dgm:pt>
    <dgm:pt modelId="{60EF9854-D0B8-4824-B0AD-4A2FCE54D2A7}" type="pres">
      <dgm:prSet presAssocID="{D7B97130-B318-437B-977C-CCECFB155EF7}" presName="noGeometry" presStyleCnt="0"/>
      <dgm:spPr/>
    </dgm:pt>
    <dgm:pt modelId="{70D18998-CB28-4DFE-BD8F-F68908F11E6A}" type="pres">
      <dgm:prSet presAssocID="{D7B97130-B318-437B-977C-CCECFB155EF7}" presName="childTextVisible" presStyleLbl="bgAccFollowNode1" presStyleIdx="2" presStyleCnt="3" custScaleX="127637" custScaleY="97991">
        <dgm:presLayoutVars>
          <dgm:bulletEnabled val="1"/>
        </dgm:presLayoutVars>
      </dgm:prSet>
      <dgm:spPr/>
      <dgm:t>
        <a:bodyPr/>
        <a:lstStyle/>
        <a:p>
          <a:endParaRPr lang="en-GB"/>
        </a:p>
      </dgm:t>
    </dgm:pt>
    <dgm:pt modelId="{6F87F949-F97A-42B6-A553-8497DAC29E73}" type="pres">
      <dgm:prSet presAssocID="{D7B97130-B318-437B-977C-CCECFB155EF7}" presName="childTextHidden" presStyleLbl="bgAccFollowNode1" presStyleIdx="2" presStyleCnt="3"/>
      <dgm:spPr/>
      <dgm:t>
        <a:bodyPr/>
        <a:lstStyle/>
        <a:p>
          <a:endParaRPr lang="en-GB"/>
        </a:p>
      </dgm:t>
    </dgm:pt>
    <dgm:pt modelId="{A8C7413A-8767-4086-AA92-ADBD801C299E}" type="pres">
      <dgm:prSet presAssocID="{D7B97130-B318-437B-977C-CCECFB155EF7}" presName="parentText" presStyleLbl="node1" presStyleIdx="2" presStyleCnt="3">
        <dgm:presLayoutVars>
          <dgm:chMax val="1"/>
          <dgm:bulletEnabled val="1"/>
        </dgm:presLayoutVars>
      </dgm:prSet>
      <dgm:spPr/>
      <dgm:t>
        <a:bodyPr/>
        <a:lstStyle/>
        <a:p>
          <a:endParaRPr lang="en-GB"/>
        </a:p>
      </dgm:t>
    </dgm:pt>
  </dgm:ptLst>
  <dgm:cxnLst>
    <dgm:cxn modelId="{7A210C33-8B2F-4203-8856-5E4942E9F13E}" type="presOf" srcId="{45F5F763-4EA0-4854-813B-05C2F6D22701}" destId="{65703B32-32C6-49D8-AB87-C5178FA21F28}" srcOrd="0" destOrd="0" presId="urn:microsoft.com/office/officeart/2005/8/layout/hProcess6"/>
    <dgm:cxn modelId="{68FFAA42-0A17-40B4-BBA9-C0CAB37E4B31}" srcId="{45F5F763-4EA0-4854-813B-05C2F6D22701}" destId="{D7B97130-B318-437B-977C-CCECFB155EF7}" srcOrd="2" destOrd="0" parTransId="{3AB4CEF3-FEF4-4C22-BE5A-D05699F696EE}" sibTransId="{D10F3ECE-9970-4C3E-B772-3917A0F658E7}"/>
    <dgm:cxn modelId="{A50490AE-3BC8-4E8B-A210-47498D93C969}" srcId="{E66A890A-EC77-4618-AB2A-723D76CDA3AA}" destId="{3426B908-A4F8-4D02-8805-A68BEDED4CC2}" srcOrd="0" destOrd="0" parTransId="{0A3B7F21-63D2-4B34-A6C5-970665ABBB56}" sibTransId="{3BCFD67D-CAD0-4437-9AF6-AC9B82466D9F}"/>
    <dgm:cxn modelId="{60182AF4-E427-42A7-8276-AC4FF70EC40F}" type="presOf" srcId="{3426B908-A4F8-4D02-8805-A68BEDED4CC2}" destId="{3A923DE3-5362-43A3-80FF-AB6311B3B9CD}" srcOrd="0" destOrd="0" presId="urn:microsoft.com/office/officeart/2005/8/layout/hProcess6"/>
    <dgm:cxn modelId="{4647258B-1EE5-457B-9B3D-CF1A0DDACA3F}" type="presOf" srcId="{1B22F620-8141-4B5C-A1DA-AF41494B5670}" destId="{B30B50A1-08A4-4A55-96B0-441C17B42C30}" srcOrd="1" destOrd="0" presId="urn:microsoft.com/office/officeart/2005/8/layout/hProcess6"/>
    <dgm:cxn modelId="{F0589B51-EEE1-4291-96D2-CE057D9B13AF}" srcId="{D7B97130-B318-437B-977C-CCECFB155EF7}" destId="{A8D6871F-007B-476A-91FB-012CFE191A4F}" srcOrd="0" destOrd="0" parTransId="{91896CA4-4B76-4F53-911F-1466F3514859}" sibTransId="{370E48EC-F226-4227-80D5-B8F84FBE86C9}"/>
    <dgm:cxn modelId="{263F6837-E651-4428-B125-A29C9BDD1795}" srcId="{45F5F763-4EA0-4854-813B-05C2F6D22701}" destId="{E66A890A-EC77-4618-AB2A-723D76CDA3AA}" srcOrd="0" destOrd="0" parTransId="{9565D2A2-9480-41B4-85BC-DA218DEB4F8A}" sibTransId="{0CA2990A-73D7-448C-B003-9E2EE42CDBED}"/>
    <dgm:cxn modelId="{58E6DD6C-8EAB-441C-8D34-8DC68005130A}" type="presOf" srcId="{DFE2C455-2B58-41FD-B5E2-97CC42CBF90D}" destId="{F99EEAA5-68B7-4317-A152-34D9B91DD8F0}" srcOrd="0" destOrd="0" presId="urn:microsoft.com/office/officeart/2005/8/layout/hProcess6"/>
    <dgm:cxn modelId="{D5FE6AB4-C1F2-4CE8-9297-522048BC96FF}" type="presOf" srcId="{3426B908-A4F8-4D02-8805-A68BEDED4CC2}" destId="{4CBF24FB-CCBF-4272-A384-22ACEB1B87A9}" srcOrd="1" destOrd="0" presId="urn:microsoft.com/office/officeart/2005/8/layout/hProcess6"/>
    <dgm:cxn modelId="{8D50CBC8-8172-4F39-9974-C9343505CE35}" type="presOf" srcId="{A8D6871F-007B-476A-91FB-012CFE191A4F}" destId="{6F87F949-F97A-42B6-A553-8497DAC29E73}" srcOrd="1" destOrd="0" presId="urn:microsoft.com/office/officeart/2005/8/layout/hProcess6"/>
    <dgm:cxn modelId="{3322C382-930E-4E32-A2F8-8DFB972F42D6}" type="presOf" srcId="{E66A890A-EC77-4618-AB2A-723D76CDA3AA}" destId="{A80E277E-59CC-4678-AC6F-D4CEDB45E49C}" srcOrd="0" destOrd="0" presId="urn:microsoft.com/office/officeart/2005/8/layout/hProcess6"/>
    <dgm:cxn modelId="{F8941CC1-8E19-4566-B666-93B3C1EF47E3}" type="presOf" srcId="{A8D6871F-007B-476A-91FB-012CFE191A4F}" destId="{70D18998-CB28-4DFE-BD8F-F68908F11E6A}" srcOrd="0" destOrd="0" presId="urn:microsoft.com/office/officeart/2005/8/layout/hProcess6"/>
    <dgm:cxn modelId="{85997E89-21CB-4312-B4A2-1F8C98FCC04C}" type="presOf" srcId="{D7B97130-B318-437B-977C-CCECFB155EF7}" destId="{A8C7413A-8767-4086-AA92-ADBD801C299E}" srcOrd="0" destOrd="0" presId="urn:microsoft.com/office/officeart/2005/8/layout/hProcess6"/>
    <dgm:cxn modelId="{2C67F3A2-F994-499B-BCD1-2070D3F15725}" srcId="{45F5F763-4EA0-4854-813B-05C2F6D22701}" destId="{DFE2C455-2B58-41FD-B5E2-97CC42CBF90D}" srcOrd="1" destOrd="0" parTransId="{950CA409-3002-4736-A1BE-29360E02A644}" sibTransId="{8D36F83F-2C27-48A2-80FC-948C47EEC343}"/>
    <dgm:cxn modelId="{63EB98C2-AE0E-46AE-ACFC-B6957FEDC29B}" type="presOf" srcId="{1B22F620-8141-4B5C-A1DA-AF41494B5670}" destId="{E30AB86D-EC84-486E-812D-2E37AEA6566D}" srcOrd="0" destOrd="0" presId="urn:microsoft.com/office/officeart/2005/8/layout/hProcess6"/>
    <dgm:cxn modelId="{68BE8045-31B4-4482-A578-D6D58F24C1AB}" srcId="{DFE2C455-2B58-41FD-B5E2-97CC42CBF90D}" destId="{1B22F620-8141-4B5C-A1DA-AF41494B5670}" srcOrd="0" destOrd="0" parTransId="{B130682E-C0B8-419A-9F07-1D4A3E5A7E45}" sibTransId="{6498D1C5-6422-4EB5-A500-E0AC735BDDA3}"/>
    <dgm:cxn modelId="{97873283-4AED-4EAC-8A60-C42CF0665733}" type="presParOf" srcId="{65703B32-32C6-49D8-AB87-C5178FA21F28}" destId="{79CC3BAD-C8AE-40EB-80B3-1BC214905757}" srcOrd="0" destOrd="0" presId="urn:microsoft.com/office/officeart/2005/8/layout/hProcess6"/>
    <dgm:cxn modelId="{4EA7A348-C112-43F8-8C49-715E8EF67689}" type="presParOf" srcId="{79CC3BAD-C8AE-40EB-80B3-1BC214905757}" destId="{E44D763F-4963-4E82-A6F4-C6AE2AA3FAD9}" srcOrd="0" destOrd="0" presId="urn:microsoft.com/office/officeart/2005/8/layout/hProcess6"/>
    <dgm:cxn modelId="{4F8A3278-12E0-478F-9D97-E7EE575CA639}" type="presParOf" srcId="{79CC3BAD-C8AE-40EB-80B3-1BC214905757}" destId="{3A923DE3-5362-43A3-80FF-AB6311B3B9CD}" srcOrd="1" destOrd="0" presId="urn:microsoft.com/office/officeart/2005/8/layout/hProcess6"/>
    <dgm:cxn modelId="{BCE58803-DA0F-4B95-AC8D-A576C3F53764}" type="presParOf" srcId="{79CC3BAD-C8AE-40EB-80B3-1BC214905757}" destId="{4CBF24FB-CCBF-4272-A384-22ACEB1B87A9}" srcOrd="2" destOrd="0" presId="urn:microsoft.com/office/officeart/2005/8/layout/hProcess6"/>
    <dgm:cxn modelId="{6AE0A72A-29CC-4E96-9C18-E01F3BA605FC}" type="presParOf" srcId="{79CC3BAD-C8AE-40EB-80B3-1BC214905757}" destId="{A80E277E-59CC-4678-AC6F-D4CEDB45E49C}" srcOrd="3" destOrd="0" presId="urn:microsoft.com/office/officeart/2005/8/layout/hProcess6"/>
    <dgm:cxn modelId="{B69C09B5-CAD8-4D5D-BE10-D74547DB9493}" type="presParOf" srcId="{65703B32-32C6-49D8-AB87-C5178FA21F28}" destId="{5DC9235C-18A7-452A-B831-F2AB9F75963C}" srcOrd="1" destOrd="0" presId="urn:microsoft.com/office/officeart/2005/8/layout/hProcess6"/>
    <dgm:cxn modelId="{35A747A6-DCD5-498D-9F65-3CC60DDF4B6F}" type="presParOf" srcId="{65703B32-32C6-49D8-AB87-C5178FA21F28}" destId="{1AB992C6-66AF-4E6D-B0E7-D2A079843D01}" srcOrd="2" destOrd="0" presId="urn:microsoft.com/office/officeart/2005/8/layout/hProcess6"/>
    <dgm:cxn modelId="{FA7D45BE-6CEA-493F-95F9-F7CF9FE6BDCC}" type="presParOf" srcId="{1AB992C6-66AF-4E6D-B0E7-D2A079843D01}" destId="{095E14E0-F1FE-427B-A592-E12E55EED197}" srcOrd="0" destOrd="0" presId="urn:microsoft.com/office/officeart/2005/8/layout/hProcess6"/>
    <dgm:cxn modelId="{F77AF946-476A-4A2D-9466-27DDF985AF31}" type="presParOf" srcId="{1AB992C6-66AF-4E6D-B0E7-D2A079843D01}" destId="{E30AB86D-EC84-486E-812D-2E37AEA6566D}" srcOrd="1" destOrd="0" presId="urn:microsoft.com/office/officeart/2005/8/layout/hProcess6"/>
    <dgm:cxn modelId="{19BD2698-E80F-4AB0-BBBD-4519EEE4AC7F}" type="presParOf" srcId="{1AB992C6-66AF-4E6D-B0E7-D2A079843D01}" destId="{B30B50A1-08A4-4A55-96B0-441C17B42C30}" srcOrd="2" destOrd="0" presId="urn:microsoft.com/office/officeart/2005/8/layout/hProcess6"/>
    <dgm:cxn modelId="{4AB546B8-0E02-4E9A-977C-60B7668484BE}" type="presParOf" srcId="{1AB992C6-66AF-4E6D-B0E7-D2A079843D01}" destId="{F99EEAA5-68B7-4317-A152-34D9B91DD8F0}" srcOrd="3" destOrd="0" presId="urn:microsoft.com/office/officeart/2005/8/layout/hProcess6"/>
    <dgm:cxn modelId="{B207EB69-0EEB-48FE-9FDE-9CBC1763A5C9}" type="presParOf" srcId="{65703B32-32C6-49D8-AB87-C5178FA21F28}" destId="{30916D5A-0F20-48E1-8A6F-3F66FF678485}" srcOrd="3" destOrd="0" presId="urn:microsoft.com/office/officeart/2005/8/layout/hProcess6"/>
    <dgm:cxn modelId="{DE2651AA-4ADC-4776-8962-9F7537A85847}" type="presParOf" srcId="{65703B32-32C6-49D8-AB87-C5178FA21F28}" destId="{BED3A473-57A9-4F81-BD59-7A21752CC94D}" srcOrd="4" destOrd="0" presId="urn:microsoft.com/office/officeart/2005/8/layout/hProcess6"/>
    <dgm:cxn modelId="{4496158A-6C25-4878-BA1F-F6B904391791}" type="presParOf" srcId="{BED3A473-57A9-4F81-BD59-7A21752CC94D}" destId="{60EF9854-D0B8-4824-B0AD-4A2FCE54D2A7}" srcOrd="0" destOrd="0" presId="urn:microsoft.com/office/officeart/2005/8/layout/hProcess6"/>
    <dgm:cxn modelId="{D5D733BA-143D-4231-86B6-E17AF017B16A}" type="presParOf" srcId="{BED3A473-57A9-4F81-BD59-7A21752CC94D}" destId="{70D18998-CB28-4DFE-BD8F-F68908F11E6A}" srcOrd="1" destOrd="0" presId="urn:microsoft.com/office/officeart/2005/8/layout/hProcess6"/>
    <dgm:cxn modelId="{F785257B-ECCD-4F35-8A69-3733890BFBAD}" type="presParOf" srcId="{BED3A473-57A9-4F81-BD59-7A21752CC94D}" destId="{6F87F949-F97A-42B6-A553-8497DAC29E73}" srcOrd="2" destOrd="0" presId="urn:microsoft.com/office/officeart/2005/8/layout/hProcess6"/>
    <dgm:cxn modelId="{F720B6CF-67A5-4298-BBEF-5EB451120B80}" type="presParOf" srcId="{BED3A473-57A9-4F81-BD59-7A21752CC94D}" destId="{A8C7413A-8767-4086-AA92-ADBD801C299E}"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F5F763-4EA0-4854-813B-05C2F6D22701}" type="doc">
      <dgm:prSet loTypeId="urn:microsoft.com/office/officeart/2005/8/layout/hProcess6" loCatId="process" qsTypeId="urn:microsoft.com/office/officeart/2005/8/quickstyle/simple1" qsCatId="simple" csTypeId="urn:microsoft.com/office/officeart/2005/8/colors/accent5_2" csCatId="accent5" phldr="1"/>
      <dgm:spPr/>
      <dgm:t>
        <a:bodyPr/>
        <a:lstStyle/>
        <a:p>
          <a:endParaRPr lang="en-GB"/>
        </a:p>
      </dgm:t>
    </dgm:pt>
    <dgm:pt modelId="{E66A890A-EC77-4618-AB2A-723D76CDA3AA}">
      <dgm:prSet phldrT="[Text]"/>
      <dgm:spPr/>
      <dgm:t>
        <a:bodyPr/>
        <a:lstStyle/>
        <a:p>
          <a:r>
            <a:rPr lang="en-GB" dirty="0" err="1" smtClean="0"/>
            <a:t>Escribir</a:t>
          </a:r>
          <a:endParaRPr lang="en-GB" dirty="0"/>
        </a:p>
      </dgm:t>
    </dgm:pt>
    <dgm:pt modelId="{9565D2A2-9480-41B4-85BC-DA218DEB4F8A}" type="parTrans" cxnId="{263F6837-E651-4428-B125-A29C9BDD1795}">
      <dgm:prSet/>
      <dgm:spPr/>
      <dgm:t>
        <a:bodyPr/>
        <a:lstStyle/>
        <a:p>
          <a:endParaRPr lang="en-GB"/>
        </a:p>
      </dgm:t>
    </dgm:pt>
    <dgm:pt modelId="{0CA2990A-73D7-448C-B003-9E2EE42CDBED}" type="sibTrans" cxnId="{263F6837-E651-4428-B125-A29C9BDD1795}">
      <dgm:prSet/>
      <dgm:spPr/>
      <dgm:t>
        <a:bodyPr/>
        <a:lstStyle/>
        <a:p>
          <a:endParaRPr lang="en-GB"/>
        </a:p>
      </dgm:t>
    </dgm:pt>
    <dgm:pt modelId="{3426B908-A4F8-4D02-8805-A68BEDED4CC2}">
      <dgm:prSet phldrT="[Text]"/>
      <dgm:spPr/>
      <dgm:t>
        <a:bodyPr/>
        <a:lstStyle/>
        <a:p>
          <a:r>
            <a:rPr lang="en-GB" dirty="0" err="1" smtClean="0"/>
            <a:t>Quita</a:t>
          </a:r>
          <a:r>
            <a:rPr lang="en-GB" dirty="0" smtClean="0"/>
            <a:t> “IR”</a:t>
          </a:r>
          <a:endParaRPr lang="en-GB" dirty="0"/>
        </a:p>
      </dgm:t>
    </dgm:pt>
    <dgm:pt modelId="{0A3B7F21-63D2-4B34-A6C5-970665ABBB56}" type="parTrans" cxnId="{A50490AE-3BC8-4E8B-A210-47498D93C969}">
      <dgm:prSet/>
      <dgm:spPr/>
      <dgm:t>
        <a:bodyPr/>
        <a:lstStyle/>
        <a:p>
          <a:endParaRPr lang="en-GB"/>
        </a:p>
      </dgm:t>
    </dgm:pt>
    <dgm:pt modelId="{3BCFD67D-CAD0-4437-9AF6-AC9B82466D9F}" type="sibTrans" cxnId="{A50490AE-3BC8-4E8B-A210-47498D93C969}">
      <dgm:prSet/>
      <dgm:spPr/>
      <dgm:t>
        <a:bodyPr/>
        <a:lstStyle/>
        <a:p>
          <a:endParaRPr lang="en-GB"/>
        </a:p>
      </dgm:t>
    </dgm:pt>
    <dgm:pt modelId="{DFE2C455-2B58-41FD-B5E2-97CC42CBF90D}">
      <dgm:prSet phldrT="[Text]"/>
      <dgm:spPr/>
      <dgm:t>
        <a:bodyPr/>
        <a:lstStyle/>
        <a:p>
          <a:r>
            <a:rPr lang="en-GB" dirty="0" err="1" smtClean="0"/>
            <a:t>Escrib</a:t>
          </a:r>
          <a:r>
            <a:rPr lang="en-GB" dirty="0" smtClean="0"/>
            <a:t>-</a:t>
          </a:r>
          <a:endParaRPr lang="en-GB" dirty="0"/>
        </a:p>
      </dgm:t>
    </dgm:pt>
    <dgm:pt modelId="{950CA409-3002-4736-A1BE-29360E02A644}" type="parTrans" cxnId="{2C67F3A2-F994-499B-BCD1-2070D3F15725}">
      <dgm:prSet/>
      <dgm:spPr/>
      <dgm:t>
        <a:bodyPr/>
        <a:lstStyle/>
        <a:p>
          <a:endParaRPr lang="en-GB"/>
        </a:p>
      </dgm:t>
    </dgm:pt>
    <dgm:pt modelId="{8D36F83F-2C27-48A2-80FC-948C47EEC343}" type="sibTrans" cxnId="{2C67F3A2-F994-499B-BCD1-2070D3F15725}">
      <dgm:prSet/>
      <dgm:spPr/>
      <dgm:t>
        <a:bodyPr/>
        <a:lstStyle/>
        <a:p>
          <a:endParaRPr lang="en-GB"/>
        </a:p>
      </dgm:t>
    </dgm:pt>
    <dgm:pt modelId="{1B22F620-8141-4B5C-A1DA-AF41494B5670}">
      <dgm:prSet phldrT="[Text]"/>
      <dgm:spPr/>
      <dgm:t>
        <a:bodyPr/>
        <a:lstStyle/>
        <a:p>
          <a:r>
            <a:rPr lang="en-GB" dirty="0" err="1" smtClean="0"/>
            <a:t>Añade</a:t>
          </a:r>
          <a:r>
            <a:rPr lang="en-GB" dirty="0" smtClean="0"/>
            <a:t> “</a:t>
          </a:r>
          <a:r>
            <a:rPr lang="en-GB" dirty="0" err="1" smtClean="0"/>
            <a:t>imos</a:t>
          </a:r>
          <a:r>
            <a:rPr lang="en-GB" dirty="0" smtClean="0"/>
            <a:t>”</a:t>
          </a:r>
          <a:endParaRPr lang="en-GB" dirty="0"/>
        </a:p>
      </dgm:t>
    </dgm:pt>
    <dgm:pt modelId="{B130682E-C0B8-419A-9F07-1D4A3E5A7E45}" type="parTrans" cxnId="{68BE8045-31B4-4482-A578-D6D58F24C1AB}">
      <dgm:prSet/>
      <dgm:spPr/>
      <dgm:t>
        <a:bodyPr/>
        <a:lstStyle/>
        <a:p>
          <a:endParaRPr lang="en-GB"/>
        </a:p>
      </dgm:t>
    </dgm:pt>
    <dgm:pt modelId="{6498D1C5-6422-4EB5-A500-E0AC735BDDA3}" type="sibTrans" cxnId="{68BE8045-31B4-4482-A578-D6D58F24C1AB}">
      <dgm:prSet/>
      <dgm:spPr/>
      <dgm:t>
        <a:bodyPr/>
        <a:lstStyle/>
        <a:p>
          <a:endParaRPr lang="en-GB"/>
        </a:p>
      </dgm:t>
    </dgm:pt>
    <dgm:pt modelId="{47D593C0-D8B4-4D4B-A85E-68293D4F6A53}">
      <dgm:prSet/>
      <dgm:spPr/>
      <dgm:t>
        <a:bodyPr/>
        <a:lstStyle/>
        <a:p>
          <a:r>
            <a:rPr lang="en-GB" dirty="0" err="1" smtClean="0"/>
            <a:t>escribimos</a:t>
          </a:r>
          <a:endParaRPr lang="en-GB" dirty="0"/>
        </a:p>
      </dgm:t>
    </dgm:pt>
    <dgm:pt modelId="{D3654059-9E9C-4479-9B1E-AA026DDDDAB7}" type="parTrans" cxnId="{DBFFEABE-874C-4B8F-A698-800E1DABEEF2}">
      <dgm:prSet/>
      <dgm:spPr/>
      <dgm:t>
        <a:bodyPr/>
        <a:lstStyle/>
        <a:p>
          <a:endParaRPr lang="en-GB"/>
        </a:p>
      </dgm:t>
    </dgm:pt>
    <dgm:pt modelId="{3BCDA36F-D8BE-43CC-8894-E7EBD324C6C5}" type="sibTrans" cxnId="{DBFFEABE-874C-4B8F-A698-800E1DABEEF2}">
      <dgm:prSet/>
      <dgm:spPr/>
      <dgm:t>
        <a:bodyPr/>
        <a:lstStyle/>
        <a:p>
          <a:endParaRPr lang="en-GB"/>
        </a:p>
      </dgm:t>
    </dgm:pt>
    <dgm:pt modelId="{D7B97130-B318-437B-977C-CCECFB155EF7}">
      <dgm:prSet phldrT="[Text]" custT="1"/>
      <dgm:spPr/>
      <dgm:t>
        <a:bodyPr/>
        <a:lstStyle/>
        <a:p>
          <a:r>
            <a:rPr lang="en-GB" sz="1000" dirty="0" err="1" smtClean="0"/>
            <a:t>Escribimos</a:t>
          </a:r>
          <a:endParaRPr lang="en-GB" sz="1000" dirty="0"/>
        </a:p>
      </dgm:t>
    </dgm:pt>
    <dgm:pt modelId="{D10F3ECE-9970-4C3E-B772-3917A0F658E7}" type="sibTrans" cxnId="{68FFAA42-0A17-40B4-BBA9-C0CAB37E4B31}">
      <dgm:prSet/>
      <dgm:spPr/>
      <dgm:t>
        <a:bodyPr/>
        <a:lstStyle/>
        <a:p>
          <a:endParaRPr lang="en-GB"/>
        </a:p>
      </dgm:t>
    </dgm:pt>
    <dgm:pt modelId="{3AB4CEF3-FEF4-4C22-BE5A-D05699F696EE}" type="parTrans" cxnId="{68FFAA42-0A17-40B4-BBA9-C0CAB37E4B31}">
      <dgm:prSet/>
      <dgm:spPr/>
      <dgm:t>
        <a:bodyPr/>
        <a:lstStyle/>
        <a:p>
          <a:endParaRPr lang="en-GB"/>
        </a:p>
      </dgm:t>
    </dgm:pt>
    <dgm:pt modelId="{65703B32-32C6-49D8-AB87-C5178FA21F28}" type="pres">
      <dgm:prSet presAssocID="{45F5F763-4EA0-4854-813B-05C2F6D22701}" presName="theList" presStyleCnt="0">
        <dgm:presLayoutVars>
          <dgm:dir/>
          <dgm:animLvl val="lvl"/>
          <dgm:resizeHandles val="exact"/>
        </dgm:presLayoutVars>
      </dgm:prSet>
      <dgm:spPr/>
      <dgm:t>
        <a:bodyPr/>
        <a:lstStyle/>
        <a:p>
          <a:endParaRPr lang="en-GB"/>
        </a:p>
      </dgm:t>
    </dgm:pt>
    <dgm:pt modelId="{79CC3BAD-C8AE-40EB-80B3-1BC214905757}" type="pres">
      <dgm:prSet presAssocID="{E66A890A-EC77-4618-AB2A-723D76CDA3AA}" presName="compNode" presStyleCnt="0"/>
      <dgm:spPr/>
    </dgm:pt>
    <dgm:pt modelId="{E44D763F-4963-4E82-A6F4-C6AE2AA3FAD9}" type="pres">
      <dgm:prSet presAssocID="{E66A890A-EC77-4618-AB2A-723D76CDA3AA}" presName="noGeometry" presStyleCnt="0"/>
      <dgm:spPr/>
    </dgm:pt>
    <dgm:pt modelId="{3A923DE3-5362-43A3-80FF-AB6311B3B9CD}" type="pres">
      <dgm:prSet presAssocID="{E66A890A-EC77-4618-AB2A-723D76CDA3AA}" presName="childTextVisible" presStyleLbl="bgAccFollowNode1" presStyleIdx="0" presStyleCnt="3">
        <dgm:presLayoutVars>
          <dgm:bulletEnabled val="1"/>
        </dgm:presLayoutVars>
      </dgm:prSet>
      <dgm:spPr/>
      <dgm:t>
        <a:bodyPr/>
        <a:lstStyle/>
        <a:p>
          <a:endParaRPr lang="en-GB"/>
        </a:p>
      </dgm:t>
    </dgm:pt>
    <dgm:pt modelId="{4CBF24FB-CCBF-4272-A384-22ACEB1B87A9}" type="pres">
      <dgm:prSet presAssocID="{E66A890A-EC77-4618-AB2A-723D76CDA3AA}" presName="childTextHidden" presStyleLbl="bgAccFollowNode1" presStyleIdx="0" presStyleCnt="3"/>
      <dgm:spPr/>
      <dgm:t>
        <a:bodyPr/>
        <a:lstStyle/>
        <a:p>
          <a:endParaRPr lang="en-GB"/>
        </a:p>
      </dgm:t>
    </dgm:pt>
    <dgm:pt modelId="{A80E277E-59CC-4678-AC6F-D4CEDB45E49C}" type="pres">
      <dgm:prSet presAssocID="{E66A890A-EC77-4618-AB2A-723D76CDA3AA}" presName="parentText" presStyleLbl="node1" presStyleIdx="0" presStyleCnt="3">
        <dgm:presLayoutVars>
          <dgm:chMax val="1"/>
          <dgm:bulletEnabled val="1"/>
        </dgm:presLayoutVars>
      </dgm:prSet>
      <dgm:spPr/>
      <dgm:t>
        <a:bodyPr/>
        <a:lstStyle/>
        <a:p>
          <a:endParaRPr lang="en-GB"/>
        </a:p>
      </dgm:t>
    </dgm:pt>
    <dgm:pt modelId="{5DC9235C-18A7-452A-B831-F2AB9F75963C}" type="pres">
      <dgm:prSet presAssocID="{E66A890A-EC77-4618-AB2A-723D76CDA3AA}" presName="aSpace" presStyleCnt="0"/>
      <dgm:spPr/>
    </dgm:pt>
    <dgm:pt modelId="{1AB992C6-66AF-4E6D-B0E7-D2A079843D01}" type="pres">
      <dgm:prSet presAssocID="{DFE2C455-2B58-41FD-B5E2-97CC42CBF90D}" presName="compNode" presStyleCnt="0"/>
      <dgm:spPr/>
    </dgm:pt>
    <dgm:pt modelId="{095E14E0-F1FE-427B-A592-E12E55EED197}" type="pres">
      <dgm:prSet presAssocID="{DFE2C455-2B58-41FD-B5E2-97CC42CBF90D}" presName="noGeometry" presStyleCnt="0"/>
      <dgm:spPr/>
    </dgm:pt>
    <dgm:pt modelId="{E30AB86D-EC84-486E-812D-2E37AEA6566D}" type="pres">
      <dgm:prSet presAssocID="{DFE2C455-2B58-41FD-B5E2-97CC42CBF90D}" presName="childTextVisible" presStyleLbl="bgAccFollowNode1" presStyleIdx="1" presStyleCnt="3">
        <dgm:presLayoutVars>
          <dgm:bulletEnabled val="1"/>
        </dgm:presLayoutVars>
      </dgm:prSet>
      <dgm:spPr/>
      <dgm:t>
        <a:bodyPr/>
        <a:lstStyle/>
        <a:p>
          <a:endParaRPr lang="en-GB"/>
        </a:p>
      </dgm:t>
    </dgm:pt>
    <dgm:pt modelId="{B30B50A1-08A4-4A55-96B0-441C17B42C30}" type="pres">
      <dgm:prSet presAssocID="{DFE2C455-2B58-41FD-B5E2-97CC42CBF90D}" presName="childTextHidden" presStyleLbl="bgAccFollowNode1" presStyleIdx="1" presStyleCnt="3"/>
      <dgm:spPr/>
      <dgm:t>
        <a:bodyPr/>
        <a:lstStyle/>
        <a:p>
          <a:endParaRPr lang="en-GB"/>
        </a:p>
      </dgm:t>
    </dgm:pt>
    <dgm:pt modelId="{F99EEAA5-68B7-4317-A152-34D9B91DD8F0}" type="pres">
      <dgm:prSet presAssocID="{DFE2C455-2B58-41FD-B5E2-97CC42CBF90D}" presName="parentText" presStyleLbl="node1" presStyleIdx="1" presStyleCnt="3">
        <dgm:presLayoutVars>
          <dgm:chMax val="1"/>
          <dgm:bulletEnabled val="1"/>
        </dgm:presLayoutVars>
      </dgm:prSet>
      <dgm:spPr/>
      <dgm:t>
        <a:bodyPr/>
        <a:lstStyle/>
        <a:p>
          <a:endParaRPr lang="en-GB"/>
        </a:p>
      </dgm:t>
    </dgm:pt>
    <dgm:pt modelId="{30916D5A-0F20-48E1-8A6F-3F66FF678485}" type="pres">
      <dgm:prSet presAssocID="{DFE2C455-2B58-41FD-B5E2-97CC42CBF90D}" presName="aSpace" presStyleCnt="0"/>
      <dgm:spPr/>
    </dgm:pt>
    <dgm:pt modelId="{BED3A473-57A9-4F81-BD59-7A21752CC94D}" type="pres">
      <dgm:prSet presAssocID="{D7B97130-B318-437B-977C-CCECFB155EF7}" presName="compNode" presStyleCnt="0"/>
      <dgm:spPr/>
    </dgm:pt>
    <dgm:pt modelId="{60EF9854-D0B8-4824-B0AD-4A2FCE54D2A7}" type="pres">
      <dgm:prSet presAssocID="{D7B97130-B318-437B-977C-CCECFB155EF7}" presName="noGeometry" presStyleCnt="0"/>
      <dgm:spPr/>
    </dgm:pt>
    <dgm:pt modelId="{70D18998-CB28-4DFE-BD8F-F68908F11E6A}" type="pres">
      <dgm:prSet presAssocID="{D7B97130-B318-437B-977C-CCECFB155EF7}" presName="childTextVisible" presStyleLbl="bgAccFollowNode1" presStyleIdx="2" presStyleCnt="3">
        <dgm:presLayoutVars>
          <dgm:bulletEnabled val="1"/>
        </dgm:presLayoutVars>
      </dgm:prSet>
      <dgm:spPr/>
      <dgm:t>
        <a:bodyPr/>
        <a:lstStyle/>
        <a:p>
          <a:endParaRPr lang="en-GB"/>
        </a:p>
      </dgm:t>
    </dgm:pt>
    <dgm:pt modelId="{6F87F949-F97A-42B6-A553-8497DAC29E73}" type="pres">
      <dgm:prSet presAssocID="{D7B97130-B318-437B-977C-CCECFB155EF7}" presName="childTextHidden" presStyleLbl="bgAccFollowNode1" presStyleIdx="2" presStyleCnt="3"/>
      <dgm:spPr/>
      <dgm:t>
        <a:bodyPr/>
        <a:lstStyle/>
        <a:p>
          <a:endParaRPr lang="en-GB"/>
        </a:p>
      </dgm:t>
    </dgm:pt>
    <dgm:pt modelId="{A8C7413A-8767-4086-AA92-ADBD801C299E}" type="pres">
      <dgm:prSet presAssocID="{D7B97130-B318-437B-977C-CCECFB155EF7}" presName="parentText" presStyleLbl="node1" presStyleIdx="2" presStyleCnt="3">
        <dgm:presLayoutVars>
          <dgm:chMax val="1"/>
          <dgm:bulletEnabled val="1"/>
        </dgm:presLayoutVars>
      </dgm:prSet>
      <dgm:spPr/>
      <dgm:t>
        <a:bodyPr/>
        <a:lstStyle/>
        <a:p>
          <a:endParaRPr lang="en-GB"/>
        </a:p>
      </dgm:t>
    </dgm:pt>
  </dgm:ptLst>
  <dgm:cxnLst>
    <dgm:cxn modelId="{68FFAA42-0A17-40B4-BBA9-C0CAB37E4B31}" srcId="{45F5F763-4EA0-4854-813B-05C2F6D22701}" destId="{D7B97130-B318-437B-977C-CCECFB155EF7}" srcOrd="2" destOrd="0" parTransId="{3AB4CEF3-FEF4-4C22-BE5A-D05699F696EE}" sibTransId="{D10F3ECE-9970-4C3E-B772-3917A0F658E7}"/>
    <dgm:cxn modelId="{2FB94118-7CBF-429E-A445-E0941B1EE3C7}" type="presOf" srcId="{47D593C0-D8B4-4D4B-A85E-68293D4F6A53}" destId="{6F87F949-F97A-42B6-A553-8497DAC29E73}" srcOrd="1" destOrd="0" presId="urn:microsoft.com/office/officeart/2005/8/layout/hProcess6"/>
    <dgm:cxn modelId="{A50490AE-3BC8-4E8B-A210-47498D93C969}" srcId="{E66A890A-EC77-4618-AB2A-723D76CDA3AA}" destId="{3426B908-A4F8-4D02-8805-A68BEDED4CC2}" srcOrd="0" destOrd="0" parTransId="{0A3B7F21-63D2-4B34-A6C5-970665ABBB56}" sibTransId="{3BCFD67D-CAD0-4437-9AF6-AC9B82466D9F}"/>
    <dgm:cxn modelId="{4AFA2667-C832-47CE-A166-0B0313C6E393}" type="presOf" srcId="{1B22F620-8141-4B5C-A1DA-AF41494B5670}" destId="{B30B50A1-08A4-4A55-96B0-441C17B42C30}" srcOrd="1" destOrd="0" presId="urn:microsoft.com/office/officeart/2005/8/layout/hProcess6"/>
    <dgm:cxn modelId="{263F6837-E651-4428-B125-A29C9BDD1795}" srcId="{45F5F763-4EA0-4854-813B-05C2F6D22701}" destId="{E66A890A-EC77-4618-AB2A-723D76CDA3AA}" srcOrd="0" destOrd="0" parTransId="{9565D2A2-9480-41B4-85BC-DA218DEB4F8A}" sibTransId="{0CA2990A-73D7-448C-B003-9E2EE42CDBED}"/>
    <dgm:cxn modelId="{5E644CDB-7707-4B1F-B052-5A3B65DE6B83}" type="presOf" srcId="{3426B908-A4F8-4D02-8805-A68BEDED4CC2}" destId="{3A923DE3-5362-43A3-80FF-AB6311B3B9CD}" srcOrd="0" destOrd="0" presId="urn:microsoft.com/office/officeart/2005/8/layout/hProcess6"/>
    <dgm:cxn modelId="{29A178F3-17E8-4554-9CE9-EA7271AA65E5}" type="presOf" srcId="{3426B908-A4F8-4D02-8805-A68BEDED4CC2}" destId="{4CBF24FB-CCBF-4272-A384-22ACEB1B87A9}" srcOrd="1" destOrd="0" presId="urn:microsoft.com/office/officeart/2005/8/layout/hProcess6"/>
    <dgm:cxn modelId="{7E10479E-9DCE-4294-B2C1-9BC495EAFB5C}" type="presOf" srcId="{E66A890A-EC77-4618-AB2A-723D76CDA3AA}" destId="{A80E277E-59CC-4678-AC6F-D4CEDB45E49C}" srcOrd="0" destOrd="0" presId="urn:microsoft.com/office/officeart/2005/8/layout/hProcess6"/>
    <dgm:cxn modelId="{DBFFEABE-874C-4B8F-A698-800E1DABEEF2}" srcId="{D7B97130-B318-437B-977C-CCECFB155EF7}" destId="{47D593C0-D8B4-4D4B-A85E-68293D4F6A53}" srcOrd="0" destOrd="0" parTransId="{D3654059-9E9C-4479-9B1E-AA026DDDDAB7}" sibTransId="{3BCDA36F-D8BE-43CC-8894-E7EBD324C6C5}"/>
    <dgm:cxn modelId="{56501631-5620-4FCE-AB02-5E9E09337D22}" type="presOf" srcId="{D7B97130-B318-437B-977C-CCECFB155EF7}" destId="{A8C7413A-8767-4086-AA92-ADBD801C299E}" srcOrd="0" destOrd="0" presId="urn:microsoft.com/office/officeart/2005/8/layout/hProcess6"/>
    <dgm:cxn modelId="{91624E89-AC25-49AD-B825-EAA1AF719105}" type="presOf" srcId="{47D593C0-D8B4-4D4B-A85E-68293D4F6A53}" destId="{70D18998-CB28-4DFE-BD8F-F68908F11E6A}" srcOrd="0" destOrd="0" presId="urn:microsoft.com/office/officeart/2005/8/layout/hProcess6"/>
    <dgm:cxn modelId="{04662041-4901-4A2C-A609-66B109DF568D}" type="presOf" srcId="{1B22F620-8141-4B5C-A1DA-AF41494B5670}" destId="{E30AB86D-EC84-486E-812D-2E37AEA6566D}" srcOrd="0" destOrd="0" presId="urn:microsoft.com/office/officeart/2005/8/layout/hProcess6"/>
    <dgm:cxn modelId="{2A8C8521-2AB3-41CD-99E4-59A546DF2822}" type="presOf" srcId="{45F5F763-4EA0-4854-813B-05C2F6D22701}" destId="{65703B32-32C6-49D8-AB87-C5178FA21F28}" srcOrd="0" destOrd="0" presId="urn:microsoft.com/office/officeart/2005/8/layout/hProcess6"/>
    <dgm:cxn modelId="{2C67F3A2-F994-499B-BCD1-2070D3F15725}" srcId="{45F5F763-4EA0-4854-813B-05C2F6D22701}" destId="{DFE2C455-2B58-41FD-B5E2-97CC42CBF90D}" srcOrd="1" destOrd="0" parTransId="{950CA409-3002-4736-A1BE-29360E02A644}" sibTransId="{8D36F83F-2C27-48A2-80FC-948C47EEC343}"/>
    <dgm:cxn modelId="{5065FE35-690D-426C-B628-4F90DA49F50B}" type="presOf" srcId="{DFE2C455-2B58-41FD-B5E2-97CC42CBF90D}" destId="{F99EEAA5-68B7-4317-A152-34D9B91DD8F0}" srcOrd="0" destOrd="0" presId="urn:microsoft.com/office/officeart/2005/8/layout/hProcess6"/>
    <dgm:cxn modelId="{68BE8045-31B4-4482-A578-D6D58F24C1AB}" srcId="{DFE2C455-2B58-41FD-B5E2-97CC42CBF90D}" destId="{1B22F620-8141-4B5C-A1DA-AF41494B5670}" srcOrd="0" destOrd="0" parTransId="{B130682E-C0B8-419A-9F07-1D4A3E5A7E45}" sibTransId="{6498D1C5-6422-4EB5-A500-E0AC735BDDA3}"/>
    <dgm:cxn modelId="{CA13AB2E-6285-49E3-8D74-D6F5543DFADF}" type="presParOf" srcId="{65703B32-32C6-49D8-AB87-C5178FA21F28}" destId="{79CC3BAD-C8AE-40EB-80B3-1BC214905757}" srcOrd="0" destOrd="0" presId="urn:microsoft.com/office/officeart/2005/8/layout/hProcess6"/>
    <dgm:cxn modelId="{0FC30F8A-8A62-4ECA-A940-639151E14F6E}" type="presParOf" srcId="{79CC3BAD-C8AE-40EB-80B3-1BC214905757}" destId="{E44D763F-4963-4E82-A6F4-C6AE2AA3FAD9}" srcOrd="0" destOrd="0" presId="urn:microsoft.com/office/officeart/2005/8/layout/hProcess6"/>
    <dgm:cxn modelId="{CFA53992-6F74-4640-B0E2-8832A8438A4E}" type="presParOf" srcId="{79CC3BAD-C8AE-40EB-80B3-1BC214905757}" destId="{3A923DE3-5362-43A3-80FF-AB6311B3B9CD}" srcOrd="1" destOrd="0" presId="urn:microsoft.com/office/officeart/2005/8/layout/hProcess6"/>
    <dgm:cxn modelId="{DF9CD630-74B2-435F-BFEE-F0A2B3DF5F82}" type="presParOf" srcId="{79CC3BAD-C8AE-40EB-80B3-1BC214905757}" destId="{4CBF24FB-CCBF-4272-A384-22ACEB1B87A9}" srcOrd="2" destOrd="0" presId="urn:microsoft.com/office/officeart/2005/8/layout/hProcess6"/>
    <dgm:cxn modelId="{F050E09F-D7A4-41F2-B171-1E818DAFB9E4}" type="presParOf" srcId="{79CC3BAD-C8AE-40EB-80B3-1BC214905757}" destId="{A80E277E-59CC-4678-AC6F-D4CEDB45E49C}" srcOrd="3" destOrd="0" presId="urn:microsoft.com/office/officeart/2005/8/layout/hProcess6"/>
    <dgm:cxn modelId="{E28A0896-F6CF-47C2-99B2-21B41A14428E}" type="presParOf" srcId="{65703B32-32C6-49D8-AB87-C5178FA21F28}" destId="{5DC9235C-18A7-452A-B831-F2AB9F75963C}" srcOrd="1" destOrd="0" presId="urn:microsoft.com/office/officeart/2005/8/layout/hProcess6"/>
    <dgm:cxn modelId="{BF25C1E2-0607-43F9-9EC5-8D03808420AA}" type="presParOf" srcId="{65703B32-32C6-49D8-AB87-C5178FA21F28}" destId="{1AB992C6-66AF-4E6D-B0E7-D2A079843D01}" srcOrd="2" destOrd="0" presId="urn:microsoft.com/office/officeart/2005/8/layout/hProcess6"/>
    <dgm:cxn modelId="{B1ADAA46-0424-44FD-A972-54216693DB18}" type="presParOf" srcId="{1AB992C6-66AF-4E6D-B0E7-D2A079843D01}" destId="{095E14E0-F1FE-427B-A592-E12E55EED197}" srcOrd="0" destOrd="0" presId="urn:microsoft.com/office/officeart/2005/8/layout/hProcess6"/>
    <dgm:cxn modelId="{BC311CE5-7913-41D0-9038-AC3FB816E97C}" type="presParOf" srcId="{1AB992C6-66AF-4E6D-B0E7-D2A079843D01}" destId="{E30AB86D-EC84-486E-812D-2E37AEA6566D}" srcOrd="1" destOrd="0" presId="urn:microsoft.com/office/officeart/2005/8/layout/hProcess6"/>
    <dgm:cxn modelId="{19524EBD-F811-4FD6-81BE-324DEEFAF62F}" type="presParOf" srcId="{1AB992C6-66AF-4E6D-B0E7-D2A079843D01}" destId="{B30B50A1-08A4-4A55-96B0-441C17B42C30}" srcOrd="2" destOrd="0" presId="urn:microsoft.com/office/officeart/2005/8/layout/hProcess6"/>
    <dgm:cxn modelId="{FB0E43A2-AD21-4B7D-AC35-48D468C0294F}" type="presParOf" srcId="{1AB992C6-66AF-4E6D-B0E7-D2A079843D01}" destId="{F99EEAA5-68B7-4317-A152-34D9B91DD8F0}" srcOrd="3" destOrd="0" presId="urn:microsoft.com/office/officeart/2005/8/layout/hProcess6"/>
    <dgm:cxn modelId="{8C6CDD2D-C7FB-4C07-AEA5-B04B5C55C83F}" type="presParOf" srcId="{65703B32-32C6-49D8-AB87-C5178FA21F28}" destId="{30916D5A-0F20-48E1-8A6F-3F66FF678485}" srcOrd="3" destOrd="0" presId="urn:microsoft.com/office/officeart/2005/8/layout/hProcess6"/>
    <dgm:cxn modelId="{6DD53326-CC6C-495E-A9AA-70C53BFC52D8}" type="presParOf" srcId="{65703B32-32C6-49D8-AB87-C5178FA21F28}" destId="{BED3A473-57A9-4F81-BD59-7A21752CC94D}" srcOrd="4" destOrd="0" presId="urn:microsoft.com/office/officeart/2005/8/layout/hProcess6"/>
    <dgm:cxn modelId="{43D16F48-6FE1-4426-A156-11AB6358BFFF}" type="presParOf" srcId="{BED3A473-57A9-4F81-BD59-7A21752CC94D}" destId="{60EF9854-D0B8-4824-B0AD-4A2FCE54D2A7}" srcOrd="0" destOrd="0" presId="urn:microsoft.com/office/officeart/2005/8/layout/hProcess6"/>
    <dgm:cxn modelId="{E067DAB1-9F92-46CA-8CCA-3660910D0501}" type="presParOf" srcId="{BED3A473-57A9-4F81-BD59-7A21752CC94D}" destId="{70D18998-CB28-4DFE-BD8F-F68908F11E6A}" srcOrd="1" destOrd="0" presId="urn:microsoft.com/office/officeart/2005/8/layout/hProcess6"/>
    <dgm:cxn modelId="{0C9F12E3-78B8-4236-8532-3C00D5CD0582}" type="presParOf" srcId="{BED3A473-57A9-4F81-BD59-7A21752CC94D}" destId="{6F87F949-F97A-42B6-A553-8497DAC29E73}" srcOrd="2" destOrd="0" presId="urn:microsoft.com/office/officeart/2005/8/layout/hProcess6"/>
    <dgm:cxn modelId="{FC1C91AB-30A5-4AA1-BD77-3B2ECDC99903}" type="presParOf" srcId="{BED3A473-57A9-4F81-BD59-7A21752CC94D}" destId="{A8C7413A-8767-4086-AA92-ADBD801C299E}"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F5F763-4EA0-4854-813B-05C2F6D22701}" type="doc">
      <dgm:prSet loTypeId="urn:microsoft.com/office/officeart/2005/8/layout/hProcess6" loCatId="process" qsTypeId="urn:microsoft.com/office/officeart/2005/8/quickstyle/simple1" qsCatId="simple" csTypeId="urn:microsoft.com/office/officeart/2005/8/colors/accent0_3" csCatId="mainScheme" phldr="1"/>
      <dgm:spPr/>
      <dgm:t>
        <a:bodyPr/>
        <a:lstStyle/>
        <a:p>
          <a:endParaRPr lang="en-GB"/>
        </a:p>
      </dgm:t>
    </dgm:pt>
    <dgm:pt modelId="{E66A890A-EC77-4618-AB2A-723D76CDA3AA}">
      <dgm:prSet phldrT="[Text]"/>
      <dgm:spPr/>
      <dgm:t>
        <a:bodyPr/>
        <a:lstStyle/>
        <a:p>
          <a:r>
            <a:rPr lang="en-GB" dirty="0" err="1" smtClean="0"/>
            <a:t>Recoger</a:t>
          </a:r>
          <a:endParaRPr lang="en-GB" dirty="0"/>
        </a:p>
      </dgm:t>
    </dgm:pt>
    <dgm:pt modelId="{9565D2A2-9480-41B4-85BC-DA218DEB4F8A}" type="parTrans" cxnId="{263F6837-E651-4428-B125-A29C9BDD1795}">
      <dgm:prSet/>
      <dgm:spPr/>
      <dgm:t>
        <a:bodyPr/>
        <a:lstStyle/>
        <a:p>
          <a:endParaRPr lang="en-GB"/>
        </a:p>
      </dgm:t>
    </dgm:pt>
    <dgm:pt modelId="{0CA2990A-73D7-448C-B003-9E2EE42CDBED}" type="sibTrans" cxnId="{263F6837-E651-4428-B125-A29C9BDD1795}">
      <dgm:prSet/>
      <dgm:spPr/>
      <dgm:t>
        <a:bodyPr/>
        <a:lstStyle/>
        <a:p>
          <a:endParaRPr lang="en-GB"/>
        </a:p>
      </dgm:t>
    </dgm:pt>
    <dgm:pt modelId="{3426B908-A4F8-4D02-8805-A68BEDED4CC2}">
      <dgm:prSet phldrT="[Text]" custT="1"/>
      <dgm:spPr/>
      <dgm:t>
        <a:bodyPr/>
        <a:lstStyle/>
        <a:p>
          <a:r>
            <a:rPr lang="en-GB" sz="1500" dirty="0" err="1" smtClean="0"/>
            <a:t>Quita</a:t>
          </a:r>
          <a:r>
            <a:rPr lang="en-GB" sz="1500" dirty="0" smtClean="0"/>
            <a:t> “ER”</a:t>
          </a:r>
          <a:endParaRPr lang="en-GB" sz="1500" dirty="0"/>
        </a:p>
      </dgm:t>
    </dgm:pt>
    <dgm:pt modelId="{0A3B7F21-63D2-4B34-A6C5-970665ABBB56}" type="parTrans" cxnId="{A50490AE-3BC8-4E8B-A210-47498D93C969}">
      <dgm:prSet/>
      <dgm:spPr/>
      <dgm:t>
        <a:bodyPr/>
        <a:lstStyle/>
        <a:p>
          <a:endParaRPr lang="en-GB"/>
        </a:p>
      </dgm:t>
    </dgm:pt>
    <dgm:pt modelId="{3BCFD67D-CAD0-4437-9AF6-AC9B82466D9F}" type="sibTrans" cxnId="{A50490AE-3BC8-4E8B-A210-47498D93C969}">
      <dgm:prSet/>
      <dgm:spPr/>
      <dgm:t>
        <a:bodyPr/>
        <a:lstStyle/>
        <a:p>
          <a:endParaRPr lang="en-GB"/>
        </a:p>
      </dgm:t>
    </dgm:pt>
    <dgm:pt modelId="{DFE2C455-2B58-41FD-B5E2-97CC42CBF90D}">
      <dgm:prSet phldrT="[Text]" custT="1"/>
      <dgm:spPr/>
      <dgm:t>
        <a:bodyPr/>
        <a:lstStyle/>
        <a:p>
          <a:r>
            <a:rPr lang="en-GB" sz="1400" dirty="0" err="1" smtClean="0"/>
            <a:t>Recog</a:t>
          </a:r>
          <a:r>
            <a:rPr lang="en-GB" sz="1400" dirty="0" smtClean="0"/>
            <a:t>-</a:t>
          </a:r>
          <a:endParaRPr lang="en-GB" sz="1400" dirty="0"/>
        </a:p>
      </dgm:t>
    </dgm:pt>
    <dgm:pt modelId="{950CA409-3002-4736-A1BE-29360E02A644}" type="parTrans" cxnId="{2C67F3A2-F994-499B-BCD1-2070D3F15725}">
      <dgm:prSet/>
      <dgm:spPr/>
      <dgm:t>
        <a:bodyPr/>
        <a:lstStyle/>
        <a:p>
          <a:endParaRPr lang="en-GB"/>
        </a:p>
      </dgm:t>
    </dgm:pt>
    <dgm:pt modelId="{8D36F83F-2C27-48A2-80FC-948C47EEC343}" type="sibTrans" cxnId="{2C67F3A2-F994-499B-BCD1-2070D3F15725}">
      <dgm:prSet/>
      <dgm:spPr/>
      <dgm:t>
        <a:bodyPr/>
        <a:lstStyle/>
        <a:p>
          <a:endParaRPr lang="en-GB"/>
        </a:p>
      </dgm:t>
    </dgm:pt>
    <dgm:pt modelId="{1B22F620-8141-4B5C-A1DA-AF41494B5670}">
      <dgm:prSet phldrT="[Text]" custT="1"/>
      <dgm:spPr/>
      <dgm:t>
        <a:bodyPr/>
        <a:lstStyle/>
        <a:p>
          <a:r>
            <a:rPr lang="en-GB" sz="1400" dirty="0" err="1" smtClean="0"/>
            <a:t>Añade</a:t>
          </a:r>
          <a:r>
            <a:rPr lang="en-GB" sz="1400" dirty="0" smtClean="0"/>
            <a:t> “</a:t>
          </a:r>
          <a:r>
            <a:rPr lang="en-GB" sz="1400" dirty="0" err="1" smtClean="0"/>
            <a:t>emos</a:t>
          </a:r>
          <a:r>
            <a:rPr lang="en-GB" sz="1400" dirty="0" smtClean="0"/>
            <a:t>”</a:t>
          </a:r>
          <a:endParaRPr lang="en-GB" sz="1400" dirty="0"/>
        </a:p>
      </dgm:t>
    </dgm:pt>
    <dgm:pt modelId="{B130682E-C0B8-419A-9F07-1D4A3E5A7E45}" type="parTrans" cxnId="{68BE8045-31B4-4482-A578-D6D58F24C1AB}">
      <dgm:prSet/>
      <dgm:spPr/>
      <dgm:t>
        <a:bodyPr/>
        <a:lstStyle/>
        <a:p>
          <a:endParaRPr lang="en-GB"/>
        </a:p>
      </dgm:t>
    </dgm:pt>
    <dgm:pt modelId="{6498D1C5-6422-4EB5-A500-E0AC735BDDA3}" type="sibTrans" cxnId="{68BE8045-31B4-4482-A578-D6D58F24C1AB}">
      <dgm:prSet/>
      <dgm:spPr/>
      <dgm:t>
        <a:bodyPr/>
        <a:lstStyle/>
        <a:p>
          <a:endParaRPr lang="en-GB"/>
        </a:p>
      </dgm:t>
    </dgm:pt>
    <dgm:pt modelId="{D7B97130-B318-437B-977C-CCECFB155EF7}">
      <dgm:prSet phldrT="[Text]"/>
      <dgm:spPr/>
      <dgm:t>
        <a:bodyPr/>
        <a:lstStyle/>
        <a:p>
          <a:r>
            <a:rPr lang="en-GB" dirty="0" err="1" smtClean="0"/>
            <a:t>Recogemos</a:t>
          </a:r>
          <a:endParaRPr lang="en-GB" dirty="0"/>
        </a:p>
      </dgm:t>
    </dgm:pt>
    <dgm:pt modelId="{3AB4CEF3-FEF4-4C22-BE5A-D05699F696EE}" type="parTrans" cxnId="{68FFAA42-0A17-40B4-BBA9-C0CAB37E4B31}">
      <dgm:prSet/>
      <dgm:spPr/>
      <dgm:t>
        <a:bodyPr/>
        <a:lstStyle/>
        <a:p>
          <a:endParaRPr lang="en-GB"/>
        </a:p>
      </dgm:t>
    </dgm:pt>
    <dgm:pt modelId="{D10F3ECE-9970-4C3E-B772-3917A0F658E7}" type="sibTrans" cxnId="{68FFAA42-0A17-40B4-BBA9-C0CAB37E4B31}">
      <dgm:prSet/>
      <dgm:spPr/>
      <dgm:t>
        <a:bodyPr/>
        <a:lstStyle/>
        <a:p>
          <a:endParaRPr lang="en-GB"/>
        </a:p>
      </dgm:t>
    </dgm:pt>
    <dgm:pt modelId="{166635D7-F9DC-4BDF-84CB-4D42EE79C8D4}">
      <dgm:prSet phldrT="[Text]" custT="1"/>
      <dgm:spPr/>
      <dgm:t>
        <a:bodyPr/>
        <a:lstStyle/>
        <a:p>
          <a:r>
            <a:rPr lang="en-GB" sz="1200" dirty="0" err="1" smtClean="0"/>
            <a:t>Recogemos</a:t>
          </a:r>
          <a:endParaRPr lang="en-GB" sz="1200" dirty="0"/>
        </a:p>
      </dgm:t>
    </dgm:pt>
    <dgm:pt modelId="{A6E1DB8B-919E-449D-9E02-17541B270B18}" type="parTrans" cxnId="{0D8A6419-9023-4F53-9715-0345BAA41247}">
      <dgm:prSet/>
      <dgm:spPr/>
      <dgm:t>
        <a:bodyPr/>
        <a:lstStyle/>
        <a:p>
          <a:endParaRPr lang="en-GB"/>
        </a:p>
      </dgm:t>
    </dgm:pt>
    <dgm:pt modelId="{A5244426-AC94-4359-9CB1-3174DA9952D4}" type="sibTrans" cxnId="{0D8A6419-9023-4F53-9715-0345BAA41247}">
      <dgm:prSet/>
      <dgm:spPr/>
      <dgm:t>
        <a:bodyPr/>
        <a:lstStyle/>
        <a:p>
          <a:endParaRPr lang="en-GB"/>
        </a:p>
      </dgm:t>
    </dgm:pt>
    <dgm:pt modelId="{65703B32-32C6-49D8-AB87-C5178FA21F28}" type="pres">
      <dgm:prSet presAssocID="{45F5F763-4EA0-4854-813B-05C2F6D22701}" presName="theList" presStyleCnt="0">
        <dgm:presLayoutVars>
          <dgm:dir/>
          <dgm:animLvl val="lvl"/>
          <dgm:resizeHandles val="exact"/>
        </dgm:presLayoutVars>
      </dgm:prSet>
      <dgm:spPr/>
      <dgm:t>
        <a:bodyPr/>
        <a:lstStyle/>
        <a:p>
          <a:endParaRPr lang="en-GB"/>
        </a:p>
      </dgm:t>
    </dgm:pt>
    <dgm:pt modelId="{79CC3BAD-C8AE-40EB-80B3-1BC214905757}" type="pres">
      <dgm:prSet presAssocID="{E66A890A-EC77-4618-AB2A-723D76CDA3AA}" presName="compNode" presStyleCnt="0"/>
      <dgm:spPr/>
    </dgm:pt>
    <dgm:pt modelId="{E44D763F-4963-4E82-A6F4-C6AE2AA3FAD9}" type="pres">
      <dgm:prSet presAssocID="{E66A890A-EC77-4618-AB2A-723D76CDA3AA}" presName="noGeometry" presStyleCnt="0"/>
      <dgm:spPr/>
    </dgm:pt>
    <dgm:pt modelId="{3A923DE3-5362-43A3-80FF-AB6311B3B9CD}" type="pres">
      <dgm:prSet presAssocID="{E66A890A-EC77-4618-AB2A-723D76CDA3AA}" presName="childTextVisible" presStyleLbl="bgAccFollowNode1" presStyleIdx="0" presStyleCnt="3">
        <dgm:presLayoutVars>
          <dgm:bulletEnabled val="1"/>
        </dgm:presLayoutVars>
      </dgm:prSet>
      <dgm:spPr/>
      <dgm:t>
        <a:bodyPr/>
        <a:lstStyle/>
        <a:p>
          <a:endParaRPr lang="en-GB"/>
        </a:p>
      </dgm:t>
    </dgm:pt>
    <dgm:pt modelId="{4CBF24FB-CCBF-4272-A384-22ACEB1B87A9}" type="pres">
      <dgm:prSet presAssocID="{E66A890A-EC77-4618-AB2A-723D76CDA3AA}" presName="childTextHidden" presStyleLbl="bgAccFollowNode1" presStyleIdx="0" presStyleCnt="3"/>
      <dgm:spPr/>
      <dgm:t>
        <a:bodyPr/>
        <a:lstStyle/>
        <a:p>
          <a:endParaRPr lang="en-GB"/>
        </a:p>
      </dgm:t>
    </dgm:pt>
    <dgm:pt modelId="{A80E277E-59CC-4678-AC6F-D4CEDB45E49C}" type="pres">
      <dgm:prSet presAssocID="{E66A890A-EC77-4618-AB2A-723D76CDA3AA}" presName="parentText" presStyleLbl="node1" presStyleIdx="0" presStyleCnt="3">
        <dgm:presLayoutVars>
          <dgm:chMax val="1"/>
          <dgm:bulletEnabled val="1"/>
        </dgm:presLayoutVars>
      </dgm:prSet>
      <dgm:spPr/>
      <dgm:t>
        <a:bodyPr/>
        <a:lstStyle/>
        <a:p>
          <a:endParaRPr lang="en-GB"/>
        </a:p>
      </dgm:t>
    </dgm:pt>
    <dgm:pt modelId="{5DC9235C-18A7-452A-B831-F2AB9F75963C}" type="pres">
      <dgm:prSet presAssocID="{E66A890A-EC77-4618-AB2A-723D76CDA3AA}" presName="aSpace" presStyleCnt="0"/>
      <dgm:spPr/>
    </dgm:pt>
    <dgm:pt modelId="{1AB992C6-66AF-4E6D-B0E7-D2A079843D01}" type="pres">
      <dgm:prSet presAssocID="{DFE2C455-2B58-41FD-B5E2-97CC42CBF90D}" presName="compNode" presStyleCnt="0"/>
      <dgm:spPr/>
    </dgm:pt>
    <dgm:pt modelId="{095E14E0-F1FE-427B-A592-E12E55EED197}" type="pres">
      <dgm:prSet presAssocID="{DFE2C455-2B58-41FD-B5E2-97CC42CBF90D}" presName="noGeometry" presStyleCnt="0"/>
      <dgm:spPr/>
    </dgm:pt>
    <dgm:pt modelId="{E30AB86D-EC84-486E-812D-2E37AEA6566D}" type="pres">
      <dgm:prSet presAssocID="{DFE2C455-2B58-41FD-B5E2-97CC42CBF90D}" presName="childTextVisible" presStyleLbl="bgAccFollowNode1" presStyleIdx="1" presStyleCnt="3">
        <dgm:presLayoutVars>
          <dgm:bulletEnabled val="1"/>
        </dgm:presLayoutVars>
      </dgm:prSet>
      <dgm:spPr/>
      <dgm:t>
        <a:bodyPr/>
        <a:lstStyle/>
        <a:p>
          <a:endParaRPr lang="en-GB"/>
        </a:p>
      </dgm:t>
    </dgm:pt>
    <dgm:pt modelId="{B30B50A1-08A4-4A55-96B0-441C17B42C30}" type="pres">
      <dgm:prSet presAssocID="{DFE2C455-2B58-41FD-B5E2-97CC42CBF90D}" presName="childTextHidden" presStyleLbl="bgAccFollowNode1" presStyleIdx="1" presStyleCnt="3"/>
      <dgm:spPr/>
      <dgm:t>
        <a:bodyPr/>
        <a:lstStyle/>
        <a:p>
          <a:endParaRPr lang="en-GB"/>
        </a:p>
      </dgm:t>
    </dgm:pt>
    <dgm:pt modelId="{F99EEAA5-68B7-4317-A152-34D9B91DD8F0}" type="pres">
      <dgm:prSet presAssocID="{DFE2C455-2B58-41FD-B5E2-97CC42CBF90D}" presName="parentText" presStyleLbl="node1" presStyleIdx="1" presStyleCnt="3">
        <dgm:presLayoutVars>
          <dgm:chMax val="1"/>
          <dgm:bulletEnabled val="1"/>
        </dgm:presLayoutVars>
      </dgm:prSet>
      <dgm:spPr/>
      <dgm:t>
        <a:bodyPr/>
        <a:lstStyle/>
        <a:p>
          <a:endParaRPr lang="en-GB"/>
        </a:p>
      </dgm:t>
    </dgm:pt>
    <dgm:pt modelId="{30916D5A-0F20-48E1-8A6F-3F66FF678485}" type="pres">
      <dgm:prSet presAssocID="{DFE2C455-2B58-41FD-B5E2-97CC42CBF90D}" presName="aSpace" presStyleCnt="0"/>
      <dgm:spPr/>
    </dgm:pt>
    <dgm:pt modelId="{BED3A473-57A9-4F81-BD59-7A21752CC94D}" type="pres">
      <dgm:prSet presAssocID="{D7B97130-B318-437B-977C-CCECFB155EF7}" presName="compNode" presStyleCnt="0"/>
      <dgm:spPr/>
    </dgm:pt>
    <dgm:pt modelId="{60EF9854-D0B8-4824-B0AD-4A2FCE54D2A7}" type="pres">
      <dgm:prSet presAssocID="{D7B97130-B318-437B-977C-CCECFB155EF7}" presName="noGeometry" presStyleCnt="0"/>
      <dgm:spPr/>
    </dgm:pt>
    <dgm:pt modelId="{70D18998-CB28-4DFE-BD8F-F68908F11E6A}" type="pres">
      <dgm:prSet presAssocID="{D7B97130-B318-437B-977C-CCECFB155EF7}" presName="childTextVisible" presStyleLbl="bgAccFollowNode1" presStyleIdx="2" presStyleCnt="3" custScaleX="117456" custLinFactNeighborX="1122" custLinFactNeighborY="-2747">
        <dgm:presLayoutVars>
          <dgm:bulletEnabled val="1"/>
        </dgm:presLayoutVars>
      </dgm:prSet>
      <dgm:spPr/>
      <dgm:t>
        <a:bodyPr/>
        <a:lstStyle/>
        <a:p>
          <a:endParaRPr lang="en-GB"/>
        </a:p>
      </dgm:t>
    </dgm:pt>
    <dgm:pt modelId="{6F87F949-F97A-42B6-A553-8497DAC29E73}" type="pres">
      <dgm:prSet presAssocID="{D7B97130-B318-437B-977C-CCECFB155EF7}" presName="childTextHidden" presStyleLbl="bgAccFollowNode1" presStyleIdx="2" presStyleCnt="3"/>
      <dgm:spPr/>
      <dgm:t>
        <a:bodyPr/>
        <a:lstStyle/>
        <a:p>
          <a:endParaRPr lang="en-GB"/>
        </a:p>
      </dgm:t>
    </dgm:pt>
    <dgm:pt modelId="{A8C7413A-8767-4086-AA92-ADBD801C299E}" type="pres">
      <dgm:prSet presAssocID="{D7B97130-B318-437B-977C-CCECFB155EF7}" presName="parentText" presStyleLbl="node1" presStyleIdx="2" presStyleCnt="3" custLinFactNeighborX="-25466" custLinFactNeighborY="-4801">
        <dgm:presLayoutVars>
          <dgm:chMax val="1"/>
          <dgm:bulletEnabled val="1"/>
        </dgm:presLayoutVars>
      </dgm:prSet>
      <dgm:spPr/>
      <dgm:t>
        <a:bodyPr/>
        <a:lstStyle/>
        <a:p>
          <a:endParaRPr lang="en-GB"/>
        </a:p>
      </dgm:t>
    </dgm:pt>
  </dgm:ptLst>
  <dgm:cxnLst>
    <dgm:cxn modelId="{68FFAA42-0A17-40B4-BBA9-C0CAB37E4B31}" srcId="{45F5F763-4EA0-4854-813B-05C2F6D22701}" destId="{D7B97130-B318-437B-977C-CCECFB155EF7}" srcOrd="2" destOrd="0" parTransId="{3AB4CEF3-FEF4-4C22-BE5A-D05699F696EE}" sibTransId="{D10F3ECE-9970-4C3E-B772-3917A0F658E7}"/>
    <dgm:cxn modelId="{A50490AE-3BC8-4E8B-A210-47498D93C969}" srcId="{E66A890A-EC77-4618-AB2A-723D76CDA3AA}" destId="{3426B908-A4F8-4D02-8805-A68BEDED4CC2}" srcOrd="0" destOrd="0" parTransId="{0A3B7F21-63D2-4B34-A6C5-970665ABBB56}" sibTransId="{3BCFD67D-CAD0-4437-9AF6-AC9B82466D9F}"/>
    <dgm:cxn modelId="{D56E2D6E-71E9-44DB-BD86-5F326246B9F6}" type="presOf" srcId="{1B22F620-8141-4B5C-A1DA-AF41494B5670}" destId="{B30B50A1-08A4-4A55-96B0-441C17B42C30}" srcOrd="1" destOrd="0" presId="urn:microsoft.com/office/officeart/2005/8/layout/hProcess6"/>
    <dgm:cxn modelId="{D097814A-1FFF-40E3-B5DA-753D7C6BA79F}" type="presOf" srcId="{E66A890A-EC77-4618-AB2A-723D76CDA3AA}" destId="{A80E277E-59CC-4678-AC6F-D4CEDB45E49C}" srcOrd="0" destOrd="0" presId="urn:microsoft.com/office/officeart/2005/8/layout/hProcess6"/>
    <dgm:cxn modelId="{C1E3EA4E-274A-487A-B3DF-8931BBF14B8B}" type="presOf" srcId="{166635D7-F9DC-4BDF-84CB-4D42EE79C8D4}" destId="{6F87F949-F97A-42B6-A553-8497DAC29E73}" srcOrd="1" destOrd="0" presId="urn:microsoft.com/office/officeart/2005/8/layout/hProcess6"/>
    <dgm:cxn modelId="{E325B918-5BE2-4CD0-ABE1-4BCB5FFAF795}" type="presOf" srcId="{45F5F763-4EA0-4854-813B-05C2F6D22701}" destId="{65703B32-32C6-49D8-AB87-C5178FA21F28}" srcOrd="0" destOrd="0" presId="urn:microsoft.com/office/officeart/2005/8/layout/hProcess6"/>
    <dgm:cxn modelId="{FA9C6930-33BB-468D-9E52-80705AD74A95}" type="presOf" srcId="{3426B908-A4F8-4D02-8805-A68BEDED4CC2}" destId="{4CBF24FB-CCBF-4272-A384-22ACEB1B87A9}" srcOrd="1" destOrd="0" presId="urn:microsoft.com/office/officeart/2005/8/layout/hProcess6"/>
    <dgm:cxn modelId="{263F6837-E651-4428-B125-A29C9BDD1795}" srcId="{45F5F763-4EA0-4854-813B-05C2F6D22701}" destId="{E66A890A-EC77-4618-AB2A-723D76CDA3AA}" srcOrd="0" destOrd="0" parTransId="{9565D2A2-9480-41B4-85BC-DA218DEB4F8A}" sibTransId="{0CA2990A-73D7-448C-B003-9E2EE42CDBED}"/>
    <dgm:cxn modelId="{0D8A6419-9023-4F53-9715-0345BAA41247}" srcId="{D7B97130-B318-437B-977C-CCECFB155EF7}" destId="{166635D7-F9DC-4BDF-84CB-4D42EE79C8D4}" srcOrd="0" destOrd="0" parTransId="{A6E1DB8B-919E-449D-9E02-17541B270B18}" sibTransId="{A5244426-AC94-4359-9CB1-3174DA9952D4}"/>
    <dgm:cxn modelId="{7057B169-7416-407B-B3B7-1F03C4972D24}" type="presOf" srcId="{D7B97130-B318-437B-977C-CCECFB155EF7}" destId="{A8C7413A-8767-4086-AA92-ADBD801C299E}" srcOrd="0" destOrd="0" presId="urn:microsoft.com/office/officeart/2005/8/layout/hProcess6"/>
    <dgm:cxn modelId="{48F66F92-A490-4F2B-B59F-DF2987E996E7}" type="presOf" srcId="{DFE2C455-2B58-41FD-B5E2-97CC42CBF90D}" destId="{F99EEAA5-68B7-4317-A152-34D9B91DD8F0}" srcOrd="0" destOrd="0" presId="urn:microsoft.com/office/officeart/2005/8/layout/hProcess6"/>
    <dgm:cxn modelId="{5BC0D5F9-A8AA-4B61-8CA5-8FB8A9ABF9FC}" type="presOf" srcId="{166635D7-F9DC-4BDF-84CB-4D42EE79C8D4}" destId="{70D18998-CB28-4DFE-BD8F-F68908F11E6A}" srcOrd="0" destOrd="0" presId="urn:microsoft.com/office/officeart/2005/8/layout/hProcess6"/>
    <dgm:cxn modelId="{A3BA5DDE-68D7-42E1-9121-EC97ED6BB812}" type="presOf" srcId="{3426B908-A4F8-4D02-8805-A68BEDED4CC2}" destId="{3A923DE3-5362-43A3-80FF-AB6311B3B9CD}" srcOrd="0" destOrd="0" presId="urn:microsoft.com/office/officeart/2005/8/layout/hProcess6"/>
    <dgm:cxn modelId="{2C67F3A2-F994-499B-BCD1-2070D3F15725}" srcId="{45F5F763-4EA0-4854-813B-05C2F6D22701}" destId="{DFE2C455-2B58-41FD-B5E2-97CC42CBF90D}" srcOrd="1" destOrd="0" parTransId="{950CA409-3002-4736-A1BE-29360E02A644}" sibTransId="{8D36F83F-2C27-48A2-80FC-948C47EEC343}"/>
    <dgm:cxn modelId="{71B3C7C5-9658-45DD-B78A-B8905A158AF3}" type="presOf" srcId="{1B22F620-8141-4B5C-A1DA-AF41494B5670}" destId="{E30AB86D-EC84-486E-812D-2E37AEA6566D}" srcOrd="0" destOrd="0" presId="urn:microsoft.com/office/officeart/2005/8/layout/hProcess6"/>
    <dgm:cxn modelId="{68BE8045-31B4-4482-A578-D6D58F24C1AB}" srcId="{DFE2C455-2B58-41FD-B5E2-97CC42CBF90D}" destId="{1B22F620-8141-4B5C-A1DA-AF41494B5670}" srcOrd="0" destOrd="0" parTransId="{B130682E-C0B8-419A-9F07-1D4A3E5A7E45}" sibTransId="{6498D1C5-6422-4EB5-A500-E0AC735BDDA3}"/>
    <dgm:cxn modelId="{16AAC467-669D-4DEE-874D-AB15BC230EDA}" type="presParOf" srcId="{65703B32-32C6-49D8-AB87-C5178FA21F28}" destId="{79CC3BAD-C8AE-40EB-80B3-1BC214905757}" srcOrd="0" destOrd="0" presId="urn:microsoft.com/office/officeart/2005/8/layout/hProcess6"/>
    <dgm:cxn modelId="{A0109E5D-FC5D-45FB-83B4-7F5D87FC1143}" type="presParOf" srcId="{79CC3BAD-C8AE-40EB-80B3-1BC214905757}" destId="{E44D763F-4963-4E82-A6F4-C6AE2AA3FAD9}" srcOrd="0" destOrd="0" presId="urn:microsoft.com/office/officeart/2005/8/layout/hProcess6"/>
    <dgm:cxn modelId="{2B3ED3CF-79FA-4090-9FBC-6524BD32182D}" type="presParOf" srcId="{79CC3BAD-C8AE-40EB-80B3-1BC214905757}" destId="{3A923DE3-5362-43A3-80FF-AB6311B3B9CD}" srcOrd="1" destOrd="0" presId="urn:microsoft.com/office/officeart/2005/8/layout/hProcess6"/>
    <dgm:cxn modelId="{4B9FF816-46D0-49A2-9B8F-249C41C61EE6}" type="presParOf" srcId="{79CC3BAD-C8AE-40EB-80B3-1BC214905757}" destId="{4CBF24FB-CCBF-4272-A384-22ACEB1B87A9}" srcOrd="2" destOrd="0" presId="urn:microsoft.com/office/officeart/2005/8/layout/hProcess6"/>
    <dgm:cxn modelId="{E5A4A25E-2815-4152-8F70-7CD42B419508}" type="presParOf" srcId="{79CC3BAD-C8AE-40EB-80B3-1BC214905757}" destId="{A80E277E-59CC-4678-AC6F-D4CEDB45E49C}" srcOrd="3" destOrd="0" presId="urn:microsoft.com/office/officeart/2005/8/layout/hProcess6"/>
    <dgm:cxn modelId="{96CF6016-2405-4E03-A1B1-A28B6BE0CF43}" type="presParOf" srcId="{65703B32-32C6-49D8-AB87-C5178FA21F28}" destId="{5DC9235C-18A7-452A-B831-F2AB9F75963C}" srcOrd="1" destOrd="0" presId="urn:microsoft.com/office/officeart/2005/8/layout/hProcess6"/>
    <dgm:cxn modelId="{D01DE290-1632-42D8-B04D-7734FD1FA79B}" type="presParOf" srcId="{65703B32-32C6-49D8-AB87-C5178FA21F28}" destId="{1AB992C6-66AF-4E6D-B0E7-D2A079843D01}" srcOrd="2" destOrd="0" presId="urn:microsoft.com/office/officeart/2005/8/layout/hProcess6"/>
    <dgm:cxn modelId="{3BEB0AF3-5803-4CE3-9AC0-187DA07DE439}" type="presParOf" srcId="{1AB992C6-66AF-4E6D-B0E7-D2A079843D01}" destId="{095E14E0-F1FE-427B-A592-E12E55EED197}" srcOrd="0" destOrd="0" presId="urn:microsoft.com/office/officeart/2005/8/layout/hProcess6"/>
    <dgm:cxn modelId="{E232CBD4-41AC-4A71-B8B1-E21B84B37B54}" type="presParOf" srcId="{1AB992C6-66AF-4E6D-B0E7-D2A079843D01}" destId="{E30AB86D-EC84-486E-812D-2E37AEA6566D}" srcOrd="1" destOrd="0" presId="urn:microsoft.com/office/officeart/2005/8/layout/hProcess6"/>
    <dgm:cxn modelId="{F3AACC24-079A-4E1D-B346-79FFF9BAD1D0}" type="presParOf" srcId="{1AB992C6-66AF-4E6D-B0E7-D2A079843D01}" destId="{B30B50A1-08A4-4A55-96B0-441C17B42C30}" srcOrd="2" destOrd="0" presId="urn:microsoft.com/office/officeart/2005/8/layout/hProcess6"/>
    <dgm:cxn modelId="{87275EE6-5D78-4DCF-9847-9BF5CF8C9E63}" type="presParOf" srcId="{1AB992C6-66AF-4E6D-B0E7-D2A079843D01}" destId="{F99EEAA5-68B7-4317-A152-34D9B91DD8F0}" srcOrd="3" destOrd="0" presId="urn:microsoft.com/office/officeart/2005/8/layout/hProcess6"/>
    <dgm:cxn modelId="{209E7385-4F35-4C2C-A8CF-F4A1B3FE0C09}" type="presParOf" srcId="{65703B32-32C6-49D8-AB87-C5178FA21F28}" destId="{30916D5A-0F20-48E1-8A6F-3F66FF678485}" srcOrd="3" destOrd="0" presId="urn:microsoft.com/office/officeart/2005/8/layout/hProcess6"/>
    <dgm:cxn modelId="{43A99701-FD14-4DE7-8A16-7D5C79C5C7ED}" type="presParOf" srcId="{65703B32-32C6-49D8-AB87-C5178FA21F28}" destId="{BED3A473-57A9-4F81-BD59-7A21752CC94D}" srcOrd="4" destOrd="0" presId="urn:microsoft.com/office/officeart/2005/8/layout/hProcess6"/>
    <dgm:cxn modelId="{C57DB006-FF8D-4FF4-9440-7B0A4D957766}" type="presParOf" srcId="{BED3A473-57A9-4F81-BD59-7A21752CC94D}" destId="{60EF9854-D0B8-4824-B0AD-4A2FCE54D2A7}" srcOrd="0" destOrd="0" presId="urn:microsoft.com/office/officeart/2005/8/layout/hProcess6"/>
    <dgm:cxn modelId="{0B90F238-E960-40E4-9633-7C9650FDC4BF}" type="presParOf" srcId="{BED3A473-57A9-4F81-BD59-7A21752CC94D}" destId="{70D18998-CB28-4DFE-BD8F-F68908F11E6A}" srcOrd="1" destOrd="0" presId="urn:microsoft.com/office/officeart/2005/8/layout/hProcess6"/>
    <dgm:cxn modelId="{D36A6771-94EB-499E-9EB0-22BAA60F85DC}" type="presParOf" srcId="{BED3A473-57A9-4F81-BD59-7A21752CC94D}" destId="{6F87F949-F97A-42B6-A553-8497DAC29E73}" srcOrd="2" destOrd="0" presId="urn:microsoft.com/office/officeart/2005/8/layout/hProcess6"/>
    <dgm:cxn modelId="{AB6B7638-10D3-4414-B57A-6AF0D09C089E}" type="presParOf" srcId="{BED3A473-57A9-4F81-BD59-7A21752CC94D}" destId="{A8C7413A-8767-4086-AA92-ADBD801C299E}" srcOrd="3" destOrd="0" presId="urn:microsoft.com/office/officeart/2005/8/layout/hProcess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23DE3-5362-43A3-80FF-AB6311B3B9CD}">
      <dsp:nvSpPr>
        <dsp:cNvPr id="0" name=""/>
        <dsp:cNvSpPr/>
      </dsp:nvSpPr>
      <dsp:spPr>
        <a:xfrm>
          <a:off x="385899" y="1103261"/>
          <a:ext cx="1541762" cy="1347694"/>
        </a:xfrm>
        <a:prstGeom prst="rightArrow">
          <a:avLst>
            <a:gd name="adj1" fmla="val 70000"/>
            <a:gd name="adj2" fmla="val 50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n-GB" sz="1600" kern="1200" dirty="0" err="1" smtClean="0"/>
            <a:t>Quita</a:t>
          </a:r>
          <a:r>
            <a:rPr lang="en-GB" sz="1600" kern="1200" dirty="0" smtClean="0"/>
            <a:t> “AR”</a:t>
          </a:r>
          <a:endParaRPr lang="en-GB" sz="1600" kern="1200" dirty="0"/>
        </a:p>
      </dsp:txBody>
      <dsp:txXfrm>
        <a:off x="771339" y="1305415"/>
        <a:ext cx="751609" cy="943386"/>
      </dsp:txXfrm>
    </dsp:sp>
    <dsp:sp modelId="{A80E277E-59CC-4678-AC6F-D4CEDB45E49C}">
      <dsp:nvSpPr>
        <dsp:cNvPr id="0" name=""/>
        <dsp:cNvSpPr/>
      </dsp:nvSpPr>
      <dsp:spPr>
        <a:xfrm>
          <a:off x="458" y="1391668"/>
          <a:ext cx="770881" cy="77088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err="1" smtClean="0"/>
            <a:t>Escuchar</a:t>
          </a:r>
          <a:endParaRPr lang="en-GB" sz="1100" kern="1200" dirty="0"/>
        </a:p>
      </dsp:txBody>
      <dsp:txXfrm>
        <a:off x="113351" y="1504561"/>
        <a:ext cx="545095" cy="545095"/>
      </dsp:txXfrm>
    </dsp:sp>
    <dsp:sp modelId="{E30AB86D-EC84-486E-812D-2E37AEA6566D}">
      <dsp:nvSpPr>
        <dsp:cNvPr id="0" name=""/>
        <dsp:cNvSpPr/>
      </dsp:nvSpPr>
      <dsp:spPr>
        <a:xfrm>
          <a:off x="2302841" y="1103261"/>
          <a:ext cx="1755003" cy="1347694"/>
        </a:xfrm>
        <a:prstGeom prst="rightArrow">
          <a:avLst>
            <a:gd name="adj1" fmla="val 70000"/>
            <a:gd name="adj2" fmla="val 50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n-GB" sz="1600" kern="1200" dirty="0" err="1" smtClean="0"/>
            <a:t>Añade</a:t>
          </a:r>
          <a:r>
            <a:rPr lang="en-GB" sz="1400" kern="1200" dirty="0" smtClean="0"/>
            <a:t> “</a:t>
          </a:r>
          <a:r>
            <a:rPr lang="en-GB" sz="1400" kern="1200" dirty="0" err="1" smtClean="0"/>
            <a:t>amos</a:t>
          </a:r>
          <a:r>
            <a:rPr lang="en-GB" sz="1400" kern="1200" dirty="0" smtClean="0"/>
            <a:t>”</a:t>
          </a:r>
          <a:endParaRPr lang="en-GB" sz="1400" kern="1200" dirty="0"/>
        </a:p>
      </dsp:txBody>
      <dsp:txXfrm>
        <a:off x="2741592" y="1305415"/>
        <a:ext cx="855564" cy="943386"/>
      </dsp:txXfrm>
    </dsp:sp>
    <dsp:sp modelId="{F99EEAA5-68B7-4317-A152-34D9B91DD8F0}">
      <dsp:nvSpPr>
        <dsp:cNvPr id="0" name=""/>
        <dsp:cNvSpPr/>
      </dsp:nvSpPr>
      <dsp:spPr>
        <a:xfrm>
          <a:off x="2024021" y="1391668"/>
          <a:ext cx="770881" cy="77088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err="1" smtClean="0"/>
            <a:t>Escuch</a:t>
          </a:r>
          <a:r>
            <a:rPr lang="en-GB" sz="1300" kern="1200" dirty="0" smtClean="0"/>
            <a:t>-</a:t>
          </a:r>
          <a:endParaRPr lang="en-GB" sz="1300" kern="1200" dirty="0"/>
        </a:p>
      </dsp:txBody>
      <dsp:txXfrm>
        <a:off x="2136914" y="1504561"/>
        <a:ext cx="545095" cy="545095"/>
      </dsp:txXfrm>
    </dsp:sp>
    <dsp:sp modelId="{70D18998-CB28-4DFE-BD8F-F68908F11E6A}">
      <dsp:nvSpPr>
        <dsp:cNvPr id="0" name=""/>
        <dsp:cNvSpPr/>
      </dsp:nvSpPr>
      <dsp:spPr>
        <a:xfrm>
          <a:off x="4326598" y="1116799"/>
          <a:ext cx="1967859" cy="1320619"/>
        </a:xfrm>
        <a:prstGeom prst="rightArrow">
          <a:avLst>
            <a:gd name="adj1" fmla="val 70000"/>
            <a:gd name="adj2" fmla="val 50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lvl="0" algn="ctr" defTabSz="488950">
            <a:lnSpc>
              <a:spcPct val="90000"/>
            </a:lnSpc>
            <a:spcBef>
              <a:spcPct val="0"/>
            </a:spcBef>
            <a:spcAft>
              <a:spcPct val="35000"/>
            </a:spcAft>
          </a:pPr>
          <a:r>
            <a:rPr lang="en-GB" sz="1100" kern="1200" dirty="0" err="1" smtClean="0"/>
            <a:t>Escuchamos</a:t>
          </a:r>
          <a:endParaRPr lang="en-GB" sz="1100" kern="1200" dirty="0"/>
        </a:p>
      </dsp:txBody>
      <dsp:txXfrm>
        <a:off x="4818562" y="1314892"/>
        <a:ext cx="1013677" cy="924433"/>
      </dsp:txXfrm>
    </dsp:sp>
    <dsp:sp modelId="{A8C7413A-8767-4086-AA92-ADBD801C299E}">
      <dsp:nvSpPr>
        <dsp:cNvPr id="0" name=""/>
        <dsp:cNvSpPr/>
      </dsp:nvSpPr>
      <dsp:spPr>
        <a:xfrm>
          <a:off x="4154205" y="1391668"/>
          <a:ext cx="770881" cy="77088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err="1" smtClean="0"/>
            <a:t>Escuchamos</a:t>
          </a:r>
          <a:endParaRPr lang="en-GB" sz="800" kern="1200" dirty="0"/>
        </a:p>
      </dsp:txBody>
      <dsp:txXfrm>
        <a:off x="4267098" y="1504561"/>
        <a:ext cx="545095" cy="545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23DE3-5362-43A3-80FF-AB6311B3B9CD}">
      <dsp:nvSpPr>
        <dsp:cNvPr id="0" name=""/>
        <dsp:cNvSpPr/>
      </dsp:nvSpPr>
      <dsp:spPr>
        <a:xfrm>
          <a:off x="416815" y="1731062"/>
          <a:ext cx="1654724" cy="1446437"/>
        </a:xfrm>
        <a:prstGeom prst="rightArrow">
          <a:avLst>
            <a:gd name="adj1" fmla="val 70000"/>
            <a:gd name="adj2" fmla="val 5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lvl="0" algn="ctr" defTabSz="577850">
            <a:lnSpc>
              <a:spcPct val="90000"/>
            </a:lnSpc>
            <a:spcBef>
              <a:spcPct val="0"/>
            </a:spcBef>
            <a:spcAft>
              <a:spcPct val="35000"/>
            </a:spcAft>
          </a:pPr>
          <a:r>
            <a:rPr lang="en-GB" sz="1300" kern="1200" dirty="0" err="1" smtClean="0"/>
            <a:t>Quita</a:t>
          </a:r>
          <a:r>
            <a:rPr lang="en-GB" sz="1300" kern="1200" dirty="0" smtClean="0"/>
            <a:t> “IR”</a:t>
          </a:r>
          <a:endParaRPr lang="en-GB" sz="1300" kern="1200" dirty="0"/>
        </a:p>
      </dsp:txBody>
      <dsp:txXfrm>
        <a:off x="830496" y="1948028"/>
        <a:ext cx="806678" cy="1012505"/>
      </dsp:txXfrm>
    </dsp:sp>
    <dsp:sp modelId="{A80E277E-59CC-4678-AC6F-D4CEDB45E49C}">
      <dsp:nvSpPr>
        <dsp:cNvPr id="0" name=""/>
        <dsp:cNvSpPr/>
      </dsp:nvSpPr>
      <dsp:spPr>
        <a:xfrm>
          <a:off x="3133" y="2040599"/>
          <a:ext cx="827362" cy="82736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err="1" smtClean="0"/>
            <a:t>Escribir</a:t>
          </a:r>
          <a:endParaRPr lang="en-GB" sz="1400" kern="1200" dirty="0"/>
        </a:p>
      </dsp:txBody>
      <dsp:txXfrm>
        <a:off x="124297" y="2161763"/>
        <a:ext cx="585034" cy="585034"/>
      </dsp:txXfrm>
    </dsp:sp>
    <dsp:sp modelId="{E30AB86D-EC84-486E-812D-2E37AEA6566D}">
      <dsp:nvSpPr>
        <dsp:cNvPr id="0" name=""/>
        <dsp:cNvSpPr/>
      </dsp:nvSpPr>
      <dsp:spPr>
        <a:xfrm>
          <a:off x="2588641" y="1731062"/>
          <a:ext cx="1654724" cy="1446437"/>
        </a:xfrm>
        <a:prstGeom prst="rightArrow">
          <a:avLst>
            <a:gd name="adj1" fmla="val 70000"/>
            <a:gd name="adj2" fmla="val 5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lvl="0" algn="ctr" defTabSz="577850">
            <a:lnSpc>
              <a:spcPct val="90000"/>
            </a:lnSpc>
            <a:spcBef>
              <a:spcPct val="0"/>
            </a:spcBef>
            <a:spcAft>
              <a:spcPct val="35000"/>
            </a:spcAft>
          </a:pPr>
          <a:r>
            <a:rPr lang="en-GB" sz="1300" kern="1200" dirty="0" err="1" smtClean="0"/>
            <a:t>Añade</a:t>
          </a:r>
          <a:r>
            <a:rPr lang="en-GB" sz="1300" kern="1200" dirty="0" smtClean="0"/>
            <a:t> “</a:t>
          </a:r>
          <a:r>
            <a:rPr lang="en-GB" sz="1300" kern="1200" dirty="0" err="1" smtClean="0"/>
            <a:t>imos</a:t>
          </a:r>
          <a:r>
            <a:rPr lang="en-GB" sz="1300" kern="1200" dirty="0" smtClean="0"/>
            <a:t>”</a:t>
          </a:r>
          <a:endParaRPr lang="en-GB" sz="1300" kern="1200" dirty="0"/>
        </a:p>
      </dsp:txBody>
      <dsp:txXfrm>
        <a:off x="3002322" y="1948028"/>
        <a:ext cx="806678" cy="1012505"/>
      </dsp:txXfrm>
    </dsp:sp>
    <dsp:sp modelId="{F99EEAA5-68B7-4317-A152-34D9B91DD8F0}">
      <dsp:nvSpPr>
        <dsp:cNvPr id="0" name=""/>
        <dsp:cNvSpPr/>
      </dsp:nvSpPr>
      <dsp:spPr>
        <a:xfrm>
          <a:off x="2174960" y="2040599"/>
          <a:ext cx="827362" cy="82736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err="1" smtClean="0"/>
            <a:t>Escrib</a:t>
          </a:r>
          <a:r>
            <a:rPr lang="en-GB" sz="1400" kern="1200" dirty="0" smtClean="0"/>
            <a:t>-</a:t>
          </a:r>
          <a:endParaRPr lang="en-GB" sz="1400" kern="1200" dirty="0"/>
        </a:p>
      </dsp:txBody>
      <dsp:txXfrm>
        <a:off x="2296124" y="2161763"/>
        <a:ext cx="585034" cy="585034"/>
      </dsp:txXfrm>
    </dsp:sp>
    <dsp:sp modelId="{70D18998-CB28-4DFE-BD8F-F68908F11E6A}">
      <dsp:nvSpPr>
        <dsp:cNvPr id="0" name=""/>
        <dsp:cNvSpPr/>
      </dsp:nvSpPr>
      <dsp:spPr>
        <a:xfrm>
          <a:off x="4760467" y="1731062"/>
          <a:ext cx="1654724" cy="1446437"/>
        </a:xfrm>
        <a:prstGeom prst="rightArrow">
          <a:avLst>
            <a:gd name="adj1" fmla="val 70000"/>
            <a:gd name="adj2" fmla="val 5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lvl="0" algn="ctr" defTabSz="577850">
            <a:lnSpc>
              <a:spcPct val="90000"/>
            </a:lnSpc>
            <a:spcBef>
              <a:spcPct val="0"/>
            </a:spcBef>
            <a:spcAft>
              <a:spcPct val="35000"/>
            </a:spcAft>
          </a:pPr>
          <a:r>
            <a:rPr lang="en-GB" sz="1300" kern="1200" dirty="0" err="1" smtClean="0"/>
            <a:t>escribimos</a:t>
          </a:r>
          <a:endParaRPr lang="en-GB" sz="1300" kern="1200" dirty="0"/>
        </a:p>
      </dsp:txBody>
      <dsp:txXfrm>
        <a:off x="5174148" y="1948028"/>
        <a:ext cx="806678" cy="1012505"/>
      </dsp:txXfrm>
    </dsp:sp>
    <dsp:sp modelId="{A8C7413A-8767-4086-AA92-ADBD801C299E}">
      <dsp:nvSpPr>
        <dsp:cNvPr id="0" name=""/>
        <dsp:cNvSpPr/>
      </dsp:nvSpPr>
      <dsp:spPr>
        <a:xfrm>
          <a:off x="4346786" y="2040599"/>
          <a:ext cx="827362" cy="82736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err="1" smtClean="0"/>
            <a:t>Escribimos</a:t>
          </a:r>
          <a:endParaRPr lang="en-GB" sz="1000" kern="1200" dirty="0"/>
        </a:p>
      </dsp:txBody>
      <dsp:txXfrm>
        <a:off x="4467950" y="2161763"/>
        <a:ext cx="585034" cy="585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23DE3-5362-43A3-80FF-AB6311B3B9CD}">
      <dsp:nvSpPr>
        <dsp:cNvPr id="0" name=""/>
        <dsp:cNvSpPr/>
      </dsp:nvSpPr>
      <dsp:spPr>
        <a:xfrm>
          <a:off x="405366" y="1045734"/>
          <a:ext cx="1619624" cy="1415755"/>
        </a:xfrm>
        <a:prstGeom prst="rightArrow">
          <a:avLst>
            <a:gd name="adj1" fmla="val 70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en-GB" sz="1500" kern="1200" dirty="0" err="1" smtClean="0"/>
            <a:t>Quita</a:t>
          </a:r>
          <a:r>
            <a:rPr lang="en-GB" sz="1500" kern="1200" dirty="0" smtClean="0"/>
            <a:t> “ER”</a:t>
          </a:r>
          <a:endParaRPr lang="en-GB" sz="1500" kern="1200" dirty="0"/>
        </a:p>
      </dsp:txBody>
      <dsp:txXfrm>
        <a:off x="810272" y="1258097"/>
        <a:ext cx="789567" cy="991029"/>
      </dsp:txXfrm>
    </dsp:sp>
    <dsp:sp modelId="{A80E277E-59CC-4678-AC6F-D4CEDB45E49C}">
      <dsp:nvSpPr>
        <dsp:cNvPr id="0" name=""/>
        <dsp:cNvSpPr/>
      </dsp:nvSpPr>
      <dsp:spPr>
        <a:xfrm>
          <a:off x="460" y="1348705"/>
          <a:ext cx="809812" cy="80981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err="1" smtClean="0"/>
            <a:t>Recoger</a:t>
          </a:r>
          <a:endParaRPr lang="en-GB" sz="900" kern="1200" dirty="0"/>
        </a:p>
      </dsp:txBody>
      <dsp:txXfrm>
        <a:off x="119054" y="1467299"/>
        <a:ext cx="572624" cy="572624"/>
      </dsp:txXfrm>
    </dsp:sp>
    <dsp:sp modelId="{E30AB86D-EC84-486E-812D-2E37AEA6566D}">
      <dsp:nvSpPr>
        <dsp:cNvPr id="0" name=""/>
        <dsp:cNvSpPr/>
      </dsp:nvSpPr>
      <dsp:spPr>
        <a:xfrm>
          <a:off x="2531123" y="1045734"/>
          <a:ext cx="1619624" cy="1415755"/>
        </a:xfrm>
        <a:prstGeom prst="rightArrow">
          <a:avLst>
            <a:gd name="adj1" fmla="val 70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GB" sz="1400" kern="1200" dirty="0" err="1" smtClean="0"/>
            <a:t>Añade</a:t>
          </a:r>
          <a:r>
            <a:rPr lang="en-GB" sz="1400" kern="1200" dirty="0" smtClean="0"/>
            <a:t> “</a:t>
          </a:r>
          <a:r>
            <a:rPr lang="en-GB" sz="1400" kern="1200" dirty="0" err="1" smtClean="0"/>
            <a:t>emos</a:t>
          </a:r>
          <a:r>
            <a:rPr lang="en-GB" sz="1400" kern="1200" dirty="0" smtClean="0"/>
            <a:t>”</a:t>
          </a:r>
          <a:endParaRPr lang="en-GB" sz="1400" kern="1200" dirty="0"/>
        </a:p>
      </dsp:txBody>
      <dsp:txXfrm>
        <a:off x="2936029" y="1258097"/>
        <a:ext cx="789567" cy="991029"/>
      </dsp:txXfrm>
    </dsp:sp>
    <dsp:sp modelId="{F99EEAA5-68B7-4317-A152-34D9B91DD8F0}">
      <dsp:nvSpPr>
        <dsp:cNvPr id="0" name=""/>
        <dsp:cNvSpPr/>
      </dsp:nvSpPr>
      <dsp:spPr>
        <a:xfrm>
          <a:off x="2126217" y="1348705"/>
          <a:ext cx="809812" cy="80981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err="1" smtClean="0"/>
            <a:t>Recog</a:t>
          </a:r>
          <a:r>
            <a:rPr lang="en-GB" sz="1400" kern="1200" dirty="0" smtClean="0"/>
            <a:t>-</a:t>
          </a:r>
          <a:endParaRPr lang="en-GB" sz="1400" kern="1200" dirty="0"/>
        </a:p>
      </dsp:txBody>
      <dsp:txXfrm>
        <a:off x="2244811" y="1467299"/>
        <a:ext cx="572624" cy="572624"/>
      </dsp:txXfrm>
    </dsp:sp>
    <dsp:sp modelId="{70D18998-CB28-4DFE-BD8F-F68908F11E6A}">
      <dsp:nvSpPr>
        <dsp:cNvPr id="0" name=""/>
        <dsp:cNvSpPr/>
      </dsp:nvSpPr>
      <dsp:spPr>
        <a:xfrm>
          <a:off x="4515979" y="1006843"/>
          <a:ext cx="1902346" cy="1415755"/>
        </a:xfrm>
        <a:prstGeom prst="rightArrow">
          <a:avLst>
            <a:gd name="adj1" fmla="val 70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GB" sz="1200" kern="1200" dirty="0" err="1" smtClean="0"/>
            <a:t>Recogemos</a:t>
          </a:r>
          <a:endParaRPr lang="en-GB" sz="1200" kern="1200" dirty="0"/>
        </a:p>
      </dsp:txBody>
      <dsp:txXfrm>
        <a:off x="4991566" y="1219206"/>
        <a:ext cx="931245" cy="991029"/>
      </dsp:txXfrm>
    </dsp:sp>
    <dsp:sp modelId="{A8C7413A-8767-4086-AA92-ADBD801C299E}">
      <dsp:nvSpPr>
        <dsp:cNvPr id="0" name=""/>
        <dsp:cNvSpPr/>
      </dsp:nvSpPr>
      <dsp:spPr>
        <a:xfrm>
          <a:off x="4045747" y="1309826"/>
          <a:ext cx="809812" cy="80981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err="1" smtClean="0"/>
            <a:t>Recogemos</a:t>
          </a:r>
          <a:endParaRPr lang="en-GB" sz="900" kern="1200" dirty="0"/>
        </a:p>
      </dsp:txBody>
      <dsp:txXfrm>
        <a:off x="4164341" y="1428420"/>
        <a:ext cx="572624" cy="5726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C978E5-B576-494C-9D62-411AE4F0DED6}" type="datetimeFigureOut">
              <a:rPr lang="en-GB" smtClean="0"/>
              <a:t>25/09/2016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31671-A133-45CA-8045-E5AAD061727D}" type="slidenum">
              <a:rPr lang="en-GB" smtClean="0"/>
              <a:t>‹#›</a:t>
            </a:fld>
            <a:endParaRPr lang="en-GB"/>
          </a:p>
        </p:txBody>
      </p:sp>
    </p:spTree>
    <p:extLst>
      <p:ext uri="{BB962C8B-B14F-4D97-AF65-F5344CB8AC3E}">
        <p14:creationId xmlns:p14="http://schemas.microsoft.com/office/powerpoint/2010/main" val="401342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231671-A133-45CA-8045-E5AAD061727D}" type="slidenum">
              <a:rPr lang="en-GB" smtClean="0"/>
              <a:t>3</a:t>
            </a:fld>
            <a:endParaRPr lang="en-GB"/>
          </a:p>
        </p:txBody>
      </p:sp>
    </p:spTree>
    <p:extLst>
      <p:ext uri="{BB962C8B-B14F-4D97-AF65-F5344CB8AC3E}">
        <p14:creationId xmlns:p14="http://schemas.microsoft.com/office/powerpoint/2010/main" val="209430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61ACDF9-50EB-4949-8C5D-1230B6B44AA5}" type="slidenum">
              <a:rPr lang="en-GB" altLang="en-US" smtClean="0"/>
              <a:pPr>
                <a:spcBef>
                  <a:spcPct val="0"/>
                </a:spcBef>
              </a:pPr>
              <a:t>14</a:t>
            </a:fld>
            <a:endParaRPr lang="en-GB"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53458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78B9BFB-2CB0-4F27-983D-404894F5B94D}" type="slidenum">
              <a:rPr lang="en-GB" altLang="en-US" smtClean="0"/>
              <a:pPr>
                <a:spcBef>
                  <a:spcPct val="0"/>
                </a:spcBef>
              </a:pPr>
              <a:t>15</a:t>
            </a:fld>
            <a:endParaRPr lang="en-GB"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15026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76AC61B-F54B-4690-AB58-3634FFA3A3EC}" type="slidenum">
              <a:rPr lang="en-GB" altLang="en-US" smtClean="0"/>
              <a:pPr>
                <a:spcBef>
                  <a:spcPct val="0"/>
                </a:spcBef>
              </a:pPr>
              <a:t>16</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00636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6FF62E4-A161-4691-B716-8F1FE1E0B019}" type="slidenum">
              <a:rPr lang="en-GB" altLang="en-US" smtClean="0"/>
              <a:pPr>
                <a:spcBef>
                  <a:spcPct val="0"/>
                </a:spcBef>
              </a:pPr>
              <a:t>17</a:t>
            </a:fld>
            <a:endParaRPr lang="en-GB"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18287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A9602AB-CD24-4CE5-B567-58211BEDAB21}" type="slidenum">
              <a:rPr lang="en-GB" altLang="en-US" smtClean="0"/>
              <a:pPr>
                <a:spcBef>
                  <a:spcPct val="0"/>
                </a:spcBef>
              </a:pPr>
              <a:t>18</a:t>
            </a:fld>
            <a:endParaRPr lang="en-GB"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32525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A0D3A07-2B15-43A6-97A5-F634E7ED6F98}" type="slidenum">
              <a:rPr lang="en-GB" altLang="en-US" smtClean="0"/>
              <a:pPr>
                <a:spcBef>
                  <a:spcPct val="0"/>
                </a:spcBef>
              </a:pPr>
              <a:t>19</a:t>
            </a:fld>
            <a:endParaRPr lang="en-GB"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81209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3055ADF-D396-4663-B177-8F1541725865}" type="slidenum">
              <a:rPr lang="en-GB" altLang="en-US" smtClean="0"/>
              <a:pPr>
                <a:spcBef>
                  <a:spcPct val="0"/>
                </a:spcBef>
              </a:pPr>
              <a:t>20</a:t>
            </a:fld>
            <a:endParaRPr lang="en-GB"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85915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CCD6AF6-97D2-402E-B1FA-30096C0A2C8C}" type="slidenum">
              <a:rPr lang="en-GB" altLang="en-US" smtClean="0"/>
              <a:pPr>
                <a:spcBef>
                  <a:spcPct val="0"/>
                </a:spcBef>
              </a:pPr>
              <a:t>21</a:t>
            </a:fld>
            <a:endParaRPr lang="en-GB"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26201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3DF234F-7A8F-418A-ACF4-FC9E2B2905B9}" type="slidenum">
              <a:rPr lang="en-GB" altLang="en-US" smtClean="0"/>
              <a:pPr>
                <a:spcBef>
                  <a:spcPct val="0"/>
                </a:spcBef>
              </a:pPr>
              <a:t>24</a:t>
            </a:fld>
            <a:endParaRPr lang="en-GB"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44462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5DDFCDB-1DA0-48E6-9E19-CBFEA0F72865}" type="slidenum">
              <a:rPr lang="en-GB" altLang="en-US" smtClean="0"/>
              <a:pPr>
                <a:spcBef>
                  <a:spcPct val="0"/>
                </a:spcBef>
              </a:pPr>
              <a:t>25</a:t>
            </a:fld>
            <a:endParaRPr lang="en-GB"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7230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http://europass.cedefop.europa.eu/</a:t>
            </a:r>
            <a:endParaRPr lang="en-GB" dirty="0"/>
          </a:p>
        </p:txBody>
      </p:sp>
      <p:sp>
        <p:nvSpPr>
          <p:cNvPr id="4" name="Slide Number Placeholder 3"/>
          <p:cNvSpPr>
            <a:spLocks noGrp="1"/>
          </p:cNvSpPr>
          <p:nvPr>
            <p:ph type="sldNum" sz="quarter" idx="10"/>
          </p:nvPr>
        </p:nvSpPr>
        <p:spPr/>
        <p:txBody>
          <a:bodyPr/>
          <a:lstStyle/>
          <a:p>
            <a:fld id="{A1231671-A133-45CA-8045-E5AAD061727D}" type="slidenum">
              <a:rPr lang="en-GB" smtClean="0"/>
              <a:t>4</a:t>
            </a:fld>
            <a:endParaRPr lang="en-GB"/>
          </a:p>
        </p:txBody>
      </p:sp>
    </p:spTree>
    <p:extLst>
      <p:ext uri="{BB962C8B-B14F-4D97-AF65-F5344CB8AC3E}">
        <p14:creationId xmlns:p14="http://schemas.microsoft.com/office/powerpoint/2010/main" val="1385880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E1FDC94-CA94-40DF-A604-083D63B85CFE}" type="slidenum">
              <a:rPr lang="en-GB" altLang="en-US" smtClean="0"/>
              <a:pPr>
                <a:spcBef>
                  <a:spcPct val="0"/>
                </a:spcBef>
              </a:pPr>
              <a:t>26</a:t>
            </a:fld>
            <a:endParaRPr lang="en-GB"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t>
            </a:r>
            <a:r>
              <a:rPr lang="en-US" altLang="en-US" dirty="0" err="1" smtClean="0"/>
              <a:t>Por</a:t>
            </a:r>
            <a:r>
              <a:rPr lang="en-US" altLang="en-US" baseline="0" dirty="0" smtClean="0"/>
              <a:t> que?</a:t>
            </a:r>
            <a:endParaRPr lang="en-US" altLang="en-US" dirty="0" smtClean="0"/>
          </a:p>
        </p:txBody>
      </p:sp>
    </p:spTree>
    <p:extLst>
      <p:ext uri="{BB962C8B-B14F-4D97-AF65-F5344CB8AC3E}">
        <p14:creationId xmlns:p14="http://schemas.microsoft.com/office/powerpoint/2010/main" val="958391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EFCCAC5-0205-4F7C-BB57-C865D465A582}" type="slidenum">
              <a:rPr lang="en-GB" altLang="en-US" smtClean="0"/>
              <a:pPr>
                <a:spcBef>
                  <a:spcPct val="0"/>
                </a:spcBef>
              </a:pPr>
              <a:t>27</a:t>
            </a:fld>
            <a:endParaRPr lang="en-GB"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90006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6E650FC-461A-4117-854B-45D970E917A6}" type="slidenum">
              <a:rPr lang="en-GB" altLang="en-US" smtClean="0"/>
              <a:pPr>
                <a:spcBef>
                  <a:spcPct val="0"/>
                </a:spcBef>
              </a:pPr>
              <a:t>28</a:t>
            </a:fld>
            <a:endParaRPr lang="en-GB"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9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35B0B8B-186C-4A59-B83E-297D49181D26}" type="slidenum">
              <a:rPr lang="en-GB" altLang="en-US" smtClean="0"/>
              <a:pPr>
                <a:spcBef>
                  <a:spcPct val="0"/>
                </a:spcBef>
              </a:pPr>
              <a:t>29</a:t>
            </a:fld>
            <a:endParaRPr lang="en-GB"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Poner palabras en la pizarra para que vean que es igual que una B</a:t>
            </a:r>
          </a:p>
        </p:txBody>
      </p:sp>
    </p:spTree>
    <p:extLst>
      <p:ext uri="{BB962C8B-B14F-4D97-AF65-F5344CB8AC3E}">
        <p14:creationId xmlns:p14="http://schemas.microsoft.com/office/powerpoint/2010/main" val="116512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DFE0A87-9128-4CBD-8B49-2EA5225E24B4}" type="slidenum">
              <a:rPr lang="en-GB" altLang="en-US" smtClean="0"/>
              <a:pPr>
                <a:spcBef>
                  <a:spcPct val="0"/>
                </a:spcBef>
              </a:pPr>
              <a:t>30</a:t>
            </a:fld>
            <a:endParaRPr lang="en-GB"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Decir el sonido y que ellos digan el número (en inglés). Zzzzzzz, ñññññ, 0, zzzz, llllll, bbbb</a:t>
            </a:r>
          </a:p>
        </p:txBody>
      </p:sp>
    </p:spTree>
    <p:extLst>
      <p:ext uri="{BB962C8B-B14F-4D97-AF65-F5344CB8AC3E}">
        <p14:creationId xmlns:p14="http://schemas.microsoft.com/office/powerpoint/2010/main" val="373713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C3D36A8-8742-43C8-952B-450B5A8B3184}" type="slidenum">
              <a:rPr lang="en-GB" altLang="en-US" smtClean="0"/>
              <a:pPr>
                <a:spcBef>
                  <a:spcPct val="0"/>
                </a:spcBef>
              </a:pPr>
              <a:t>31</a:t>
            </a:fld>
            <a:endParaRPr lang="en-GB"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34358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Marcador de imagen de diapositiva 1"/>
          <p:cNvSpPr>
            <a:spLocks noGrp="1" noRot="1" noChangeAspect="1" noTextEdit="1"/>
          </p:cNvSpPr>
          <p:nvPr>
            <p:ph type="sldImg"/>
          </p:nvPr>
        </p:nvSpPr>
        <p:spPr>
          <a:ln/>
        </p:spPr>
      </p:sp>
      <p:sp>
        <p:nvSpPr>
          <p:cNvPr id="54275"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smtClean="0"/>
              <a:t>Plenary</a:t>
            </a:r>
          </a:p>
        </p:txBody>
      </p:sp>
      <p:sp>
        <p:nvSpPr>
          <p:cNvPr id="54276"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3B6119D-037F-40D8-9D2F-5A6D98C2528E}" type="slidenum">
              <a:rPr lang="en-GB" altLang="en-US" smtClean="0"/>
              <a:pPr>
                <a:spcBef>
                  <a:spcPct val="0"/>
                </a:spcBef>
              </a:pPr>
              <a:t>32</a:t>
            </a:fld>
            <a:endParaRPr lang="en-GB" altLang="en-US" smtClean="0"/>
          </a:p>
        </p:txBody>
      </p:sp>
    </p:spTree>
    <p:extLst>
      <p:ext uri="{BB962C8B-B14F-4D97-AF65-F5344CB8AC3E}">
        <p14:creationId xmlns:p14="http://schemas.microsoft.com/office/powerpoint/2010/main" val="3214949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Classroom language needs teaching.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Introduction</a:t>
            </a:r>
            <a:r>
              <a:rPr lang="en-GB" sz="1200" baseline="0" dirty="0" smtClean="0"/>
              <a:t> of </a:t>
            </a:r>
            <a:r>
              <a:rPr lang="en-GB" sz="1200" dirty="0" smtClean="0"/>
              <a:t>key structures + encourage students to use and re-use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A1231671-A133-45CA-8045-E5AAD061727D}" type="slidenum">
              <a:rPr lang="en-GB" smtClean="0"/>
              <a:t>33</a:t>
            </a:fld>
            <a:endParaRPr lang="en-GB"/>
          </a:p>
        </p:txBody>
      </p:sp>
    </p:spTree>
    <p:extLst>
      <p:ext uri="{BB962C8B-B14F-4D97-AF65-F5344CB8AC3E}">
        <p14:creationId xmlns:p14="http://schemas.microsoft.com/office/powerpoint/2010/main" val="3067433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What’s the first students need</a:t>
            </a:r>
            <a:r>
              <a:rPr lang="en-GB" baseline="0" dirty="0" smtClean="0"/>
              <a:t> to learn? </a:t>
            </a:r>
            <a:endParaRPr lang="en-GB" dirty="0"/>
          </a:p>
        </p:txBody>
      </p:sp>
      <p:sp>
        <p:nvSpPr>
          <p:cNvPr id="4" name="Slide Number Placeholder 3"/>
          <p:cNvSpPr>
            <a:spLocks noGrp="1"/>
          </p:cNvSpPr>
          <p:nvPr>
            <p:ph type="sldNum" sz="quarter" idx="10"/>
          </p:nvPr>
        </p:nvSpPr>
        <p:spPr/>
        <p:txBody>
          <a:bodyPr/>
          <a:lstStyle/>
          <a:p>
            <a:fld id="{A1231671-A133-45CA-8045-E5AAD061727D}" type="slidenum">
              <a:rPr lang="en-GB" smtClean="0"/>
              <a:t>34</a:t>
            </a:fld>
            <a:endParaRPr lang="en-GB"/>
          </a:p>
        </p:txBody>
      </p:sp>
    </p:spTree>
    <p:extLst>
      <p:ext uri="{BB962C8B-B14F-4D97-AF65-F5344CB8AC3E}">
        <p14:creationId xmlns:p14="http://schemas.microsoft.com/office/powerpoint/2010/main" val="3379009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231671-A133-45CA-8045-E5AAD061727D}" type="slidenum">
              <a:rPr lang="en-GB" smtClean="0"/>
              <a:t>35</a:t>
            </a:fld>
            <a:endParaRPr lang="en-GB"/>
          </a:p>
        </p:txBody>
      </p:sp>
    </p:spTree>
    <p:extLst>
      <p:ext uri="{BB962C8B-B14F-4D97-AF65-F5344CB8AC3E}">
        <p14:creationId xmlns:p14="http://schemas.microsoft.com/office/powerpoint/2010/main" val="338606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course will focus on the language needed </a:t>
            </a:r>
            <a:r>
              <a:rPr lang="en-GB" b="1" baseline="0" dirty="0" smtClean="0"/>
              <a:t>to teach KS3 Spanish classes confidently. </a:t>
            </a:r>
            <a:r>
              <a:rPr lang="en-GB" b="0" baseline="0" dirty="0" smtClean="0"/>
              <a:t>We will look at typical pupil misconceptions at every</a:t>
            </a:r>
            <a:r>
              <a:rPr lang="en-GB" b="1" baseline="0" dirty="0" smtClean="0"/>
              <a:t> </a:t>
            </a:r>
            <a:r>
              <a:rPr lang="en-GB" b="0" baseline="0" dirty="0" smtClean="0"/>
              <a:t>stage, but also </a:t>
            </a:r>
            <a:r>
              <a:rPr lang="en-GB" dirty="0" smtClean="0"/>
              <a:t>tackle the</a:t>
            </a:r>
            <a:r>
              <a:rPr lang="en-GB" baseline="0" dirty="0" smtClean="0"/>
              <a:t> main areas for developing each of you might have. We will unpack the aspects of grammatical knowledge that typically underpin each theme/content area, and focus on spoken competence for teaching, tailored to the needs of those who attend it.  </a:t>
            </a:r>
          </a:p>
          <a:p>
            <a:endParaRPr lang="en-GB" baseline="0" dirty="0" smtClean="0"/>
          </a:p>
          <a:p>
            <a:r>
              <a:rPr lang="en-GB" baseline="0" dirty="0" smtClean="0"/>
              <a:t>This task will be used by </a:t>
            </a:r>
          </a:p>
          <a:p>
            <a:r>
              <a:rPr lang="en-GB" baseline="0" dirty="0" smtClean="0"/>
              <a:t>Teachers who attend the course to see their progress</a:t>
            </a:r>
          </a:p>
          <a:p>
            <a:r>
              <a:rPr lang="en-GB" baseline="0" dirty="0" smtClean="0"/>
              <a:t>Teacher who delivers the session to assess the level of the members of the group</a:t>
            </a:r>
          </a:p>
          <a:p>
            <a:endParaRPr lang="en-GB" dirty="0"/>
          </a:p>
        </p:txBody>
      </p:sp>
      <p:sp>
        <p:nvSpPr>
          <p:cNvPr id="4" name="Slide Number Placeholder 3"/>
          <p:cNvSpPr>
            <a:spLocks noGrp="1"/>
          </p:cNvSpPr>
          <p:nvPr>
            <p:ph type="sldNum" sz="quarter" idx="10"/>
          </p:nvPr>
        </p:nvSpPr>
        <p:spPr/>
        <p:txBody>
          <a:bodyPr/>
          <a:lstStyle/>
          <a:p>
            <a:fld id="{A1231671-A133-45CA-8045-E5AAD061727D}" type="slidenum">
              <a:rPr lang="en-GB" smtClean="0"/>
              <a:t>5</a:t>
            </a:fld>
            <a:endParaRPr lang="en-GB"/>
          </a:p>
        </p:txBody>
      </p:sp>
    </p:spTree>
    <p:extLst>
      <p:ext uri="{BB962C8B-B14F-4D97-AF65-F5344CB8AC3E}">
        <p14:creationId xmlns:p14="http://schemas.microsoft.com/office/powerpoint/2010/main" val="1660628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AE60E0C-7A61-4888-B23C-49057212E2C2}" type="slidenum">
              <a:rPr lang="en-GB" altLang="en-US" smtClean="0"/>
              <a:pPr>
                <a:spcBef>
                  <a:spcPct val="0"/>
                </a:spcBef>
              </a:pPr>
              <a:t>39</a:t>
            </a:fld>
            <a:endParaRPr lang="en-GB"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err="1" smtClean="0">
                <a:latin typeface="Arial" panose="020B0604020202020204" pitchFamily="34" charset="0"/>
              </a:rPr>
              <a:t>tabú</a:t>
            </a:r>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154443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Language guide</a:t>
            </a:r>
          </a:p>
          <a:p>
            <a:r>
              <a:rPr lang="en-GB" dirty="0" smtClean="0"/>
              <a:t>Cards activity to promote the use of TL </a:t>
            </a:r>
          </a:p>
          <a:p>
            <a:r>
              <a:rPr lang="en-GB" dirty="0" smtClean="0"/>
              <a:t>Tick grid</a:t>
            </a:r>
            <a:endParaRPr lang="en-GB" dirty="0"/>
          </a:p>
        </p:txBody>
      </p:sp>
      <p:sp>
        <p:nvSpPr>
          <p:cNvPr id="4" name="Slide Number Placeholder 3"/>
          <p:cNvSpPr>
            <a:spLocks noGrp="1"/>
          </p:cNvSpPr>
          <p:nvPr>
            <p:ph type="sldNum" sz="quarter" idx="10"/>
          </p:nvPr>
        </p:nvSpPr>
        <p:spPr/>
        <p:txBody>
          <a:bodyPr/>
          <a:lstStyle/>
          <a:p>
            <a:fld id="{A1231671-A133-45CA-8045-E5AAD061727D}" type="slidenum">
              <a:rPr lang="en-GB" smtClean="0"/>
              <a:t>40</a:t>
            </a:fld>
            <a:endParaRPr lang="en-GB"/>
          </a:p>
        </p:txBody>
      </p:sp>
    </p:spTree>
    <p:extLst>
      <p:ext uri="{BB962C8B-B14F-4D97-AF65-F5344CB8AC3E}">
        <p14:creationId xmlns:p14="http://schemas.microsoft.com/office/powerpoint/2010/main" val="2715259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41</a:t>
            </a:fld>
            <a:endParaRPr lang="fr-FR">
              <a:solidFill>
                <a:prstClr val="black"/>
              </a:solidFill>
            </a:endParaRPr>
          </a:p>
        </p:txBody>
      </p:sp>
    </p:spTree>
    <p:extLst>
      <p:ext uri="{BB962C8B-B14F-4D97-AF65-F5344CB8AC3E}">
        <p14:creationId xmlns:p14="http://schemas.microsoft.com/office/powerpoint/2010/main" val="3032947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a:t>
            </a:r>
            <a:r>
              <a:rPr lang="en-GB" baseline="0" dirty="0" smtClean="0"/>
              <a:t> don’t have the notion that they are learning these yet but insisting on using them in the lesson will ensure these are embedded in their long term memory. More able students will make links as they are exposed to content of the course. </a:t>
            </a:r>
          </a:p>
          <a:p>
            <a:endParaRPr lang="en-GB" baseline="0" dirty="0" smtClean="0"/>
          </a:p>
          <a:p>
            <a:endParaRPr lang="en-GB" baseline="0" dirty="0" smtClean="0"/>
          </a:p>
          <a:p>
            <a:r>
              <a:rPr lang="en-GB" dirty="0" smtClean="0"/>
              <a:t>Modal verbs</a:t>
            </a:r>
          </a:p>
          <a:p>
            <a:r>
              <a:rPr lang="en-GB" dirty="0" smtClean="0"/>
              <a:t>I/you verbs</a:t>
            </a:r>
          </a:p>
          <a:p>
            <a:r>
              <a:rPr lang="en-GB" dirty="0" smtClean="0"/>
              <a:t>Questions and simple sentences</a:t>
            </a:r>
          </a:p>
          <a:p>
            <a:pPr eaLnBrk="1" hangingPunct="1"/>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A1231671-A133-45CA-8045-E5AAD061727D}" type="slidenum">
              <a:rPr lang="en-GB" smtClean="0"/>
              <a:t>42</a:t>
            </a:fld>
            <a:endParaRPr lang="en-GB"/>
          </a:p>
        </p:txBody>
      </p:sp>
    </p:spTree>
    <p:extLst>
      <p:ext uri="{BB962C8B-B14F-4D97-AF65-F5344CB8AC3E}">
        <p14:creationId xmlns:p14="http://schemas.microsoft.com/office/powerpoint/2010/main" val="1413701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Consistency – setting clear routines from the start and establishing the TL as the means of communication in the classroom. Only through consistency we will make sure that the TL is part of our classroom routine and that of our students. </a:t>
            </a:r>
          </a:p>
          <a:p>
            <a:r>
              <a:rPr lang="en-GB" sz="1200" kern="1200" dirty="0" smtClean="0">
                <a:solidFill>
                  <a:schemeClr val="tx1"/>
                </a:solidFill>
                <a:effectLst/>
                <a:latin typeface="+mn-lt"/>
                <a:ea typeface="+mn-ea"/>
                <a:cs typeface="+mn-cs"/>
              </a:rPr>
              <a:t>Importance of </a:t>
            </a:r>
            <a:r>
              <a:rPr lang="en-GB" sz="1200" b="1" kern="1200" dirty="0" smtClean="0">
                <a:solidFill>
                  <a:schemeClr val="tx1"/>
                </a:solidFill>
                <a:effectLst/>
                <a:latin typeface="+mn-lt"/>
                <a:ea typeface="+mn-ea"/>
                <a:cs typeface="+mn-cs"/>
              </a:rPr>
              <a:t>planning</a:t>
            </a:r>
            <a:r>
              <a:rPr lang="en-GB" sz="1200" kern="1200" dirty="0" smtClean="0">
                <a:solidFill>
                  <a:schemeClr val="tx1"/>
                </a:solidFill>
                <a:effectLst/>
                <a:latin typeface="+mn-lt"/>
                <a:ea typeface="+mn-ea"/>
                <a:cs typeface="+mn-cs"/>
              </a:rPr>
              <a:t> as well as anticipating the language that you can use to ensure your message gets across and you can communicate effectively in the TL.</a:t>
            </a:r>
          </a:p>
          <a:p>
            <a:r>
              <a:rPr lang="en-GB" sz="1200" kern="1200" dirty="0" smtClean="0">
                <a:solidFill>
                  <a:schemeClr val="tx1"/>
                </a:solidFill>
                <a:effectLst/>
                <a:latin typeface="+mn-lt"/>
                <a:ea typeface="+mn-ea"/>
                <a:cs typeface="+mn-cs"/>
              </a:rPr>
              <a:t>Avoid switching to English </a:t>
            </a:r>
          </a:p>
          <a:p>
            <a:r>
              <a:rPr lang="en-GB" sz="1200" kern="1200" dirty="0" smtClean="0">
                <a:solidFill>
                  <a:schemeClr val="tx1"/>
                </a:solidFill>
                <a:effectLst/>
                <a:latin typeface="+mn-lt"/>
                <a:ea typeface="+mn-ea"/>
                <a:cs typeface="+mn-cs"/>
              </a:rPr>
              <a:t>Clear </a:t>
            </a:r>
            <a:r>
              <a:rPr lang="en-GB" sz="1200" kern="1200" dirty="0" smtClean="0">
                <a:solidFill>
                  <a:schemeClr val="tx1"/>
                </a:solidFill>
                <a:effectLst/>
                <a:latin typeface="+mn-lt"/>
                <a:ea typeface="+mn-ea"/>
                <a:cs typeface="+mn-cs"/>
                <a:sym typeface="Wingdings" panose="05000000000000000000" pitchFamily="2" charset="2"/>
              </a:rPr>
              <a:t></a:t>
            </a:r>
            <a:r>
              <a:rPr lang="en-GB" sz="1200" kern="1200" dirty="0" smtClean="0">
                <a:solidFill>
                  <a:schemeClr val="tx1"/>
                </a:solidFill>
                <a:effectLst/>
                <a:latin typeface="+mn-lt"/>
                <a:ea typeface="+mn-ea"/>
                <a:cs typeface="+mn-cs"/>
              </a:rPr>
              <a:t> quality VS. Quantity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We need to consider carefully the words we use to explain things. How can we support our use of TL?	</a:t>
            </a:r>
          </a:p>
          <a:p>
            <a:pPr lvl="0"/>
            <a:r>
              <a:rPr lang="en-GB" sz="1200" kern="1200" dirty="0" smtClean="0">
                <a:solidFill>
                  <a:schemeClr val="tx1"/>
                </a:solidFill>
                <a:effectLst/>
                <a:latin typeface="+mn-lt"/>
                <a:ea typeface="+mn-ea"/>
                <a:cs typeface="+mn-cs"/>
              </a:rPr>
              <a:t>Cognates</a:t>
            </a:r>
          </a:p>
          <a:p>
            <a:pPr lvl="0"/>
            <a:r>
              <a:rPr lang="en-GB" sz="1200" kern="1200" dirty="0" smtClean="0">
                <a:solidFill>
                  <a:schemeClr val="tx1"/>
                </a:solidFill>
                <a:effectLst/>
                <a:latin typeface="+mn-lt"/>
                <a:ea typeface="+mn-ea"/>
                <a:cs typeface="+mn-cs"/>
              </a:rPr>
              <a:t>Visuals</a:t>
            </a:r>
          </a:p>
          <a:p>
            <a:pPr lvl="0"/>
            <a:r>
              <a:rPr lang="en-GB" sz="1200" kern="1200" dirty="0" smtClean="0">
                <a:solidFill>
                  <a:schemeClr val="tx1"/>
                </a:solidFill>
                <a:effectLst/>
                <a:latin typeface="+mn-lt"/>
                <a:ea typeface="+mn-ea"/>
                <a:cs typeface="+mn-cs"/>
              </a:rPr>
              <a:t>Gestures</a:t>
            </a:r>
          </a:p>
          <a:p>
            <a:r>
              <a:rPr lang="en-GB" sz="1200" kern="1200" dirty="0" smtClean="0">
                <a:solidFill>
                  <a:schemeClr val="tx1"/>
                </a:solidFill>
                <a:effectLst/>
                <a:latin typeface="+mn-lt"/>
                <a:ea typeface="+mn-ea"/>
                <a:cs typeface="+mn-cs"/>
              </a:rPr>
              <a:t>Checks understanding (using other students/¿</a:t>
            </a:r>
            <a:r>
              <a:rPr lang="en-GB" sz="1200" kern="1200" dirty="0" err="1" smtClean="0">
                <a:solidFill>
                  <a:schemeClr val="tx1"/>
                </a:solidFill>
                <a:effectLst/>
                <a:latin typeface="+mn-lt"/>
                <a:ea typeface="+mn-ea"/>
                <a:cs typeface="+mn-cs"/>
              </a:rPr>
              <a:t>Cuál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es</a:t>
            </a:r>
            <a:r>
              <a:rPr lang="en-GB" sz="1200" kern="1200" dirty="0" smtClean="0">
                <a:solidFill>
                  <a:schemeClr val="tx1"/>
                </a:solidFill>
                <a:effectLst/>
                <a:latin typeface="+mn-lt"/>
                <a:ea typeface="+mn-ea"/>
                <a:cs typeface="+mn-cs"/>
              </a:rPr>
              <a:t> la </a:t>
            </a:r>
            <a:r>
              <a:rPr lang="en-GB" sz="1200" kern="1200" dirty="0" err="1" smtClean="0">
                <a:solidFill>
                  <a:schemeClr val="tx1"/>
                </a:solidFill>
                <a:effectLst/>
                <a:latin typeface="+mn-lt"/>
                <a:ea typeface="+mn-ea"/>
                <a:cs typeface="+mn-cs"/>
              </a:rPr>
              <a:t>instrucción</a:t>
            </a:r>
            <a:r>
              <a:rPr lang="en-GB"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231671-A133-45CA-8045-E5AAD061727D}" type="slidenum">
              <a:rPr lang="en-GB" smtClean="0"/>
              <a:t>43</a:t>
            </a:fld>
            <a:endParaRPr lang="en-GB"/>
          </a:p>
        </p:txBody>
      </p:sp>
    </p:spTree>
    <p:extLst>
      <p:ext uri="{BB962C8B-B14F-4D97-AF65-F5344CB8AC3E}">
        <p14:creationId xmlns:p14="http://schemas.microsoft.com/office/powerpoint/2010/main" val="3615644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88EA5A-4ABA-4FD5-9FB2-894CA8D43CFA}" type="slidenum">
              <a:rPr lang="en-GB" altLang="en-US" smtClean="0"/>
              <a:pPr>
                <a:spcBef>
                  <a:spcPct val="0"/>
                </a:spcBef>
              </a:pPr>
              <a:t>44</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01066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88EA5A-4ABA-4FD5-9FB2-894CA8D43CFA}" type="slidenum">
              <a:rPr lang="en-GB" altLang="en-US" smtClean="0"/>
              <a:pPr>
                <a:spcBef>
                  <a:spcPct val="0"/>
                </a:spcBef>
              </a:pPr>
              <a:t>45</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054048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A529B2-1195-4A55-9850-AE51844DE8B0}" type="slidenum">
              <a:rPr lang="en-GB" altLang="en-US" smtClean="0"/>
              <a:pPr>
                <a:spcBef>
                  <a:spcPct val="0"/>
                </a:spcBef>
              </a:pPr>
              <a:t>46</a:t>
            </a:fld>
            <a:endParaRPr lang="en-GB"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60641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2E9FC7-351C-484B-881D-20F814B75FCC}" type="slidenum">
              <a:rPr lang="en-GB" altLang="en-US" smtClean="0"/>
              <a:pPr>
                <a:spcBef>
                  <a:spcPct val="0"/>
                </a:spcBef>
              </a:pPr>
              <a:t>47</a:t>
            </a:fld>
            <a:endParaRPr lang="en-GB"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1916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9ADED0-A008-453F-A9A7-F2D65AC961A6}" type="slidenum">
              <a:rPr lang="en-GB" altLang="en-US" smtClean="0"/>
              <a:pPr>
                <a:spcBef>
                  <a:spcPct val="0"/>
                </a:spcBef>
              </a:pPr>
              <a:t>48</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51787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Segoe Print" panose="02000600000000000000" pitchFamily="2" charset="0"/>
              </a:rPr>
              <a:t>The</a:t>
            </a:r>
            <a:r>
              <a:rPr lang="en-GB" baseline="0" dirty="0" smtClean="0">
                <a:latin typeface="Segoe Print" panose="02000600000000000000" pitchFamily="2" charset="0"/>
              </a:rPr>
              <a:t> importance of developing their short and long term memory by getting them to think (t</a:t>
            </a:r>
            <a:r>
              <a:rPr lang="en-GB" dirty="0" smtClean="0">
                <a:latin typeface="Segoe Print" panose="02000600000000000000" pitchFamily="2" charset="0"/>
              </a:rPr>
              <a:t>he </a:t>
            </a:r>
            <a:r>
              <a:rPr lang="en-GB" dirty="0" smtClean="0">
                <a:latin typeface="Segoe Print" panose="02000600000000000000" pitchFamily="2" charset="0"/>
              </a:rPr>
              <a:t>more you think about something, the more likely you</a:t>
            </a:r>
            <a:r>
              <a:rPr lang="en-GB" baseline="0" dirty="0" smtClean="0">
                <a:latin typeface="Segoe Print" panose="02000600000000000000" pitchFamily="2" charset="0"/>
              </a:rPr>
              <a:t> are to remember it </a:t>
            </a:r>
            <a:r>
              <a:rPr lang="en-GB" baseline="0" dirty="0" smtClean="0">
                <a:latin typeface="Segoe Print" panose="02000600000000000000" pitchFamily="2" charset="0"/>
              </a:rPr>
              <a:t>later)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rPr>
              <a:t>These words/actions will be the ‘triggers’, ‘hooks’ or ‘prompts’ to help pupils to remember accurate pronunciation in future. </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They</a:t>
            </a:r>
            <a:r>
              <a:rPr lang="en-GB" sz="1200" baseline="0" dirty="0" smtClean="0"/>
              <a:t> </a:t>
            </a:r>
            <a:r>
              <a:rPr lang="en-GB" sz="1200" baseline="0" dirty="0" smtClean="0"/>
              <a:t>need to have a secure grasp of the </a:t>
            </a:r>
            <a:r>
              <a:rPr lang="en-GB" sz="1200" dirty="0" smtClean="0"/>
              <a:t>sound/writing relationship</a:t>
            </a:r>
            <a:r>
              <a:rPr lang="en-GB" sz="1200" baseline="0" dirty="0" smtClean="0"/>
              <a:t> in order to…</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	</a:t>
            </a:r>
            <a:r>
              <a:rPr lang="en-GB" sz="1200" kern="1200" dirty="0" smtClean="0">
                <a:solidFill>
                  <a:schemeClr val="tx1"/>
                </a:solidFill>
                <a:effectLst/>
                <a:latin typeface="+mn-lt"/>
                <a:ea typeface="+mn-ea"/>
                <a:cs typeface="+mn-cs"/>
              </a:rPr>
              <a:t>They become independent </a:t>
            </a:r>
            <a:endParaRPr lang="en-GB" dirty="0" smtClean="0">
              <a:latin typeface="Segoe Print" panose="020006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	be more confident at speaking in the target language </a:t>
            </a:r>
          </a:p>
          <a:p>
            <a:endParaRPr lang="en-GB" dirty="0"/>
          </a:p>
        </p:txBody>
      </p:sp>
      <p:sp>
        <p:nvSpPr>
          <p:cNvPr id="4" name="Slide Number Placeholder 3"/>
          <p:cNvSpPr>
            <a:spLocks noGrp="1"/>
          </p:cNvSpPr>
          <p:nvPr>
            <p:ph type="sldNum" sz="quarter" idx="10"/>
          </p:nvPr>
        </p:nvSpPr>
        <p:spPr/>
        <p:txBody>
          <a:bodyPr/>
          <a:lstStyle/>
          <a:p>
            <a:fld id="{A1231671-A133-45CA-8045-E5AAD061727D}" type="slidenum">
              <a:rPr lang="en-GB" smtClean="0"/>
              <a:t>8</a:t>
            </a:fld>
            <a:endParaRPr lang="en-GB"/>
          </a:p>
        </p:txBody>
      </p:sp>
    </p:spTree>
    <p:extLst>
      <p:ext uri="{BB962C8B-B14F-4D97-AF65-F5344CB8AC3E}">
        <p14:creationId xmlns:p14="http://schemas.microsoft.com/office/powerpoint/2010/main" val="1744378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8BCE71-18FA-47D1-994F-063FF01753FC}" type="slidenum">
              <a:rPr lang="en-GB" altLang="en-US" smtClean="0"/>
              <a:pPr>
                <a:spcBef>
                  <a:spcPct val="0"/>
                </a:spcBef>
              </a:pPr>
              <a:t>49</a:t>
            </a:fld>
            <a:endParaRPr lang="en-GB"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778772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9072F0-8292-4DE6-B4B4-7930C08AF3AB}" type="slidenum">
              <a:rPr lang="en-GB" altLang="en-US" smtClean="0"/>
              <a:pPr>
                <a:spcBef>
                  <a:spcPct val="0"/>
                </a:spcBef>
              </a:pPr>
              <a:t>50</a:t>
            </a:fld>
            <a:endParaRPr lang="en-GB"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046471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1AA34D-E9FC-4B5D-80A6-40749CB4E887}" type="slidenum">
              <a:rPr lang="en-GB" altLang="en-US" smtClean="0"/>
              <a:pPr>
                <a:spcBef>
                  <a:spcPct val="0"/>
                </a:spcBef>
              </a:pPr>
              <a:t>51</a:t>
            </a:fld>
            <a:endParaRPr lang="en-GB"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15894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F5B2B5-10E0-484B-8F76-6C9E60F31E10}" type="slidenum">
              <a:rPr lang="en-GB" altLang="en-US" smtClean="0"/>
              <a:pPr>
                <a:spcBef>
                  <a:spcPct val="0"/>
                </a:spcBef>
              </a:pPr>
              <a:t>52</a:t>
            </a:fld>
            <a:endParaRPr lang="en-GB" altLang="en-US" smtClean="0"/>
          </a:p>
        </p:txBody>
      </p:sp>
    </p:spTree>
    <p:extLst>
      <p:ext uri="{BB962C8B-B14F-4D97-AF65-F5344CB8AC3E}">
        <p14:creationId xmlns:p14="http://schemas.microsoft.com/office/powerpoint/2010/main" val="35381193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F2C407-8834-48BE-8E67-A2D767B2A191}" type="slidenum">
              <a:rPr lang="en-GB" altLang="en-US" smtClean="0"/>
              <a:pPr>
                <a:spcBef>
                  <a:spcPct val="0"/>
                </a:spcBef>
              </a:pPr>
              <a:t>53</a:t>
            </a:fld>
            <a:endParaRPr lang="en-GB" altLang="en-US" smtClean="0"/>
          </a:p>
        </p:txBody>
      </p:sp>
    </p:spTree>
    <p:extLst>
      <p:ext uri="{BB962C8B-B14F-4D97-AF65-F5344CB8AC3E}">
        <p14:creationId xmlns:p14="http://schemas.microsoft.com/office/powerpoint/2010/main" val="31312113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Plenary – </a:t>
            </a:r>
            <a:r>
              <a:rPr lang="en-GB" altLang="en-US" dirty="0" err="1" smtClean="0"/>
              <a:t>Simón</a:t>
            </a:r>
            <a:r>
              <a:rPr lang="en-GB" altLang="en-US" dirty="0" smtClean="0"/>
              <a:t> dice…….</a:t>
            </a:r>
            <a:br>
              <a:rPr lang="en-GB" altLang="en-US" dirty="0" smtClean="0"/>
            </a:br>
            <a:endParaRPr lang="en-US" alt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821DD3-069B-466C-BC03-202B5499DACD}" type="slidenum">
              <a:rPr lang="en-GB" altLang="en-US" smtClean="0"/>
              <a:pPr>
                <a:spcBef>
                  <a:spcPct val="0"/>
                </a:spcBef>
              </a:pPr>
              <a:t>54</a:t>
            </a:fld>
            <a:endParaRPr lang="en-GB" altLang="en-US" smtClean="0"/>
          </a:p>
        </p:txBody>
      </p:sp>
    </p:spTree>
    <p:extLst>
      <p:ext uri="{BB962C8B-B14F-4D97-AF65-F5344CB8AC3E}">
        <p14:creationId xmlns:p14="http://schemas.microsoft.com/office/powerpoint/2010/main" val="4224246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Importance of </a:t>
            </a:r>
            <a:r>
              <a:rPr lang="en-GB" sz="1200" b="1" kern="1200" dirty="0" smtClean="0">
                <a:solidFill>
                  <a:schemeClr val="tx1"/>
                </a:solidFill>
                <a:effectLst/>
                <a:latin typeface="+mn-lt"/>
                <a:ea typeface="+mn-ea"/>
                <a:cs typeface="+mn-cs"/>
              </a:rPr>
              <a:t>planning</a:t>
            </a:r>
            <a:r>
              <a:rPr lang="en-GB" sz="1200" kern="1200" dirty="0" smtClean="0">
                <a:solidFill>
                  <a:schemeClr val="tx1"/>
                </a:solidFill>
                <a:effectLst/>
                <a:latin typeface="+mn-lt"/>
                <a:ea typeface="+mn-ea"/>
                <a:cs typeface="+mn-cs"/>
              </a:rPr>
              <a:t> as well as anticipating the language that you can use to ensure your message gets across and you can communicate effectively in the TL.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dirty="0" smtClean="0"/>
              <a:t>Plan</a:t>
            </a:r>
          </a:p>
          <a:p>
            <a:r>
              <a:rPr lang="en-GB" dirty="0" smtClean="0"/>
              <a:t>Cognates</a:t>
            </a:r>
          </a:p>
          <a:p>
            <a:endParaRPr lang="en-GB" dirty="0" smtClean="0"/>
          </a:p>
          <a:p>
            <a:r>
              <a:rPr lang="en-GB" dirty="0" smtClean="0"/>
              <a:t>Non-verbal support mechanisms </a:t>
            </a:r>
          </a:p>
          <a:p>
            <a:pPr lvl="0"/>
            <a:r>
              <a:rPr lang="en-GB" dirty="0" smtClean="0"/>
              <a:t>Visuals</a:t>
            </a:r>
          </a:p>
          <a:p>
            <a:pPr lvl="0"/>
            <a:r>
              <a:rPr lang="en-GB" dirty="0" smtClean="0"/>
              <a:t>Gestures</a:t>
            </a:r>
          </a:p>
          <a:p>
            <a:r>
              <a:rPr lang="en-GB"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1231671-A133-45CA-8045-E5AAD061727D}" type="slidenum">
              <a:rPr lang="en-GB" smtClean="0"/>
              <a:t>58</a:t>
            </a:fld>
            <a:endParaRPr lang="en-GB"/>
          </a:p>
        </p:txBody>
      </p:sp>
    </p:spTree>
    <p:extLst>
      <p:ext uri="{BB962C8B-B14F-4D97-AF65-F5344CB8AC3E}">
        <p14:creationId xmlns:p14="http://schemas.microsoft.com/office/powerpoint/2010/main" val="3486833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Importance of </a:t>
            </a:r>
            <a:r>
              <a:rPr lang="en-GB" sz="1200" b="1" kern="1200" dirty="0" smtClean="0">
                <a:solidFill>
                  <a:schemeClr val="tx1"/>
                </a:solidFill>
                <a:effectLst/>
                <a:latin typeface="+mn-lt"/>
                <a:ea typeface="+mn-ea"/>
                <a:cs typeface="+mn-cs"/>
              </a:rPr>
              <a:t>planning</a:t>
            </a:r>
            <a:r>
              <a:rPr lang="en-GB" sz="1200" kern="1200" dirty="0" smtClean="0">
                <a:solidFill>
                  <a:schemeClr val="tx1"/>
                </a:solidFill>
                <a:effectLst/>
                <a:latin typeface="+mn-lt"/>
                <a:ea typeface="+mn-ea"/>
                <a:cs typeface="+mn-cs"/>
              </a:rPr>
              <a:t> as well as anticipating the language that you can use to ensure your message gets across and you can communicate effectively in the TL.</a:t>
            </a:r>
          </a:p>
          <a:p>
            <a:endParaRPr lang="en-GB" dirty="0" smtClean="0"/>
          </a:p>
          <a:p>
            <a:r>
              <a:rPr lang="en-GB" dirty="0" smtClean="0"/>
              <a:t>Scripting </a:t>
            </a:r>
          </a:p>
          <a:p>
            <a:endParaRPr lang="en-GB" dirty="0"/>
          </a:p>
        </p:txBody>
      </p:sp>
      <p:sp>
        <p:nvSpPr>
          <p:cNvPr id="4" name="Slide Number Placeholder 3"/>
          <p:cNvSpPr>
            <a:spLocks noGrp="1"/>
          </p:cNvSpPr>
          <p:nvPr>
            <p:ph type="sldNum" sz="quarter" idx="10"/>
          </p:nvPr>
        </p:nvSpPr>
        <p:spPr/>
        <p:txBody>
          <a:bodyPr/>
          <a:lstStyle/>
          <a:p>
            <a:fld id="{A1231671-A133-45CA-8045-E5AAD061727D}" type="slidenum">
              <a:rPr lang="en-GB" smtClean="0"/>
              <a:t>59</a:t>
            </a:fld>
            <a:endParaRPr lang="en-GB"/>
          </a:p>
        </p:txBody>
      </p:sp>
    </p:spTree>
    <p:extLst>
      <p:ext uri="{BB962C8B-B14F-4D97-AF65-F5344CB8AC3E}">
        <p14:creationId xmlns:p14="http://schemas.microsoft.com/office/powerpoint/2010/main" val="42536860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to Chris Fuller for this!</a:t>
            </a:r>
            <a:endParaRPr lang="en-GB"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61</a:t>
            </a:fld>
            <a:endParaRPr lang="fr-FR">
              <a:solidFill>
                <a:prstClr val="black"/>
              </a:solidFill>
            </a:endParaRPr>
          </a:p>
        </p:txBody>
      </p:sp>
    </p:spTree>
    <p:extLst>
      <p:ext uri="{BB962C8B-B14F-4D97-AF65-F5344CB8AC3E}">
        <p14:creationId xmlns:p14="http://schemas.microsoft.com/office/powerpoint/2010/main" val="40026008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smtClean="0"/>
              <a:t>Summary</a:t>
            </a:r>
            <a:r>
              <a:rPr lang="fr-FR" dirty="0" smtClean="0"/>
              <a:t> of </a:t>
            </a:r>
            <a:r>
              <a:rPr lang="fr-FR" dirty="0" err="1" smtClean="0"/>
              <a:t>ideas</a:t>
            </a:r>
            <a:r>
              <a:rPr lang="fr-FR" dirty="0" smtClean="0"/>
              <a:t> </a:t>
            </a:r>
            <a:r>
              <a:rPr lang="fr-FR" dirty="0" err="1" smtClean="0"/>
              <a:t>from</a:t>
            </a:r>
            <a:r>
              <a:rPr lang="fr-FR" dirty="0" smtClean="0"/>
              <a:t> the session</a:t>
            </a:r>
          </a:p>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63</a:t>
            </a:fld>
            <a:endParaRPr lang="en-GB">
              <a:solidFill>
                <a:prstClr val="black"/>
              </a:solidFill>
            </a:endParaRPr>
          </a:p>
        </p:txBody>
      </p:sp>
    </p:spTree>
    <p:extLst>
      <p:ext uri="{BB962C8B-B14F-4D97-AF65-F5344CB8AC3E}">
        <p14:creationId xmlns:p14="http://schemas.microsoft.com/office/powerpoint/2010/main" val="340902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EF2835C-C1D3-44EB-9E5E-37108348F9BC}" type="slidenum">
              <a:rPr lang="en-GB" altLang="en-US" smtClean="0"/>
              <a:pPr>
                <a:spcBef>
                  <a:spcPct val="0"/>
                </a:spcBef>
              </a:pPr>
              <a:t>9</a:t>
            </a:fld>
            <a:endParaRPr lang="en-GB"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extLst>
      <p:ext uri="{BB962C8B-B14F-4D97-AF65-F5344CB8AC3E}">
        <p14:creationId xmlns:p14="http://schemas.microsoft.com/office/powerpoint/2010/main" val="383452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7BA8F88-B6B1-4A99-90BB-85C9242084A2}" type="slidenum">
              <a:rPr lang="en-GB" altLang="en-US" smtClean="0"/>
              <a:pPr>
                <a:spcBef>
                  <a:spcPct val="0"/>
                </a:spcBef>
              </a:pPr>
              <a:t>10</a:t>
            </a:fld>
            <a:endParaRPr lang="en-GB" alt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60664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8925BC0-E9A9-4515-AE09-8FE6F26D261E}" type="slidenum">
              <a:rPr lang="en-GB" altLang="en-US" smtClean="0"/>
              <a:pPr>
                <a:spcBef>
                  <a:spcPct val="0"/>
                </a:spcBef>
              </a:pPr>
              <a:t>11</a:t>
            </a:fld>
            <a:endParaRPr lang="en-GB"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3318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3C64926-EA0F-4159-8D52-FF1AF2E270A0}" type="slidenum">
              <a:rPr lang="en-GB" altLang="en-US" smtClean="0"/>
              <a:pPr>
                <a:spcBef>
                  <a:spcPct val="0"/>
                </a:spcBef>
              </a:pPr>
              <a:t>12</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35634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7AD3AA6-9471-44D1-BAF7-34C2F294A63E}" type="slidenum">
              <a:rPr lang="en-GB" altLang="en-US" smtClean="0"/>
              <a:pPr>
                <a:spcBef>
                  <a:spcPct val="0"/>
                </a:spcBef>
              </a:pPr>
              <a:t>13</a:t>
            </a:fld>
            <a:endParaRPr lang="en-GB"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97083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AF3401-4861-49BC-BD98-705E2EB449B4}" type="datetimeFigureOut">
              <a:rPr lang="en-GB" smtClean="0"/>
              <a:t>25/09/2016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E0CD6F-2E91-4862-9038-0360CB9CCD9B}" type="slidenum">
              <a:rPr lang="en-GB" smtClean="0"/>
              <a:t>‹#›</a:t>
            </a:fld>
            <a:endParaRPr lang="en-GB"/>
          </a:p>
        </p:txBody>
      </p:sp>
    </p:spTree>
    <p:extLst>
      <p:ext uri="{BB962C8B-B14F-4D97-AF65-F5344CB8AC3E}">
        <p14:creationId xmlns:p14="http://schemas.microsoft.com/office/powerpoint/2010/main" val="167663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AF3401-4861-49BC-BD98-705E2EB449B4}" type="datetimeFigureOut">
              <a:rPr lang="en-GB" smtClean="0"/>
              <a:t>25/09/2016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E0CD6F-2E91-4862-9038-0360CB9CCD9B}" type="slidenum">
              <a:rPr lang="en-GB" smtClean="0"/>
              <a:t>‹#›</a:t>
            </a:fld>
            <a:endParaRPr lang="en-GB"/>
          </a:p>
        </p:txBody>
      </p:sp>
    </p:spTree>
    <p:extLst>
      <p:ext uri="{BB962C8B-B14F-4D97-AF65-F5344CB8AC3E}">
        <p14:creationId xmlns:p14="http://schemas.microsoft.com/office/powerpoint/2010/main" val="131096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AF3401-4861-49BC-BD98-705E2EB449B4}" type="datetimeFigureOut">
              <a:rPr lang="en-GB" smtClean="0"/>
              <a:t>25/09/2016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E0CD6F-2E91-4862-9038-0360CB9CCD9B}" type="slidenum">
              <a:rPr lang="en-GB" smtClean="0"/>
              <a:t>‹#›</a:t>
            </a:fld>
            <a:endParaRPr lang="en-GB"/>
          </a:p>
        </p:txBody>
      </p:sp>
    </p:spTree>
    <p:extLst>
      <p:ext uri="{BB962C8B-B14F-4D97-AF65-F5344CB8AC3E}">
        <p14:creationId xmlns:p14="http://schemas.microsoft.com/office/powerpoint/2010/main" val="196380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AF3401-4861-49BC-BD98-705E2EB449B4}" type="datetimeFigureOut">
              <a:rPr lang="en-GB" smtClean="0"/>
              <a:t>25/09/2016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E0CD6F-2E91-4862-9038-0360CB9CCD9B}" type="slidenum">
              <a:rPr lang="en-GB" smtClean="0"/>
              <a:t>‹#›</a:t>
            </a:fld>
            <a:endParaRPr lang="en-GB"/>
          </a:p>
        </p:txBody>
      </p:sp>
    </p:spTree>
    <p:extLst>
      <p:ext uri="{BB962C8B-B14F-4D97-AF65-F5344CB8AC3E}">
        <p14:creationId xmlns:p14="http://schemas.microsoft.com/office/powerpoint/2010/main" val="77864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F3401-4861-49BC-BD98-705E2EB449B4}" type="datetimeFigureOut">
              <a:rPr lang="en-GB" smtClean="0"/>
              <a:t>25/09/2016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E0CD6F-2E91-4862-9038-0360CB9CCD9B}" type="slidenum">
              <a:rPr lang="en-GB" smtClean="0"/>
              <a:t>‹#›</a:t>
            </a:fld>
            <a:endParaRPr lang="en-GB"/>
          </a:p>
        </p:txBody>
      </p:sp>
    </p:spTree>
    <p:extLst>
      <p:ext uri="{BB962C8B-B14F-4D97-AF65-F5344CB8AC3E}">
        <p14:creationId xmlns:p14="http://schemas.microsoft.com/office/powerpoint/2010/main" val="3992575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AF3401-4861-49BC-BD98-705E2EB449B4}" type="datetimeFigureOut">
              <a:rPr lang="en-GB" smtClean="0"/>
              <a:t>25/09/2016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E0CD6F-2E91-4862-9038-0360CB9CCD9B}" type="slidenum">
              <a:rPr lang="en-GB" smtClean="0"/>
              <a:t>‹#›</a:t>
            </a:fld>
            <a:endParaRPr lang="en-GB"/>
          </a:p>
        </p:txBody>
      </p:sp>
    </p:spTree>
    <p:extLst>
      <p:ext uri="{BB962C8B-B14F-4D97-AF65-F5344CB8AC3E}">
        <p14:creationId xmlns:p14="http://schemas.microsoft.com/office/powerpoint/2010/main" val="318367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AF3401-4861-49BC-BD98-705E2EB449B4}" type="datetimeFigureOut">
              <a:rPr lang="en-GB" smtClean="0"/>
              <a:t>25/09/2016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E0CD6F-2E91-4862-9038-0360CB9CCD9B}" type="slidenum">
              <a:rPr lang="en-GB" smtClean="0"/>
              <a:t>‹#›</a:t>
            </a:fld>
            <a:endParaRPr lang="en-GB"/>
          </a:p>
        </p:txBody>
      </p:sp>
    </p:spTree>
    <p:extLst>
      <p:ext uri="{BB962C8B-B14F-4D97-AF65-F5344CB8AC3E}">
        <p14:creationId xmlns:p14="http://schemas.microsoft.com/office/powerpoint/2010/main" val="2446055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AF3401-4861-49BC-BD98-705E2EB449B4}" type="datetimeFigureOut">
              <a:rPr lang="en-GB" smtClean="0"/>
              <a:t>25/09/2016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E0CD6F-2E91-4862-9038-0360CB9CCD9B}" type="slidenum">
              <a:rPr lang="en-GB" smtClean="0"/>
              <a:t>‹#›</a:t>
            </a:fld>
            <a:endParaRPr lang="en-GB"/>
          </a:p>
        </p:txBody>
      </p:sp>
    </p:spTree>
    <p:extLst>
      <p:ext uri="{BB962C8B-B14F-4D97-AF65-F5344CB8AC3E}">
        <p14:creationId xmlns:p14="http://schemas.microsoft.com/office/powerpoint/2010/main" val="245946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F3401-4861-49BC-BD98-705E2EB449B4}" type="datetimeFigureOut">
              <a:rPr lang="en-GB" smtClean="0"/>
              <a:t>25/09/2016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E0CD6F-2E91-4862-9038-0360CB9CCD9B}" type="slidenum">
              <a:rPr lang="en-GB" smtClean="0"/>
              <a:t>‹#›</a:t>
            </a:fld>
            <a:endParaRPr lang="en-GB"/>
          </a:p>
        </p:txBody>
      </p:sp>
    </p:spTree>
    <p:extLst>
      <p:ext uri="{BB962C8B-B14F-4D97-AF65-F5344CB8AC3E}">
        <p14:creationId xmlns:p14="http://schemas.microsoft.com/office/powerpoint/2010/main" val="130464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F3401-4861-49BC-BD98-705E2EB449B4}" type="datetimeFigureOut">
              <a:rPr lang="en-GB" smtClean="0"/>
              <a:t>25/09/2016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E0CD6F-2E91-4862-9038-0360CB9CCD9B}" type="slidenum">
              <a:rPr lang="en-GB" smtClean="0"/>
              <a:t>‹#›</a:t>
            </a:fld>
            <a:endParaRPr lang="en-GB"/>
          </a:p>
        </p:txBody>
      </p:sp>
    </p:spTree>
    <p:extLst>
      <p:ext uri="{BB962C8B-B14F-4D97-AF65-F5344CB8AC3E}">
        <p14:creationId xmlns:p14="http://schemas.microsoft.com/office/powerpoint/2010/main" val="4042036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F3401-4861-49BC-BD98-705E2EB449B4}" type="datetimeFigureOut">
              <a:rPr lang="en-GB" smtClean="0"/>
              <a:t>25/09/2016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E0CD6F-2E91-4862-9038-0360CB9CCD9B}" type="slidenum">
              <a:rPr lang="en-GB" smtClean="0"/>
              <a:t>‹#›</a:t>
            </a:fld>
            <a:endParaRPr lang="en-GB"/>
          </a:p>
        </p:txBody>
      </p:sp>
    </p:spTree>
    <p:extLst>
      <p:ext uri="{BB962C8B-B14F-4D97-AF65-F5344CB8AC3E}">
        <p14:creationId xmlns:p14="http://schemas.microsoft.com/office/powerpoint/2010/main" val="65922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F3401-4861-49BC-BD98-705E2EB449B4}" type="datetimeFigureOut">
              <a:rPr lang="en-GB" smtClean="0"/>
              <a:t>25/09/2016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0CD6F-2E91-4862-9038-0360CB9CCD9B}" type="slidenum">
              <a:rPr lang="en-GB" smtClean="0"/>
              <a:t>‹#›</a:t>
            </a:fld>
            <a:endParaRPr lang="en-GB"/>
          </a:p>
        </p:txBody>
      </p:sp>
    </p:spTree>
    <p:extLst>
      <p:ext uri="{BB962C8B-B14F-4D97-AF65-F5344CB8AC3E}">
        <p14:creationId xmlns:p14="http://schemas.microsoft.com/office/powerpoint/2010/main" val="2534440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2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6.gif"/><Relationship Id="rId18" Type="http://schemas.openxmlformats.org/officeDocument/2006/relationships/image" Target="../media/image26.gif"/><Relationship Id="rId3" Type="http://schemas.openxmlformats.org/officeDocument/2006/relationships/image" Target="../media/image10.png"/><Relationship Id="rId7" Type="http://schemas.openxmlformats.org/officeDocument/2006/relationships/image" Target="../media/image27.png"/><Relationship Id="rId12" Type="http://schemas.openxmlformats.org/officeDocument/2006/relationships/image" Target="../media/image17.gif"/><Relationship Id="rId17" Type="http://schemas.openxmlformats.org/officeDocument/2006/relationships/image" Target="../media/image11.gif"/><Relationship Id="rId2" Type="http://schemas.openxmlformats.org/officeDocument/2006/relationships/notesSlide" Target="../notesSlides/notesSlide25.xml"/><Relationship Id="rId16"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8.png"/><Relationship Id="rId5" Type="http://schemas.openxmlformats.org/officeDocument/2006/relationships/image" Target="../media/image29.png"/><Relationship Id="rId1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30.png"/><Relationship Id="rId9" Type="http://schemas.openxmlformats.org/officeDocument/2006/relationships/image" Target="../media/image21.gif"/><Relationship Id="rId14"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6.gif"/><Relationship Id="rId18" Type="http://schemas.openxmlformats.org/officeDocument/2006/relationships/image" Target="../media/image26.gif"/><Relationship Id="rId3" Type="http://schemas.openxmlformats.org/officeDocument/2006/relationships/image" Target="../media/image10.png"/><Relationship Id="rId7" Type="http://schemas.openxmlformats.org/officeDocument/2006/relationships/image" Target="../media/image27.png"/><Relationship Id="rId12" Type="http://schemas.openxmlformats.org/officeDocument/2006/relationships/image" Target="../media/image17.gif"/><Relationship Id="rId17" Type="http://schemas.openxmlformats.org/officeDocument/2006/relationships/image" Target="../media/image11.gif"/><Relationship Id="rId2" Type="http://schemas.openxmlformats.org/officeDocument/2006/relationships/notesSlide" Target="../notesSlides/notesSlide26.xml"/><Relationship Id="rId16"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8.png"/><Relationship Id="rId5" Type="http://schemas.openxmlformats.org/officeDocument/2006/relationships/image" Target="../media/image29.png"/><Relationship Id="rId1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30.png"/><Relationship Id="rId9" Type="http://schemas.openxmlformats.org/officeDocument/2006/relationships/image" Target="../media/image21.gif"/><Relationship Id="rId1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28.png"/><Relationship Id="rId4" Type="http://schemas.openxmlformats.org/officeDocument/2006/relationships/image" Target="../media/image41.wmf"/></Relationships>
</file>

<file path=ppt/slides/_rels/slide3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1.wmf"/><Relationship Id="rId7" Type="http://schemas.openxmlformats.org/officeDocument/2006/relationships/image" Target="../media/image37.w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3.wmf"/><Relationship Id="rId11" Type="http://schemas.openxmlformats.org/officeDocument/2006/relationships/image" Target="../media/image42.png"/><Relationship Id="rId5" Type="http://schemas.openxmlformats.org/officeDocument/2006/relationships/image" Target="../media/image36.wmf"/><Relationship Id="rId10" Type="http://schemas.openxmlformats.org/officeDocument/2006/relationships/image" Target="../media/image40.png"/><Relationship Id="rId4" Type="http://schemas.openxmlformats.org/officeDocument/2006/relationships/image" Target="../media/image28.pn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ripoutlook.com/wp-content/uploads/2013/04/spain-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7656" y="4304252"/>
            <a:ext cx="3396343" cy="255374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redondeado 4"/>
          <p:cNvSpPr>
            <a:spLocks noChangeArrowheads="1"/>
          </p:cNvSpPr>
          <p:nvPr/>
        </p:nvSpPr>
        <p:spPr bwMode="auto">
          <a:xfrm>
            <a:off x="0" y="207736"/>
            <a:ext cx="8928992" cy="1110010"/>
          </a:xfrm>
          <a:prstGeom prst="roundRect">
            <a:avLst>
              <a:gd name="adj" fmla="val 16667"/>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600" b="1" u="sng" dirty="0">
              <a:solidFill>
                <a:schemeClr val="bg1"/>
              </a:solidFill>
              <a:latin typeface="Segoe Print" panose="02000600000000000000" pitchFamily="2" charset="0"/>
              <a:cs typeface="Arial" panose="020B0604020202020204" pitchFamily="34" charset="0"/>
            </a:endParaRPr>
          </a:p>
          <a:p>
            <a:pPr algn="ctr">
              <a:defRPr/>
            </a:pPr>
            <a:r>
              <a:rPr lang="en-US" sz="5400" b="1" u="sng" dirty="0" smtClean="0">
                <a:solidFill>
                  <a:schemeClr val="bg1"/>
                </a:solidFill>
                <a:cs typeface="Arial" panose="020B0604020202020204" pitchFamily="34" charset="0"/>
              </a:rPr>
              <a:t>TSST</a:t>
            </a:r>
            <a:endParaRPr lang="en-US" sz="5400" b="1" u="sng" dirty="0">
              <a:solidFill>
                <a:schemeClr val="bg1"/>
              </a:solidFill>
              <a:cs typeface="Arial" panose="020B0604020202020204" pitchFamily="34" charset="0"/>
            </a:endParaRPr>
          </a:p>
        </p:txBody>
      </p:sp>
      <p:sp>
        <p:nvSpPr>
          <p:cNvPr id="9" name="Rectangle 8"/>
          <p:cNvSpPr/>
          <p:nvPr/>
        </p:nvSpPr>
        <p:spPr>
          <a:xfrm>
            <a:off x="489857" y="2057400"/>
            <a:ext cx="8029619" cy="19104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smtClean="0">
              <a:solidFill>
                <a:schemeClr val="tx1"/>
              </a:solidFill>
            </a:endParaRPr>
          </a:p>
          <a:p>
            <a:pPr algn="ctr"/>
            <a:endParaRPr lang="en-GB" sz="4000" dirty="0" smtClean="0">
              <a:solidFill>
                <a:schemeClr val="tx1"/>
              </a:solidFill>
            </a:endParaRPr>
          </a:p>
          <a:p>
            <a:pPr algn="ctr"/>
            <a:r>
              <a:rPr lang="en-GB" sz="4000" dirty="0" err="1" smtClean="0">
                <a:solidFill>
                  <a:schemeClr val="tx1"/>
                </a:solidFill>
              </a:rPr>
              <a:t>Día</a:t>
            </a:r>
            <a:r>
              <a:rPr lang="en-GB" sz="4000" dirty="0" smtClean="0">
                <a:solidFill>
                  <a:schemeClr val="tx1"/>
                </a:solidFill>
              </a:rPr>
              <a:t> 1:  El </a:t>
            </a:r>
            <a:r>
              <a:rPr lang="en-GB" sz="4000" b="1" dirty="0" err="1" smtClean="0">
                <a:solidFill>
                  <a:schemeClr val="tx1"/>
                </a:solidFill>
              </a:rPr>
              <a:t>uso</a:t>
            </a:r>
            <a:r>
              <a:rPr lang="en-GB" sz="4000" b="1" dirty="0" smtClean="0">
                <a:solidFill>
                  <a:schemeClr val="tx1"/>
                </a:solidFill>
              </a:rPr>
              <a:t> del </a:t>
            </a:r>
            <a:r>
              <a:rPr lang="en-GB" sz="4000" b="1" dirty="0" err="1" smtClean="0">
                <a:solidFill>
                  <a:schemeClr val="tx1"/>
                </a:solidFill>
              </a:rPr>
              <a:t>español</a:t>
            </a:r>
            <a:r>
              <a:rPr lang="en-GB" sz="4000" b="1" dirty="0" smtClean="0">
                <a:solidFill>
                  <a:schemeClr val="tx1"/>
                </a:solidFill>
              </a:rPr>
              <a:t> </a:t>
            </a:r>
            <a:r>
              <a:rPr lang="en-GB" sz="4000" dirty="0" err="1" smtClean="0">
                <a:solidFill>
                  <a:schemeClr val="tx1"/>
                </a:solidFill>
              </a:rPr>
              <a:t>en</a:t>
            </a:r>
            <a:r>
              <a:rPr lang="en-GB" sz="4000" dirty="0" smtClean="0">
                <a:solidFill>
                  <a:schemeClr val="tx1"/>
                </a:solidFill>
              </a:rPr>
              <a:t> la </a:t>
            </a:r>
            <a:r>
              <a:rPr lang="en-GB" sz="4000" dirty="0" err="1" smtClean="0">
                <a:solidFill>
                  <a:schemeClr val="tx1"/>
                </a:solidFill>
              </a:rPr>
              <a:t>clase</a:t>
            </a:r>
            <a:endParaRPr lang="en-GB" sz="4000" dirty="0" smtClean="0">
              <a:solidFill>
                <a:schemeClr val="tx1"/>
              </a:solidFill>
            </a:endParaRPr>
          </a:p>
          <a:p>
            <a:pPr algn="ctr"/>
            <a:endParaRPr lang="en-GB" sz="4000" dirty="0">
              <a:solidFill>
                <a:schemeClr val="tx1"/>
              </a:solidFill>
            </a:endParaRPr>
          </a:p>
          <a:p>
            <a:pPr algn="ctr"/>
            <a:endParaRPr lang="en-GB" sz="4000" dirty="0">
              <a:solidFill>
                <a:schemeClr val="tx1"/>
              </a:solidFill>
            </a:endParaRPr>
          </a:p>
        </p:txBody>
      </p:sp>
      <p:pic>
        <p:nvPicPr>
          <p:cNvPr id="4" name="Picture 3"/>
          <p:cNvPicPr>
            <a:picLocks noChangeAspect="1"/>
          </p:cNvPicPr>
          <p:nvPr/>
        </p:nvPicPr>
        <p:blipFill>
          <a:blip r:embed="rId3"/>
          <a:stretch>
            <a:fillRect/>
          </a:stretch>
        </p:blipFill>
        <p:spPr>
          <a:xfrm>
            <a:off x="7259296" y="370389"/>
            <a:ext cx="1260181" cy="784704"/>
          </a:xfrm>
          <a:prstGeom prst="rect">
            <a:avLst/>
          </a:prstGeom>
        </p:spPr>
      </p:pic>
    </p:spTree>
    <p:extLst>
      <p:ext uri="{BB962C8B-B14F-4D97-AF65-F5344CB8AC3E}">
        <p14:creationId xmlns:p14="http://schemas.microsoft.com/office/powerpoint/2010/main" val="3448121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324069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374775"/>
            <a:ext cx="63246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ChangeArrowheads="1"/>
          </p:cNvSpPr>
          <p:nvPr/>
        </p:nvSpPr>
        <p:spPr bwMode="auto">
          <a:xfrm>
            <a:off x="6443663" y="404813"/>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7200">
                <a:latin typeface="Snap ITC" panose="04040A07060A02020202" pitchFamily="82" charset="0"/>
              </a:rPr>
              <a:t>e</a:t>
            </a:r>
          </a:p>
        </p:txBody>
      </p:sp>
      <p:sp>
        <p:nvSpPr>
          <p:cNvPr id="15364" name="Text Box 4"/>
          <p:cNvSpPr txBox="1">
            <a:spLocks noChangeArrowheads="1"/>
          </p:cNvSpPr>
          <p:nvPr/>
        </p:nvSpPr>
        <p:spPr bwMode="auto">
          <a:xfrm>
            <a:off x="1763713" y="4941888"/>
            <a:ext cx="453707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7200">
                <a:latin typeface="Arial Rounded MT Bold" panose="020F0704030504030204" pitchFamily="34" charset="0"/>
              </a:rPr>
              <a:t>elefante</a:t>
            </a:r>
            <a:endParaRPr lang="en-US" altLang="en-US" sz="7200">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842772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dissolve">
                                      <p:cBhvr>
                                        <p:cTn id="11" dur="500"/>
                                        <p:tgtEl>
                                          <p:spTgt spid="153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5364"/>
                                        </p:tgtEl>
                                        <p:attrNameLst>
                                          <p:attrName>style.visibility</p:attrName>
                                        </p:attrNameLst>
                                      </p:cBhvr>
                                      <p:to>
                                        <p:strVal val="visible"/>
                                      </p:to>
                                    </p:set>
                                    <p:anim calcmode="lin" valueType="num">
                                      <p:cBhvr>
                                        <p:cTn id="16" dur="1000" fill="hold"/>
                                        <p:tgtEl>
                                          <p:spTgt spid="15364"/>
                                        </p:tgtEl>
                                        <p:attrNameLst>
                                          <p:attrName>ppt_x</p:attrName>
                                        </p:attrNameLst>
                                      </p:cBhvr>
                                      <p:tavLst>
                                        <p:tav tm="0">
                                          <p:val>
                                            <p:strVal val="#ppt_x-.2"/>
                                          </p:val>
                                        </p:tav>
                                        <p:tav tm="100000">
                                          <p:val>
                                            <p:strVal val="#ppt_x"/>
                                          </p:val>
                                        </p:tav>
                                      </p:tavLst>
                                    </p:anim>
                                    <p:anim calcmode="lin" valueType="num">
                                      <p:cBhvr>
                                        <p:cTn id="17" dur="1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3284068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id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3881438" cy="595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4859338" y="5373688"/>
            <a:ext cx="374491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7200">
                <a:latin typeface="Arial Rounded MT Bold" panose="020F0704030504030204" pitchFamily="34" charset="0"/>
              </a:rPr>
              <a:t>idea</a:t>
            </a:r>
            <a:endParaRPr lang="en-US" altLang="en-US" sz="7200">
              <a:latin typeface="Arial Rounded MT Bold" panose="020F0704030504030204" pitchFamily="34" charset="0"/>
              <a:cs typeface="Times New Roman" panose="02020603050405020304" pitchFamily="18" charset="0"/>
            </a:endParaRPr>
          </a:p>
        </p:txBody>
      </p:sp>
      <p:sp>
        <p:nvSpPr>
          <p:cNvPr id="16390" name="Rectangle 6"/>
          <p:cNvSpPr>
            <a:spLocks noChangeArrowheads="1"/>
          </p:cNvSpPr>
          <p:nvPr/>
        </p:nvSpPr>
        <p:spPr bwMode="auto">
          <a:xfrm>
            <a:off x="4787900" y="1700213"/>
            <a:ext cx="2160588"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7200">
                <a:latin typeface="Snap ITC" panose="04040A07060A02020202" pitchFamily="82" charset="0"/>
              </a:rPr>
              <a:t>i</a:t>
            </a:r>
          </a:p>
        </p:txBody>
      </p:sp>
    </p:spTree>
    <p:extLst>
      <p:ext uri="{BB962C8B-B14F-4D97-AF65-F5344CB8AC3E}">
        <p14:creationId xmlns:p14="http://schemas.microsoft.com/office/powerpoint/2010/main" val="3799083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animEffect transition="in" filter="dissolve">
                                      <p:cBhvr>
                                        <p:cTn id="11" dur="500"/>
                                        <p:tgtEl>
                                          <p:spTgt spid="16388"/>
                                        </p:tgtEl>
                                      </p:cBhvr>
                                    </p:animEffect>
                                  </p:childTnLst>
                                </p:cTn>
                              </p:par>
                              <p:par>
                                <p:cTn id="12" presetID="9" presetClass="entr" presetSubtype="0" fill="hold" nodeType="withEffect">
                                  <p:stCondLst>
                                    <p:cond delay="0"/>
                                  </p:stCondLst>
                                  <p:childTnLst>
                                    <p:set>
                                      <p:cBhvr>
                                        <p:cTn id="13" dur="1" fill="hold">
                                          <p:stCondLst>
                                            <p:cond delay="0"/>
                                          </p:stCondLst>
                                        </p:cTn>
                                        <p:tgtEl>
                                          <p:spTgt spid="16387"/>
                                        </p:tgtEl>
                                        <p:attrNameLst>
                                          <p:attrName>style.visibility</p:attrName>
                                        </p:attrNameLst>
                                      </p:cBhvr>
                                      <p:to>
                                        <p:strVal val="visible"/>
                                      </p:to>
                                    </p:set>
                                    <p:animEffect transition="in" filter="dissolve">
                                      <p:cBhvr>
                                        <p:cTn id="14" dur="500"/>
                                        <p:tgtEl>
                                          <p:spTgt spid="163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p:cTn id="19" dur="1000" fill="hold"/>
                                        <p:tgtEl>
                                          <p:spTgt spid="16389"/>
                                        </p:tgtEl>
                                        <p:attrNameLst>
                                          <p:attrName>ppt_x</p:attrName>
                                        </p:attrNameLst>
                                      </p:cBhvr>
                                      <p:tavLst>
                                        <p:tav tm="0">
                                          <p:val>
                                            <p:strVal val="#ppt_x-.2"/>
                                          </p:val>
                                        </p:tav>
                                        <p:tav tm="100000">
                                          <p:val>
                                            <p:strVal val="#ppt_x"/>
                                          </p:val>
                                        </p:tav>
                                      </p:tavLst>
                                    </p:anim>
                                    <p:anim calcmode="lin" valueType="num">
                                      <p:cBhvr>
                                        <p:cTn id="20" dur="1000" fill="hold"/>
                                        <p:tgtEl>
                                          <p:spTgt spid="1638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orgetBda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058863"/>
            <a:ext cx="48006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ChangeArrowheads="1"/>
          </p:cNvSpPr>
          <p:nvPr/>
        </p:nvSpPr>
        <p:spPr bwMode="auto">
          <a:xfrm>
            <a:off x="6588125" y="476250"/>
            <a:ext cx="2160588"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7200">
                <a:latin typeface="Snap ITC" panose="04040A07060A02020202" pitchFamily="82" charset="0"/>
              </a:rPr>
              <a:t>o</a:t>
            </a:r>
          </a:p>
        </p:txBody>
      </p:sp>
      <p:sp>
        <p:nvSpPr>
          <p:cNvPr id="18436" name="Text Box 4"/>
          <p:cNvSpPr txBox="1">
            <a:spLocks noChangeArrowheads="1"/>
          </p:cNvSpPr>
          <p:nvPr/>
        </p:nvSpPr>
        <p:spPr bwMode="auto">
          <a:xfrm>
            <a:off x="3132138" y="5553075"/>
            <a:ext cx="3744912"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7200">
                <a:latin typeface="Arial Rounded MT Bold" panose="020F0704030504030204" pitchFamily="34" charset="0"/>
              </a:rPr>
              <a:t>olvidar</a:t>
            </a:r>
            <a:endParaRPr lang="en-US" altLang="en-US" sz="7200">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2007555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8434"/>
                                        </p:tgtEl>
                                        <p:attrNameLst>
                                          <p:attrName>style.visibility</p:attrName>
                                        </p:attrNameLst>
                                      </p:cBhvr>
                                      <p:to>
                                        <p:strVal val="visible"/>
                                      </p:to>
                                    </p:set>
                                    <p:animEffect transition="in" filter="dissolve">
                                      <p:cBhvr>
                                        <p:cTn id="11" dur="500"/>
                                        <p:tgtEl>
                                          <p:spTgt spid="18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8436"/>
                                        </p:tgtEl>
                                        <p:attrNameLst>
                                          <p:attrName>style.visibility</p:attrName>
                                        </p:attrNameLst>
                                      </p:cBhvr>
                                      <p:to>
                                        <p:strVal val="visible"/>
                                      </p:to>
                                    </p:set>
                                    <p:anim calcmode="lin" valueType="num">
                                      <p:cBhvr>
                                        <p:cTn id="16" dur="1000" fill="hold"/>
                                        <p:tgtEl>
                                          <p:spTgt spid="18436"/>
                                        </p:tgtEl>
                                        <p:attrNameLst>
                                          <p:attrName>ppt_x</p:attrName>
                                        </p:attrNameLst>
                                      </p:cBhvr>
                                      <p:tavLst>
                                        <p:tav tm="0">
                                          <p:val>
                                            <p:strVal val="#ppt_x-.2"/>
                                          </p:val>
                                        </p:tav>
                                        <p:tav tm="100000">
                                          <p:val>
                                            <p:strVal val="#ppt_x"/>
                                          </p:val>
                                        </p:tav>
                                      </p:tavLst>
                                    </p:anim>
                                    <p:anim calcmode="lin" valueType="num">
                                      <p:cBhvr>
                                        <p:cTn id="17" dur="1000" fill="hold"/>
                                        <p:tgtEl>
                                          <p:spTgt spid="18436"/>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613" y="260350"/>
            <a:ext cx="5027612"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1908175" y="5373688"/>
            <a:ext cx="482441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7200">
                <a:latin typeface="Arial Rounded MT Bold" panose="020F0704030504030204" pitchFamily="34" charset="0"/>
              </a:rPr>
              <a:t>universo</a:t>
            </a:r>
            <a:endParaRPr lang="en-US" altLang="en-US" sz="7200">
              <a:latin typeface="Arial Rounded MT Bold" panose="020F0704030504030204" pitchFamily="34" charset="0"/>
              <a:cs typeface="Times New Roman" panose="02020603050405020304" pitchFamily="18" charset="0"/>
            </a:endParaRPr>
          </a:p>
        </p:txBody>
      </p:sp>
      <p:sp>
        <p:nvSpPr>
          <p:cNvPr id="3079" name="Rectangle 7"/>
          <p:cNvSpPr>
            <a:spLocks noChangeArrowheads="1"/>
          </p:cNvSpPr>
          <p:nvPr/>
        </p:nvSpPr>
        <p:spPr bwMode="auto">
          <a:xfrm>
            <a:off x="6732588" y="333375"/>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7200">
                <a:latin typeface="Snap ITC" panose="04040A07060A02020202" pitchFamily="82" charset="0"/>
              </a:rPr>
              <a:t>u</a:t>
            </a:r>
          </a:p>
        </p:txBody>
      </p:sp>
    </p:spTree>
    <p:extLst>
      <p:ext uri="{BB962C8B-B14F-4D97-AF65-F5344CB8AC3E}">
        <p14:creationId xmlns:p14="http://schemas.microsoft.com/office/powerpoint/2010/main" val="1198349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dissolve">
                                      <p:cBhvr>
                                        <p:cTn id="11" dur="500"/>
                                        <p:tgtEl>
                                          <p:spTgt spid="307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3078"/>
                                        </p:tgtEl>
                                        <p:attrNameLst>
                                          <p:attrName>style.visibility</p:attrName>
                                        </p:attrNameLst>
                                      </p:cBhvr>
                                      <p:to>
                                        <p:strVal val="visible"/>
                                      </p:to>
                                    </p:set>
                                    <p:anim calcmode="lin" valueType="num">
                                      <p:cBhvr>
                                        <p:cTn id="16" dur="1000" fill="hold"/>
                                        <p:tgtEl>
                                          <p:spTgt spid="3078"/>
                                        </p:tgtEl>
                                        <p:attrNameLst>
                                          <p:attrName>ppt_x</p:attrName>
                                        </p:attrNameLst>
                                      </p:cBhvr>
                                      <p:tavLst>
                                        <p:tav tm="0">
                                          <p:val>
                                            <p:strVal val="#ppt_x-.2"/>
                                          </p:val>
                                        </p:tav>
                                        <p:tav tm="100000">
                                          <p:val>
                                            <p:strVal val="#ppt_x"/>
                                          </p:val>
                                        </p:tav>
                                      </p:tavLst>
                                    </p:anim>
                                    <p:anim calcmode="lin" valueType="num">
                                      <p:cBhvr>
                                        <p:cTn id="17" dur="1000" fill="hold"/>
                                        <p:tgtEl>
                                          <p:spTgt spid="3078"/>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395288" y="476250"/>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7200">
                <a:latin typeface="Snap ITC" panose="04040A07060A02020202" pitchFamily="82" charset="0"/>
              </a:rPr>
              <a:t>a</a:t>
            </a:r>
          </a:p>
        </p:txBody>
      </p:sp>
      <p:sp>
        <p:nvSpPr>
          <p:cNvPr id="31749" name="Rectangle 5"/>
          <p:cNvSpPr>
            <a:spLocks noChangeArrowheads="1"/>
          </p:cNvSpPr>
          <p:nvPr/>
        </p:nvSpPr>
        <p:spPr bwMode="auto">
          <a:xfrm>
            <a:off x="3563938" y="476250"/>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7200">
                <a:latin typeface="Snap ITC" panose="04040A07060A02020202" pitchFamily="82" charset="0"/>
              </a:rPr>
              <a:t>e</a:t>
            </a:r>
          </a:p>
        </p:txBody>
      </p:sp>
      <p:sp>
        <p:nvSpPr>
          <p:cNvPr id="31750" name="Rectangle 6"/>
          <p:cNvSpPr>
            <a:spLocks noChangeArrowheads="1"/>
          </p:cNvSpPr>
          <p:nvPr/>
        </p:nvSpPr>
        <p:spPr bwMode="auto">
          <a:xfrm>
            <a:off x="6516688" y="476250"/>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7200">
                <a:latin typeface="Snap ITC" panose="04040A07060A02020202" pitchFamily="82" charset="0"/>
              </a:rPr>
              <a:t>i</a:t>
            </a:r>
          </a:p>
        </p:txBody>
      </p:sp>
      <p:sp>
        <p:nvSpPr>
          <p:cNvPr id="31751" name="Rectangle 7"/>
          <p:cNvSpPr>
            <a:spLocks noChangeArrowheads="1"/>
          </p:cNvSpPr>
          <p:nvPr/>
        </p:nvSpPr>
        <p:spPr bwMode="auto">
          <a:xfrm>
            <a:off x="1906588" y="3429000"/>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7200">
                <a:latin typeface="Snap ITC" panose="04040A07060A02020202" pitchFamily="82" charset="0"/>
              </a:rPr>
              <a:t>o</a:t>
            </a:r>
          </a:p>
        </p:txBody>
      </p:sp>
      <p:sp>
        <p:nvSpPr>
          <p:cNvPr id="31752" name="Rectangle 8"/>
          <p:cNvSpPr>
            <a:spLocks noChangeArrowheads="1"/>
          </p:cNvSpPr>
          <p:nvPr/>
        </p:nvSpPr>
        <p:spPr bwMode="auto">
          <a:xfrm>
            <a:off x="5148263" y="3429000"/>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7200">
                <a:latin typeface="Snap ITC" panose="04040A07060A02020202" pitchFamily="82" charset="0"/>
              </a:rPr>
              <a:t>u</a:t>
            </a:r>
          </a:p>
        </p:txBody>
      </p:sp>
    </p:spTree>
    <p:extLst>
      <p:ext uri="{BB962C8B-B14F-4D97-AF65-F5344CB8AC3E}">
        <p14:creationId xmlns:p14="http://schemas.microsoft.com/office/powerpoint/2010/main" val="1690418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animBg="1"/>
      <p:bldP spid="31750" grpId="0" animBg="1"/>
      <p:bldP spid="31751" grpId="0" animBg="1"/>
      <p:bldP spid="317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i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788988"/>
            <a:ext cx="63246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ChangeArrowheads="1"/>
          </p:cNvSpPr>
          <p:nvPr/>
        </p:nvSpPr>
        <p:spPr bwMode="auto">
          <a:xfrm>
            <a:off x="6732588" y="333375"/>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2900">
                <a:latin typeface="Snap ITC" panose="04040A07060A02020202" pitchFamily="82" charset="0"/>
              </a:rPr>
              <a:t>ce</a:t>
            </a:r>
          </a:p>
        </p:txBody>
      </p:sp>
      <p:sp>
        <p:nvSpPr>
          <p:cNvPr id="5124" name="Text Box 4"/>
          <p:cNvSpPr txBox="1">
            <a:spLocks noChangeArrowheads="1"/>
          </p:cNvSpPr>
          <p:nvPr/>
        </p:nvSpPr>
        <p:spPr bwMode="auto">
          <a:xfrm>
            <a:off x="1908175" y="5373688"/>
            <a:ext cx="482441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7200">
                <a:latin typeface="Arial Rounded MT Bold" panose="020F0704030504030204" pitchFamily="34" charset="0"/>
              </a:rPr>
              <a:t>cerdo</a:t>
            </a:r>
            <a:endParaRPr lang="en-US" altLang="en-US" sz="7200">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2351390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5124"/>
                                        </p:tgtEl>
                                        <p:attrNameLst>
                                          <p:attrName>style.visibility</p:attrName>
                                        </p:attrNameLst>
                                      </p:cBhvr>
                                      <p:to>
                                        <p:strVal val="visible"/>
                                      </p:to>
                                    </p:set>
                                    <p:anim calcmode="lin" valueType="num">
                                      <p:cBhvr>
                                        <p:cTn id="11" dur="1000" fill="hold"/>
                                        <p:tgtEl>
                                          <p:spTgt spid="5124"/>
                                        </p:tgtEl>
                                        <p:attrNameLst>
                                          <p:attrName>ppt_x</p:attrName>
                                        </p:attrNameLst>
                                      </p:cBhvr>
                                      <p:tavLst>
                                        <p:tav tm="0">
                                          <p:val>
                                            <p:strVal val="#ppt_x-.2"/>
                                          </p:val>
                                        </p:tav>
                                        <p:tav tm="100000">
                                          <p:val>
                                            <p:strVal val="#ppt_x"/>
                                          </p:val>
                                        </p:tav>
                                      </p:tavLst>
                                    </p:anim>
                                    <p:anim calcmode="lin" valueType="num">
                                      <p:cBhvr>
                                        <p:cTn id="12" dur="1000" fill="hold"/>
                                        <p:tgtEl>
                                          <p:spTgt spid="512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1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dissolve">
                                      <p:cBhvr>
                                        <p:cTn id="18"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4495800" y="3886200"/>
            <a:ext cx="12192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pic>
        <p:nvPicPr>
          <p:cNvPr id="6149" name="Picture 5" descr="cyclis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143000"/>
            <a:ext cx="4648200"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6"/>
          <p:cNvSpPr>
            <a:spLocks noChangeArrowheads="1"/>
          </p:cNvSpPr>
          <p:nvPr/>
        </p:nvSpPr>
        <p:spPr bwMode="auto">
          <a:xfrm>
            <a:off x="6732588" y="333375"/>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2900">
                <a:latin typeface="Snap ITC" panose="04040A07060A02020202" pitchFamily="82" charset="0"/>
              </a:rPr>
              <a:t>ci</a:t>
            </a:r>
          </a:p>
        </p:txBody>
      </p:sp>
      <p:sp>
        <p:nvSpPr>
          <p:cNvPr id="6151" name="Text Box 7"/>
          <p:cNvSpPr txBox="1">
            <a:spLocks noChangeArrowheads="1"/>
          </p:cNvSpPr>
          <p:nvPr/>
        </p:nvSpPr>
        <p:spPr bwMode="auto">
          <a:xfrm>
            <a:off x="1908175" y="5373688"/>
            <a:ext cx="482441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7200">
                <a:latin typeface="Arial Rounded MT Bold" panose="020F0704030504030204" pitchFamily="34" charset="0"/>
              </a:rPr>
              <a:t>ciclista</a:t>
            </a:r>
            <a:endParaRPr lang="en-US" altLang="en-US" sz="7200">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1494944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dissolve">
                                      <p:cBhvr>
                                        <p:cTn id="11" dur="500"/>
                                        <p:tgtEl>
                                          <p:spTgt spid="61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6151"/>
                                        </p:tgtEl>
                                        <p:attrNameLst>
                                          <p:attrName>style.visibility</p:attrName>
                                        </p:attrNameLst>
                                      </p:cBhvr>
                                      <p:to>
                                        <p:strVal val="visible"/>
                                      </p:to>
                                    </p:set>
                                    <p:anim calcmode="lin" valueType="num">
                                      <p:cBhvr>
                                        <p:cTn id="16" dur="1000" fill="hold"/>
                                        <p:tgtEl>
                                          <p:spTgt spid="6151"/>
                                        </p:tgtEl>
                                        <p:attrNameLst>
                                          <p:attrName>ppt_x</p:attrName>
                                        </p:attrNameLst>
                                      </p:cBhvr>
                                      <p:tavLst>
                                        <p:tav tm="0">
                                          <p:val>
                                            <p:strVal val="#ppt_x-.2"/>
                                          </p:val>
                                        </p:tav>
                                        <p:tav tm="100000">
                                          <p:val>
                                            <p:strVal val="#ppt_x"/>
                                          </p:val>
                                        </p:tav>
                                      </p:tavLst>
                                    </p:anim>
                                    <p:anim calcmode="lin" valueType="num">
                                      <p:cBhvr>
                                        <p:cTn id="17" dur="1000" fill="hold"/>
                                        <p:tgtEl>
                                          <p:spTgt spid="615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a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60500"/>
            <a:ext cx="7772400"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ChangeArrowheads="1"/>
          </p:cNvSpPr>
          <p:nvPr/>
        </p:nvSpPr>
        <p:spPr bwMode="auto">
          <a:xfrm>
            <a:off x="6732588" y="333375"/>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2900">
                <a:latin typeface="Snap ITC" panose="04040A07060A02020202" pitchFamily="82" charset="0"/>
              </a:rPr>
              <a:t>ca</a:t>
            </a:r>
          </a:p>
        </p:txBody>
      </p:sp>
      <p:sp>
        <p:nvSpPr>
          <p:cNvPr id="7172" name="Text Box 4"/>
          <p:cNvSpPr txBox="1">
            <a:spLocks noChangeArrowheads="1"/>
          </p:cNvSpPr>
          <p:nvPr/>
        </p:nvSpPr>
        <p:spPr bwMode="auto">
          <a:xfrm>
            <a:off x="1908175" y="5373688"/>
            <a:ext cx="482441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7200">
                <a:latin typeface="Arial Rounded MT Bold" panose="020F0704030504030204" pitchFamily="34" charset="0"/>
              </a:rPr>
              <a:t>casa</a:t>
            </a:r>
            <a:endParaRPr lang="en-US" altLang="en-US" sz="7200">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174607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dissolve">
                                      <p:cBhvr>
                                        <p:cTn id="11" dur="500"/>
                                        <p:tgtEl>
                                          <p:spTgt spid="71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7172"/>
                                        </p:tgtEl>
                                        <p:attrNameLst>
                                          <p:attrName>style.visibility</p:attrName>
                                        </p:attrNameLst>
                                      </p:cBhvr>
                                      <p:to>
                                        <p:strVal val="visible"/>
                                      </p:to>
                                    </p:set>
                                    <p:anim calcmode="lin" valueType="num">
                                      <p:cBhvr>
                                        <p:cTn id="16" dur="1000" fill="hold"/>
                                        <p:tgtEl>
                                          <p:spTgt spid="7172"/>
                                        </p:tgtEl>
                                        <p:attrNameLst>
                                          <p:attrName>ppt_x</p:attrName>
                                        </p:attrNameLst>
                                      </p:cBhvr>
                                      <p:tavLst>
                                        <p:tav tm="0">
                                          <p:val>
                                            <p:strVal val="#ppt_x-.2"/>
                                          </p:val>
                                        </p:tav>
                                        <p:tav tm="100000">
                                          <p:val>
                                            <p:strVal val="#ppt_x"/>
                                          </p:val>
                                        </p:tav>
                                      </p:tavLst>
                                    </p:anim>
                                    <p:anim calcmode="lin" valueType="num">
                                      <p:cBhvr>
                                        <p:cTn id="17" dur="1000" fill="hold"/>
                                        <p:tgtEl>
                                          <p:spTgt spid="7172"/>
                                        </p:tgtEl>
                                        <p:attrNameLst>
                                          <p:attrName>ppt_y</p:attrName>
                                        </p:attrNameLst>
                                      </p:cBhvr>
                                      <p:tavLst>
                                        <p:tav tm="0">
                                          <p:val>
                                            <p:strVal val="#ppt_y"/>
                                          </p:val>
                                        </p:tav>
                                        <p:tav tm="100000">
                                          <p:val>
                                            <p:strVal val="#ppt_y"/>
                                          </p:val>
                                        </p:tav>
                                      </p:tavLst>
                                    </p:anim>
                                    <p:animEffect transition="in" filter="wipe(right)" prLst="gradientSize: 0.1">
                                      <p:cBhvr>
                                        <p:cTn id="18"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_42543569_raik4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47545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C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038600"/>
            <a:ext cx="272415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ChangeArrowheads="1"/>
          </p:cNvSpPr>
          <p:nvPr/>
        </p:nvSpPr>
        <p:spPr bwMode="auto">
          <a:xfrm>
            <a:off x="6732588" y="333375"/>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2900">
                <a:latin typeface="Snap ITC" panose="04040A07060A02020202" pitchFamily="82" charset="0"/>
              </a:rPr>
              <a:t>co</a:t>
            </a:r>
          </a:p>
        </p:txBody>
      </p:sp>
      <p:sp>
        <p:nvSpPr>
          <p:cNvPr id="8197" name="Text Box 5"/>
          <p:cNvSpPr txBox="1">
            <a:spLocks noChangeArrowheads="1"/>
          </p:cNvSpPr>
          <p:nvPr/>
        </p:nvSpPr>
        <p:spPr bwMode="auto">
          <a:xfrm>
            <a:off x="1908175" y="5373688"/>
            <a:ext cx="482441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7200">
                <a:latin typeface="Arial Rounded MT Bold" panose="020F0704030504030204" pitchFamily="34" charset="0"/>
              </a:rPr>
              <a:t>coche</a:t>
            </a:r>
            <a:endParaRPr lang="en-US" altLang="en-US" sz="7200">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300878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dissolve">
                                      <p:cBhvr>
                                        <p:cTn id="11" dur="500"/>
                                        <p:tgtEl>
                                          <p:spTgt spid="8194"/>
                                        </p:tgtEl>
                                      </p:cBhvr>
                                    </p:animEffect>
                                  </p:childTnLst>
                                </p:cTn>
                              </p:par>
                              <p:par>
                                <p:cTn id="12" presetID="9" presetClass="entr" presetSubtype="0" fill="hold" nodeType="with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dissolve">
                                      <p:cBhvr>
                                        <p:cTn id="14" dur="500"/>
                                        <p:tgtEl>
                                          <p:spTgt spid="819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p:cTn id="19" dur="1000" fill="hold"/>
                                        <p:tgtEl>
                                          <p:spTgt spid="8197"/>
                                        </p:tgtEl>
                                        <p:attrNameLst>
                                          <p:attrName>ppt_x</p:attrName>
                                        </p:attrNameLst>
                                      </p:cBhvr>
                                      <p:tavLst>
                                        <p:tav tm="0">
                                          <p:val>
                                            <p:strVal val="#ppt_x-.2"/>
                                          </p:val>
                                        </p:tav>
                                        <p:tav tm="100000">
                                          <p:val>
                                            <p:strVal val="#ppt_x"/>
                                          </p:val>
                                        </p:tav>
                                      </p:tavLst>
                                    </p:anim>
                                    <p:anim calcmode="lin" valueType="num">
                                      <p:cBhvr>
                                        <p:cTn id="20" dur="1000" fill="hold"/>
                                        <p:tgtEl>
                                          <p:spTgt spid="819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3252895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1325"/>
            <a:ext cx="74676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ChangeArrowheads="1"/>
          </p:cNvSpPr>
          <p:nvPr/>
        </p:nvSpPr>
        <p:spPr bwMode="auto">
          <a:xfrm>
            <a:off x="6732588" y="333375"/>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2900">
                <a:latin typeface="Snap ITC" panose="04040A07060A02020202" pitchFamily="82" charset="0"/>
              </a:rPr>
              <a:t>cu</a:t>
            </a:r>
          </a:p>
        </p:txBody>
      </p:sp>
      <p:sp>
        <p:nvSpPr>
          <p:cNvPr id="20486" name="Text Box 6"/>
          <p:cNvSpPr txBox="1">
            <a:spLocks noChangeArrowheads="1"/>
          </p:cNvSpPr>
          <p:nvPr/>
        </p:nvSpPr>
        <p:spPr bwMode="auto">
          <a:xfrm>
            <a:off x="1908175" y="5373688"/>
            <a:ext cx="540067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7200">
                <a:latin typeface="Arial Rounded MT Bold" panose="020F0704030504030204" pitchFamily="34" charset="0"/>
              </a:rPr>
              <a:t>cucaracha</a:t>
            </a:r>
            <a:endParaRPr lang="en-US" altLang="en-US" sz="7200">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494055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0484"/>
                                        </p:tgtEl>
                                        <p:attrNameLst>
                                          <p:attrName>style.visibility</p:attrName>
                                        </p:attrNameLst>
                                      </p:cBhvr>
                                      <p:to>
                                        <p:strVal val="visible"/>
                                      </p:to>
                                    </p:set>
                                    <p:animEffect transition="in" filter="dissolve">
                                      <p:cBhvr>
                                        <p:cTn id="11" dur="500"/>
                                        <p:tgtEl>
                                          <p:spTgt spid="204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20486"/>
                                        </p:tgtEl>
                                        <p:attrNameLst>
                                          <p:attrName>style.visibility</p:attrName>
                                        </p:attrNameLst>
                                      </p:cBhvr>
                                      <p:to>
                                        <p:strVal val="visible"/>
                                      </p:to>
                                    </p:set>
                                    <p:anim calcmode="lin" valueType="num">
                                      <p:cBhvr>
                                        <p:cTn id="16" dur="1000" fill="hold"/>
                                        <p:tgtEl>
                                          <p:spTgt spid="20486"/>
                                        </p:tgtEl>
                                        <p:attrNameLst>
                                          <p:attrName>ppt_x</p:attrName>
                                        </p:attrNameLst>
                                      </p:cBhvr>
                                      <p:tavLst>
                                        <p:tav tm="0">
                                          <p:val>
                                            <p:strVal val="#ppt_x-.2"/>
                                          </p:val>
                                        </p:tav>
                                        <p:tav tm="100000">
                                          <p:val>
                                            <p:strVal val="#ppt_x"/>
                                          </p:val>
                                        </p:tav>
                                      </p:tavLst>
                                    </p:anim>
                                    <p:anim calcmode="lin" valueType="num">
                                      <p:cBhvr>
                                        <p:cTn id="17" dur="1000" fill="hold"/>
                                        <p:tgtEl>
                                          <p:spTgt spid="20486"/>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ripoutlook.com/wp-content/uploads/2013/04/spain-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7656" y="4304252"/>
            <a:ext cx="3396343" cy="255374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redondeado 4"/>
          <p:cNvSpPr>
            <a:spLocks noChangeArrowheads="1"/>
          </p:cNvSpPr>
          <p:nvPr/>
        </p:nvSpPr>
        <p:spPr bwMode="auto">
          <a:xfrm>
            <a:off x="0" y="207736"/>
            <a:ext cx="8928992" cy="1110010"/>
          </a:xfrm>
          <a:prstGeom prst="roundRect">
            <a:avLst>
              <a:gd name="adj" fmla="val 16667"/>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600" b="1" u="sng" dirty="0">
              <a:solidFill>
                <a:schemeClr val="bg1"/>
              </a:solidFill>
              <a:latin typeface="Segoe Print" panose="02000600000000000000" pitchFamily="2" charset="0"/>
              <a:cs typeface="Arial" panose="020B0604020202020204" pitchFamily="34" charset="0"/>
            </a:endParaRPr>
          </a:p>
          <a:p>
            <a:pPr algn="ctr">
              <a:defRPr/>
            </a:pPr>
            <a:r>
              <a:rPr lang="en-US" sz="5400" b="1" dirty="0" err="1" smtClean="0">
                <a:solidFill>
                  <a:schemeClr val="bg1"/>
                </a:solidFill>
                <a:cs typeface="Arial" panose="020B0604020202020204" pitchFamily="34" charset="0"/>
              </a:rPr>
              <a:t>En</a:t>
            </a:r>
            <a:r>
              <a:rPr lang="en-US" sz="5400" b="1" dirty="0" smtClean="0">
                <a:solidFill>
                  <a:schemeClr val="bg1"/>
                </a:solidFill>
                <a:cs typeface="Arial" panose="020B0604020202020204" pitchFamily="34" charset="0"/>
              </a:rPr>
              <a:t> la </a:t>
            </a:r>
            <a:r>
              <a:rPr lang="en-US" sz="5400" b="1" dirty="0" err="1" smtClean="0">
                <a:solidFill>
                  <a:schemeClr val="bg1"/>
                </a:solidFill>
                <a:cs typeface="Arial" panose="020B0604020202020204" pitchFamily="34" charset="0"/>
              </a:rPr>
              <a:t>sesión</a:t>
            </a:r>
            <a:r>
              <a:rPr lang="en-US" sz="5400" b="1" dirty="0" smtClean="0">
                <a:solidFill>
                  <a:schemeClr val="bg1"/>
                </a:solidFill>
                <a:cs typeface="Arial" panose="020B0604020202020204" pitchFamily="34" charset="0"/>
              </a:rPr>
              <a:t> de hoy…</a:t>
            </a:r>
            <a:endParaRPr lang="en-US" sz="5400" b="1" dirty="0">
              <a:solidFill>
                <a:schemeClr val="bg1"/>
              </a:solidFill>
              <a:cs typeface="Arial" panose="020B0604020202020204" pitchFamily="34" charset="0"/>
            </a:endParaRPr>
          </a:p>
        </p:txBody>
      </p:sp>
      <p:sp>
        <p:nvSpPr>
          <p:cNvPr id="9" name="Rectangle 8"/>
          <p:cNvSpPr/>
          <p:nvPr/>
        </p:nvSpPr>
        <p:spPr>
          <a:xfrm>
            <a:off x="351833" y="1826970"/>
            <a:ext cx="6642339" cy="23531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smtClean="0">
              <a:solidFill>
                <a:schemeClr val="tx1"/>
              </a:solidFill>
              <a:latin typeface="Segoe Print" panose="02000600000000000000" pitchFamily="2" charset="0"/>
            </a:endParaRPr>
          </a:p>
          <a:p>
            <a:pPr algn="ctr"/>
            <a:endParaRPr lang="en-GB" sz="3000" dirty="0">
              <a:solidFill>
                <a:schemeClr val="tx1"/>
              </a:solidFill>
              <a:latin typeface="Segoe Print" panose="02000600000000000000" pitchFamily="2" charset="0"/>
            </a:endParaRPr>
          </a:p>
          <a:p>
            <a:r>
              <a:rPr lang="en-GB" sz="3000" dirty="0" err="1" smtClean="0">
                <a:solidFill>
                  <a:schemeClr val="tx1"/>
                </a:solidFill>
              </a:rPr>
              <a:t>vamos</a:t>
            </a:r>
            <a:r>
              <a:rPr lang="en-GB" sz="3000" dirty="0" smtClean="0">
                <a:solidFill>
                  <a:schemeClr val="tx1"/>
                </a:solidFill>
              </a:rPr>
              <a:t> a</a:t>
            </a:r>
            <a:r>
              <a:rPr lang="en-GB" sz="3000" dirty="0" smtClean="0">
                <a:solidFill>
                  <a:schemeClr val="tx1"/>
                </a:solidFill>
              </a:rPr>
              <a:t>…</a:t>
            </a:r>
            <a:endParaRPr lang="en-GB" sz="3000" dirty="0">
              <a:solidFill>
                <a:schemeClr val="tx1"/>
              </a:solidFill>
            </a:endParaRPr>
          </a:p>
          <a:p>
            <a:pPr marL="457200" indent="-457200">
              <a:buFontTx/>
              <a:buChar char="-"/>
            </a:pPr>
            <a:r>
              <a:rPr lang="en-GB" sz="3000" dirty="0" err="1" smtClean="0">
                <a:solidFill>
                  <a:schemeClr val="tx1"/>
                </a:solidFill>
              </a:rPr>
              <a:t>Identificar</a:t>
            </a:r>
            <a:r>
              <a:rPr lang="en-GB" sz="3000" dirty="0" smtClean="0">
                <a:solidFill>
                  <a:schemeClr val="tx1"/>
                </a:solidFill>
              </a:rPr>
              <a:t> </a:t>
            </a:r>
            <a:r>
              <a:rPr lang="en-GB" sz="3000" dirty="0" err="1" smtClean="0">
                <a:solidFill>
                  <a:schemeClr val="tx1"/>
                </a:solidFill>
              </a:rPr>
              <a:t>donde</a:t>
            </a:r>
            <a:r>
              <a:rPr lang="en-GB" sz="3000" dirty="0" smtClean="0">
                <a:solidFill>
                  <a:schemeClr val="tx1"/>
                </a:solidFill>
              </a:rPr>
              <a:t> </a:t>
            </a:r>
            <a:r>
              <a:rPr lang="en-GB" sz="3000" dirty="0" err="1" smtClean="0">
                <a:solidFill>
                  <a:schemeClr val="tx1"/>
                </a:solidFill>
              </a:rPr>
              <a:t>estamos</a:t>
            </a:r>
            <a:r>
              <a:rPr lang="en-GB" sz="3000" dirty="0" smtClean="0">
                <a:solidFill>
                  <a:schemeClr val="tx1"/>
                </a:solidFill>
              </a:rPr>
              <a:t> (¿</a:t>
            </a:r>
            <a:r>
              <a:rPr lang="en-GB" sz="3000" dirty="0" err="1" smtClean="0">
                <a:solidFill>
                  <a:schemeClr val="tx1"/>
                </a:solidFill>
              </a:rPr>
              <a:t>nivel</a:t>
            </a:r>
            <a:r>
              <a:rPr lang="en-GB" sz="3000" dirty="0" smtClean="0">
                <a:solidFill>
                  <a:schemeClr val="tx1"/>
                </a:solidFill>
              </a:rPr>
              <a:t> </a:t>
            </a:r>
            <a:r>
              <a:rPr lang="en-GB" sz="3000" dirty="0" err="1" smtClean="0">
                <a:solidFill>
                  <a:schemeClr val="tx1"/>
                </a:solidFill>
              </a:rPr>
              <a:t>básico</a:t>
            </a:r>
            <a:r>
              <a:rPr lang="en-GB" sz="3000" dirty="0" smtClean="0">
                <a:solidFill>
                  <a:schemeClr val="tx1"/>
                </a:solidFill>
              </a:rPr>
              <a:t> o </a:t>
            </a:r>
            <a:r>
              <a:rPr lang="en-GB" sz="3000" dirty="0" err="1" smtClean="0">
                <a:solidFill>
                  <a:schemeClr val="tx1"/>
                </a:solidFill>
              </a:rPr>
              <a:t>intermedio</a:t>
            </a:r>
            <a:r>
              <a:rPr lang="en-GB" sz="3000" dirty="0" smtClean="0">
                <a:solidFill>
                  <a:schemeClr val="tx1"/>
                </a:solidFill>
              </a:rPr>
              <a:t>?)</a:t>
            </a:r>
          </a:p>
          <a:p>
            <a:pPr marL="457200" indent="-457200">
              <a:buFontTx/>
              <a:buChar char="-"/>
            </a:pPr>
            <a:r>
              <a:rPr lang="en-GB" sz="3000" dirty="0" err="1" smtClean="0">
                <a:solidFill>
                  <a:schemeClr val="tx1"/>
                </a:solidFill>
              </a:rPr>
              <a:t>Empezar</a:t>
            </a:r>
            <a:r>
              <a:rPr lang="en-GB" sz="3000" dirty="0" smtClean="0">
                <a:solidFill>
                  <a:schemeClr val="tx1"/>
                </a:solidFill>
              </a:rPr>
              <a:t> de </a:t>
            </a:r>
            <a:r>
              <a:rPr lang="en-GB" sz="3000" dirty="0" smtClean="0">
                <a:solidFill>
                  <a:schemeClr val="tx1"/>
                </a:solidFill>
              </a:rPr>
              <a:t>cero</a:t>
            </a:r>
            <a:endParaRPr lang="en-GB" sz="3000" dirty="0" smtClean="0">
              <a:solidFill>
                <a:schemeClr val="tx1"/>
              </a:solidFill>
            </a:endParaRPr>
          </a:p>
          <a:p>
            <a:pPr algn="ctr"/>
            <a:endParaRPr lang="en-GB" sz="3000" dirty="0">
              <a:solidFill>
                <a:schemeClr val="tx1"/>
              </a:solidFill>
              <a:latin typeface="Segoe Print" panose="02000600000000000000" pitchFamily="2" charset="0"/>
            </a:endParaRPr>
          </a:p>
          <a:p>
            <a:pPr algn="ctr"/>
            <a:endParaRPr lang="en-GB" sz="3000" dirty="0">
              <a:solidFill>
                <a:schemeClr val="tx1"/>
              </a:solidFill>
              <a:latin typeface="Segoe Print" panose="02000600000000000000" pitchFamily="2" charset="0"/>
            </a:endParaRPr>
          </a:p>
        </p:txBody>
      </p:sp>
    </p:spTree>
    <p:extLst>
      <p:ext uri="{BB962C8B-B14F-4D97-AF65-F5344CB8AC3E}">
        <p14:creationId xmlns:p14="http://schemas.microsoft.com/office/powerpoint/2010/main" val="3176243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1476375" y="404813"/>
            <a:ext cx="2160588"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2900">
                <a:latin typeface="Snap ITC" panose="04040A07060A02020202" pitchFamily="82" charset="0"/>
              </a:rPr>
              <a:t>ce</a:t>
            </a:r>
          </a:p>
        </p:txBody>
      </p:sp>
      <p:sp>
        <p:nvSpPr>
          <p:cNvPr id="32773" name="Rectangle 5"/>
          <p:cNvSpPr>
            <a:spLocks noChangeArrowheads="1"/>
          </p:cNvSpPr>
          <p:nvPr/>
        </p:nvSpPr>
        <p:spPr bwMode="auto">
          <a:xfrm>
            <a:off x="5148263" y="404813"/>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2900">
                <a:latin typeface="Snap ITC" panose="04040A07060A02020202" pitchFamily="82" charset="0"/>
              </a:rPr>
              <a:t>ci</a:t>
            </a:r>
          </a:p>
        </p:txBody>
      </p:sp>
      <p:sp>
        <p:nvSpPr>
          <p:cNvPr id="32774" name="Rectangle 6"/>
          <p:cNvSpPr>
            <a:spLocks noChangeArrowheads="1"/>
          </p:cNvSpPr>
          <p:nvPr/>
        </p:nvSpPr>
        <p:spPr bwMode="auto">
          <a:xfrm>
            <a:off x="611188" y="3429000"/>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2900">
                <a:latin typeface="Snap ITC" panose="04040A07060A02020202" pitchFamily="82" charset="0"/>
              </a:rPr>
              <a:t>ca</a:t>
            </a:r>
          </a:p>
        </p:txBody>
      </p:sp>
      <p:sp>
        <p:nvSpPr>
          <p:cNvPr id="32775" name="Rectangle 7"/>
          <p:cNvSpPr>
            <a:spLocks noChangeArrowheads="1"/>
          </p:cNvSpPr>
          <p:nvPr/>
        </p:nvSpPr>
        <p:spPr bwMode="auto">
          <a:xfrm>
            <a:off x="3563938" y="3429000"/>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2900">
                <a:latin typeface="Snap ITC" panose="04040A07060A02020202" pitchFamily="82" charset="0"/>
              </a:rPr>
              <a:t>co</a:t>
            </a:r>
          </a:p>
        </p:txBody>
      </p:sp>
      <p:sp>
        <p:nvSpPr>
          <p:cNvPr id="32776" name="Rectangle 8"/>
          <p:cNvSpPr>
            <a:spLocks noChangeArrowheads="1"/>
          </p:cNvSpPr>
          <p:nvPr/>
        </p:nvSpPr>
        <p:spPr bwMode="auto">
          <a:xfrm>
            <a:off x="6659563" y="3429000"/>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2900">
                <a:latin typeface="Snap ITC" panose="04040A07060A02020202" pitchFamily="82" charset="0"/>
              </a:rPr>
              <a:t>cu</a:t>
            </a:r>
          </a:p>
        </p:txBody>
      </p:sp>
    </p:spTree>
    <p:extLst>
      <p:ext uri="{BB962C8B-B14F-4D97-AF65-F5344CB8AC3E}">
        <p14:creationId xmlns:p14="http://schemas.microsoft.com/office/powerpoint/2010/main" val="1205580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0" animBg="1"/>
      <p:bldP spid="32774" grpId="0" animBg="1"/>
      <p:bldP spid="32775" grpId="0" animBg="1"/>
      <p:bldP spid="327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ar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349500"/>
            <a:ext cx="3424238"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3291859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1125538"/>
            <a:ext cx="44640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4"/>
          <p:cNvSpPr>
            <a:spLocks noChangeArrowheads="1"/>
          </p:cNvSpPr>
          <p:nvPr/>
        </p:nvSpPr>
        <p:spPr bwMode="auto">
          <a:xfrm>
            <a:off x="971550" y="188913"/>
            <a:ext cx="2160588"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4200">
                <a:latin typeface="Snap ITC" panose="04040A07060A02020202" pitchFamily="82" charset="0"/>
              </a:rPr>
              <a:t>j</a:t>
            </a:r>
          </a:p>
        </p:txBody>
      </p:sp>
      <p:sp>
        <p:nvSpPr>
          <p:cNvPr id="11269" name="Text Box 5"/>
          <p:cNvSpPr txBox="1">
            <a:spLocks noChangeArrowheads="1"/>
          </p:cNvSpPr>
          <p:nvPr/>
        </p:nvSpPr>
        <p:spPr bwMode="auto">
          <a:xfrm>
            <a:off x="250825" y="5300663"/>
            <a:ext cx="38163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7200">
                <a:latin typeface="Arial Rounded MT Bold" panose="020F0704030504030204" pitchFamily="34" charset="0"/>
              </a:rPr>
              <a:t>jard</a:t>
            </a:r>
            <a:r>
              <a:rPr lang="en-US" altLang="en-US" sz="7200">
                <a:latin typeface="Arial Rounded MT Bold" panose="020F0704030504030204" pitchFamily="34" charset="0"/>
              </a:rPr>
              <a:t>ín</a:t>
            </a:r>
            <a:endParaRPr lang="en-US" altLang="en-US" sz="7200">
              <a:latin typeface="Arial Rounded MT Bold" panose="020F0704030504030204" pitchFamily="34" charset="0"/>
              <a:cs typeface="Times New Roman" panose="02020603050405020304" pitchFamily="18" charset="0"/>
            </a:endParaRPr>
          </a:p>
        </p:txBody>
      </p:sp>
      <p:sp>
        <p:nvSpPr>
          <p:cNvPr id="11270" name="Rectangle 6"/>
          <p:cNvSpPr>
            <a:spLocks noChangeArrowheads="1"/>
          </p:cNvSpPr>
          <p:nvPr/>
        </p:nvSpPr>
        <p:spPr bwMode="auto">
          <a:xfrm>
            <a:off x="6659563" y="260350"/>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4200">
                <a:latin typeface="Snap ITC" panose="04040A07060A02020202" pitchFamily="82" charset="0"/>
              </a:rPr>
              <a:t>gi</a:t>
            </a:r>
          </a:p>
        </p:txBody>
      </p:sp>
      <p:sp>
        <p:nvSpPr>
          <p:cNvPr id="11271" name="Text Box 7"/>
          <p:cNvSpPr txBox="1">
            <a:spLocks noChangeArrowheads="1"/>
          </p:cNvSpPr>
          <p:nvPr/>
        </p:nvSpPr>
        <p:spPr bwMode="auto">
          <a:xfrm>
            <a:off x="3851275" y="5300663"/>
            <a:ext cx="52578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7200">
                <a:latin typeface="Arial Rounded MT Bold" panose="020F0704030504030204" pitchFamily="34" charset="0"/>
              </a:rPr>
              <a:t>gimn</a:t>
            </a:r>
            <a:r>
              <a:rPr lang="en-US" altLang="en-US" sz="7200">
                <a:latin typeface="Arial Rounded MT Bold" panose="020F0704030504030204" pitchFamily="34" charset="0"/>
              </a:rPr>
              <a:t>asia</a:t>
            </a:r>
            <a:endParaRPr lang="en-US" altLang="en-US" sz="7200">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1211470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dissolve">
                                      <p:cBhvr>
                                        <p:cTn id="11" dur="500"/>
                                        <p:tgtEl>
                                          <p:spTgt spid="112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1269"/>
                                        </p:tgtEl>
                                        <p:attrNameLst>
                                          <p:attrName>style.visibility</p:attrName>
                                        </p:attrNameLst>
                                      </p:cBhvr>
                                      <p:to>
                                        <p:strVal val="visible"/>
                                      </p:to>
                                    </p:set>
                                    <p:anim calcmode="lin" valueType="num">
                                      <p:cBhvr>
                                        <p:cTn id="16" dur="1000" fill="hold"/>
                                        <p:tgtEl>
                                          <p:spTgt spid="11269"/>
                                        </p:tgtEl>
                                        <p:attrNameLst>
                                          <p:attrName>ppt_x</p:attrName>
                                        </p:attrNameLst>
                                      </p:cBhvr>
                                      <p:tavLst>
                                        <p:tav tm="0">
                                          <p:val>
                                            <p:strVal val="#ppt_x-.2"/>
                                          </p:val>
                                        </p:tav>
                                        <p:tav tm="100000">
                                          <p:val>
                                            <p:strVal val="#ppt_x"/>
                                          </p:val>
                                        </p:tav>
                                      </p:tavLst>
                                    </p:anim>
                                    <p:anim calcmode="lin" valueType="num">
                                      <p:cBhvr>
                                        <p:cTn id="17"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12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267"/>
                                        </p:tgtEl>
                                        <p:attrNameLst>
                                          <p:attrName>style.visibility</p:attrName>
                                        </p:attrNameLst>
                                      </p:cBhvr>
                                      <p:to>
                                        <p:strVal val="visible"/>
                                      </p:to>
                                    </p:set>
                                    <p:animEffect transition="in" filter="dissolve">
                                      <p:cBhvr>
                                        <p:cTn id="27" dur="500"/>
                                        <p:tgtEl>
                                          <p:spTgt spid="112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11271"/>
                                        </p:tgtEl>
                                        <p:attrNameLst>
                                          <p:attrName>style.visibility</p:attrName>
                                        </p:attrNameLst>
                                      </p:cBhvr>
                                      <p:to>
                                        <p:strVal val="visible"/>
                                      </p:to>
                                    </p:set>
                                    <p:anim calcmode="lin" valueType="num">
                                      <p:cBhvr>
                                        <p:cTn id="32" dur="1000" fill="hold"/>
                                        <p:tgtEl>
                                          <p:spTgt spid="11271"/>
                                        </p:tgtEl>
                                        <p:attrNameLst>
                                          <p:attrName>ppt_x</p:attrName>
                                        </p:attrNameLst>
                                      </p:cBhvr>
                                      <p:tavLst>
                                        <p:tav tm="0">
                                          <p:val>
                                            <p:strVal val="#ppt_x-.2"/>
                                          </p:val>
                                        </p:tav>
                                        <p:tav tm="100000">
                                          <p:val>
                                            <p:strVal val="#ppt_x"/>
                                          </p:val>
                                        </p:tav>
                                      </p:tavLst>
                                    </p:anim>
                                    <p:anim calcmode="lin" valueType="num">
                                      <p:cBhvr>
                                        <p:cTn id="33" dur="1000" fill="hold"/>
                                        <p:tgtEl>
                                          <p:spTgt spid="1127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p:bldP spid="11270" grpId="0" animBg="1"/>
      <p:bldP spid="112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t cartoon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53" y="316606"/>
            <a:ext cx="7482625" cy="7482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6300788" y="188913"/>
            <a:ext cx="25923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4200" dirty="0" err="1" smtClean="0">
                <a:latin typeface="Snap ITC" panose="04040A07060A02020202" pitchFamily="82" charset="0"/>
              </a:rPr>
              <a:t>ga</a:t>
            </a:r>
            <a:endParaRPr lang="en-US" altLang="en-US" sz="14200" dirty="0">
              <a:latin typeface="Snap ITC" panose="04040A07060A02020202" pitchFamily="82" charset="0"/>
            </a:endParaRPr>
          </a:p>
        </p:txBody>
      </p:sp>
    </p:spTree>
    <p:extLst>
      <p:ext uri="{BB962C8B-B14F-4D97-AF65-F5344CB8AC3E}">
        <p14:creationId xmlns:p14="http://schemas.microsoft.com/office/powerpoint/2010/main" val="109441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result for cap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822" y="2465731"/>
            <a:ext cx="5944043" cy="34412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6300788" y="188913"/>
            <a:ext cx="25923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4200" dirty="0" smtClean="0">
                <a:latin typeface="Snap ITC" panose="04040A07060A02020202" pitchFamily="82" charset="0"/>
              </a:rPr>
              <a:t>go</a:t>
            </a:r>
            <a:endParaRPr lang="en-US" altLang="en-US" sz="14200" dirty="0">
              <a:latin typeface="Snap ITC" panose="04040A07060A02020202" pitchFamily="82" charset="0"/>
            </a:endParaRPr>
          </a:p>
        </p:txBody>
      </p:sp>
    </p:spTree>
    <p:extLst>
      <p:ext uri="{BB962C8B-B14F-4D97-AF65-F5344CB8AC3E}">
        <p14:creationId xmlns:p14="http://schemas.microsoft.com/office/powerpoint/2010/main" val="24922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6300788" y="188913"/>
            <a:ext cx="25923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4200">
                <a:latin typeface="Snap ITC" panose="04040A07060A02020202" pitchFamily="82" charset="0"/>
              </a:rPr>
              <a:t>gu</a:t>
            </a:r>
          </a:p>
        </p:txBody>
      </p:sp>
      <p:sp>
        <p:nvSpPr>
          <p:cNvPr id="21509" name="Text Box 5"/>
          <p:cNvSpPr txBox="1">
            <a:spLocks noChangeArrowheads="1"/>
          </p:cNvSpPr>
          <p:nvPr/>
        </p:nvSpPr>
        <p:spPr bwMode="auto">
          <a:xfrm>
            <a:off x="3914529" y="5143120"/>
            <a:ext cx="669766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7200" dirty="0" err="1" smtClean="0">
                <a:latin typeface="Arial Rounded MT Bold" panose="020F0704030504030204" pitchFamily="34" charset="0"/>
              </a:rPr>
              <a:t>gusano</a:t>
            </a:r>
            <a:endParaRPr lang="en-US" altLang="en-US" sz="7200" dirty="0">
              <a:latin typeface="Arial Rounded MT Bold" panose="020F0704030504030204" pitchFamily="34" charset="0"/>
              <a:cs typeface="Times New Roman" panose="02020603050405020304" pitchFamily="18" charset="0"/>
            </a:endParaRPr>
          </a:p>
        </p:txBody>
      </p:sp>
      <p:pic>
        <p:nvPicPr>
          <p:cNvPr id="19458" name="Picture 2" descr="Image result for worm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11" y="1065726"/>
            <a:ext cx="5176279" cy="5176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06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autoUpdateAnimBg="0"/>
      <p:bldP spid="2150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971550" y="188913"/>
            <a:ext cx="2160588"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4200">
                <a:latin typeface="Snap ITC" panose="04040A07060A02020202" pitchFamily="82" charset="0"/>
              </a:rPr>
              <a:t>j</a:t>
            </a:r>
          </a:p>
        </p:txBody>
      </p:sp>
      <p:sp>
        <p:nvSpPr>
          <p:cNvPr id="33797" name="Rectangle 5"/>
          <p:cNvSpPr>
            <a:spLocks noChangeArrowheads="1"/>
          </p:cNvSpPr>
          <p:nvPr/>
        </p:nvSpPr>
        <p:spPr bwMode="auto">
          <a:xfrm>
            <a:off x="3563938" y="188913"/>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4200">
                <a:latin typeface="Snap ITC" panose="04040A07060A02020202" pitchFamily="82" charset="0"/>
              </a:rPr>
              <a:t>gi</a:t>
            </a:r>
          </a:p>
        </p:txBody>
      </p:sp>
      <p:sp>
        <p:nvSpPr>
          <p:cNvPr id="33798" name="Rectangle 6"/>
          <p:cNvSpPr>
            <a:spLocks noChangeArrowheads="1"/>
          </p:cNvSpPr>
          <p:nvPr/>
        </p:nvSpPr>
        <p:spPr bwMode="auto">
          <a:xfrm>
            <a:off x="468313" y="3500438"/>
            <a:ext cx="25923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4200">
                <a:latin typeface="Snap ITC" panose="04040A07060A02020202" pitchFamily="82" charset="0"/>
              </a:rPr>
              <a:t>ga</a:t>
            </a:r>
          </a:p>
        </p:txBody>
      </p:sp>
      <p:sp>
        <p:nvSpPr>
          <p:cNvPr id="33799" name="Rectangle 7"/>
          <p:cNvSpPr>
            <a:spLocks noChangeArrowheads="1"/>
          </p:cNvSpPr>
          <p:nvPr/>
        </p:nvSpPr>
        <p:spPr bwMode="auto">
          <a:xfrm>
            <a:off x="6083300" y="188913"/>
            <a:ext cx="2160588"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4200">
                <a:latin typeface="Snap ITC" panose="04040A07060A02020202" pitchFamily="82" charset="0"/>
              </a:rPr>
              <a:t>ge</a:t>
            </a:r>
          </a:p>
        </p:txBody>
      </p:sp>
      <p:sp>
        <p:nvSpPr>
          <p:cNvPr id="33800" name="Rectangle 8"/>
          <p:cNvSpPr>
            <a:spLocks noChangeArrowheads="1"/>
          </p:cNvSpPr>
          <p:nvPr/>
        </p:nvSpPr>
        <p:spPr bwMode="auto">
          <a:xfrm>
            <a:off x="3348038" y="3502025"/>
            <a:ext cx="25923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4200">
                <a:latin typeface="Snap ITC" panose="04040A07060A02020202" pitchFamily="82" charset="0"/>
              </a:rPr>
              <a:t>go</a:t>
            </a:r>
          </a:p>
        </p:txBody>
      </p:sp>
      <p:sp>
        <p:nvSpPr>
          <p:cNvPr id="33801" name="Rectangle 9"/>
          <p:cNvSpPr>
            <a:spLocks noChangeArrowheads="1"/>
          </p:cNvSpPr>
          <p:nvPr/>
        </p:nvSpPr>
        <p:spPr bwMode="auto">
          <a:xfrm>
            <a:off x="6227763" y="3500438"/>
            <a:ext cx="25923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4200">
                <a:latin typeface="Snap ITC" panose="04040A07060A02020202" pitchFamily="82" charset="0"/>
              </a:rPr>
              <a:t>gu</a:t>
            </a:r>
          </a:p>
        </p:txBody>
      </p:sp>
    </p:spTree>
    <p:extLst>
      <p:ext uri="{BB962C8B-B14F-4D97-AF65-F5344CB8AC3E}">
        <p14:creationId xmlns:p14="http://schemas.microsoft.com/office/powerpoint/2010/main" val="3049524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80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7" grpId="0" animBg="1"/>
      <p:bldP spid="33798" grpId="0" animBg="1"/>
      <p:bldP spid="33799" grpId="0" animBg="1"/>
      <p:bldP spid="33800" grpId="0" animBg="1"/>
      <p:bldP spid="3380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ambur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285875"/>
            <a:ext cx="515461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ChangeArrowheads="1"/>
          </p:cNvSpPr>
          <p:nvPr/>
        </p:nvSpPr>
        <p:spPr bwMode="auto">
          <a:xfrm>
            <a:off x="6732588" y="188913"/>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4200">
                <a:latin typeface="Snap ITC" panose="04040A07060A02020202" pitchFamily="82" charset="0"/>
              </a:rPr>
              <a:t>h</a:t>
            </a:r>
          </a:p>
        </p:txBody>
      </p:sp>
      <p:sp>
        <p:nvSpPr>
          <p:cNvPr id="12292" name="Text Box 4"/>
          <p:cNvSpPr txBox="1">
            <a:spLocks noChangeArrowheads="1"/>
          </p:cNvSpPr>
          <p:nvPr/>
        </p:nvSpPr>
        <p:spPr bwMode="auto">
          <a:xfrm>
            <a:off x="1042988" y="5300663"/>
            <a:ext cx="669766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7200">
                <a:latin typeface="Arial Rounded MT Bold" panose="020F0704030504030204" pitchFamily="34" charset="0"/>
              </a:rPr>
              <a:t>hamburguesa</a:t>
            </a:r>
            <a:endParaRPr lang="en-US" altLang="en-US" sz="7200">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3989305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dissolve">
                                      <p:cBhvr>
                                        <p:cTn id="11" dur="500"/>
                                        <p:tgtEl>
                                          <p:spTgt spid="122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2292"/>
                                        </p:tgtEl>
                                        <p:attrNameLst>
                                          <p:attrName>style.visibility</p:attrName>
                                        </p:attrNameLst>
                                      </p:cBhvr>
                                      <p:to>
                                        <p:strVal val="visible"/>
                                      </p:to>
                                    </p:set>
                                    <p:anim calcmode="lin" valueType="num">
                                      <p:cBhvr>
                                        <p:cTn id="16" dur="1000" fill="hold"/>
                                        <p:tgtEl>
                                          <p:spTgt spid="12292"/>
                                        </p:tgtEl>
                                        <p:attrNameLst>
                                          <p:attrName>ppt_x</p:attrName>
                                        </p:attrNameLst>
                                      </p:cBhvr>
                                      <p:tavLst>
                                        <p:tav tm="0">
                                          <p:val>
                                            <p:strVal val="#ppt_x-.2"/>
                                          </p:val>
                                        </p:tav>
                                        <p:tav tm="100000">
                                          <p:val>
                                            <p:strVal val="#ppt_x"/>
                                          </p:val>
                                        </p:tav>
                                      </p:tavLst>
                                    </p:anim>
                                    <p:anim calcmode="lin" valueType="num">
                                      <p:cBhvr>
                                        <p:cTn id="17" dur="1000" fill="hold"/>
                                        <p:tgtEl>
                                          <p:spTgt spid="12292"/>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46113"/>
            <a:ext cx="70866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6732588" y="188913"/>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4200">
                <a:latin typeface="Snap ITC" panose="04040A07060A02020202" pitchFamily="82" charset="0"/>
              </a:rPr>
              <a:t>ñ</a:t>
            </a:r>
          </a:p>
        </p:txBody>
      </p:sp>
      <p:sp>
        <p:nvSpPr>
          <p:cNvPr id="13316" name="Text Box 4"/>
          <p:cNvSpPr txBox="1">
            <a:spLocks noChangeArrowheads="1"/>
          </p:cNvSpPr>
          <p:nvPr/>
        </p:nvSpPr>
        <p:spPr bwMode="auto">
          <a:xfrm>
            <a:off x="1042988" y="5300663"/>
            <a:ext cx="669766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7200">
                <a:latin typeface="Arial Rounded MT Bold" panose="020F0704030504030204" pitchFamily="34" charset="0"/>
              </a:rPr>
              <a:t>Espa</a:t>
            </a:r>
            <a:r>
              <a:rPr lang="en-US" altLang="en-US" sz="7200" u="sng">
                <a:latin typeface="Arial Rounded MT Bold" panose="020F0704030504030204" pitchFamily="34" charset="0"/>
              </a:rPr>
              <a:t>ñ</a:t>
            </a:r>
            <a:r>
              <a:rPr lang="en-US" altLang="en-US" sz="7200">
                <a:latin typeface="Arial Rounded MT Bold" panose="020F0704030504030204" pitchFamily="34" charset="0"/>
              </a:rPr>
              <a:t>a</a:t>
            </a:r>
            <a:endParaRPr lang="en-US" altLang="en-US" sz="7200">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3910721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animEffect transition="in" filter="dissolve">
                                      <p:cBhvr>
                                        <p:cTn id="11" dur="500"/>
                                        <p:tgtEl>
                                          <p:spTgt spid="133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3316"/>
                                        </p:tgtEl>
                                        <p:attrNameLst>
                                          <p:attrName>style.visibility</p:attrName>
                                        </p:attrNameLst>
                                      </p:cBhvr>
                                      <p:to>
                                        <p:strVal val="visible"/>
                                      </p:to>
                                    </p:set>
                                    <p:anim calcmode="lin" valueType="num">
                                      <p:cBhvr>
                                        <p:cTn id="16" dur="1000" fill="hold"/>
                                        <p:tgtEl>
                                          <p:spTgt spid="13316"/>
                                        </p:tgtEl>
                                        <p:attrNameLst>
                                          <p:attrName>ppt_x</p:attrName>
                                        </p:attrNameLst>
                                      </p:cBhvr>
                                      <p:tavLst>
                                        <p:tav tm="0">
                                          <p:val>
                                            <p:strVal val="#ppt_x-.2"/>
                                          </p:val>
                                        </p:tav>
                                        <p:tav tm="100000">
                                          <p:val>
                                            <p:strVal val="#ppt_x"/>
                                          </p:val>
                                        </p:tav>
                                      </p:tavLst>
                                    </p:anim>
                                    <p:anim calcmode="lin" valueType="num">
                                      <p:cBhvr>
                                        <p:cTn id="17" dur="1000" fill="hold"/>
                                        <p:tgtEl>
                                          <p:spTgt spid="13316"/>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tem_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412875"/>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6732588" y="188913"/>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4200">
                <a:latin typeface="Snap ITC" panose="04040A07060A02020202" pitchFamily="82" charset="0"/>
              </a:rPr>
              <a:t>z</a:t>
            </a:r>
          </a:p>
        </p:txBody>
      </p:sp>
      <p:sp>
        <p:nvSpPr>
          <p:cNvPr id="14340" name="Text Box 4"/>
          <p:cNvSpPr txBox="1">
            <a:spLocks noChangeArrowheads="1"/>
          </p:cNvSpPr>
          <p:nvPr/>
        </p:nvSpPr>
        <p:spPr bwMode="auto">
          <a:xfrm>
            <a:off x="1042988" y="4581525"/>
            <a:ext cx="6697662"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7200">
                <a:latin typeface="Arial Rounded MT Bold" panose="020F0704030504030204" pitchFamily="34" charset="0"/>
              </a:rPr>
              <a:t>zumo</a:t>
            </a:r>
            <a:endParaRPr lang="en-US" altLang="en-US" sz="7200">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3266648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dissolve">
                                      <p:cBhvr>
                                        <p:cTn id="11" dur="500"/>
                                        <p:tgtEl>
                                          <p:spTgt spid="143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4340"/>
                                        </p:tgtEl>
                                        <p:attrNameLst>
                                          <p:attrName>style.visibility</p:attrName>
                                        </p:attrNameLst>
                                      </p:cBhvr>
                                      <p:to>
                                        <p:strVal val="visible"/>
                                      </p:to>
                                    </p:set>
                                    <p:anim calcmode="lin" valueType="num">
                                      <p:cBhvr>
                                        <p:cTn id="16" dur="1000" fill="hold"/>
                                        <p:tgtEl>
                                          <p:spTgt spid="14340"/>
                                        </p:tgtEl>
                                        <p:attrNameLst>
                                          <p:attrName>ppt_x</p:attrName>
                                        </p:attrNameLst>
                                      </p:cBhvr>
                                      <p:tavLst>
                                        <p:tav tm="0">
                                          <p:val>
                                            <p:strVal val="#ppt_x-.2"/>
                                          </p:val>
                                        </p:tav>
                                        <p:tav tm="100000">
                                          <p:val>
                                            <p:strVal val="#ppt_x"/>
                                          </p:val>
                                        </p:tav>
                                      </p:tavLst>
                                    </p:anim>
                                    <p:anim calcmode="lin" valueType="num">
                                      <p:cBhvr>
                                        <p:cTn id="17" dur="1000" fill="hold"/>
                                        <p:tgtEl>
                                          <p:spTgt spid="14340"/>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char_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95400"/>
            <a:ext cx="254635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ChangeArrowheads="1"/>
          </p:cNvSpPr>
          <p:nvPr/>
        </p:nvSpPr>
        <p:spPr bwMode="auto">
          <a:xfrm>
            <a:off x="6300788" y="188913"/>
            <a:ext cx="25923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4200">
                <a:latin typeface="Snap ITC" panose="04040A07060A02020202" pitchFamily="82" charset="0"/>
              </a:rPr>
              <a:t>ll</a:t>
            </a:r>
          </a:p>
        </p:txBody>
      </p:sp>
      <p:sp>
        <p:nvSpPr>
          <p:cNvPr id="22534" name="Text Box 6"/>
          <p:cNvSpPr txBox="1">
            <a:spLocks noChangeArrowheads="1"/>
          </p:cNvSpPr>
          <p:nvPr/>
        </p:nvSpPr>
        <p:spPr bwMode="auto">
          <a:xfrm>
            <a:off x="1476375" y="4652963"/>
            <a:ext cx="66976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7200">
                <a:latin typeface="Arial Rounded MT Bold" panose="020F0704030504030204" pitchFamily="34" charset="0"/>
              </a:rPr>
              <a:t>llave</a:t>
            </a:r>
            <a:endParaRPr lang="en-US" altLang="en-US" sz="7200">
              <a:latin typeface="Arial Rounded MT Bold" panose="020F0704030504030204" pitchFamily="34" charset="0"/>
              <a:cs typeface="Times New Roman" panose="02020603050405020304" pitchFamily="18" charset="0"/>
            </a:endParaRPr>
          </a:p>
        </p:txBody>
      </p:sp>
      <p:sp>
        <p:nvSpPr>
          <p:cNvPr id="22535" name="Rectangle 7"/>
          <p:cNvSpPr>
            <a:spLocks noChangeArrowheads="1"/>
          </p:cNvSpPr>
          <p:nvPr/>
        </p:nvSpPr>
        <p:spPr bwMode="auto">
          <a:xfrm>
            <a:off x="6300788" y="2781300"/>
            <a:ext cx="25923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4200">
                <a:latin typeface="Snap ITC" panose="04040A07060A02020202" pitchFamily="82" charset="0"/>
              </a:rPr>
              <a:t>v</a:t>
            </a:r>
          </a:p>
        </p:txBody>
      </p:sp>
    </p:spTree>
    <p:extLst>
      <p:ext uri="{BB962C8B-B14F-4D97-AF65-F5344CB8AC3E}">
        <p14:creationId xmlns:p14="http://schemas.microsoft.com/office/powerpoint/2010/main" val="3160770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2532"/>
                                        </p:tgtEl>
                                        <p:attrNameLst>
                                          <p:attrName>style.visibility</p:attrName>
                                        </p:attrNameLst>
                                      </p:cBhvr>
                                      <p:to>
                                        <p:strVal val="visible"/>
                                      </p:to>
                                    </p:set>
                                    <p:animEffect transition="in" filter="dissolve">
                                      <p:cBhvr>
                                        <p:cTn id="11" dur="500"/>
                                        <p:tgtEl>
                                          <p:spTgt spid="2253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22534"/>
                                        </p:tgtEl>
                                        <p:attrNameLst>
                                          <p:attrName>style.visibility</p:attrName>
                                        </p:attrNameLst>
                                      </p:cBhvr>
                                      <p:to>
                                        <p:strVal val="visible"/>
                                      </p:to>
                                    </p:set>
                                    <p:anim calcmode="lin" valueType="num">
                                      <p:cBhvr>
                                        <p:cTn id="16" dur="1000" fill="hold"/>
                                        <p:tgtEl>
                                          <p:spTgt spid="22534"/>
                                        </p:tgtEl>
                                        <p:attrNameLst>
                                          <p:attrName>ppt_x</p:attrName>
                                        </p:attrNameLst>
                                      </p:cBhvr>
                                      <p:tavLst>
                                        <p:tav tm="0">
                                          <p:val>
                                            <p:strVal val="#ppt_x-.2"/>
                                          </p:val>
                                        </p:tav>
                                        <p:tav tm="100000">
                                          <p:val>
                                            <p:strVal val="#ppt_x"/>
                                          </p:val>
                                        </p:tav>
                                      </p:tavLst>
                                    </p:anim>
                                    <p:anim calcmode="lin" valueType="num">
                                      <p:cBhvr>
                                        <p:cTn id="17" dur="1000" fill="hold"/>
                                        <p:tgtEl>
                                          <p:spTgt spid="22534"/>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253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p:bldP spid="225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826" y="1402380"/>
            <a:ext cx="9256826" cy="5420983"/>
          </a:xfrm>
          <a:prstGeom prst="rect">
            <a:avLst/>
          </a:prstGeom>
        </p:spPr>
      </p:pic>
      <p:pic>
        <p:nvPicPr>
          <p:cNvPr id="3" name="Picture 2"/>
          <p:cNvPicPr>
            <a:picLocks noChangeAspect="1"/>
          </p:cNvPicPr>
          <p:nvPr/>
        </p:nvPicPr>
        <p:blipFill>
          <a:blip r:embed="rId4"/>
          <a:stretch>
            <a:fillRect/>
          </a:stretch>
        </p:blipFill>
        <p:spPr>
          <a:xfrm>
            <a:off x="5049535" y="195944"/>
            <a:ext cx="3620816" cy="1025898"/>
          </a:xfrm>
          <a:prstGeom prst="rect">
            <a:avLst/>
          </a:prstGeom>
        </p:spPr>
      </p:pic>
      <p:sp>
        <p:nvSpPr>
          <p:cNvPr id="5" name="Rounded Rectangle 4"/>
          <p:cNvSpPr/>
          <p:nvPr/>
        </p:nvSpPr>
        <p:spPr>
          <a:xfrm>
            <a:off x="2363637" y="3837213"/>
            <a:ext cx="1342949" cy="194310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3706586" y="3837213"/>
            <a:ext cx="1342949" cy="194310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redondeado 4"/>
          <p:cNvSpPr>
            <a:spLocks noChangeArrowheads="1"/>
          </p:cNvSpPr>
          <p:nvPr/>
        </p:nvSpPr>
        <p:spPr bwMode="auto">
          <a:xfrm>
            <a:off x="0" y="195944"/>
            <a:ext cx="4212771" cy="862511"/>
          </a:xfrm>
          <a:prstGeom prst="roundRect">
            <a:avLst>
              <a:gd name="adj" fmla="val 16667"/>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solidFill>
                  <a:schemeClr val="bg1"/>
                </a:solidFill>
                <a:cs typeface="Arial" panose="020B0604020202020204" pitchFamily="34" charset="0"/>
              </a:rPr>
              <a:t>¿</a:t>
            </a:r>
            <a:r>
              <a:rPr lang="en-US" sz="4000" b="1" dirty="0" err="1" smtClean="0">
                <a:solidFill>
                  <a:schemeClr val="bg1"/>
                </a:solidFill>
                <a:cs typeface="Arial" panose="020B0604020202020204" pitchFamily="34" charset="0"/>
              </a:rPr>
              <a:t>Qué</a:t>
            </a:r>
            <a:r>
              <a:rPr lang="en-US" sz="4000" b="1" dirty="0" smtClean="0">
                <a:solidFill>
                  <a:schemeClr val="bg1"/>
                </a:solidFill>
                <a:cs typeface="Arial" panose="020B0604020202020204" pitchFamily="34" charset="0"/>
              </a:rPr>
              <a:t> </a:t>
            </a:r>
            <a:r>
              <a:rPr lang="en-US" sz="4000" b="1" dirty="0" err="1" smtClean="0">
                <a:solidFill>
                  <a:schemeClr val="bg1"/>
                </a:solidFill>
                <a:cs typeface="Arial" panose="020B0604020202020204" pitchFamily="34" charset="0"/>
              </a:rPr>
              <a:t>necesito</a:t>
            </a:r>
            <a:r>
              <a:rPr lang="en-US" sz="4000" b="1" dirty="0" smtClean="0">
                <a:solidFill>
                  <a:schemeClr val="bg1"/>
                </a:solidFill>
                <a:cs typeface="Arial" panose="020B0604020202020204" pitchFamily="34" charset="0"/>
              </a:rPr>
              <a:t>?</a:t>
            </a:r>
            <a:endParaRPr lang="en-US" sz="4000" b="1" dirty="0">
              <a:solidFill>
                <a:schemeClr val="bg1"/>
              </a:solidFill>
              <a:cs typeface="Arial" panose="020B0604020202020204" pitchFamily="34" charset="0"/>
            </a:endParaRPr>
          </a:p>
        </p:txBody>
      </p:sp>
    </p:spTree>
    <p:extLst>
      <p:ext uri="{BB962C8B-B14F-4D97-AF65-F5344CB8AC3E}">
        <p14:creationId xmlns:p14="http://schemas.microsoft.com/office/powerpoint/2010/main" val="157283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1331913" y="968375"/>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4200">
                <a:latin typeface="Snap ITC" panose="04040A07060A02020202" pitchFamily="82" charset="0"/>
              </a:rPr>
              <a:t>h</a:t>
            </a:r>
          </a:p>
        </p:txBody>
      </p:sp>
      <p:sp>
        <p:nvSpPr>
          <p:cNvPr id="34821" name="Rectangle 5"/>
          <p:cNvSpPr>
            <a:spLocks noChangeArrowheads="1"/>
          </p:cNvSpPr>
          <p:nvPr/>
        </p:nvSpPr>
        <p:spPr bwMode="auto">
          <a:xfrm>
            <a:off x="5940425" y="990600"/>
            <a:ext cx="2160588"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4200">
                <a:latin typeface="Snap ITC" panose="04040A07060A02020202" pitchFamily="82" charset="0"/>
              </a:rPr>
              <a:t>ñ</a:t>
            </a:r>
          </a:p>
        </p:txBody>
      </p:sp>
      <p:sp>
        <p:nvSpPr>
          <p:cNvPr id="34822" name="Rectangle 6"/>
          <p:cNvSpPr>
            <a:spLocks noChangeArrowheads="1"/>
          </p:cNvSpPr>
          <p:nvPr/>
        </p:nvSpPr>
        <p:spPr bwMode="auto">
          <a:xfrm>
            <a:off x="611188" y="4168775"/>
            <a:ext cx="2160587"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4200">
                <a:latin typeface="Snap ITC" panose="04040A07060A02020202" pitchFamily="82" charset="0"/>
              </a:rPr>
              <a:t>z</a:t>
            </a:r>
          </a:p>
        </p:txBody>
      </p:sp>
      <p:sp>
        <p:nvSpPr>
          <p:cNvPr id="34823" name="Rectangle 7"/>
          <p:cNvSpPr>
            <a:spLocks noChangeArrowheads="1"/>
          </p:cNvSpPr>
          <p:nvPr/>
        </p:nvSpPr>
        <p:spPr bwMode="auto">
          <a:xfrm>
            <a:off x="3505200" y="4168775"/>
            <a:ext cx="2592388"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4200">
                <a:latin typeface="Snap ITC" panose="04040A07060A02020202" pitchFamily="82" charset="0"/>
              </a:rPr>
              <a:t>ll</a:t>
            </a:r>
          </a:p>
        </p:txBody>
      </p:sp>
      <p:sp>
        <p:nvSpPr>
          <p:cNvPr id="34824" name="Rectangle 8"/>
          <p:cNvSpPr>
            <a:spLocks noChangeArrowheads="1"/>
          </p:cNvSpPr>
          <p:nvPr/>
        </p:nvSpPr>
        <p:spPr bwMode="auto">
          <a:xfrm>
            <a:off x="6804025" y="4168775"/>
            <a:ext cx="2160588"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4200">
                <a:latin typeface="Snap ITC" panose="04040A07060A02020202" pitchFamily="82" charset="0"/>
              </a:rPr>
              <a:t>v</a:t>
            </a:r>
          </a:p>
        </p:txBody>
      </p:sp>
      <p:sp>
        <p:nvSpPr>
          <p:cNvPr id="9" name="Elipse 8"/>
          <p:cNvSpPr>
            <a:spLocks noChangeArrowheads="1"/>
          </p:cNvSpPr>
          <p:nvPr/>
        </p:nvSpPr>
        <p:spPr bwMode="auto">
          <a:xfrm>
            <a:off x="1143000" y="152400"/>
            <a:ext cx="609600" cy="685800"/>
          </a:xfrm>
          <a:prstGeom prst="ellipse">
            <a:avLst/>
          </a:prstGeom>
          <a:solidFill>
            <a:srgbClr val="FF00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en-US" b="1" dirty="0">
                <a:solidFill>
                  <a:srgbClr val="000000"/>
                </a:solidFill>
                <a:latin typeface="Gill Sans"/>
                <a:ea typeface="+mn-ea"/>
                <a:cs typeface="Gill Sans"/>
              </a:rPr>
              <a:t>1</a:t>
            </a:r>
          </a:p>
        </p:txBody>
      </p:sp>
      <p:sp>
        <p:nvSpPr>
          <p:cNvPr id="10" name="Elipse 9"/>
          <p:cNvSpPr>
            <a:spLocks noChangeArrowheads="1"/>
          </p:cNvSpPr>
          <p:nvPr/>
        </p:nvSpPr>
        <p:spPr bwMode="auto">
          <a:xfrm>
            <a:off x="5638800" y="152400"/>
            <a:ext cx="609600" cy="685800"/>
          </a:xfrm>
          <a:prstGeom prst="ellipse">
            <a:avLst/>
          </a:prstGeom>
          <a:solidFill>
            <a:srgbClr val="FF00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en-US" b="1" dirty="0">
                <a:solidFill>
                  <a:srgbClr val="000000"/>
                </a:solidFill>
                <a:latin typeface="Gill Sans"/>
                <a:ea typeface="+mn-ea"/>
                <a:cs typeface="Gill Sans"/>
              </a:rPr>
              <a:t>2</a:t>
            </a:r>
          </a:p>
        </p:txBody>
      </p:sp>
      <p:sp>
        <p:nvSpPr>
          <p:cNvPr id="11" name="Elipse 10"/>
          <p:cNvSpPr>
            <a:spLocks noChangeArrowheads="1"/>
          </p:cNvSpPr>
          <p:nvPr/>
        </p:nvSpPr>
        <p:spPr bwMode="auto">
          <a:xfrm>
            <a:off x="304800" y="3352800"/>
            <a:ext cx="609600" cy="685800"/>
          </a:xfrm>
          <a:prstGeom prst="ellipse">
            <a:avLst/>
          </a:prstGeom>
          <a:solidFill>
            <a:srgbClr val="FF00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en-US" b="1" dirty="0">
                <a:solidFill>
                  <a:srgbClr val="000000"/>
                </a:solidFill>
                <a:latin typeface="Gill Sans"/>
                <a:ea typeface="+mn-ea"/>
                <a:cs typeface="Gill Sans"/>
              </a:rPr>
              <a:t>3</a:t>
            </a:r>
          </a:p>
        </p:txBody>
      </p:sp>
      <p:sp>
        <p:nvSpPr>
          <p:cNvPr id="12" name="Elipse 11"/>
          <p:cNvSpPr>
            <a:spLocks noChangeArrowheads="1"/>
          </p:cNvSpPr>
          <p:nvPr/>
        </p:nvSpPr>
        <p:spPr bwMode="auto">
          <a:xfrm>
            <a:off x="3276600" y="3352800"/>
            <a:ext cx="609600" cy="685800"/>
          </a:xfrm>
          <a:prstGeom prst="ellipse">
            <a:avLst/>
          </a:prstGeom>
          <a:solidFill>
            <a:srgbClr val="FF00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en-US" b="1" dirty="0">
                <a:solidFill>
                  <a:srgbClr val="000000"/>
                </a:solidFill>
                <a:latin typeface="Gill Sans"/>
                <a:ea typeface="+mn-ea"/>
                <a:cs typeface="Gill Sans"/>
              </a:rPr>
              <a:t>4</a:t>
            </a:r>
          </a:p>
        </p:txBody>
      </p:sp>
      <p:sp>
        <p:nvSpPr>
          <p:cNvPr id="13" name="Elipse 12"/>
          <p:cNvSpPr>
            <a:spLocks noChangeArrowheads="1"/>
          </p:cNvSpPr>
          <p:nvPr/>
        </p:nvSpPr>
        <p:spPr bwMode="auto">
          <a:xfrm>
            <a:off x="6400800" y="3352800"/>
            <a:ext cx="609600" cy="685800"/>
          </a:xfrm>
          <a:prstGeom prst="ellipse">
            <a:avLst/>
          </a:prstGeom>
          <a:solidFill>
            <a:srgbClr val="FF00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en-US" b="1" dirty="0">
                <a:solidFill>
                  <a:srgbClr val="000000"/>
                </a:solidFill>
                <a:latin typeface="Gill Sans"/>
                <a:ea typeface="+mn-ea"/>
                <a:cs typeface="Gill Sans"/>
              </a:rPr>
              <a:t>5</a:t>
            </a:r>
          </a:p>
        </p:txBody>
      </p:sp>
    </p:spTree>
    <p:extLst>
      <p:ext uri="{BB962C8B-B14F-4D97-AF65-F5344CB8AC3E}">
        <p14:creationId xmlns:p14="http://schemas.microsoft.com/office/powerpoint/2010/main" val="3823574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1" grpId="0" animBg="1"/>
      <p:bldP spid="34822" grpId="0" animBg="1"/>
      <p:bldP spid="34823" grpId="0" animBg="1"/>
      <p:bldP spid="348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55" name="Group 31"/>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171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6656" name="Picture 32" descr="spi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38" y="44450"/>
            <a:ext cx="1331912"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7" name="Picture 33" descr="char_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4263" y="5229225"/>
            <a:ext cx="8953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9" name="Picture 35" descr="item_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5157788"/>
            <a:ext cx="15128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0" name="Picture 36" descr="sp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5300663"/>
            <a:ext cx="142557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1" name="Picture 37" descr="hamburg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4750" y="3487738"/>
            <a:ext cx="122555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2" name="Picture 38" descr="3291859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075238" y="3429000"/>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4" name="Picture 40" descr="3252895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411413" y="3429000"/>
            <a:ext cx="21494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5" name="Picture 41" descr="_42543569_raik4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6725" y="3500438"/>
            <a:ext cx="1512888"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6" name="Picture 42" descr="cas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48488" y="1916113"/>
            <a:ext cx="20177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7" name="Picture 43" descr="cyclist"/>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076825" y="1700213"/>
            <a:ext cx="1439863"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8" name="Picture 44" descr="Pig"/>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771775" y="1916113"/>
            <a:ext cx="17272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9" name="Picture 45" descr="worl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8313" y="1700213"/>
            <a:ext cx="1373187"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0" name="Picture 46" descr="forgetBday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97775" y="44450"/>
            <a:ext cx="1295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1" name="Picture 47" descr="32840687"/>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284663" y="-315913"/>
            <a:ext cx="2133600"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2" name="Picture 48" descr="32406951"/>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2195513" y="206375"/>
            <a:ext cx="22320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5" name="Text Box 49"/>
          <p:cNvSpPr txBox="1">
            <a:spLocks noChangeArrowheads="1"/>
          </p:cNvSpPr>
          <p:nvPr/>
        </p:nvSpPr>
        <p:spPr bwMode="auto">
          <a:xfrm>
            <a:off x="73025" y="119697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2800" b="1" u="sng">
                <a:latin typeface="Arial" panose="020B0604020202020204" pitchFamily="34" charset="0"/>
              </a:rPr>
              <a:t>a</a:t>
            </a:r>
            <a:r>
              <a:rPr lang="en-GB" altLang="en-US" sz="2800" b="1">
                <a:latin typeface="Arial" panose="020B0604020202020204" pitchFamily="34" charset="0"/>
              </a:rPr>
              <a:t>r</a:t>
            </a:r>
            <a:r>
              <a:rPr lang="en-GB" altLang="en-US" sz="2800" b="1" u="sng">
                <a:latin typeface="Arial" panose="020B0604020202020204" pitchFamily="34" charset="0"/>
              </a:rPr>
              <a:t>a</a:t>
            </a:r>
            <a:r>
              <a:rPr lang="en-GB" altLang="en-US" sz="2800" b="1">
                <a:latin typeface="Arial" panose="020B0604020202020204" pitchFamily="34" charset="0"/>
                <a:cs typeface="Times New Roman" panose="02020603050405020304" pitchFamily="18" charset="0"/>
              </a:rPr>
              <a:t>ñ</a:t>
            </a:r>
            <a:r>
              <a:rPr lang="en-GB" altLang="en-US" sz="2800" b="1" u="sng">
                <a:latin typeface="Arial" panose="020B0604020202020204" pitchFamily="34" charset="0"/>
                <a:cs typeface="Times New Roman" panose="02020603050405020304" pitchFamily="18" charset="0"/>
              </a:rPr>
              <a:t>a</a:t>
            </a:r>
          </a:p>
        </p:txBody>
      </p:sp>
      <p:sp>
        <p:nvSpPr>
          <p:cNvPr id="51246" name="Text Box 50"/>
          <p:cNvSpPr txBox="1">
            <a:spLocks noChangeArrowheads="1"/>
          </p:cNvSpPr>
          <p:nvPr/>
        </p:nvSpPr>
        <p:spPr bwMode="auto">
          <a:xfrm>
            <a:off x="2305050" y="118110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2800" b="1" u="sng">
                <a:latin typeface="Arial" panose="020B0604020202020204" pitchFamily="34" charset="0"/>
              </a:rPr>
              <a:t>e</a:t>
            </a:r>
            <a:r>
              <a:rPr lang="en-GB" altLang="en-US" sz="2800" b="1">
                <a:latin typeface="Arial" panose="020B0604020202020204" pitchFamily="34" charset="0"/>
              </a:rPr>
              <a:t>l</a:t>
            </a:r>
            <a:r>
              <a:rPr lang="en-GB" altLang="en-US" sz="2800" b="1" u="sng">
                <a:latin typeface="Arial" panose="020B0604020202020204" pitchFamily="34" charset="0"/>
              </a:rPr>
              <a:t>e</a:t>
            </a:r>
            <a:r>
              <a:rPr lang="en-GB" altLang="en-US" sz="2800" b="1">
                <a:latin typeface="Arial" panose="020B0604020202020204" pitchFamily="34" charset="0"/>
              </a:rPr>
              <a:t>fant</a:t>
            </a:r>
            <a:r>
              <a:rPr lang="en-GB" altLang="en-US" sz="2800" b="1" u="sng">
                <a:latin typeface="Arial" panose="020B0604020202020204" pitchFamily="34" charset="0"/>
              </a:rPr>
              <a:t>e</a:t>
            </a:r>
            <a:endParaRPr lang="en-GB" altLang="en-US" sz="2800" b="1" u="sng">
              <a:latin typeface="Arial" panose="020B0604020202020204" pitchFamily="34" charset="0"/>
              <a:cs typeface="Times New Roman" panose="02020603050405020304" pitchFamily="18" charset="0"/>
            </a:endParaRPr>
          </a:p>
        </p:txBody>
      </p:sp>
      <p:sp>
        <p:nvSpPr>
          <p:cNvPr id="51247" name="Text Box 51"/>
          <p:cNvSpPr txBox="1">
            <a:spLocks noChangeArrowheads="1"/>
          </p:cNvSpPr>
          <p:nvPr/>
        </p:nvSpPr>
        <p:spPr bwMode="auto">
          <a:xfrm rot="-5400000">
            <a:off x="5173662" y="81121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2800" b="1" u="sng">
                <a:latin typeface="Arial" panose="020B0604020202020204" pitchFamily="34" charset="0"/>
              </a:rPr>
              <a:t>i</a:t>
            </a:r>
            <a:r>
              <a:rPr lang="en-GB" altLang="en-US" sz="2800" b="1">
                <a:latin typeface="Arial" panose="020B0604020202020204" pitchFamily="34" charset="0"/>
              </a:rPr>
              <a:t>dea</a:t>
            </a:r>
            <a:endParaRPr lang="en-GB" altLang="en-US" sz="2800" b="1">
              <a:latin typeface="Arial" panose="020B0604020202020204" pitchFamily="34" charset="0"/>
              <a:cs typeface="Times New Roman" panose="02020603050405020304" pitchFamily="18" charset="0"/>
            </a:endParaRPr>
          </a:p>
        </p:txBody>
      </p:sp>
      <p:sp>
        <p:nvSpPr>
          <p:cNvPr id="51248" name="Text Box 52"/>
          <p:cNvSpPr txBox="1">
            <a:spLocks noChangeArrowheads="1"/>
          </p:cNvSpPr>
          <p:nvPr/>
        </p:nvSpPr>
        <p:spPr bwMode="auto">
          <a:xfrm>
            <a:off x="6913563" y="119697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2800" b="1" u="sng">
                <a:latin typeface="Arial" panose="020B0604020202020204" pitchFamily="34" charset="0"/>
              </a:rPr>
              <a:t>o</a:t>
            </a:r>
            <a:r>
              <a:rPr lang="en-GB" altLang="en-US" sz="2800" b="1">
                <a:latin typeface="Arial" panose="020B0604020202020204" pitchFamily="34" charset="0"/>
              </a:rPr>
              <a:t>lvidar</a:t>
            </a:r>
            <a:endParaRPr lang="en-GB" altLang="en-US" sz="2800" b="1">
              <a:latin typeface="Arial" panose="020B0604020202020204" pitchFamily="34" charset="0"/>
              <a:cs typeface="Times New Roman" panose="02020603050405020304" pitchFamily="18" charset="0"/>
            </a:endParaRPr>
          </a:p>
        </p:txBody>
      </p:sp>
      <p:sp>
        <p:nvSpPr>
          <p:cNvPr id="51249" name="Text Box 53"/>
          <p:cNvSpPr txBox="1">
            <a:spLocks noChangeArrowheads="1"/>
          </p:cNvSpPr>
          <p:nvPr/>
        </p:nvSpPr>
        <p:spPr bwMode="auto">
          <a:xfrm>
            <a:off x="73025"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2800" b="1" u="sng">
                <a:latin typeface="Arial" panose="020B0604020202020204" pitchFamily="34" charset="0"/>
              </a:rPr>
              <a:t>u</a:t>
            </a:r>
            <a:r>
              <a:rPr lang="en-GB" altLang="en-US" sz="2800" b="1">
                <a:latin typeface="Arial" panose="020B0604020202020204" pitchFamily="34" charset="0"/>
              </a:rPr>
              <a:t>niverso</a:t>
            </a:r>
            <a:endParaRPr lang="en-GB" altLang="en-US" sz="2800" b="1">
              <a:latin typeface="Arial" panose="020B0604020202020204" pitchFamily="34" charset="0"/>
              <a:cs typeface="Times New Roman" panose="02020603050405020304" pitchFamily="18" charset="0"/>
            </a:endParaRPr>
          </a:p>
        </p:txBody>
      </p:sp>
      <p:sp>
        <p:nvSpPr>
          <p:cNvPr id="51250" name="Text Box 54"/>
          <p:cNvSpPr txBox="1">
            <a:spLocks noChangeArrowheads="1"/>
          </p:cNvSpPr>
          <p:nvPr/>
        </p:nvSpPr>
        <p:spPr bwMode="auto">
          <a:xfrm>
            <a:off x="2305050"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2800" b="1" u="sng">
                <a:latin typeface="Arial" panose="020B0604020202020204" pitchFamily="34" charset="0"/>
              </a:rPr>
              <a:t>ce</a:t>
            </a:r>
            <a:r>
              <a:rPr lang="en-GB" altLang="en-US" sz="2800" b="1">
                <a:latin typeface="Arial" panose="020B0604020202020204" pitchFamily="34" charset="0"/>
              </a:rPr>
              <a:t>rdo</a:t>
            </a:r>
            <a:endParaRPr lang="en-GB" altLang="en-US" sz="2800" b="1">
              <a:latin typeface="Arial" panose="020B0604020202020204" pitchFamily="34" charset="0"/>
              <a:cs typeface="Times New Roman" panose="02020603050405020304" pitchFamily="18" charset="0"/>
            </a:endParaRPr>
          </a:p>
        </p:txBody>
      </p:sp>
      <p:sp>
        <p:nvSpPr>
          <p:cNvPr id="51251" name="Text Box 55"/>
          <p:cNvSpPr txBox="1">
            <a:spLocks noChangeArrowheads="1"/>
          </p:cNvSpPr>
          <p:nvPr/>
        </p:nvSpPr>
        <p:spPr bwMode="auto">
          <a:xfrm>
            <a:off x="4608513" y="290988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2800" b="1" u="sng">
                <a:latin typeface="Arial" panose="020B0604020202020204" pitchFamily="34" charset="0"/>
              </a:rPr>
              <a:t>ci</a:t>
            </a:r>
            <a:r>
              <a:rPr lang="en-GB" altLang="en-US" sz="2800" b="1">
                <a:latin typeface="Arial" panose="020B0604020202020204" pitchFamily="34" charset="0"/>
              </a:rPr>
              <a:t>clista</a:t>
            </a:r>
            <a:endParaRPr lang="en-GB" altLang="en-US" sz="2800" b="1">
              <a:latin typeface="Arial" panose="020B0604020202020204" pitchFamily="34" charset="0"/>
              <a:cs typeface="Times New Roman" panose="02020603050405020304" pitchFamily="18" charset="0"/>
            </a:endParaRPr>
          </a:p>
        </p:txBody>
      </p:sp>
      <p:sp>
        <p:nvSpPr>
          <p:cNvPr id="51252" name="Text Box 56"/>
          <p:cNvSpPr txBox="1">
            <a:spLocks noChangeArrowheads="1"/>
          </p:cNvSpPr>
          <p:nvPr/>
        </p:nvSpPr>
        <p:spPr bwMode="auto">
          <a:xfrm>
            <a:off x="6877050" y="28527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2800" b="1" u="sng">
                <a:latin typeface="Arial" panose="020B0604020202020204" pitchFamily="34" charset="0"/>
              </a:rPr>
              <a:t>ca</a:t>
            </a:r>
            <a:r>
              <a:rPr lang="en-GB" altLang="en-US" sz="2800" b="1">
                <a:latin typeface="Arial" panose="020B0604020202020204" pitchFamily="34" charset="0"/>
              </a:rPr>
              <a:t>sa</a:t>
            </a:r>
            <a:endParaRPr lang="en-GB" altLang="en-US" sz="2800" b="1">
              <a:latin typeface="Arial" panose="020B0604020202020204" pitchFamily="34" charset="0"/>
              <a:cs typeface="Times New Roman" panose="02020603050405020304" pitchFamily="18" charset="0"/>
            </a:endParaRPr>
          </a:p>
        </p:txBody>
      </p:sp>
      <p:sp>
        <p:nvSpPr>
          <p:cNvPr id="51253" name="Text Box 57"/>
          <p:cNvSpPr txBox="1">
            <a:spLocks noChangeArrowheads="1"/>
          </p:cNvSpPr>
          <p:nvPr/>
        </p:nvSpPr>
        <p:spPr bwMode="auto">
          <a:xfrm>
            <a:off x="73025" y="456565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2800" b="1" u="sng">
                <a:latin typeface="Arial" panose="020B0604020202020204" pitchFamily="34" charset="0"/>
              </a:rPr>
              <a:t>co</a:t>
            </a:r>
            <a:r>
              <a:rPr lang="en-GB" altLang="en-US" sz="2800" b="1">
                <a:latin typeface="Arial" panose="020B0604020202020204" pitchFamily="34" charset="0"/>
              </a:rPr>
              <a:t>che</a:t>
            </a:r>
            <a:endParaRPr lang="en-GB" altLang="en-US" sz="2800" b="1">
              <a:latin typeface="Arial" panose="020B0604020202020204" pitchFamily="34" charset="0"/>
              <a:cs typeface="Times New Roman" panose="02020603050405020304" pitchFamily="18" charset="0"/>
            </a:endParaRPr>
          </a:p>
        </p:txBody>
      </p:sp>
      <p:sp>
        <p:nvSpPr>
          <p:cNvPr id="51254" name="Text Box 58"/>
          <p:cNvSpPr txBox="1">
            <a:spLocks noChangeArrowheads="1"/>
          </p:cNvSpPr>
          <p:nvPr/>
        </p:nvSpPr>
        <p:spPr bwMode="auto">
          <a:xfrm>
            <a:off x="2339975" y="458152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2800" b="1" u="sng">
                <a:latin typeface="Arial" panose="020B0604020202020204" pitchFamily="34" charset="0"/>
              </a:rPr>
              <a:t>cu</a:t>
            </a:r>
            <a:r>
              <a:rPr lang="en-GB" altLang="en-US" sz="2800" b="1">
                <a:latin typeface="Arial" panose="020B0604020202020204" pitchFamily="34" charset="0"/>
              </a:rPr>
              <a:t>caracha</a:t>
            </a:r>
            <a:endParaRPr lang="en-GB" altLang="en-US" sz="2800" b="1">
              <a:latin typeface="Arial" panose="020B0604020202020204" pitchFamily="34" charset="0"/>
              <a:cs typeface="Times New Roman" panose="02020603050405020304" pitchFamily="18" charset="0"/>
            </a:endParaRPr>
          </a:p>
        </p:txBody>
      </p:sp>
      <p:sp>
        <p:nvSpPr>
          <p:cNvPr id="51255" name="Text Box 59"/>
          <p:cNvSpPr txBox="1">
            <a:spLocks noChangeArrowheads="1"/>
          </p:cNvSpPr>
          <p:nvPr/>
        </p:nvSpPr>
        <p:spPr bwMode="auto">
          <a:xfrm>
            <a:off x="4681538" y="458152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2800" b="1" u="sng">
                <a:latin typeface="Arial" panose="020B0604020202020204" pitchFamily="34" charset="0"/>
              </a:rPr>
              <a:t>gi</a:t>
            </a:r>
            <a:r>
              <a:rPr lang="en-GB" altLang="en-US" sz="2800" b="1">
                <a:latin typeface="Arial" panose="020B0604020202020204" pitchFamily="34" charset="0"/>
              </a:rPr>
              <a:t>mn</a:t>
            </a:r>
            <a:r>
              <a:rPr lang="en-GB" altLang="en-US" sz="2800" b="1">
                <a:latin typeface="Arial" panose="020B0604020202020204" pitchFamily="34" charset="0"/>
                <a:cs typeface="Arial" panose="020B0604020202020204" pitchFamily="34" charset="0"/>
              </a:rPr>
              <a:t>asia</a:t>
            </a:r>
            <a:endParaRPr lang="en-GB" altLang="en-US" sz="2800" b="1">
              <a:latin typeface="Arial" panose="020B0604020202020204" pitchFamily="34" charset="0"/>
              <a:cs typeface="Times New Roman" panose="02020603050405020304" pitchFamily="18" charset="0"/>
            </a:endParaRPr>
          </a:p>
        </p:txBody>
      </p:sp>
      <p:sp>
        <p:nvSpPr>
          <p:cNvPr id="51256" name="Text Box 60"/>
          <p:cNvSpPr txBox="1">
            <a:spLocks noChangeArrowheads="1"/>
          </p:cNvSpPr>
          <p:nvPr/>
        </p:nvSpPr>
        <p:spPr bwMode="auto">
          <a:xfrm>
            <a:off x="6877050" y="4627563"/>
            <a:ext cx="219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2400" b="1" u="sng">
                <a:latin typeface="Arial" panose="020B0604020202020204" pitchFamily="34" charset="0"/>
              </a:rPr>
              <a:t>h</a:t>
            </a:r>
            <a:r>
              <a:rPr lang="en-GB" altLang="en-US" sz="2400" b="1">
                <a:latin typeface="Arial" panose="020B0604020202020204" pitchFamily="34" charset="0"/>
              </a:rPr>
              <a:t>amburguesa</a:t>
            </a:r>
            <a:endParaRPr lang="en-GB" altLang="en-US" sz="2400" b="1">
              <a:latin typeface="Arial" panose="020B0604020202020204" pitchFamily="34" charset="0"/>
              <a:cs typeface="Times New Roman" panose="02020603050405020304" pitchFamily="18" charset="0"/>
            </a:endParaRPr>
          </a:p>
        </p:txBody>
      </p:sp>
      <p:sp>
        <p:nvSpPr>
          <p:cNvPr id="51257" name="Text Box 61"/>
          <p:cNvSpPr txBox="1">
            <a:spLocks noChangeArrowheads="1"/>
          </p:cNvSpPr>
          <p:nvPr/>
        </p:nvSpPr>
        <p:spPr bwMode="auto">
          <a:xfrm>
            <a:off x="7302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2800" b="1">
                <a:latin typeface="Arial" panose="020B0604020202020204" pitchFamily="34" charset="0"/>
              </a:rPr>
              <a:t>Espa</a:t>
            </a:r>
            <a:r>
              <a:rPr lang="en-GB" altLang="en-US" sz="2800" b="1" u="sng">
                <a:latin typeface="Arial" panose="020B0604020202020204" pitchFamily="34" charset="0"/>
                <a:cs typeface="Times New Roman" panose="02020603050405020304" pitchFamily="18" charset="0"/>
              </a:rPr>
              <a:t>ñ</a:t>
            </a:r>
            <a:r>
              <a:rPr lang="en-GB" altLang="en-US" sz="2800" b="1">
                <a:latin typeface="Arial" panose="020B0604020202020204" pitchFamily="34" charset="0"/>
                <a:cs typeface="Times New Roman" panose="02020603050405020304" pitchFamily="18" charset="0"/>
              </a:rPr>
              <a:t>a</a:t>
            </a:r>
          </a:p>
        </p:txBody>
      </p:sp>
      <p:sp>
        <p:nvSpPr>
          <p:cNvPr id="51258" name="Text Box 62"/>
          <p:cNvSpPr txBox="1">
            <a:spLocks noChangeArrowheads="1"/>
          </p:cNvSpPr>
          <p:nvPr/>
        </p:nvSpPr>
        <p:spPr bwMode="auto">
          <a:xfrm>
            <a:off x="2376488"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2800" b="1" u="sng">
                <a:latin typeface="Arial" panose="020B0604020202020204" pitchFamily="34" charset="0"/>
              </a:rPr>
              <a:t>z</a:t>
            </a:r>
            <a:r>
              <a:rPr lang="en-GB" altLang="en-US" sz="2800" b="1">
                <a:latin typeface="Arial" panose="020B0604020202020204" pitchFamily="34" charset="0"/>
              </a:rPr>
              <a:t>umo</a:t>
            </a:r>
            <a:endParaRPr lang="en-GB" altLang="en-US" sz="2800" b="1">
              <a:latin typeface="Arial" panose="020B0604020202020204" pitchFamily="34" charset="0"/>
              <a:cs typeface="Times New Roman" panose="02020603050405020304" pitchFamily="18" charset="0"/>
            </a:endParaRPr>
          </a:p>
        </p:txBody>
      </p:sp>
      <p:sp>
        <p:nvSpPr>
          <p:cNvPr id="51259" name="Text Box 63"/>
          <p:cNvSpPr txBox="1">
            <a:spLocks noChangeArrowheads="1"/>
          </p:cNvSpPr>
          <p:nvPr/>
        </p:nvSpPr>
        <p:spPr bwMode="auto">
          <a:xfrm>
            <a:off x="453707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2800" b="1" u="sng">
                <a:latin typeface="Arial" panose="020B0604020202020204" pitchFamily="34" charset="0"/>
              </a:rPr>
              <a:t>gu</a:t>
            </a:r>
            <a:r>
              <a:rPr lang="en-GB" altLang="en-US" sz="2800" b="1">
                <a:latin typeface="Arial" panose="020B0604020202020204" pitchFamily="34" charset="0"/>
              </a:rPr>
              <a:t>itarra</a:t>
            </a:r>
            <a:endParaRPr lang="en-GB" altLang="en-US" sz="2800" b="1">
              <a:latin typeface="Arial" panose="020B0604020202020204" pitchFamily="34" charset="0"/>
              <a:cs typeface="Times New Roman" panose="02020603050405020304" pitchFamily="18" charset="0"/>
            </a:endParaRPr>
          </a:p>
        </p:txBody>
      </p:sp>
      <p:sp>
        <p:nvSpPr>
          <p:cNvPr id="51260" name="Text Box 64"/>
          <p:cNvSpPr txBox="1">
            <a:spLocks noChangeArrowheads="1"/>
          </p:cNvSpPr>
          <p:nvPr/>
        </p:nvSpPr>
        <p:spPr bwMode="auto">
          <a:xfrm>
            <a:off x="6913563"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2800" b="1" u="sng">
                <a:latin typeface="Arial" panose="020B0604020202020204" pitchFamily="34" charset="0"/>
              </a:rPr>
              <a:t>ll</a:t>
            </a:r>
            <a:r>
              <a:rPr lang="en-GB" altLang="en-US" sz="2800" b="1">
                <a:latin typeface="Arial" panose="020B0604020202020204" pitchFamily="34" charset="0"/>
              </a:rPr>
              <a:t>ave</a:t>
            </a:r>
            <a:endParaRPr lang="en-GB" altLang="en-US" sz="2800" b="1">
              <a:latin typeface="Arial" panose="020B0604020202020204" pitchFamily="34" charset="0"/>
              <a:cs typeface="Times New Roman" panose="02020603050405020304" pitchFamily="18" charset="0"/>
            </a:endParaRPr>
          </a:p>
        </p:txBody>
      </p:sp>
      <p:pic>
        <p:nvPicPr>
          <p:cNvPr id="36" name="Picture 2" descr="Image result for worm cartoon"/>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94282" y="5316537"/>
            <a:ext cx="953571" cy="953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060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656"/>
                                        </p:tgtEl>
                                        <p:attrNameLst>
                                          <p:attrName>style.visibility</p:attrName>
                                        </p:attrNameLst>
                                      </p:cBhvr>
                                      <p:to>
                                        <p:strVal val="visible"/>
                                      </p:to>
                                    </p:set>
                                    <p:animEffect transition="in" filter="dissolve">
                                      <p:cBhvr>
                                        <p:cTn id="7" dur="500"/>
                                        <p:tgtEl>
                                          <p:spTgt spid="266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6672"/>
                                        </p:tgtEl>
                                        <p:attrNameLst>
                                          <p:attrName>style.visibility</p:attrName>
                                        </p:attrNameLst>
                                      </p:cBhvr>
                                      <p:to>
                                        <p:strVal val="visible"/>
                                      </p:to>
                                    </p:set>
                                    <p:animEffect transition="in" filter="dissolve">
                                      <p:cBhvr>
                                        <p:cTn id="12" dur="500"/>
                                        <p:tgtEl>
                                          <p:spTgt spid="266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6671"/>
                                        </p:tgtEl>
                                        <p:attrNameLst>
                                          <p:attrName>style.visibility</p:attrName>
                                        </p:attrNameLst>
                                      </p:cBhvr>
                                      <p:to>
                                        <p:strVal val="visible"/>
                                      </p:to>
                                    </p:set>
                                    <p:animEffect transition="in" filter="dissolve">
                                      <p:cBhvr>
                                        <p:cTn id="17" dur="500"/>
                                        <p:tgtEl>
                                          <p:spTgt spid="266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6670"/>
                                        </p:tgtEl>
                                        <p:attrNameLst>
                                          <p:attrName>style.visibility</p:attrName>
                                        </p:attrNameLst>
                                      </p:cBhvr>
                                      <p:to>
                                        <p:strVal val="visible"/>
                                      </p:to>
                                    </p:set>
                                    <p:animEffect transition="in" filter="dissolve">
                                      <p:cBhvr>
                                        <p:cTn id="22" dur="500"/>
                                        <p:tgtEl>
                                          <p:spTgt spid="266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6669"/>
                                        </p:tgtEl>
                                        <p:attrNameLst>
                                          <p:attrName>style.visibility</p:attrName>
                                        </p:attrNameLst>
                                      </p:cBhvr>
                                      <p:to>
                                        <p:strVal val="visible"/>
                                      </p:to>
                                    </p:set>
                                    <p:animEffect transition="in" filter="dissolve">
                                      <p:cBhvr>
                                        <p:cTn id="27" dur="500"/>
                                        <p:tgtEl>
                                          <p:spTgt spid="266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6668"/>
                                        </p:tgtEl>
                                        <p:attrNameLst>
                                          <p:attrName>style.visibility</p:attrName>
                                        </p:attrNameLst>
                                      </p:cBhvr>
                                      <p:to>
                                        <p:strVal val="visible"/>
                                      </p:to>
                                    </p:set>
                                    <p:animEffect transition="in" filter="dissolve">
                                      <p:cBhvr>
                                        <p:cTn id="32" dur="500"/>
                                        <p:tgtEl>
                                          <p:spTgt spid="2666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6667"/>
                                        </p:tgtEl>
                                        <p:attrNameLst>
                                          <p:attrName>style.visibility</p:attrName>
                                        </p:attrNameLst>
                                      </p:cBhvr>
                                      <p:to>
                                        <p:strVal val="visible"/>
                                      </p:to>
                                    </p:set>
                                    <p:animEffect transition="in" filter="dissolve">
                                      <p:cBhvr>
                                        <p:cTn id="37" dur="500"/>
                                        <p:tgtEl>
                                          <p:spTgt spid="2666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6666"/>
                                        </p:tgtEl>
                                        <p:attrNameLst>
                                          <p:attrName>style.visibility</p:attrName>
                                        </p:attrNameLst>
                                      </p:cBhvr>
                                      <p:to>
                                        <p:strVal val="visible"/>
                                      </p:to>
                                    </p:set>
                                    <p:animEffect transition="in" filter="dissolve">
                                      <p:cBhvr>
                                        <p:cTn id="42" dur="500"/>
                                        <p:tgtEl>
                                          <p:spTgt spid="2666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6665"/>
                                        </p:tgtEl>
                                        <p:attrNameLst>
                                          <p:attrName>style.visibility</p:attrName>
                                        </p:attrNameLst>
                                      </p:cBhvr>
                                      <p:to>
                                        <p:strVal val="visible"/>
                                      </p:to>
                                    </p:set>
                                    <p:animEffect transition="in" filter="dissolve">
                                      <p:cBhvr>
                                        <p:cTn id="47" dur="500"/>
                                        <p:tgtEl>
                                          <p:spTgt spid="266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6664"/>
                                        </p:tgtEl>
                                        <p:attrNameLst>
                                          <p:attrName>style.visibility</p:attrName>
                                        </p:attrNameLst>
                                      </p:cBhvr>
                                      <p:to>
                                        <p:strVal val="visible"/>
                                      </p:to>
                                    </p:set>
                                    <p:animEffect transition="in" filter="dissolve">
                                      <p:cBhvr>
                                        <p:cTn id="52" dur="500"/>
                                        <p:tgtEl>
                                          <p:spTgt spid="2666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26662"/>
                                        </p:tgtEl>
                                        <p:attrNameLst>
                                          <p:attrName>style.visibility</p:attrName>
                                        </p:attrNameLst>
                                      </p:cBhvr>
                                      <p:to>
                                        <p:strVal val="visible"/>
                                      </p:to>
                                    </p:set>
                                    <p:animEffect transition="in" filter="dissolve">
                                      <p:cBhvr>
                                        <p:cTn id="57" dur="500"/>
                                        <p:tgtEl>
                                          <p:spTgt spid="2666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26661"/>
                                        </p:tgtEl>
                                        <p:attrNameLst>
                                          <p:attrName>style.visibility</p:attrName>
                                        </p:attrNameLst>
                                      </p:cBhvr>
                                      <p:to>
                                        <p:strVal val="visible"/>
                                      </p:to>
                                    </p:set>
                                    <p:animEffect transition="in" filter="dissolve">
                                      <p:cBhvr>
                                        <p:cTn id="62" dur="500"/>
                                        <p:tgtEl>
                                          <p:spTgt spid="2666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26660"/>
                                        </p:tgtEl>
                                        <p:attrNameLst>
                                          <p:attrName>style.visibility</p:attrName>
                                        </p:attrNameLst>
                                      </p:cBhvr>
                                      <p:to>
                                        <p:strVal val="visible"/>
                                      </p:to>
                                    </p:set>
                                    <p:animEffect transition="in" filter="dissolve">
                                      <p:cBhvr>
                                        <p:cTn id="67" dur="500"/>
                                        <p:tgtEl>
                                          <p:spTgt spid="2666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26659"/>
                                        </p:tgtEl>
                                        <p:attrNameLst>
                                          <p:attrName>style.visibility</p:attrName>
                                        </p:attrNameLst>
                                      </p:cBhvr>
                                      <p:to>
                                        <p:strVal val="visible"/>
                                      </p:to>
                                    </p:set>
                                    <p:animEffect transition="in" filter="dissolve">
                                      <p:cBhvr>
                                        <p:cTn id="72" dur="500"/>
                                        <p:tgtEl>
                                          <p:spTgt spid="2665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nodeType="clickEffect">
                                  <p:stCondLst>
                                    <p:cond delay="0"/>
                                  </p:stCondLst>
                                  <p:childTnLst>
                                    <p:set>
                                      <p:cBhvr>
                                        <p:cTn id="76" dur="1" fill="hold">
                                          <p:stCondLst>
                                            <p:cond delay="0"/>
                                          </p:stCondLst>
                                        </p:cTn>
                                        <p:tgtEl>
                                          <p:spTgt spid="26657"/>
                                        </p:tgtEl>
                                        <p:attrNameLst>
                                          <p:attrName>style.visibility</p:attrName>
                                        </p:attrNameLst>
                                      </p:cBhvr>
                                      <p:to>
                                        <p:strVal val="visible"/>
                                      </p:to>
                                    </p:set>
                                    <p:animEffect transition="in" filter="dissolve">
                                      <p:cBhvr>
                                        <p:cTn id="77" dur="500"/>
                                        <p:tgtEl>
                                          <p:spTgt spid="26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171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Rounded MT Bold"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5565" name="Picture 29" descr="spi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38" y="44450"/>
            <a:ext cx="1331912"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6" name="Picture 30" descr="char_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4263" y="5229225"/>
            <a:ext cx="8953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32" descr="item_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6063" y="5345113"/>
            <a:ext cx="151288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33" descr="sp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5300663"/>
            <a:ext cx="142557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0" name="Picture 34" descr="hamburg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9500" y="3643313"/>
            <a:ext cx="122555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1" name="Picture 35" descr="3291859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075238" y="3429000"/>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2" name="Picture 36" descr="3252895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411413" y="3429000"/>
            <a:ext cx="21494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3" name="Picture 37" descr="_42543569_raik4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6725" y="3500438"/>
            <a:ext cx="1512888"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4" name="Picture 38" descr="cas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48488" y="1916113"/>
            <a:ext cx="20177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5" name="Picture 39" descr="cyclist"/>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076825" y="1700213"/>
            <a:ext cx="1439863"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6" name="Picture 40" descr="Pig"/>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771775" y="1916113"/>
            <a:ext cx="17272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7" name="Picture 41" descr="worl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8313" y="1700213"/>
            <a:ext cx="1373187"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8" name="Picture 42" descr="forgetBday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97775" y="44450"/>
            <a:ext cx="1295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9" name="Picture 43" descr="32840687"/>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284663" y="-315913"/>
            <a:ext cx="2133600"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0" name="Picture 44" descr="32406951"/>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2195513" y="206375"/>
            <a:ext cx="22320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Image result for worm cartoon"/>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282664" y="5455166"/>
            <a:ext cx="953571" cy="953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495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5565"/>
                                        </p:tgtEl>
                                        <p:attrNameLst>
                                          <p:attrName>style.visibility</p:attrName>
                                        </p:attrNameLst>
                                      </p:cBhvr>
                                      <p:to>
                                        <p:strVal val="visible"/>
                                      </p:to>
                                    </p:set>
                                    <p:animEffect transition="in" filter="dissolve">
                                      <p:cBhvr>
                                        <p:cTn id="7" dur="500"/>
                                        <p:tgtEl>
                                          <p:spTgt spid="655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5580"/>
                                        </p:tgtEl>
                                        <p:attrNameLst>
                                          <p:attrName>style.visibility</p:attrName>
                                        </p:attrNameLst>
                                      </p:cBhvr>
                                      <p:to>
                                        <p:strVal val="visible"/>
                                      </p:to>
                                    </p:set>
                                    <p:animEffect transition="in" filter="dissolve">
                                      <p:cBhvr>
                                        <p:cTn id="12" dur="500"/>
                                        <p:tgtEl>
                                          <p:spTgt spid="655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5579"/>
                                        </p:tgtEl>
                                        <p:attrNameLst>
                                          <p:attrName>style.visibility</p:attrName>
                                        </p:attrNameLst>
                                      </p:cBhvr>
                                      <p:to>
                                        <p:strVal val="visible"/>
                                      </p:to>
                                    </p:set>
                                    <p:animEffect transition="in" filter="dissolve">
                                      <p:cBhvr>
                                        <p:cTn id="17" dur="500"/>
                                        <p:tgtEl>
                                          <p:spTgt spid="655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5578"/>
                                        </p:tgtEl>
                                        <p:attrNameLst>
                                          <p:attrName>style.visibility</p:attrName>
                                        </p:attrNameLst>
                                      </p:cBhvr>
                                      <p:to>
                                        <p:strVal val="visible"/>
                                      </p:to>
                                    </p:set>
                                    <p:animEffect transition="in" filter="dissolve">
                                      <p:cBhvr>
                                        <p:cTn id="22" dur="500"/>
                                        <p:tgtEl>
                                          <p:spTgt spid="655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5577"/>
                                        </p:tgtEl>
                                        <p:attrNameLst>
                                          <p:attrName>style.visibility</p:attrName>
                                        </p:attrNameLst>
                                      </p:cBhvr>
                                      <p:to>
                                        <p:strVal val="visible"/>
                                      </p:to>
                                    </p:set>
                                    <p:animEffect transition="in" filter="dissolve">
                                      <p:cBhvr>
                                        <p:cTn id="27" dur="500"/>
                                        <p:tgtEl>
                                          <p:spTgt spid="655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5576"/>
                                        </p:tgtEl>
                                        <p:attrNameLst>
                                          <p:attrName>style.visibility</p:attrName>
                                        </p:attrNameLst>
                                      </p:cBhvr>
                                      <p:to>
                                        <p:strVal val="visible"/>
                                      </p:to>
                                    </p:set>
                                    <p:animEffect transition="in" filter="dissolve">
                                      <p:cBhvr>
                                        <p:cTn id="32" dur="500"/>
                                        <p:tgtEl>
                                          <p:spTgt spid="6557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65575"/>
                                        </p:tgtEl>
                                        <p:attrNameLst>
                                          <p:attrName>style.visibility</p:attrName>
                                        </p:attrNameLst>
                                      </p:cBhvr>
                                      <p:to>
                                        <p:strVal val="visible"/>
                                      </p:to>
                                    </p:set>
                                    <p:animEffect transition="in" filter="dissolve">
                                      <p:cBhvr>
                                        <p:cTn id="37" dur="500"/>
                                        <p:tgtEl>
                                          <p:spTgt spid="655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65574"/>
                                        </p:tgtEl>
                                        <p:attrNameLst>
                                          <p:attrName>style.visibility</p:attrName>
                                        </p:attrNameLst>
                                      </p:cBhvr>
                                      <p:to>
                                        <p:strVal val="visible"/>
                                      </p:to>
                                    </p:set>
                                    <p:animEffect transition="in" filter="dissolve">
                                      <p:cBhvr>
                                        <p:cTn id="42" dur="500"/>
                                        <p:tgtEl>
                                          <p:spTgt spid="655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5573"/>
                                        </p:tgtEl>
                                        <p:attrNameLst>
                                          <p:attrName>style.visibility</p:attrName>
                                        </p:attrNameLst>
                                      </p:cBhvr>
                                      <p:to>
                                        <p:strVal val="visible"/>
                                      </p:to>
                                    </p:set>
                                    <p:animEffect transition="in" filter="dissolve">
                                      <p:cBhvr>
                                        <p:cTn id="47" dur="500"/>
                                        <p:tgtEl>
                                          <p:spTgt spid="6557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65572"/>
                                        </p:tgtEl>
                                        <p:attrNameLst>
                                          <p:attrName>style.visibility</p:attrName>
                                        </p:attrNameLst>
                                      </p:cBhvr>
                                      <p:to>
                                        <p:strVal val="visible"/>
                                      </p:to>
                                    </p:set>
                                    <p:animEffect transition="in" filter="dissolve">
                                      <p:cBhvr>
                                        <p:cTn id="52" dur="500"/>
                                        <p:tgtEl>
                                          <p:spTgt spid="6557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65571"/>
                                        </p:tgtEl>
                                        <p:attrNameLst>
                                          <p:attrName>style.visibility</p:attrName>
                                        </p:attrNameLst>
                                      </p:cBhvr>
                                      <p:to>
                                        <p:strVal val="visible"/>
                                      </p:to>
                                    </p:set>
                                    <p:animEffect transition="in" filter="dissolve">
                                      <p:cBhvr>
                                        <p:cTn id="57" dur="500"/>
                                        <p:tgtEl>
                                          <p:spTgt spid="6557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65570"/>
                                        </p:tgtEl>
                                        <p:attrNameLst>
                                          <p:attrName>style.visibility</p:attrName>
                                        </p:attrNameLst>
                                      </p:cBhvr>
                                      <p:to>
                                        <p:strVal val="visible"/>
                                      </p:to>
                                    </p:set>
                                    <p:animEffect transition="in" filter="dissolve">
                                      <p:cBhvr>
                                        <p:cTn id="62" dur="500"/>
                                        <p:tgtEl>
                                          <p:spTgt spid="6557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65569"/>
                                        </p:tgtEl>
                                        <p:attrNameLst>
                                          <p:attrName>style.visibility</p:attrName>
                                        </p:attrNameLst>
                                      </p:cBhvr>
                                      <p:to>
                                        <p:strVal val="visible"/>
                                      </p:to>
                                    </p:set>
                                    <p:animEffect transition="in" filter="dissolve">
                                      <p:cBhvr>
                                        <p:cTn id="67" dur="500"/>
                                        <p:tgtEl>
                                          <p:spTgt spid="6556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65568"/>
                                        </p:tgtEl>
                                        <p:attrNameLst>
                                          <p:attrName>style.visibility</p:attrName>
                                        </p:attrNameLst>
                                      </p:cBhvr>
                                      <p:to>
                                        <p:strVal val="visible"/>
                                      </p:to>
                                    </p:set>
                                    <p:animEffect transition="in" filter="dissolve">
                                      <p:cBhvr>
                                        <p:cTn id="72" dur="500"/>
                                        <p:tgtEl>
                                          <p:spTgt spid="6556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nodeType="clickEffect">
                                  <p:stCondLst>
                                    <p:cond delay="0"/>
                                  </p:stCondLst>
                                  <p:childTnLst>
                                    <p:set>
                                      <p:cBhvr>
                                        <p:cTn id="76" dur="1" fill="hold">
                                          <p:stCondLst>
                                            <p:cond delay="0"/>
                                          </p:stCondLst>
                                        </p:cTn>
                                        <p:tgtEl>
                                          <p:spTgt spid="65566"/>
                                        </p:tgtEl>
                                        <p:attrNameLst>
                                          <p:attrName>style.visibility</p:attrName>
                                        </p:attrNameLst>
                                      </p:cBhvr>
                                      <p:to>
                                        <p:strVal val="visible"/>
                                      </p:to>
                                    </p:set>
                                    <p:animEffect transition="in" filter="dissolve">
                                      <p:cBhvr>
                                        <p:cTn id="77" dur="500"/>
                                        <p:tgtEl>
                                          <p:spTgt spid="65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4"/>
          <p:cNvSpPr>
            <a:spLocks noChangeArrowheads="1"/>
          </p:cNvSpPr>
          <p:nvPr/>
        </p:nvSpPr>
        <p:spPr bwMode="auto">
          <a:xfrm>
            <a:off x="0" y="195944"/>
            <a:ext cx="7952013" cy="862511"/>
          </a:xfrm>
          <a:prstGeom prst="roundRect">
            <a:avLst>
              <a:gd name="adj" fmla="val 16667"/>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solidFill>
                  <a:schemeClr val="bg1"/>
                </a:solidFill>
                <a:cs typeface="Arial" panose="020B0604020202020204" pitchFamily="34" charset="0"/>
              </a:rPr>
              <a:t>La </a:t>
            </a:r>
            <a:r>
              <a:rPr lang="en-US" sz="4000" b="1" dirty="0" err="1" smtClean="0">
                <a:solidFill>
                  <a:schemeClr val="bg1"/>
                </a:solidFill>
                <a:cs typeface="Arial" panose="020B0604020202020204" pitchFamily="34" charset="0"/>
              </a:rPr>
              <a:t>comunicación</a:t>
            </a:r>
            <a:r>
              <a:rPr lang="en-US" sz="4000" b="1" dirty="0" smtClean="0">
                <a:solidFill>
                  <a:schemeClr val="bg1"/>
                </a:solidFill>
                <a:cs typeface="Arial" panose="020B0604020202020204" pitchFamily="34" charset="0"/>
              </a:rPr>
              <a:t> </a:t>
            </a:r>
            <a:r>
              <a:rPr lang="en-US" sz="4000" b="1" dirty="0" err="1" smtClean="0">
                <a:solidFill>
                  <a:schemeClr val="bg1"/>
                </a:solidFill>
                <a:cs typeface="Arial" panose="020B0604020202020204" pitchFamily="34" charset="0"/>
              </a:rPr>
              <a:t>en</a:t>
            </a:r>
            <a:r>
              <a:rPr lang="en-US" sz="4000" b="1" dirty="0" smtClean="0">
                <a:solidFill>
                  <a:schemeClr val="bg1"/>
                </a:solidFill>
                <a:cs typeface="Arial" panose="020B0604020202020204" pitchFamily="34" charset="0"/>
              </a:rPr>
              <a:t> </a:t>
            </a:r>
            <a:r>
              <a:rPr lang="en-US" sz="4000" b="1" dirty="0" err="1" smtClean="0">
                <a:solidFill>
                  <a:schemeClr val="bg1"/>
                </a:solidFill>
                <a:cs typeface="Arial" panose="020B0604020202020204" pitchFamily="34" charset="0"/>
              </a:rPr>
              <a:t>clase</a:t>
            </a:r>
            <a:r>
              <a:rPr lang="en-US" sz="4000" b="1" dirty="0" smtClean="0">
                <a:solidFill>
                  <a:schemeClr val="bg1"/>
                </a:solidFill>
                <a:cs typeface="Arial" panose="020B0604020202020204" pitchFamily="34" charset="0"/>
              </a:rPr>
              <a:t>: ¿</a:t>
            </a:r>
            <a:r>
              <a:rPr lang="en-US" sz="4000" b="1" dirty="0" err="1" smtClean="0">
                <a:solidFill>
                  <a:schemeClr val="bg1"/>
                </a:solidFill>
                <a:cs typeface="Arial" panose="020B0604020202020204" pitchFamily="34" charset="0"/>
              </a:rPr>
              <a:t>Quién</a:t>
            </a:r>
            <a:r>
              <a:rPr lang="en-US" sz="4000" b="1" dirty="0" smtClean="0">
                <a:solidFill>
                  <a:schemeClr val="bg1"/>
                </a:solidFill>
                <a:cs typeface="Arial" panose="020B0604020202020204" pitchFamily="34" charset="0"/>
              </a:rPr>
              <a:t>?</a:t>
            </a:r>
            <a:r>
              <a:rPr lang="en-US" sz="4000" b="1" dirty="0" smtClean="0">
                <a:solidFill>
                  <a:schemeClr val="bg1"/>
                </a:solidFill>
                <a:cs typeface="Arial" panose="020B0604020202020204" pitchFamily="34" charset="0"/>
              </a:rPr>
              <a:t> </a:t>
            </a:r>
            <a:endParaRPr lang="en-US" sz="4000" b="1" dirty="0">
              <a:solidFill>
                <a:schemeClr val="bg1"/>
              </a:solidFill>
              <a:cs typeface="Arial" panose="020B0604020202020204" pitchFamily="34" charset="0"/>
            </a:endParaRPr>
          </a:p>
        </p:txBody>
      </p:sp>
      <p:sp>
        <p:nvSpPr>
          <p:cNvPr id="7" name="AutoShape 6" descr="Image result for ba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Oval 5"/>
          <p:cNvSpPr/>
          <p:nvPr/>
        </p:nvSpPr>
        <p:spPr>
          <a:xfrm>
            <a:off x="6092486" y="1445816"/>
            <a:ext cx="2414700" cy="2179127"/>
          </a:xfrm>
          <a:prstGeom prst="ellipse">
            <a:avLst/>
          </a:prstGeom>
          <a:solidFill>
            <a:srgbClr val="00CCFF"/>
          </a:solidFill>
          <a:ln w="76200">
            <a:solidFill>
              <a:schemeClr val="tx1"/>
            </a:solidFill>
          </a:ln>
          <a:effectLst>
            <a:outerShdw blurRad="50800" dist="38100" dir="8100000" algn="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en-GB" sz="3000" b="1" dirty="0" smtClean="0">
                <a:solidFill>
                  <a:schemeClr val="tx1"/>
                </a:solidFill>
                <a:cs typeface="Arial" panose="020B0604020202020204" pitchFamily="34" charset="0"/>
              </a:rPr>
              <a:t>El </a:t>
            </a:r>
            <a:r>
              <a:rPr lang="en-GB" sz="3000" b="1" dirty="0" err="1" smtClean="0">
                <a:solidFill>
                  <a:schemeClr val="tx1"/>
                </a:solidFill>
                <a:cs typeface="Arial" panose="020B0604020202020204" pitchFamily="34" charset="0"/>
              </a:rPr>
              <a:t>profesor</a:t>
            </a:r>
            <a:endParaRPr lang="fr-FR" sz="3000" b="1" dirty="0">
              <a:solidFill>
                <a:schemeClr val="tx1"/>
              </a:solidFill>
              <a:cs typeface="Arial" panose="020B0604020202020204" pitchFamily="34" charset="0"/>
            </a:endParaRPr>
          </a:p>
        </p:txBody>
      </p:sp>
      <p:cxnSp>
        <p:nvCxnSpPr>
          <p:cNvPr id="8" name="Straight Arrow Connector 7"/>
          <p:cNvCxnSpPr/>
          <p:nvPr/>
        </p:nvCxnSpPr>
        <p:spPr>
          <a:xfrm flipH="1">
            <a:off x="6288429" y="3771142"/>
            <a:ext cx="536914" cy="1042879"/>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296871" y="4292582"/>
            <a:ext cx="2771887" cy="2383971"/>
          </a:xfrm>
          <a:prstGeom prst="ellipse">
            <a:avLst/>
          </a:prstGeom>
          <a:solidFill>
            <a:srgbClr val="7CDE7C"/>
          </a:solidFill>
          <a:ln w="76200">
            <a:solidFill>
              <a:schemeClr val="tx1"/>
            </a:solidFill>
          </a:ln>
          <a:effectLst>
            <a:outerShdw blurRad="50800" dist="38100" dir="8100000" algn="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en-GB" sz="3000" b="1" dirty="0" smtClean="0">
                <a:solidFill>
                  <a:schemeClr val="tx1"/>
                </a:solidFill>
                <a:cs typeface="Arial" panose="020B0604020202020204" pitchFamily="34" charset="0"/>
              </a:rPr>
              <a:t>El </a:t>
            </a:r>
            <a:r>
              <a:rPr lang="en-GB" sz="3000" b="1" dirty="0" err="1" smtClean="0">
                <a:solidFill>
                  <a:schemeClr val="tx1"/>
                </a:solidFill>
                <a:cs typeface="Arial" panose="020B0604020202020204" pitchFamily="34" charset="0"/>
              </a:rPr>
              <a:t>estudiante</a:t>
            </a:r>
            <a:r>
              <a:rPr lang="en-GB" sz="3000" b="1" dirty="0" smtClean="0">
                <a:solidFill>
                  <a:schemeClr val="tx1"/>
                </a:solidFill>
                <a:cs typeface="Arial" panose="020B0604020202020204" pitchFamily="34" charset="0"/>
              </a:rPr>
              <a:t> con el </a:t>
            </a:r>
            <a:r>
              <a:rPr lang="en-GB" sz="3000" b="1" dirty="0" err="1" smtClean="0">
                <a:solidFill>
                  <a:schemeClr val="tx1"/>
                </a:solidFill>
                <a:cs typeface="Arial" panose="020B0604020202020204" pitchFamily="34" charset="0"/>
              </a:rPr>
              <a:t>profesor</a:t>
            </a:r>
            <a:endParaRPr lang="fr-FR" sz="3000" b="1" dirty="0">
              <a:solidFill>
                <a:schemeClr val="tx1"/>
              </a:solidFill>
              <a:cs typeface="Arial" panose="020B0604020202020204" pitchFamily="34" charset="0"/>
            </a:endParaRPr>
          </a:p>
        </p:txBody>
      </p:sp>
      <p:cxnSp>
        <p:nvCxnSpPr>
          <p:cNvPr id="11" name="Straight Arrow Connector 10"/>
          <p:cNvCxnSpPr/>
          <p:nvPr/>
        </p:nvCxnSpPr>
        <p:spPr>
          <a:xfrm flipV="1">
            <a:off x="1767454" y="4153104"/>
            <a:ext cx="14982" cy="64509"/>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58356" y="2212850"/>
            <a:ext cx="2771887" cy="2383971"/>
          </a:xfrm>
          <a:prstGeom prst="ellipse">
            <a:avLst/>
          </a:prstGeom>
          <a:solidFill>
            <a:srgbClr val="FF33CC"/>
          </a:solidFill>
          <a:ln w="76200">
            <a:solidFill>
              <a:schemeClr val="tx1"/>
            </a:solidFill>
          </a:ln>
          <a:effectLst>
            <a:outerShdw blurRad="50800" dist="38100" dir="8100000" algn="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en-GB" sz="2500" b="1" dirty="0" smtClean="0">
                <a:solidFill>
                  <a:schemeClr val="tx1"/>
                </a:solidFill>
                <a:cs typeface="Arial" panose="020B0604020202020204" pitchFamily="34" charset="0"/>
              </a:rPr>
              <a:t>El </a:t>
            </a:r>
            <a:r>
              <a:rPr lang="en-GB" sz="2500" b="1" dirty="0" err="1" smtClean="0">
                <a:solidFill>
                  <a:schemeClr val="tx1"/>
                </a:solidFill>
                <a:cs typeface="Arial" panose="020B0604020202020204" pitchFamily="34" charset="0"/>
              </a:rPr>
              <a:t>estudiante</a:t>
            </a:r>
            <a:r>
              <a:rPr lang="en-GB" sz="2500" b="1" dirty="0" smtClean="0">
                <a:solidFill>
                  <a:schemeClr val="tx1"/>
                </a:solidFill>
                <a:cs typeface="Arial" panose="020B0604020202020204" pitchFamily="34" charset="0"/>
              </a:rPr>
              <a:t> con </a:t>
            </a:r>
            <a:r>
              <a:rPr lang="en-GB" sz="2500" b="1" dirty="0" err="1" smtClean="0">
                <a:solidFill>
                  <a:schemeClr val="tx1"/>
                </a:solidFill>
                <a:cs typeface="Arial" panose="020B0604020202020204" pitchFamily="34" charset="0"/>
              </a:rPr>
              <a:t>otros</a:t>
            </a:r>
            <a:r>
              <a:rPr lang="en-GB" sz="2500" b="1" dirty="0" smtClean="0">
                <a:solidFill>
                  <a:schemeClr val="tx1"/>
                </a:solidFill>
                <a:cs typeface="Arial" panose="020B0604020202020204" pitchFamily="34" charset="0"/>
              </a:rPr>
              <a:t> </a:t>
            </a:r>
            <a:r>
              <a:rPr lang="en-GB" sz="2500" b="1" dirty="0" err="1" smtClean="0">
                <a:solidFill>
                  <a:schemeClr val="tx1"/>
                </a:solidFill>
                <a:cs typeface="Arial" panose="020B0604020202020204" pitchFamily="34" charset="0"/>
              </a:rPr>
              <a:t>estudiantes</a:t>
            </a:r>
            <a:endParaRPr lang="fr-FR" sz="2500" b="1" dirty="0">
              <a:solidFill>
                <a:schemeClr val="tx1"/>
              </a:solidFill>
              <a:cs typeface="Arial" panose="020B0604020202020204" pitchFamily="34" charset="0"/>
            </a:endParaRPr>
          </a:p>
        </p:txBody>
      </p:sp>
      <p:cxnSp>
        <p:nvCxnSpPr>
          <p:cNvPr id="17" name="Straight Arrow Connector 16"/>
          <p:cNvCxnSpPr/>
          <p:nvPr/>
        </p:nvCxnSpPr>
        <p:spPr>
          <a:xfrm flipH="1" flipV="1">
            <a:off x="2168216" y="4755068"/>
            <a:ext cx="762027" cy="729499"/>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653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is primeras palab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430" y="1774320"/>
            <a:ext cx="6340595" cy="478535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redondeado 4"/>
          <p:cNvSpPr>
            <a:spLocks noChangeArrowheads="1"/>
          </p:cNvSpPr>
          <p:nvPr/>
        </p:nvSpPr>
        <p:spPr bwMode="auto">
          <a:xfrm>
            <a:off x="1" y="195944"/>
            <a:ext cx="6466114" cy="898070"/>
          </a:xfrm>
          <a:prstGeom prst="roundRect">
            <a:avLst>
              <a:gd name="adj" fmla="val 16667"/>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solidFill>
                  <a:schemeClr val="bg1"/>
                </a:solidFill>
                <a:cs typeface="Arial" panose="020B0604020202020204" pitchFamily="34" charset="0"/>
              </a:rPr>
              <a:t>La </a:t>
            </a:r>
            <a:r>
              <a:rPr lang="en-US" sz="4000" b="1" dirty="0" err="1" smtClean="0">
                <a:solidFill>
                  <a:schemeClr val="bg1"/>
                </a:solidFill>
                <a:cs typeface="Arial" panose="020B0604020202020204" pitchFamily="34" charset="0"/>
              </a:rPr>
              <a:t>comunicación</a:t>
            </a:r>
            <a:r>
              <a:rPr lang="en-US" sz="4000" b="1" dirty="0" smtClean="0">
                <a:solidFill>
                  <a:schemeClr val="bg1"/>
                </a:solidFill>
                <a:cs typeface="Arial" panose="020B0604020202020204" pitchFamily="34" charset="0"/>
              </a:rPr>
              <a:t> </a:t>
            </a:r>
            <a:r>
              <a:rPr lang="en-US" sz="4000" b="1" dirty="0" err="1" smtClean="0">
                <a:solidFill>
                  <a:schemeClr val="bg1"/>
                </a:solidFill>
                <a:cs typeface="Arial" panose="020B0604020202020204" pitchFamily="34" charset="0"/>
              </a:rPr>
              <a:t>en</a:t>
            </a:r>
            <a:r>
              <a:rPr lang="en-US" sz="4000" b="1" dirty="0" smtClean="0">
                <a:solidFill>
                  <a:schemeClr val="bg1"/>
                </a:solidFill>
                <a:cs typeface="Arial" panose="020B0604020202020204" pitchFamily="34" charset="0"/>
              </a:rPr>
              <a:t> </a:t>
            </a:r>
            <a:r>
              <a:rPr lang="en-US" sz="4000" b="1" dirty="0" err="1" smtClean="0">
                <a:solidFill>
                  <a:schemeClr val="bg1"/>
                </a:solidFill>
                <a:cs typeface="Arial" panose="020B0604020202020204" pitchFamily="34" charset="0"/>
              </a:rPr>
              <a:t>clase</a:t>
            </a:r>
            <a:endParaRPr lang="en-US" sz="4000" b="1" dirty="0">
              <a:solidFill>
                <a:schemeClr val="bg1"/>
              </a:solidFill>
              <a:cs typeface="Arial" panose="020B0604020202020204" pitchFamily="34" charset="0"/>
            </a:endParaRPr>
          </a:p>
        </p:txBody>
      </p:sp>
    </p:spTree>
    <p:extLst>
      <p:ext uri="{BB962C8B-B14F-4D97-AF65-F5344CB8AC3E}">
        <p14:creationId xmlns:p14="http://schemas.microsoft.com/office/powerpoint/2010/main" val="2193413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4800600" y="914400"/>
            <a:ext cx="15827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12900">
                <a:latin typeface="Times New Roman" panose="02020603050405020304" pitchFamily="18" charset="0"/>
                <a:sym typeface="Wingdings" panose="05000000000000000000" pitchFamily="2" charset="2"/>
              </a:rPr>
              <a:t></a:t>
            </a:r>
          </a:p>
        </p:txBody>
      </p:sp>
      <p:sp>
        <p:nvSpPr>
          <p:cNvPr id="6149" name="Text Box 5"/>
          <p:cNvSpPr txBox="1">
            <a:spLocks noChangeArrowheads="1"/>
          </p:cNvSpPr>
          <p:nvPr/>
        </p:nvSpPr>
        <p:spPr bwMode="auto">
          <a:xfrm>
            <a:off x="5410200" y="3200400"/>
            <a:ext cx="131603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12000">
                <a:latin typeface="Times New Roman" panose="02020603050405020304" pitchFamily="18" charset="0"/>
                <a:sym typeface="Wingdings" panose="05000000000000000000" pitchFamily="2" charset="2"/>
              </a:rPr>
              <a:t></a:t>
            </a:r>
          </a:p>
        </p:txBody>
      </p:sp>
      <p:pic>
        <p:nvPicPr>
          <p:cNvPr id="10244" name="Imagen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6335713"/>
            <a:ext cx="92106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3" y="0"/>
            <a:ext cx="921226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CuadroTexto 7"/>
          <p:cNvSpPr txBox="1">
            <a:spLocks noChangeArrowheads="1"/>
          </p:cNvSpPr>
          <p:nvPr/>
        </p:nvSpPr>
        <p:spPr bwMode="auto">
          <a:xfrm>
            <a:off x="120650" y="1550988"/>
            <a:ext cx="447516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7000" b="1">
                <a:latin typeface="Gill Sans"/>
              </a:rPr>
              <a:t>Es verdad</a:t>
            </a:r>
          </a:p>
        </p:txBody>
      </p:sp>
      <p:sp>
        <p:nvSpPr>
          <p:cNvPr id="10247" name="CuadroTexto 9"/>
          <p:cNvSpPr txBox="1">
            <a:spLocks noChangeArrowheads="1"/>
          </p:cNvSpPr>
          <p:nvPr/>
        </p:nvSpPr>
        <p:spPr bwMode="auto">
          <a:xfrm>
            <a:off x="374650" y="3638550"/>
            <a:ext cx="477361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7000" b="1">
                <a:latin typeface="Gill Sans"/>
              </a:rPr>
              <a:t>Es mentira</a:t>
            </a:r>
          </a:p>
        </p:txBody>
      </p:sp>
    </p:spTree>
    <p:extLst>
      <p:ext uri="{BB962C8B-B14F-4D97-AF65-F5344CB8AC3E}">
        <p14:creationId xmlns:p14="http://schemas.microsoft.com/office/powerpoint/2010/main" val="3076884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4800" y="1828800"/>
            <a:ext cx="6477000" cy="1108075"/>
          </a:xfrm>
          <a:prstGeom prst="rect">
            <a:avLst/>
          </a:prstGeom>
          <a:solidFill>
            <a:srgbClr val="FFD01F"/>
          </a:solidFill>
          <a:ln w="57150">
            <a:solidFill>
              <a:schemeClr val="bg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sz="6600" b="1">
                <a:latin typeface="Tempus Sans ITC" panose="04020404030D07020202" pitchFamily="82" charset="0"/>
              </a:rPr>
              <a:t>¡es estupendo!</a:t>
            </a:r>
          </a:p>
        </p:txBody>
      </p:sp>
      <p:sp>
        <p:nvSpPr>
          <p:cNvPr id="7171" name="Text Box 3"/>
          <p:cNvSpPr txBox="1">
            <a:spLocks noChangeArrowheads="1"/>
          </p:cNvSpPr>
          <p:nvPr/>
        </p:nvSpPr>
        <p:spPr bwMode="auto">
          <a:xfrm>
            <a:off x="457200" y="4038600"/>
            <a:ext cx="5832475" cy="1108075"/>
          </a:xfrm>
          <a:prstGeom prst="rect">
            <a:avLst/>
          </a:prstGeom>
          <a:solidFill>
            <a:srgbClr val="FF0000"/>
          </a:solidFill>
          <a:ln w="57150">
            <a:solidFill>
              <a:schemeClr val="bg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sz="6600" b="1">
                <a:solidFill>
                  <a:srgbClr val="000000"/>
                </a:solidFill>
                <a:latin typeface="Tempus Sans ITC" panose="04020404030D07020202" pitchFamily="82" charset="0"/>
              </a:rPr>
              <a:t>¡está fatal!</a:t>
            </a:r>
          </a:p>
        </p:txBody>
      </p:sp>
      <p:pic>
        <p:nvPicPr>
          <p:cNvPr id="11268" name="Imagen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066800"/>
            <a:ext cx="2011363"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505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gen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 y="6335713"/>
            <a:ext cx="92106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Imagen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63" y="0"/>
            <a:ext cx="921226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400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xit" presetSubtype="10" fill="hold" grpId="1" nodeType="clickEffect">
                                  <p:stCondLst>
                                    <p:cond delay="0"/>
                                  </p:stCondLst>
                                  <p:childTnLst>
                                    <p:anim calcmode="lin" valueType="num">
                                      <p:cBhvr>
                                        <p:cTn id="14" dur="500"/>
                                        <p:tgtEl>
                                          <p:spTgt spid="7170"/>
                                        </p:tgtEl>
                                        <p:attrNameLst>
                                          <p:attrName>ppt_w</p:attrName>
                                        </p:attrNameLst>
                                      </p:cBhvr>
                                      <p:tavLst>
                                        <p:tav tm="0">
                                          <p:val>
                                            <p:strVal val="ppt_w"/>
                                          </p:val>
                                        </p:tav>
                                        <p:tav tm="100000">
                                          <p:val>
                                            <p:fltVal val="0"/>
                                          </p:val>
                                        </p:tav>
                                      </p:tavLst>
                                    </p:anim>
                                    <p:anim calcmode="lin" valueType="num">
                                      <p:cBhvr>
                                        <p:cTn id="15" dur="500"/>
                                        <p:tgtEl>
                                          <p:spTgt spid="7170"/>
                                        </p:tgtEl>
                                        <p:attrNameLst>
                                          <p:attrName>ppt_h</p:attrName>
                                        </p:attrNameLst>
                                      </p:cBhvr>
                                      <p:tavLst>
                                        <p:tav tm="0">
                                          <p:val>
                                            <p:strVal val="ppt_h"/>
                                          </p:val>
                                        </p:tav>
                                        <p:tav tm="100000">
                                          <p:val>
                                            <p:strVal val="ppt_h"/>
                                          </p:val>
                                        </p:tav>
                                      </p:tavLst>
                                    </p:anim>
                                    <p:set>
                                      <p:cBhvr>
                                        <p:cTn id="16" dur="1" fill="hold">
                                          <p:stCondLst>
                                            <p:cond delay="499"/>
                                          </p:stCondLst>
                                        </p:cTn>
                                        <p:tgtEl>
                                          <p:spTgt spid="717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xit" presetSubtype="10" fill="hold" grpId="1" nodeType="clickEffect">
                                  <p:stCondLst>
                                    <p:cond delay="0"/>
                                  </p:stCondLst>
                                  <p:childTnLst>
                                    <p:anim calcmode="lin" valueType="num">
                                      <p:cBhvr>
                                        <p:cTn id="20" dur="500"/>
                                        <p:tgtEl>
                                          <p:spTgt spid="7171"/>
                                        </p:tgtEl>
                                        <p:attrNameLst>
                                          <p:attrName>ppt_w</p:attrName>
                                        </p:attrNameLst>
                                      </p:cBhvr>
                                      <p:tavLst>
                                        <p:tav tm="0">
                                          <p:val>
                                            <p:strVal val="ppt_w"/>
                                          </p:val>
                                        </p:tav>
                                        <p:tav tm="100000">
                                          <p:val>
                                            <p:fltVal val="0"/>
                                          </p:val>
                                        </p:tav>
                                      </p:tavLst>
                                    </p:anim>
                                    <p:anim calcmode="lin" valueType="num">
                                      <p:cBhvr>
                                        <p:cTn id="21" dur="500"/>
                                        <p:tgtEl>
                                          <p:spTgt spid="7171"/>
                                        </p:tgtEl>
                                        <p:attrNameLst>
                                          <p:attrName>ppt_h</p:attrName>
                                        </p:attrNameLst>
                                      </p:cBhvr>
                                      <p:tavLst>
                                        <p:tav tm="0">
                                          <p:val>
                                            <p:strVal val="ppt_h"/>
                                          </p:val>
                                        </p:tav>
                                        <p:tav tm="100000">
                                          <p:val>
                                            <p:strVal val="ppt_h"/>
                                          </p:val>
                                        </p:tav>
                                      </p:tavLst>
                                    </p:anim>
                                    <p:set>
                                      <p:cBhvr>
                                        <p:cTn id="22" dur="1" fill="hold">
                                          <p:stCondLst>
                                            <p:cond delay="499"/>
                                          </p:stCondLst>
                                        </p:cTn>
                                        <p:tgtEl>
                                          <p:spTgt spid="7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0" grpId="1" animBg="1"/>
      <p:bldP spid="7171" grpId="0" animBg="1"/>
      <p:bldP spid="7171"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00786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1685925" cy="1643063"/>
          </a:xfrm>
          <a:prstGeom prst="rect">
            <a:avLst/>
          </a:prstGeom>
          <a:solidFill>
            <a:schemeClr val="bg1"/>
          </a:solidFill>
          <a:ln w="57150">
            <a:solidFill>
              <a:schemeClr val="bg1"/>
            </a:solidFill>
            <a:miter lim="800000"/>
            <a:headEnd/>
            <a:tailEnd/>
          </a:ln>
        </p:spPr>
      </p:pic>
      <p:pic>
        <p:nvPicPr>
          <p:cNvPr id="8199" name="Picture 7" descr="j00786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4343400"/>
            <a:ext cx="1023938" cy="2151063"/>
          </a:xfrm>
          <a:prstGeom prst="rect">
            <a:avLst/>
          </a:prstGeom>
          <a:solidFill>
            <a:schemeClr val="bg1"/>
          </a:solidFill>
          <a:ln w="57150">
            <a:solidFill>
              <a:schemeClr val="bg1"/>
            </a:solidFill>
            <a:miter lim="800000"/>
            <a:headEnd/>
            <a:tailEnd/>
          </a:ln>
        </p:spPr>
      </p:pic>
      <p:sp>
        <p:nvSpPr>
          <p:cNvPr id="8200" name="Text Box 8"/>
          <p:cNvSpPr txBox="1">
            <a:spLocks noChangeArrowheads="1"/>
          </p:cNvSpPr>
          <p:nvPr/>
        </p:nvSpPr>
        <p:spPr bwMode="auto">
          <a:xfrm>
            <a:off x="2209800" y="838200"/>
            <a:ext cx="6705600" cy="830263"/>
          </a:xfrm>
          <a:prstGeom prst="rect">
            <a:avLst/>
          </a:prstGeom>
          <a:solidFill>
            <a:srgbClr val="FF0000"/>
          </a:solidFill>
          <a:ln w="57150">
            <a:solidFill>
              <a:schemeClr val="bg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sz="4800" b="1">
                <a:solidFill>
                  <a:srgbClr val="000000"/>
                </a:solidFill>
                <a:latin typeface="Gill Sans"/>
              </a:rPr>
              <a:t>¡Tengo un problema!</a:t>
            </a:r>
          </a:p>
        </p:txBody>
      </p:sp>
      <p:sp>
        <p:nvSpPr>
          <p:cNvPr id="8201" name="Text Box 9"/>
          <p:cNvSpPr txBox="1">
            <a:spLocks noChangeArrowheads="1"/>
          </p:cNvSpPr>
          <p:nvPr/>
        </p:nvSpPr>
        <p:spPr bwMode="auto">
          <a:xfrm>
            <a:off x="187325" y="3052763"/>
            <a:ext cx="5832475" cy="830262"/>
          </a:xfrm>
          <a:prstGeom prst="rect">
            <a:avLst/>
          </a:prstGeom>
          <a:solidFill>
            <a:srgbClr val="FFD01F"/>
          </a:solidFill>
          <a:ln w="57150">
            <a:solidFill>
              <a:schemeClr val="bg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sz="4800" b="1">
                <a:solidFill>
                  <a:srgbClr val="000000"/>
                </a:solidFill>
                <a:latin typeface="Gill Sans"/>
              </a:rPr>
              <a:t>He terminado</a:t>
            </a:r>
          </a:p>
        </p:txBody>
      </p:sp>
      <p:sp>
        <p:nvSpPr>
          <p:cNvPr id="8202" name="Text Box 10"/>
          <p:cNvSpPr txBox="1">
            <a:spLocks noChangeArrowheads="1"/>
          </p:cNvSpPr>
          <p:nvPr/>
        </p:nvSpPr>
        <p:spPr bwMode="auto">
          <a:xfrm>
            <a:off x="2743200" y="5029200"/>
            <a:ext cx="5832475" cy="830263"/>
          </a:xfrm>
          <a:prstGeom prst="rect">
            <a:avLst/>
          </a:prstGeom>
          <a:solidFill>
            <a:srgbClr val="FF0000"/>
          </a:solidFill>
          <a:ln w="57150">
            <a:solidFill>
              <a:schemeClr val="bg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sz="4800" b="1">
                <a:solidFill>
                  <a:srgbClr val="000000"/>
                </a:solidFill>
                <a:latin typeface="Gill Sans"/>
              </a:rPr>
              <a:t>¡He olvidado!</a:t>
            </a:r>
          </a:p>
        </p:txBody>
      </p:sp>
      <p:pic>
        <p:nvPicPr>
          <p:cNvPr id="12295" name="Picture 9" descr="http://www.clker.com/cliparts/g/2/0/7/K/p/upright-finish-line-fla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388" y="2395538"/>
            <a:ext cx="10366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813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strVal val="#ppt_w+.3"/>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animEffect transition="in" filter="fade">
                                      <p:cBhvr>
                                        <p:cTn id="9" dur="1000"/>
                                        <p:tgtEl>
                                          <p:spTgt spid="81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20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295"/>
                                        </p:tgtEl>
                                        <p:attrNameLst>
                                          <p:attrName>style.visibility</p:attrName>
                                        </p:attrNameLst>
                                      </p:cBhvr>
                                      <p:to>
                                        <p:strVal val="visible"/>
                                      </p:to>
                                    </p:set>
                                    <p:anim calcmode="lin" valueType="num">
                                      <p:cBhvr additive="base">
                                        <p:cTn id="18" dur="500" fill="hold"/>
                                        <p:tgtEl>
                                          <p:spTgt spid="12295"/>
                                        </p:tgtEl>
                                        <p:attrNameLst>
                                          <p:attrName>ppt_x</p:attrName>
                                        </p:attrNameLst>
                                      </p:cBhvr>
                                      <p:tavLst>
                                        <p:tav tm="0">
                                          <p:val>
                                            <p:strVal val="#ppt_x"/>
                                          </p:val>
                                        </p:tav>
                                        <p:tav tm="100000">
                                          <p:val>
                                            <p:strVal val="#ppt_x"/>
                                          </p:val>
                                        </p:tav>
                                      </p:tavLst>
                                    </p:anim>
                                    <p:anim calcmode="lin" valueType="num">
                                      <p:cBhvr additive="base">
                                        <p:cTn id="19"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20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4" presetClass="entr" presetSubtype="0" fill="hold" nodeType="clickEffect">
                                  <p:stCondLst>
                                    <p:cond delay="0"/>
                                  </p:stCondLst>
                                  <p:childTnLst>
                                    <p:set>
                                      <p:cBhvr>
                                        <p:cTn id="27" dur="1" fill="hold">
                                          <p:stCondLst>
                                            <p:cond delay="0"/>
                                          </p:stCondLst>
                                        </p:cTn>
                                        <p:tgtEl>
                                          <p:spTgt spid="8199"/>
                                        </p:tgtEl>
                                        <p:attrNameLst>
                                          <p:attrName>style.visibility</p:attrName>
                                        </p:attrNameLst>
                                      </p:cBhvr>
                                      <p:to>
                                        <p:strVal val="visible"/>
                                      </p:to>
                                    </p:set>
                                    <p:anim from="(-#ppt_w/2)" to="(#ppt_x)" calcmode="lin" valueType="num">
                                      <p:cBhvr>
                                        <p:cTn id="28" dur="600" fill="hold">
                                          <p:stCondLst>
                                            <p:cond delay="0"/>
                                          </p:stCondLst>
                                        </p:cTn>
                                        <p:tgtEl>
                                          <p:spTgt spid="8199"/>
                                        </p:tgtEl>
                                        <p:attrNameLst>
                                          <p:attrName>ppt_x</p:attrName>
                                        </p:attrNameLst>
                                      </p:cBhvr>
                                    </p:anim>
                                    <p:anim from="0" to="-1.0" calcmode="lin" valueType="num">
                                      <p:cBhvr>
                                        <p:cTn id="29" dur="200" decel="50000" autoRev="1" fill="hold">
                                          <p:stCondLst>
                                            <p:cond delay="600"/>
                                          </p:stCondLst>
                                        </p:cTn>
                                        <p:tgtEl>
                                          <p:spTgt spid="8199"/>
                                        </p:tgtEl>
                                        <p:attrNameLst>
                                          <p:attrName>xshear</p:attrName>
                                        </p:attrNameLst>
                                      </p:cBhvr>
                                    </p:anim>
                                    <p:animScale>
                                      <p:cBhvr>
                                        <p:cTn id="30" dur="200" decel="100000" autoRev="1" fill="hold">
                                          <p:stCondLst>
                                            <p:cond delay="600"/>
                                          </p:stCondLst>
                                        </p:cTn>
                                        <p:tgtEl>
                                          <p:spTgt spid="8199"/>
                                        </p:tgtEl>
                                      </p:cBhvr>
                                      <p:from x="100000" y="100000"/>
                                      <p:to x="80000" y="100000"/>
                                    </p:animScale>
                                    <p:anim by="(#ppt_h/3+#ppt_w*0.1)" calcmode="lin" valueType="num">
                                      <p:cBhvr additive="sum">
                                        <p:cTn id="31" dur="200" decel="100000" autoRev="1" fill="hold">
                                          <p:stCondLst>
                                            <p:cond delay="600"/>
                                          </p:stCondLst>
                                        </p:cTn>
                                        <p:tgtEl>
                                          <p:spTgt spid="8199"/>
                                        </p:tgtEl>
                                        <p:attrNameLst>
                                          <p:attrName>ppt_x</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20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xit" presetSubtype="10" fill="hold" grpId="1" nodeType="clickEffect">
                                  <p:stCondLst>
                                    <p:cond delay="0"/>
                                  </p:stCondLst>
                                  <p:childTnLst>
                                    <p:anim calcmode="lin" valueType="num">
                                      <p:cBhvr>
                                        <p:cTn id="39" dur="500"/>
                                        <p:tgtEl>
                                          <p:spTgt spid="8200"/>
                                        </p:tgtEl>
                                        <p:attrNameLst>
                                          <p:attrName>ppt_w</p:attrName>
                                        </p:attrNameLst>
                                      </p:cBhvr>
                                      <p:tavLst>
                                        <p:tav tm="0">
                                          <p:val>
                                            <p:strVal val="ppt_w"/>
                                          </p:val>
                                        </p:tav>
                                        <p:tav tm="100000">
                                          <p:val>
                                            <p:fltVal val="0"/>
                                          </p:val>
                                        </p:tav>
                                      </p:tavLst>
                                    </p:anim>
                                    <p:anim calcmode="lin" valueType="num">
                                      <p:cBhvr>
                                        <p:cTn id="40" dur="500"/>
                                        <p:tgtEl>
                                          <p:spTgt spid="8200"/>
                                        </p:tgtEl>
                                        <p:attrNameLst>
                                          <p:attrName>ppt_h</p:attrName>
                                        </p:attrNameLst>
                                      </p:cBhvr>
                                      <p:tavLst>
                                        <p:tav tm="0">
                                          <p:val>
                                            <p:strVal val="ppt_h"/>
                                          </p:val>
                                        </p:tav>
                                        <p:tav tm="100000">
                                          <p:val>
                                            <p:strVal val="ppt_h"/>
                                          </p:val>
                                        </p:tav>
                                      </p:tavLst>
                                    </p:anim>
                                    <p:set>
                                      <p:cBhvr>
                                        <p:cTn id="41" dur="1" fill="hold">
                                          <p:stCondLst>
                                            <p:cond delay="499"/>
                                          </p:stCondLst>
                                        </p:cTn>
                                        <p:tgtEl>
                                          <p:spTgt spid="8200"/>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7" presetClass="exit" presetSubtype="10" fill="hold" grpId="1" nodeType="clickEffect">
                                  <p:stCondLst>
                                    <p:cond delay="0"/>
                                  </p:stCondLst>
                                  <p:childTnLst>
                                    <p:anim calcmode="lin" valueType="num">
                                      <p:cBhvr>
                                        <p:cTn id="45" dur="500"/>
                                        <p:tgtEl>
                                          <p:spTgt spid="8201"/>
                                        </p:tgtEl>
                                        <p:attrNameLst>
                                          <p:attrName>ppt_w</p:attrName>
                                        </p:attrNameLst>
                                      </p:cBhvr>
                                      <p:tavLst>
                                        <p:tav tm="0">
                                          <p:val>
                                            <p:strVal val="ppt_w"/>
                                          </p:val>
                                        </p:tav>
                                        <p:tav tm="100000">
                                          <p:val>
                                            <p:fltVal val="0"/>
                                          </p:val>
                                        </p:tav>
                                      </p:tavLst>
                                    </p:anim>
                                    <p:anim calcmode="lin" valueType="num">
                                      <p:cBhvr>
                                        <p:cTn id="46" dur="500"/>
                                        <p:tgtEl>
                                          <p:spTgt spid="8201"/>
                                        </p:tgtEl>
                                        <p:attrNameLst>
                                          <p:attrName>ppt_h</p:attrName>
                                        </p:attrNameLst>
                                      </p:cBhvr>
                                      <p:tavLst>
                                        <p:tav tm="0">
                                          <p:val>
                                            <p:strVal val="ppt_h"/>
                                          </p:val>
                                        </p:tav>
                                        <p:tav tm="100000">
                                          <p:val>
                                            <p:strVal val="ppt_h"/>
                                          </p:val>
                                        </p:tav>
                                      </p:tavLst>
                                    </p:anim>
                                    <p:set>
                                      <p:cBhvr>
                                        <p:cTn id="47" dur="1" fill="hold">
                                          <p:stCondLst>
                                            <p:cond delay="499"/>
                                          </p:stCondLst>
                                        </p:cTn>
                                        <p:tgtEl>
                                          <p:spTgt spid="8201"/>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xit" presetSubtype="10" fill="hold" grpId="1" nodeType="clickEffect">
                                  <p:stCondLst>
                                    <p:cond delay="0"/>
                                  </p:stCondLst>
                                  <p:childTnLst>
                                    <p:anim calcmode="lin" valueType="num">
                                      <p:cBhvr>
                                        <p:cTn id="51" dur="500"/>
                                        <p:tgtEl>
                                          <p:spTgt spid="8202"/>
                                        </p:tgtEl>
                                        <p:attrNameLst>
                                          <p:attrName>ppt_w</p:attrName>
                                        </p:attrNameLst>
                                      </p:cBhvr>
                                      <p:tavLst>
                                        <p:tav tm="0">
                                          <p:val>
                                            <p:strVal val="ppt_w"/>
                                          </p:val>
                                        </p:tav>
                                        <p:tav tm="100000">
                                          <p:val>
                                            <p:fltVal val="0"/>
                                          </p:val>
                                        </p:tav>
                                      </p:tavLst>
                                    </p:anim>
                                    <p:anim calcmode="lin" valueType="num">
                                      <p:cBhvr>
                                        <p:cTn id="52" dur="500"/>
                                        <p:tgtEl>
                                          <p:spTgt spid="8202"/>
                                        </p:tgtEl>
                                        <p:attrNameLst>
                                          <p:attrName>ppt_h</p:attrName>
                                        </p:attrNameLst>
                                      </p:cBhvr>
                                      <p:tavLst>
                                        <p:tav tm="0">
                                          <p:val>
                                            <p:strVal val="ppt_h"/>
                                          </p:val>
                                        </p:tav>
                                        <p:tav tm="100000">
                                          <p:val>
                                            <p:strVal val="ppt_h"/>
                                          </p:val>
                                        </p:tav>
                                      </p:tavLst>
                                    </p:anim>
                                    <p:set>
                                      <p:cBhvr>
                                        <p:cTn id="53" dur="1" fill="hold">
                                          <p:stCondLst>
                                            <p:cond delay="499"/>
                                          </p:stCondLst>
                                        </p:cTn>
                                        <p:tgtEl>
                                          <p:spTgt spid="8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8200" grpId="1" animBg="1"/>
      <p:bldP spid="8201" grpId="0" animBg="1"/>
      <p:bldP spid="8201" grpId="1" animBg="1"/>
      <p:bldP spid="8202" grpId="0" animBg="1"/>
      <p:bldP spid="8202"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3027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9229" name="Text Box 13"/>
          <p:cNvSpPr txBox="1">
            <a:spLocks noChangeArrowheads="1"/>
          </p:cNvSpPr>
          <p:nvPr/>
        </p:nvSpPr>
        <p:spPr bwMode="auto">
          <a:xfrm>
            <a:off x="3540125" y="1085850"/>
            <a:ext cx="5451475" cy="1754188"/>
          </a:xfrm>
          <a:prstGeom prst="rect">
            <a:avLst/>
          </a:prstGeom>
          <a:solidFill>
            <a:srgbClr val="FF0000"/>
          </a:solidFill>
          <a:ln w="57150">
            <a:solidFill>
              <a:schemeClr val="bg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sz="5400" b="1">
                <a:solidFill>
                  <a:srgbClr val="000000"/>
                </a:solidFill>
                <a:latin typeface="Gill Sans"/>
              </a:rPr>
              <a:t>¿Cómo se dice en español?</a:t>
            </a:r>
          </a:p>
        </p:txBody>
      </p:sp>
      <p:pic>
        <p:nvPicPr>
          <p:cNvPr id="13316" name="Imagen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1565275"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Imagen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
            <a:ext cx="250348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
          <p:cNvGrpSpPr>
            <a:grpSpLocks/>
          </p:cNvGrpSpPr>
          <p:nvPr/>
        </p:nvGrpSpPr>
        <p:grpSpPr bwMode="auto">
          <a:xfrm>
            <a:off x="1676400" y="519113"/>
            <a:ext cx="1139825" cy="1004887"/>
            <a:chOff x="3230" y="2250"/>
            <a:chExt cx="993" cy="903"/>
          </a:xfrm>
        </p:grpSpPr>
        <p:pic>
          <p:nvPicPr>
            <p:cNvPr id="13324" name="Picture 5" descr="HM00387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0" y="2250"/>
              <a:ext cx="993"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5" descr="spa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9" y="2743"/>
              <a:ext cx="615"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 Box 13"/>
          <p:cNvSpPr txBox="1">
            <a:spLocks noChangeArrowheads="1"/>
          </p:cNvSpPr>
          <p:nvPr/>
        </p:nvSpPr>
        <p:spPr bwMode="auto">
          <a:xfrm>
            <a:off x="228600" y="4191000"/>
            <a:ext cx="5451475" cy="1754188"/>
          </a:xfrm>
          <a:prstGeom prst="rect">
            <a:avLst/>
          </a:prstGeom>
          <a:solidFill>
            <a:srgbClr val="FFD01F"/>
          </a:solidFill>
          <a:ln w="57150">
            <a:solidFill>
              <a:schemeClr val="bg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sz="5400" b="1">
                <a:solidFill>
                  <a:srgbClr val="000000"/>
                </a:solidFill>
                <a:latin typeface="Gill Sans"/>
              </a:rPr>
              <a:t>¿Puedo hablar en inglés?</a:t>
            </a:r>
          </a:p>
        </p:txBody>
      </p:sp>
      <p:pic>
        <p:nvPicPr>
          <p:cNvPr id="13320" name="Imagen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0913" y="4114800"/>
            <a:ext cx="1566862"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Imagen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40513" y="3276600"/>
            <a:ext cx="2503487"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5" descr="HM00387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505200"/>
            <a:ext cx="11398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b="9003"/>
          <a:stretch>
            <a:fillRect/>
          </a:stretch>
        </p:blipFill>
        <p:spPr bwMode="auto">
          <a:xfrm>
            <a:off x="7467600" y="4079875"/>
            <a:ext cx="10493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23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xit" presetSubtype="10" fill="hold" grpId="1" nodeType="clickEffect">
                                  <p:stCondLst>
                                    <p:cond delay="0"/>
                                  </p:stCondLst>
                                  <p:childTnLst>
                                    <p:anim calcmode="lin" valueType="num">
                                      <p:cBhvr>
                                        <p:cTn id="14" dur="500"/>
                                        <p:tgtEl>
                                          <p:spTgt spid="9229"/>
                                        </p:tgtEl>
                                        <p:attrNameLst>
                                          <p:attrName>ppt_w</p:attrName>
                                        </p:attrNameLst>
                                      </p:cBhvr>
                                      <p:tavLst>
                                        <p:tav tm="0">
                                          <p:val>
                                            <p:strVal val="ppt_w"/>
                                          </p:val>
                                        </p:tav>
                                        <p:tav tm="100000">
                                          <p:val>
                                            <p:fltVal val="0"/>
                                          </p:val>
                                        </p:tav>
                                      </p:tavLst>
                                    </p:anim>
                                    <p:anim calcmode="lin" valueType="num">
                                      <p:cBhvr>
                                        <p:cTn id="15" dur="500"/>
                                        <p:tgtEl>
                                          <p:spTgt spid="9229"/>
                                        </p:tgtEl>
                                        <p:attrNameLst>
                                          <p:attrName>ppt_h</p:attrName>
                                        </p:attrNameLst>
                                      </p:cBhvr>
                                      <p:tavLst>
                                        <p:tav tm="0">
                                          <p:val>
                                            <p:strVal val="ppt_h"/>
                                          </p:val>
                                        </p:tav>
                                        <p:tav tm="100000">
                                          <p:val>
                                            <p:strVal val="ppt_h"/>
                                          </p:val>
                                        </p:tav>
                                      </p:tavLst>
                                    </p:anim>
                                    <p:set>
                                      <p:cBhvr>
                                        <p:cTn id="16" dur="1" fill="hold">
                                          <p:stCondLst>
                                            <p:cond delay="499"/>
                                          </p:stCondLst>
                                        </p:cTn>
                                        <p:tgtEl>
                                          <p:spTgt spid="92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322"/>
                                        </p:tgtEl>
                                        <p:attrNameLst>
                                          <p:attrName>style.visibility</p:attrName>
                                        </p:attrNameLst>
                                      </p:cBhvr>
                                      <p:to>
                                        <p:strVal val="visible"/>
                                      </p:to>
                                    </p:set>
                                    <p:anim calcmode="lin" valueType="num">
                                      <p:cBhvr additive="base">
                                        <p:cTn id="21" dur="500" fill="hold"/>
                                        <p:tgtEl>
                                          <p:spTgt spid="13322"/>
                                        </p:tgtEl>
                                        <p:attrNameLst>
                                          <p:attrName>ppt_x</p:attrName>
                                        </p:attrNameLst>
                                      </p:cBhvr>
                                      <p:tavLst>
                                        <p:tav tm="0">
                                          <p:val>
                                            <p:strVal val="#ppt_x"/>
                                          </p:val>
                                        </p:tav>
                                        <p:tav tm="100000">
                                          <p:val>
                                            <p:strVal val="#ppt_x"/>
                                          </p:val>
                                        </p:tav>
                                      </p:tavLst>
                                    </p:anim>
                                    <p:anim calcmode="lin" valueType="num">
                                      <p:cBhvr additive="base">
                                        <p:cTn id="22" dur="500" fill="hold"/>
                                        <p:tgtEl>
                                          <p:spTgt spid="133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323"/>
                                        </p:tgtEl>
                                        <p:attrNameLst>
                                          <p:attrName>style.visibility</p:attrName>
                                        </p:attrNameLst>
                                      </p:cBhvr>
                                      <p:to>
                                        <p:strVal val="visible"/>
                                      </p:to>
                                    </p:set>
                                    <p:anim calcmode="lin" valueType="num">
                                      <p:cBhvr additive="base">
                                        <p:cTn id="25" dur="500" fill="hold"/>
                                        <p:tgtEl>
                                          <p:spTgt spid="13323"/>
                                        </p:tgtEl>
                                        <p:attrNameLst>
                                          <p:attrName>ppt_x</p:attrName>
                                        </p:attrNameLst>
                                      </p:cBhvr>
                                      <p:tavLst>
                                        <p:tav tm="0">
                                          <p:val>
                                            <p:strVal val="#ppt_x"/>
                                          </p:val>
                                        </p:tav>
                                        <p:tav tm="100000">
                                          <p:val>
                                            <p:strVal val="#ppt_x"/>
                                          </p:val>
                                        </p:tav>
                                      </p:tavLst>
                                    </p:anim>
                                    <p:anim calcmode="lin" valueType="num">
                                      <p:cBhvr additive="base">
                                        <p:cTn id="26" dur="500" fill="hold"/>
                                        <p:tgtEl>
                                          <p:spTgt spid="133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xit" presetSubtype="10" fill="hold" grpId="1" nodeType="clickEffect">
                                  <p:stCondLst>
                                    <p:cond delay="0"/>
                                  </p:stCondLst>
                                  <p:childTnLst>
                                    <p:anim calcmode="lin" valueType="num">
                                      <p:cBhvr>
                                        <p:cTn id="34" dur="500"/>
                                        <p:tgtEl>
                                          <p:spTgt spid="24"/>
                                        </p:tgtEl>
                                        <p:attrNameLst>
                                          <p:attrName>ppt_w</p:attrName>
                                        </p:attrNameLst>
                                      </p:cBhvr>
                                      <p:tavLst>
                                        <p:tav tm="0">
                                          <p:val>
                                            <p:strVal val="ppt_w"/>
                                          </p:val>
                                        </p:tav>
                                        <p:tav tm="100000">
                                          <p:val>
                                            <p:fltVal val="0"/>
                                          </p:val>
                                        </p:tav>
                                      </p:tavLst>
                                    </p:anim>
                                    <p:anim calcmode="lin" valueType="num">
                                      <p:cBhvr>
                                        <p:cTn id="35" dur="500"/>
                                        <p:tgtEl>
                                          <p:spTgt spid="24"/>
                                        </p:tgtEl>
                                        <p:attrNameLst>
                                          <p:attrName>ppt_h</p:attrName>
                                        </p:attrNameLst>
                                      </p:cBhvr>
                                      <p:tavLst>
                                        <p:tav tm="0">
                                          <p:val>
                                            <p:strVal val="ppt_h"/>
                                          </p:val>
                                        </p:tav>
                                        <p:tav tm="100000">
                                          <p:val>
                                            <p:strVal val="ppt_h"/>
                                          </p:val>
                                        </p:tav>
                                      </p:tavLst>
                                    </p:anim>
                                    <p:set>
                                      <p:cBhvr>
                                        <p:cTn id="36"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animBg="1"/>
      <p:bldP spid="9229" grpId="1" animBg="1"/>
      <p:bldP spid="24" grpId="0" animBg="1"/>
      <p:bldP spid="2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5"/>
          <p:cNvGrpSpPr>
            <a:grpSpLocks/>
          </p:cNvGrpSpPr>
          <p:nvPr/>
        </p:nvGrpSpPr>
        <p:grpSpPr bwMode="auto">
          <a:xfrm>
            <a:off x="468313" y="2252663"/>
            <a:ext cx="2808287" cy="2255837"/>
            <a:chOff x="295" y="391"/>
            <a:chExt cx="1769" cy="1421"/>
          </a:xfrm>
        </p:grpSpPr>
        <p:grpSp>
          <p:nvGrpSpPr>
            <p:cNvPr id="14372" name="Group 36"/>
            <p:cNvGrpSpPr>
              <a:grpSpLocks/>
            </p:cNvGrpSpPr>
            <p:nvPr/>
          </p:nvGrpSpPr>
          <p:grpSpPr bwMode="auto">
            <a:xfrm>
              <a:off x="295" y="391"/>
              <a:ext cx="1769" cy="1011"/>
              <a:chOff x="295" y="391"/>
              <a:chExt cx="1769" cy="1011"/>
            </a:xfrm>
          </p:grpSpPr>
          <p:sp>
            <p:nvSpPr>
              <p:cNvPr id="14374" name="Text Box 37"/>
              <p:cNvSpPr txBox="1">
                <a:spLocks noChangeArrowheads="1"/>
              </p:cNvSpPr>
              <p:nvPr/>
            </p:nvSpPr>
            <p:spPr bwMode="auto">
              <a:xfrm>
                <a:off x="295" y="391"/>
                <a:ext cx="1769" cy="10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p:txBody>
          </p:sp>
          <p:pic>
            <p:nvPicPr>
              <p:cNvPr id="14375" name="Picture 38" descr="HM0038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 y="572"/>
                <a:ext cx="993"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6" name="Rectangle 39"/>
              <p:cNvSpPr>
                <a:spLocks noChangeArrowheads="1"/>
              </p:cNvSpPr>
              <p:nvPr/>
            </p:nvSpPr>
            <p:spPr bwMode="auto">
              <a:xfrm>
                <a:off x="1429" y="546"/>
                <a:ext cx="563"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6000">
                    <a:latin typeface="Trebuchet MS" panose="020B0603020202020204" pitchFamily="34" charset="0"/>
                    <a:cs typeface="Times New Roman" panose="02020603050405020304" pitchFamily="18" charset="0"/>
                  </a:rPr>
                  <a:t> ?</a:t>
                </a:r>
                <a:r>
                  <a:rPr lang="en-GB" altLang="en-US" sz="2600">
                    <a:latin typeface="Trebuchet MS" panose="020B0603020202020204" pitchFamily="34" charset="0"/>
                    <a:cs typeface="Times New Roman" panose="02020603050405020304" pitchFamily="18" charset="0"/>
                  </a:rPr>
                  <a:t>  </a:t>
                </a:r>
                <a:endParaRPr lang="en-GB" altLang="en-US" sz="1800">
                  <a:cs typeface="Times New Roman" panose="02020603050405020304" pitchFamily="18" charset="0"/>
                </a:endParaRPr>
              </a:p>
            </p:txBody>
          </p:sp>
        </p:grpSp>
        <p:pic>
          <p:nvPicPr>
            <p:cNvPr id="14373" name="Picture 40" descr="sp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 y="1207"/>
              <a:ext cx="907"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 name="Group 2"/>
          <p:cNvGraphicFramePr>
            <a:graphicFrameLocks noGrp="1"/>
          </p:cNvGraphicFramePr>
          <p:nvPr/>
        </p:nvGraphicFramePr>
        <p:xfrm>
          <a:off x="0" y="0"/>
          <a:ext cx="9144000" cy="6858001"/>
        </p:xfrm>
        <a:graphic>
          <a:graphicData uri="http://schemas.openxmlformats.org/drawingml/2006/table">
            <a:tbl>
              <a:tblPr/>
              <a:tblGrid>
                <a:gridCol w="3048000"/>
                <a:gridCol w="3048000"/>
                <a:gridCol w="3048000"/>
              </a:tblGrid>
              <a:tr h="2284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4400" b="0" i="0" u="none" strike="noStrike" cap="none" normalizeH="0" baseline="0" smtClean="0">
                          <a:ln>
                            <a:noFill/>
                          </a:ln>
                          <a:solidFill>
                            <a:schemeClr val="tx1"/>
                          </a:solidFill>
                          <a:effectLst/>
                          <a:latin typeface="Distant Galaxy" pitchFamily="2"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4400" b="0" i="0" u="none" strike="noStrike" cap="none" normalizeH="0" baseline="0" smtClean="0">
                          <a:ln>
                            <a:noFill/>
                          </a:ln>
                          <a:solidFill>
                            <a:schemeClr val="tx1"/>
                          </a:solidFill>
                          <a:effectLst/>
                          <a:latin typeface="Distant Galaxy" pitchFamily="2"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4400" b="0" i="0" u="none" strike="noStrike" cap="none" normalizeH="0" baseline="0" smtClean="0">
                          <a:ln>
                            <a:noFill/>
                          </a:ln>
                          <a:solidFill>
                            <a:schemeClr val="tx1"/>
                          </a:solidFill>
                          <a:effectLst/>
                          <a:latin typeface="Distant Galaxy" pitchFamily="2"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9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4400" b="0" i="0" u="none" strike="noStrike" cap="none" normalizeH="0" baseline="0" dirty="0" smtClean="0">
                          <a:ln>
                            <a:noFill/>
                          </a:ln>
                          <a:solidFill>
                            <a:schemeClr val="tx1"/>
                          </a:solidFill>
                          <a:effectLst/>
                          <a:latin typeface="Distant Galaxy" pitchFamily="2"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4400" b="0" i="0" u="none" strike="noStrike" cap="none" normalizeH="0" baseline="0" dirty="0" smtClean="0">
                          <a:ln>
                            <a:noFill/>
                          </a:ln>
                          <a:solidFill>
                            <a:schemeClr val="tx1"/>
                          </a:solidFill>
                          <a:effectLst/>
                          <a:latin typeface="Distant Galaxy" pitchFamily="2"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4400" b="0" i="0" u="none" strike="noStrike" cap="none" normalizeH="0" baseline="0" smtClean="0">
                          <a:ln>
                            <a:noFill/>
                          </a:ln>
                          <a:solidFill>
                            <a:schemeClr val="tx1"/>
                          </a:solidFill>
                          <a:effectLst/>
                          <a:latin typeface="Distant Galaxy" pitchFamily="2"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4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4400" b="0" i="0" u="none" strike="noStrike" cap="none" normalizeH="0" baseline="0" dirty="0" smtClean="0">
                          <a:ln>
                            <a:noFill/>
                          </a:ln>
                          <a:solidFill>
                            <a:schemeClr val="tx1"/>
                          </a:solidFill>
                          <a:effectLst/>
                          <a:latin typeface="Distant Galaxy" pitchFamily="2"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4400" b="0" i="0" u="none" strike="noStrike" cap="none" normalizeH="0" baseline="0" smtClean="0">
                          <a:ln>
                            <a:noFill/>
                          </a:ln>
                          <a:solidFill>
                            <a:schemeClr val="tx1"/>
                          </a:solidFill>
                          <a:effectLst/>
                          <a:latin typeface="Distant Galaxy" pitchFamily="2"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4400" b="0" i="0" u="none" strike="noStrike" cap="none" normalizeH="0" baseline="0" dirty="0" smtClean="0">
                          <a:ln>
                            <a:noFill/>
                          </a:ln>
                          <a:solidFill>
                            <a:schemeClr val="tx1"/>
                          </a:solidFill>
                          <a:effectLst/>
                          <a:latin typeface="Distant Galaxy" pitchFamily="2"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357" name="Picture 24" descr="j00786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188" y="4724400"/>
            <a:ext cx="1939925" cy="1890713"/>
          </a:xfrm>
          <a:prstGeom prst="rect">
            <a:avLst/>
          </a:prstGeom>
          <a:solidFill>
            <a:schemeClr val="bg1"/>
          </a:solidFill>
          <a:ln w="57150">
            <a:solidFill>
              <a:schemeClr val="bg1"/>
            </a:solidFill>
            <a:miter lim="800000"/>
            <a:headEnd/>
            <a:tailEnd/>
          </a:ln>
        </p:spPr>
      </p:pic>
      <p:pic>
        <p:nvPicPr>
          <p:cNvPr id="14358" name="Picture 25" descr="BD05030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800" y="0"/>
            <a:ext cx="1595438"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26" descr="j00786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5825" y="2419350"/>
            <a:ext cx="993775" cy="2089150"/>
          </a:xfrm>
          <a:prstGeom prst="rect">
            <a:avLst/>
          </a:prstGeom>
          <a:solidFill>
            <a:schemeClr val="bg1"/>
          </a:solidFill>
          <a:ln w="57150">
            <a:solidFill>
              <a:schemeClr val="bg1"/>
            </a:solidFill>
            <a:miter lim="800000"/>
            <a:headEnd/>
            <a:tailEnd/>
          </a:ln>
        </p:spPr>
      </p:pic>
      <p:sp>
        <p:nvSpPr>
          <p:cNvPr id="14360" name="Text Box 43"/>
          <p:cNvSpPr txBox="1">
            <a:spLocks noChangeArrowheads="1"/>
          </p:cNvSpPr>
          <p:nvPr/>
        </p:nvSpPr>
        <p:spPr bwMode="auto">
          <a:xfrm>
            <a:off x="6804025" y="76200"/>
            <a:ext cx="15827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12900">
                <a:latin typeface="Times New Roman" panose="02020603050405020304" pitchFamily="18" charset="0"/>
                <a:sym typeface="Wingdings" panose="05000000000000000000" pitchFamily="2" charset="2"/>
              </a:rPr>
              <a:t></a:t>
            </a:r>
          </a:p>
        </p:txBody>
      </p:sp>
      <p:sp>
        <p:nvSpPr>
          <p:cNvPr id="14361" name="Text Box 44"/>
          <p:cNvSpPr txBox="1">
            <a:spLocks noChangeArrowheads="1"/>
          </p:cNvSpPr>
          <p:nvPr/>
        </p:nvSpPr>
        <p:spPr bwMode="auto">
          <a:xfrm>
            <a:off x="3779838" y="2420938"/>
            <a:ext cx="1582737"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14200">
                <a:latin typeface="Times New Roman" panose="02020603050405020304" pitchFamily="18" charset="0"/>
                <a:sym typeface="Wingdings" panose="05000000000000000000" pitchFamily="2" charset="2"/>
              </a:rPr>
              <a:t></a:t>
            </a:r>
          </a:p>
        </p:txBody>
      </p:sp>
      <p:pic>
        <p:nvPicPr>
          <p:cNvPr id="14362" name="Imagen 1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3200" y="4724400"/>
            <a:ext cx="2011363"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Imagen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8488" y="2079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Imagen 2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4800600"/>
            <a:ext cx="250348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5" descr="HM0038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3688" y="5029200"/>
            <a:ext cx="11398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b="9003"/>
          <a:stretch>
            <a:fillRect/>
          </a:stretch>
        </p:blipFill>
        <p:spPr bwMode="auto">
          <a:xfrm>
            <a:off x="4179888" y="5603875"/>
            <a:ext cx="10477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ángulo 24"/>
          <p:cNvSpPr/>
          <p:nvPr/>
        </p:nvSpPr>
        <p:spPr>
          <a:xfrm>
            <a:off x="457200" y="2438400"/>
            <a:ext cx="24384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4368" name="Imagen 2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2438400"/>
            <a:ext cx="250348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6"/>
          <p:cNvGrpSpPr>
            <a:grpSpLocks/>
          </p:cNvGrpSpPr>
          <p:nvPr/>
        </p:nvGrpSpPr>
        <p:grpSpPr bwMode="auto">
          <a:xfrm>
            <a:off x="1066800" y="2805113"/>
            <a:ext cx="1139825" cy="1004887"/>
            <a:chOff x="3230" y="2250"/>
            <a:chExt cx="993" cy="903"/>
          </a:xfrm>
        </p:grpSpPr>
        <p:pic>
          <p:nvPicPr>
            <p:cNvPr id="14370" name="Picture 5" descr="HM0038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0" y="2250"/>
              <a:ext cx="993"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15" descr="sp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9" y="2743"/>
              <a:ext cx="615"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6160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826" y="1402380"/>
            <a:ext cx="9256826" cy="5420983"/>
          </a:xfrm>
          <a:prstGeom prst="rect">
            <a:avLst/>
          </a:prstGeom>
        </p:spPr>
      </p:pic>
      <p:pic>
        <p:nvPicPr>
          <p:cNvPr id="3" name="Picture 2"/>
          <p:cNvPicPr>
            <a:picLocks noChangeAspect="1"/>
          </p:cNvPicPr>
          <p:nvPr/>
        </p:nvPicPr>
        <p:blipFill>
          <a:blip r:embed="rId4"/>
          <a:stretch>
            <a:fillRect/>
          </a:stretch>
        </p:blipFill>
        <p:spPr>
          <a:xfrm>
            <a:off x="5523184" y="195944"/>
            <a:ext cx="3620816" cy="1025898"/>
          </a:xfrm>
          <a:prstGeom prst="rect">
            <a:avLst/>
          </a:prstGeom>
        </p:spPr>
      </p:pic>
      <p:sp>
        <p:nvSpPr>
          <p:cNvPr id="9" name="Rectángulo redondeado 4"/>
          <p:cNvSpPr>
            <a:spLocks noChangeArrowheads="1"/>
          </p:cNvSpPr>
          <p:nvPr/>
        </p:nvSpPr>
        <p:spPr bwMode="auto">
          <a:xfrm>
            <a:off x="0" y="195944"/>
            <a:ext cx="4212771" cy="862511"/>
          </a:xfrm>
          <a:prstGeom prst="roundRect">
            <a:avLst>
              <a:gd name="adj" fmla="val 16667"/>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solidFill>
                  <a:schemeClr val="bg1"/>
                </a:solidFill>
                <a:cs typeface="Arial" panose="020B0604020202020204" pitchFamily="34" charset="0"/>
              </a:rPr>
              <a:t>¿</a:t>
            </a:r>
            <a:r>
              <a:rPr lang="en-US" sz="4000" b="1" dirty="0" err="1" smtClean="0">
                <a:solidFill>
                  <a:schemeClr val="bg1"/>
                </a:solidFill>
                <a:cs typeface="Arial" panose="020B0604020202020204" pitchFamily="34" charset="0"/>
              </a:rPr>
              <a:t>Dónde</a:t>
            </a:r>
            <a:r>
              <a:rPr lang="en-US" sz="4000" b="1" dirty="0" smtClean="0">
                <a:solidFill>
                  <a:schemeClr val="bg1"/>
                </a:solidFill>
                <a:cs typeface="Arial" panose="020B0604020202020204" pitchFamily="34" charset="0"/>
              </a:rPr>
              <a:t> </a:t>
            </a:r>
            <a:r>
              <a:rPr lang="en-US" sz="4000" b="1" dirty="0" err="1" smtClean="0">
                <a:solidFill>
                  <a:schemeClr val="bg1"/>
                </a:solidFill>
                <a:cs typeface="Arial" panose="020B0604020202020204" pitchFamily="34" charset="0"/>
              </a:rPr>
              <a:t>estoy</a:t>
            </a:r>
            <a:r>
              <a:rPr lang="en-US" sz="4000" b="1" dirty="0" smtClean="0">
                <a:solidFill>
                  <a:schemeClr val="bg1"/>
                </a:solidFill>
                <a:cs typeface="Arial" panose="020B0604020202020204" pitchFamily="34" charset="0"/>
              </a:rPr>
              <a:t>?</a:t>
            </a:r>
            <a:endParaRPr lang="en-US" sz="4000" b="1" dirty="0">
              <a:solidFill>
                <a:schemeClr val="bg1"/>
              </a:solidFill>
              <a:cs typeface="Arial" panose="020B0604020202020204" pitchFamily="34" charset="0"/>
            </a:endParaRPr>
          </a:p>
        </p:txBody>
      </p:sp>
    </p:spTree>
    <p:extLst>
      <p:ext uri="{BB962C8B-B14F-4D97-AF65-F5344CB8AC3E}">
        <p14:creationId xmlns:p14="http://schemas.microsoft.com/office/powerpoint/2010/main" val="23963297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4"/>
          <p:cNvSpPr>
            <a:spLocks noChangeArrowheads="1"/>
          </p:cNvSpPr>
          <p:nvPr/>
        </p:nvSpPr>
        <p:spPr bwMode="auto">
          <a:xfrm>
            <a:off x="1" y="195944"/>
            <a:ext cx="3608613" cy="898070"/>
          </a:xfrm>
          <a:prstGeom prst="roundRect">
            <a:avLst>
              <a:gd name="adj" fmla="val 16667"/>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dirty="0"/>
              <a:t>Los </a:t>
            </a:r>
            <a:r>
              <a:rPr lang="en-US" dirty="0" err="1"/>
              <a:t>recursos</a:t>
            </a:r>
            <a:endParaRPr lang="en-US" dirty="0"/>
          </a:p>
        </p:txBody>
      </p:sp>
      <p:pic>
        <p:nvPicPr>
          <p:cNvPr id="4" name="Picture 3"/>
          <p:cNvPicPr>
            <a:picLocks noChangeAspect="1"/>
          </p:cNvPicPr>
          <p:nvPr/>
        </p:nvPicPr>
        <p:blipFill rotWithShape="1">
          <a:blip r:embed="rId3"/>
          <a:srcRect l="60655"/>
          <a:stretch/>
        </p:blipFill>
        <p:spPr>
          <a:xfrm>
            <a:off x="6694714" y="644979"/>
            <a:ext cx="2128994" cy="2596389"/>
          </a:xfrm>
          <a:prstGeom prst="rect">
            <a:avLst/>
          </a:prstGeom>
        </p:spPr>
      </p:pic>
      <p:pic>
        <p:nvPicPr>
          <p:cNvPr id="5" name="Picture 4"/>
          <p:cNvPicPr>
            <a:picLocks noChangeAspect="1"/>
          </p:cNvPicPr>
          <p:nvPr/>
        </p:nvPicPr>
        <p:blipFill>
          <a:blip r:embed="rId4"/>
          <a:stretch>
            <a:fillRect/>
          </a:stretch>
        </p:blipFill>
        <p:spPr>
          <a:xfrm>
            <a:off x="620486" y="2537819"/>
            <a:ext cx="3621472" cy="4086615"/>
          </a:xfrm>
          <a:prstGeom prst="rect">
            <a:avLst/>
          </a:prstGeom>
        </p:spPr>
      </p:pic>
      <p:pic>
        <p:nvPicPr>
          <p:cNvPr id="6" name="Picture 5"/>
          <p:cNvPicPr>
            <a:picLocks noChangeAspect="1"/>
          </p:cNvPicPr>
          <p:nvPr/>
        </p:nvPicPr>
        <p:blipFill>
          <a:blip r:embed="rId5"/>
          <a:stretch>
            <a:fillRect/>
          </a:stretch>
        </p:blipFill>
        <p:spPr>
          <a:xfrm rot="5400000">
            <a:off x="5702386" y="3901389"/>
            <a:ext cx="2414053" cy="3499169"/>
          </a:xfrm>
          <a:prstGeom prst="rect">
            <a:avLst/>
          </a:prstGeom>
        </p:spPr>
      </p:pic>
      <p:pic>
        <p:nvPicPr>
          <p:cNvPr id="7" name="Picture 6"/>
          <p:cNvPicPr>
            <a:picLocks noChangeAspect="1"/>
          </p:cNvPicPr>
          <p:nvPr/>
        </p:nvPicPr>
        <p:blipFill>
          <a:blip r:embed="rId6"/>
          <a:stretch>
            <a:fillRect/>
          </a:stretch>
        </p:blipFill>
        <p:spPr>
          <a:xfrm>
            <a:off x="3608614" y="1458721"/>
            <a:ext cx="2905792" cy="2158195"/>
          </a:xfrm>
          <a:prstGeom prst="rect">
            <a:avLst/>
          </a:prstGeom>
          <a:solidFill>
            <a:srgbClr val="FFFF00"/>
          </a:solidFill>
        </p:spPr>
      </p:pic>
    </p:spTree>
    <p:extLst>
      <p:ext uri="{BB962C8B-B14F-4D97-AF65-F5344CB8AC3E}">
        <p14:creationId xmlns:p14="http://schemas.microsoft.com/office/powerpoint/2010/main" val="15517197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76045" y="2104845"/>
            <a:ext cx="5314735" cy="4003534"/>
          </a:xfrm>
          <a:prstGeom prst="rect">
            <a:avLst/>
          </a:prstGeom>
        </p:spPr>
      </p:pic>
      <p:sp>
        <p:nvSpPr>
          <p:cNvPr id="7" name="TextBox 6"/>
          <p:cNvSpPr txBox="1"/>
          <p:nvPr/>
        </p:nvSpPr>
        <p:spPr>
          <a:xfrm>
            <a:off x="3121774" y="345057"/>
            <a:ext cx="5361019" cy="1200329"/>
          </a:xfrm>
          <a:prstGeom prst="rect">
            <a:avLst/>
          </a:prstGeom>
          <a:noFill/>
        </p:spPr>
        <p:txBody>
          <a:bodyPr wrap="none" rtlCol="0">
            <a:spAutoFit/>
          </a:bodyPr>
          <a:lstStyle/>
          <a:p>
            <a:r>
              <a:rPr lang="en-GB" sz="2400" dirty="0" err="1" smtClean="0"/>
              <a:t>Usa</a:t>
            </a:r>
            <a:r>
              <a:rPr lang="en-GB" sz="2400" dirty="0" smtClean="0"/>
              <a:t> el </a:t>
            </a:r>
            <a:r>
              <a:rPr lang="en-GB" sz="2400" dirty="0" err="1" smtClean="0"/>
              <a:t>máximo</a:t>
            </a:r>
            <a:r>
              <a:rPr lang="en-GB" sz="2400" dirty="0" smtClean="0"/>
              <a:t> </a:t>
            </a:r>
            <a:r>
              <a:rPr lang="en-GB" sz="2400" dirty="0" err="1" smtClean="0"/>
              <a:t>número</a:t>
            </a:r>
            <a:r>
              <a:rPr lang="en-GB" sz="2400" dirty="0" smtClean="0"/>
              <a:t> de cartas </a:t>
            </a:r>
            <a:r>
              <a:rPr lang="en-GB" sz="2400" dirty="0" err="1" smtClean="0"/>
              <a:t>posibles</a:t>
            </a:r>
            <a:endParaRPr lang="en-GB" sz="2400" dirty="0" smtClean="0"/>
          </a:p>
          <a:p>
            <a:endParaRPr lang="en-GB" sz="2400" dirty="0"/>
          </a:p>
          <a:p>
            <a:r>
              <a:rPr lang="en-GB" sz="2400" dirty="0" err="1" smtClean="0"/>
              <a:t>Cuando</a:t>
            </a:r>
            <a:r>
              <a:rPr lang="en-GB" sz="2400" dirty="0" smtClean="0"/>
              <a:t> uses </a:t>
            </a:r>
            <a:r>
              <a:rPr lang="en-GB" sz="2400" dirty="0" err="1" smtClean="0"/>
              <a:t>una</a:t>
            </a:r>
            <a:r>
              <a:rPr lang="en-GB" sz="2400" dirty="0" smtClean="0"/>
              <a:t> carta, dales la </a:t>
            </a:r>
            <a:r>
              <a:rPr lang="en-GB" sz="2400" dirty="0" err="1" smtClean="0"/>
              <a:t>vuelta</a:t>
            </a:r>
            <a:endParaRPr lang="en-GB" sz="2400" dirty="0"/>
          </a:p>
        </p:txBody>
      </p:sp>
      <p:pic>
        <p:nvPicPr>
          <p:cNvPr id="8" name="Picture 7"/>
          <p:cNvPicPr>
            <a:picLocks noChangeAspect="1"/>
          </p:cNvPicPr>
          <p:nvPr/>
        </p:nvPicPr>
        <p:blipFill>
          <a:blip r:embed="rId4"/>
          <a:stretch>
            <a:fillRect/>
          </a:stretch>
        </p:blipFill>
        <p:spPr>
          <a:xfrm rot="16200000">
            <a:off x="333195" y="386841"/>
            <a:ext cx="1714500" cy="1162050"/>
          </a:xfrm>
          <a:prstGeom prst="rect">
            <a:avLst/>
          </a:prstGeom>
        </p:spPr>
      </p:pic>
    </p:spTree>
    <p:extLst>
      <p:ext uri="{BB962C8B-B14F-4D97-AF65-F5344CB8AC3E}">
        <p14:creationId xmlns:p14="http://schemas.microsoft.com/office/powerpoint/2010/main" val="525722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60384871"/>
              </p:ext>
            </p:extLst>
          </p:nvPr>
        </p:nvGraphicFramePr>
        <p:xfrm>
          <a:off x="214425" y="1250965"/>
          <a:ext cx="6228274" cy="2834640"/>
        </p:xfrm>
        <a:graphic>
          <a:graphicData uri="http://schemas.openxmlformats.org/drawingml/2006/table">
            <a:tbl>
              <a:tblPr firstRow="1" bandRow="1">
                <a:tableStyleId>{5940675A-B579-460E-94D1-54222C63F5DA}</a:tableStyleId>
              </a:tblPr>
              <a:tblGrid>
                <a:gridCol w="3114137"/>
                <a:gridCol w="3114137"/>
              </a:tblGrid>
              <a:tr h="370840">
                <a:tc>
                  <a:txBody>
                    <a:bodyPr/>
                    <a:lstStyle/>
                    <a:p>
                      <a:r>
                        <a:rPr lang="en-GB" sz="2500" b="1" dirty="0" smtClean="0"/>
                        <a:t>El </a:t>
                      </a:r>
                      <a:r>
                        <a:rPr lang="en-GB" sz="2500" b="1" dirty="0" err="1" smtClean="0"/>
                        <a:t>estudiante</a:t>
                      </a:r>
                      <a:r>
                        <a:rPr lang="en-GB" sz="2500" b="1" dirty="0" smtClean="0"/>
                        <a:t> dice…</a:t>
                      </a:r>
                      <a:endParaRPr lang="en-GB" sz="2500" b="1" dirty="0"/>
                    </a:p>
                  </a:txBody>
                  <a:tcPr/>
                </a:tc>
                <a:tc>
                  <a:txBody>
                    <a:bodyPr/>
                    <a:lstStyle/>
                    <a:p>
                      <a:r>
                        <a:rPr lang="en-GB" sz="2500" b="1" dirty="0" smtClean="0"/>
                        <a:t>El </a:t>
                      </a:r>
                      <a:r>
                        <a:rPr lang="en-GB" sz="2500" b="1" dirty="0" err="1" smtClean="0"/>
                        <a:t>profesor</a:t>
                      </a:r>
                      <a:r>
                        <a:rPr lang="en-GB" sz="2500" b="1" dirty="0" smtClean="0"/>
                        <a:t> dice…</a:t>
                      </a:r>
                      <a:endParaRPr lang="en-GB" sz="2500" b="1" dirty="0"/>
                    </a:p>
                  </a:txBody>
                  <a:tcPr/>
                </a:tc>
              </a:tr>
              <a:tr h="370840">
                <a:tc>
                  <a:txBody>
                    <a:bodyPr/>
                    <a:lstStyle/>
                    <a:p>
                      <a:endParaRPr lang="en-GB" sz="2500" dirty="0"/>
                    </a:p>
                  </a:txBody>
                  <a:tcPr/>
                </a:tc>
                <a:tc>
                  <a:txBody>
                    <a:bodyPr/>
                    <a:lstStyle/>
                    <a:p>
                      <a:endParaRPr lang="en-GB" sz="2500"/>
                    </a:p>
                  </a:txBody>
                  <a:tcPr/>
                </a:tc>
              </a:tr>
              <a:tr h="370840">
                <a:tc>
                  <a:txBody>
                    <a:bodyPr/>
                    <a:lstStyle/>
                    <a:p>
                      <a:endParaRPr lang="en-GB" sz="2500" dirty="0"/>
                    </a:p>
                  </a:txBody>
                  <a:tcPr/>
                </a:tc>
                <a:tc>
                  <a:txBody>
                    <a:bodyPr/>
                    <a:lstStyle/>
                    <a:p>
                      <a:endParaRPr lang="en-GB" sz="2500" dirty="0"/>
                    </a:p>
                  </a:txBody>
                  <a:tcPr/>
                </a:tc>
              </a:tr>
              <a:tr h="370840">
                <a:tc>
                  <a:txBody>
                    <a:bodyPr/>
                    <a:lstStyle/>
                    <a:p>
                      <a:endParaRPr lang="en-GB" sz="2500" dirty="0"/>
                    </a:p>
                  </a:txBody>
                  <a:tcPr/>
                </a:tc>
                <a:tc>
                  <a:txBody>
                    <a:bodyPr/>
                    <a:lstStyle/>
                    <a:p>
                      <a:endParaRPr lang="en-GB" sz="2500" dirty="0"/>
                    </a:p>
                  </a:txBody>
                  <a:tcPr/>
                </a:tc>
              </a:tr>
              <a:tr h="370840">
                <a:tc>
                  <a:txBody>
                    <a:bodyPr/>
                    <a:lstStyle/>
                    <a:p>
                      <a:endParaRPr lang="en-GB" sz="2500" dirty="0"/>
                    </a:p>
                  </a:txBody>
                  <a:tcPr/>
                </a:tc>
                <a:tc>
                  <a:txBody>
                    <a:bodyPr/>
                    <a:lstStyle/>
                    <a:p>
                      <a:endParaRPr lang="en-GB" sz="2500" dirty="0"/>
                    </a:p>
                  </a:txBody>
                  <a:tcPr/>
                </a:tc>
              </a:tr>
              <a:tr h="370840">
                <a:tc>
                  <a:txBody>
                    <a:bodyPr/>
                    <a:lstStyle/>
                    <a:p>
                      <a:endParaRPr lang="en-GB" sz="2500" dirty="0"/>
                    </a:p>
                  </a:txBody>
                  <a:tcPr/>
                </a:tc>
                <a:tc>
                  <a:txBody>
                    <a:bodyPr/>
                    <a:lstStyle/>
                    <a:p>
                      <a:endParaRPr lang="en-GB" sz="2500" dirty="0"/>
                    </a:p>
                  </a:txBody>
                  <a:tcPr/>
                </a:tc>
              </a:tr>
            </a:tbl>
          </a:graphicData>
        </a:graphic>
      </p:graphicFrame>
      <p:sp>
        <p:nvSpPr>
          <p:cNvPr id="3" name="TextBox 2"/>
          <p:cNvSpPr txBox="1"/>
          <p:nvPr/>
        </p:nvSpPr>
        <p:spPr>
          <a:xfrm>
            <a:off x="416407" y="4768338"/>
            <a:ext cx="4848786" cy="2246769"/>
          </a:xfrm>
          <a:prstGeom prst="rect">
            <a:avLst/>
          </a:prstGeom>
          <a:noFill/>
        </p:spPr>
        <p:txBody>
          <a:bodyPr wrap="square" rtlCol="0">
            <a:spAutoFit/>
          </a:bodyPr>
          <a:lstStyle/>
          <a:p>
            <a:r>
              <a:rPr lang="en-GB" sz="2000" smtClean="0">
                <a:latin typeface="Segoe Print" panose="02000600000000000000" pitchFamily="2" charset="0"/>
              </a:rPr>
              <a:t>Necesito ayuda</a:t>
            </a:r>
          </a:p>
          <a:p>
            <a:endParaRPr lang="en-GB" sz="2000" smtClean="0">
              <a:latin typeface="Segoe Print" panose="02000600000000000000" pitchFamily="2" charset="0"/>
            </a:endParaRPr>
          </a:p>
          <a:p>
            <a:r>
              <a:rPr lang="en-GB" sz="2000" smtClean="0">
                <a:latin typeface="Segoe Print" panose="02000600000000000000" pitchFamily="2" charset="0"/>
              </a:rPr>
              <a:t>He olvidado</a:t>
            </a:r>
          </a:p>
          <a:p>
            <a:endParaRPr lang="en-GB" sz="2000" smtClean="0">
              <a:latin typeface="Segoe Print" panose="02000600000000000000" pitchFamily="2" charset="0"/>
            </a:endParaRPr>
          </a:p>
          <a:p>
            <a:r>
              <a:rPr lang="en-GB" sz="2000" smtClean="0">
                <a:latin typeface="Segoe Print" panose="02000600000000000000" pitchFamily="2" charset="0"/>
              </a:rPr>
              <a:t>Tengo un problema</a:t>
            </a:r>
          </a:p>
          <a:p>
            <a:endParaRPr lang="en-GB" sz="2000" smtClean="0">
              <a:latin typeface="Segoe Print" panose="02000600000000000000" pitchFamily="2" charset="0"/>
            </a:endParaRPr>
          </a:p>
          <a:p>
            <a:endParaRPr lang="en-GB" sz="2000" dirty="0">
              <a:latin typeface="Segoe Print" panose="02000600000000000000" pitchFamily="2" charset="0"/>
            </a:endParaRPr>
          </a:p>
        </p:txBody>
      </p:sp>
      <p:pic>
        <p:nvPicPr>
          <p:cNvPr id="1026" name="Picture 2" descr="Image result for bulb cart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9825" y="465973"/>
            <a:ext cx="1381485" cy="149200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redondeado 4"/>
          <p:cNvSpPr>
            <a:spLocks noChangeArrowheads="1"/>
          </p:cNvSpPr>
          <p:nvPr/>
        </p:nvSpPr>
        <p:spPr bwMode="auto">
          <a:xfrm>
            <a:off x="1" y="195944"/>
            <a:ext cx="5365630" cy="898070"/>
          </a:xfrm>
          <a:prstGeom prst="roundRect">
            <a:avLst>
              <a:gd name="adj" fmla="val 16667"/>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a:solidFill>
                  <a:schemeClr val="bg1"/>
                </a:solidFill>
                <a:cs typeface="Arial" panose="020B0604020202020204" pitchFamily="34" charset="0"/>
              </a:rPr>
              <a:t>El </a:t>
            </a:r>
            <a:r>
              <a:rPr lang="en-US" sz="4000" b="1" dirty="0" err="1">
                <a:solidFill>
                  <a:schemeClr val="bg1"/>
                </a:solidFill>
                <a:cs typeface="Arial" panose="020B0604020202020204" pitchFamily="34" charset="0"/>
              </a:rPr>
              <a:t>lenguaje</a:t>
            </a:r>
            <a:r>
              <a:rPr lang="en-US" sz="4000" b="1" dirty="0">
                <a:solidFill>
                  <a:schemeClr val="bg1"/>
                </a:solidFill>
                <a:cs typeface="Arial" panose="020B0604020202020204" pitchFamily="34" charset="0"/>
              </a:rPr>
              <a:t> del </a:t>
            </a:r>
            <a:r>
              <a:rPr lang="en-US" sz="4000" b="1" dirty="0" err="1">
                <a:solidFill>
                  <a:schemeClr val="bg1"/>
                </a:solidFill>
                <a:cs typeface="Arial" panose="020B0604020202020204" pitchFamily="34" charset="0"/>
              </a:rPr>
              <a:t>profesor</a:t>
            </a:r>
            <a:endParaRPr lang="en-US" sz="4000" b="1" dirty="0">
              <a:solidFill>
                <a:schemeClr val="bg1"/>
              </a:solidFill>
              <a:cs typeface="Arial" panose="020B0604020202020204" pitchFamily="34" charset="0"/>
            </a:endParaRPr>
          </a:p>
        </p:txBody>
      </p:sp>
      <p:sp>
        <p:nvSpPr>
          <p:cNvPr id="4" name="Rectangle 3"/>
          <p:cNvSpPr/>
          <p:nvPr/>
        </p:nvSpPr>
        <p:spPr>
          <a:xfrm>
            <a:off x="4156699" y="4454410"/>
            <a:ext cx="4572000" cy="2031325"/>
          </a:xfrm>
          <a:prstGeom prst="rect">
            <a:avLst/>
          </a:prstGeom>
        </p:spPr>
        <p:txBody>
          <a:bodyPr>
            <a:spAutoFit/>
          </a:bodyPr>
          <a:lstStyle/>
          <a:p>
            <a:endParaRPr lang="en-GB" dirty="0">
              <a:latin typeface="Segoe Print" panose="02000600000000000000" pitchFamily="2" charset="0"/>
            </a:endParaRPr>
          </a:p>
          <a:p>
            <a:r>
              <a:rPr lang="en-GB" dirty="0">
                <a:latin typeface="Segoe Print" panose="02000600000000000000" pitchFamily="2" charset="0"/>
              </a:rPr>
              <a:t>He </a:t>
            </a:r>
            <a:r>
              <a:rPr lang="en-GB" dirty="0" err="1">
                <a:latin typeface="Segoe Print" panose="02000600000000000000" pitchFamily="2" charset="0"/>
              </a:rPr>
              <a:t>terminado</a:t>
            </a:r>
            <a:endParaRPr lang="en-GB" dirty="0">
              <a:latin typeface="Segoe Print" panose="02000600000000000000" pitchFamily="2" charset="0"/>
            </a:endParaRPr>
          </a:p>
          <a:p>
            <a:endParaRPr lang="en-GB" dirty="0">
              <a:latin typeface="Segoe Print" panose="02000600000000000000" pitchFamily="2" charset="0"/>
            </a:endParaRPr>
          </a:p>
          <a:p>
            <a:r>
              <a:rPr lang="en-GB" dirty="0">
                <a:latin typeface="Segoe Print" panose="02000600000000000000" pitchFamily="2" charset="0"/>
              </a:rPr>
              <a:t>¿</a:t>
            </a:r>
            <a:r>
              <a:rPr lang="en-GB" dirty="0" err="1">
                <a:latin typeface="Segoe Print" panose="02000600000000000000" pitchFamily="2" charset="0"/>
              </a:rPr>
              <a:t>Puedo</a:t>
            </a:r>
            <a:r>
              <a:rPr lang="en-GB" dirty="0">
                <a:latin typeface="Segoe Print" panose="02000600000000000000" pitchFamily="2" charset="0"/>
              </a:rPr>
              <a:t>… ?</a:t>
            </a:r>
          </a:p>
          <a:p>
            <a:endParaRPr lang="en-GB" dirty="0">
              <a:latin typeface="Segoe Print" panose="02000600000000000000" pitchFamily="2" charset="0"/>
            </a:endParaRPr>
          </a:p>
          <a:p>
            <a:endParaRPr lang="en-GB" dirty="0">
              <a:latin typeface="Segoe Print" panose="02000600000000000000" pitchFamily="2" charset="0"/>
            </a:endParaRPr>
          </a:p>
          <a:p>
            <a:endParaRPr lang="en-GB" dirty="0">
              <a:latin typeface="Segoe Print" panose="02000600000000000000" pitchFamily="2" charset="0"/>
            </a:endParaRPr>
          </a:p>
        </p:txBody>
      </p:sp>
    </p:spTree>
    <p:extLst>
      <p:ext uri="{BB962C8B-B14F-4D97-AF65-F5344CB8AC3E}">
        <p14:creationId xmlns:p14="http://schemas.microsoft.com/office/powerpoint/2010/main" val="39043507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4"/>
          <p:cNvSpPr>
            <a:spLocks noChangeArrowheads="1"/>
          </p:cNvSpPr>
          <p:nvPr/>
        </p:nvSpPr>
        <p:spPr bwMode="auto">
          <a:xfrm>
            <a:off x="1" y="195944"/>
            <a:ext cx="5388428" cy="898070"/>
          </a:xfrm>
          <a:prstGeom prst="roundRect">
            <a:avLst>
              <a:gd name="adj" fmla="val 16667"/>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solidFill>
                  <a:schemeClr val="bg1"/>
                </a:solidFill>
                <a:cs typeface="Arial" panose="020B0604020202020204" pitchFamily="34" charset="0"/>
              </a:rPr>
              <a:t>El </a:t>
            </a:r>
            <a:r>
              <a:rPr lang="en-US" sz="4000" b="1" dirty="0" err="1" smtClean="0">
                <a:solidFill>
                  <a:schemeClr val="bg1"/>
                </a:solidFill>
                <a:cs typeface="Arial" panose="020B0604020202020204" pitchFamily="34" charset="0"/>
              </a:rPr>
              <a:t>lenguaje</a:t>
            </a:r>
            <a:r>
              <a:rPr lang="en-US" sz="4000" b="1" dirty="0" smtClean="0">
                <a:solidFill>
                  <a:schemeClr val="bg1"/>
                </a:solidFill>
                <a:cs typeface="Arial" panose="020B0604020202020204" pitchFamily="34" charset="0"/>
              </a:rPr>
              <a:t> del </a:t>
            </a:r>
            <a:r>
              <a:rPr lang="en-US" sz="4000" b="1" dirty="0" err="1" smtClean="0">
                <a:solidFill>
                  <a:schemeClr val="bg1"/>
                </a:solidFill>
                <a:cs typeface="Arial" panose="020B0604020202020204" pitchFamily="34" charset="0"/>
              </a:rPr>
              <a:t>profesor</a:t>
            </a:r>
            <a:endParaRPr lang="en-US" sz="4000" b="1" dirty="0">
              <a:solidFill>
                <a:schemeClr val="bg1"/>
              </a:solidFill>
              <a:cs typeface="Arial" panose="020B0604020202020204" pitchFamily="34" charset="0"/>
            </a:endParaRPr>
          </a:p>
        </p:txBody>
      </p:sp>
      <p:sp>
        <p:nvSpPr>
          <p:cNvPr id="5" name="TextBox 4"/>
          <p:cNvSpPr txBox="1"/>
          <p:nvPr/>
        </p:nvSpPr>
        <p:spPr>
          <a:xfrm>
            <a:off x="166991" y="2090057"/>
            <a:ext cx="8977009" cy="6247864"/>
          </a:xfrm>
          <a:prstGeom prst="rect">
            <a:avLst/>
          </a:prstGeom>
          <a:noFill/>
        </p:spPr>
        <p:txBody>
          <a:bodyPr wrap="none" rtlCol="0">
            <a:spAutoFit/>
          </a:bodyPr>
          <a:lstStyle/>
          <a:p>
            <a:r>
              <a:rPr lang="en-GB" sz="4000" b="1" dirty="0" smtClean="0">
                <a:effectLst>
                  <a:outerShdw blurRad="38100" dist="38100" dir="2700000" algn="tl">
                    <a:srgbClr val="000000">
                      <a:alpha val="43137"/>
                    </a:srgbClr>
                  </a:outerShdw>
                </a:effectLst>
              </a:rPr>
              <a:t>¿</a:t>
            </a:r>
            <a:r>
              <a:rPr lang="en-GB" sz="4000" b="1" dirty="0" err="1" smtClean="0">
                <a:effectLst>
                  <a:outerShdw blurRad="38100" dist="38100" dir="2700000" algn="tl">
                    <a:srgbClr val="000000">
                      <a:alpha val="43137"/>
                    </a:srgbClr>
                  </a:outerShdw>
                </a:effectLst>
              </a:rPr>
              <a:t>Cómo</a:t>
            </a:r>
            <a:r>
              <a:rPr lang="en-GB" sz="4000" b="1" dirty="0" smtClean="0">
                <a:effectLst>
                  <a:outerShdw blurRad="38100" dist="38100" dir="2700000" algn="tl">
                    <a:srgbClr val="000000">
                      <a:alpha val="43137"/>
                    </a:srgbClr>
                  </a:outerShdw>
                </a:effectLst>
              </a:rPr>
              <a:t>?</a:t>
            </a:r>
          </a:p>
          <a:p>
            <a:endParaRPr lang="en-GB" sz="4000" b="1" dirty="0">
              <a:effectLst>
                <a:outerShdw blurRad="38100" dist="38100" dir="2700000" algn="tl">
                  <a:srgbClr val="000000">
                    <a:alpha val="43137"/>
                  </a:srgbClr>
                </a:outerShdw>
              </a:effectLst>
            </a:endParaRPr>
          </a:p>
          <a:p>
            <a:r>
              <a:rPr lang="en-GB" sz="4000" b="1" dirty="0" smtClean="0">
                <a:effectLst>
                  <a:outerShdw blurRad="38100" dist="38100" dir="2700000" algn="tl">
                    <a:srgbClr val="000000">
                      <a:alpha val="43137"/>
                    </a:srgbClr>
                  </a:outerShdw>
                </a:effectLst>
              </a:rPr>
              <a:t>		¿</a:t>
            </a:r>
            <a:r>
              <a:rPr lang="en-GB" sz="4000" b="1" dirty="0" err="1" smtClean="0">
                <a:effectLst>
                  <a:outerShdw blurRad="38100" dist="38100" dir="2700000" algn="tl">
                    <a:srgbClr val="000000">
                      <a:alpha val="43137"/>
                    </a:srgbClr>
                  </a:outerShdw>
                </a:effectLst>
              </a:rPr>
              <a:t>Cuánto</a:t>
            </a:r>
            <a:r>
              <a:rPr lang="en-GB" sz="4000" b="1" dirty="0" smtClean="0">
                <a:effectLst>
                  <a:outerShdw blurRad="38100" dist="38100" dir="2700000" algn="tl">
                    <a:srgbClr val="000000">
                      <a:alpha val="43137"/>
                    </a:srgbClr>
                  </a:outerShdw>
                </a:effectLst>
              </a:rPr>
              <a:t>?</a:t>
            </a:r>
          </a:p>
          <a:p>
            <a:r>
              <a:rPr lang="en-GB" sz="4000" b="1" dirty="0">
                <a:effectLst>
                  <a:outerShdw blurRad="38100" dist="38100" dir="2700000" algn="tl">
                    <a:srgbClr val="000000">
                      <a:alpha val="43137"/>
                    </a:srgbClr>
                  </a:outerShdw>
                </a:effectLst>
              </a:rPr>
              <a:t>	</a:t>
            </a:r>
            <a:r>
              <a:rPr lang="en-GB" sz="4000" b="1" dirty="0" smtClean="0">
                <a:effectLst>
                  <a:outerShdw blurRad="38100" dist="38100" dir="2700000" algn="tl">
                    <a:srgbClr val="000000">
                      <a:alpha val="43137"/>
                    </a:srgbClr>
                  </a:outerShdw>
                </a:effectLst>
              </a:rPr>
              <a:t>			</a:t>
            </a:r>
          </a:p>
          <a:p>
            <a:endParaRPr lang="en-GB" sz="4000" b="1" dirty="0">
              <a:effectLst>
                <a:outerShdw blurRad="38100" dist="38100" dir="2700000" algn="tl">
                  <a:srgbClr val="000000">
                    <a:alpha val="43137"/>
                  </a:srgbClr>
                </a:outerShdw>
              </a:effectLst>
            </a:endParaRPr>
          </a:p>
          <a:p>
            <a:r>
              <a:rPr lang="en-GB" sz="4000" b="1" dirty="0" smtClean="0">
                <a:effectLst>
                  <a:outerShdw blurRad="38100" dist="38100" dir="2700000" algn="tl">
                    <a:srgbClr val="000000">
                      <a:alpha val="43137"/>
                    </a:srgbClr>
                  </a:outerShdw>
                </a:effectLst>
              </a:rPr>
              <a:t>				¿Con </a:t>
            </a:r>
            <a:r>
              <a:rPr lang="en-GB" sz="4000" b="1" dirty="0" err="1" smtClean="0">
                <a:effectLst>
                  <a:outerShdw blurRad="38100" dist="38100" dir="2700000" algn="tl">
                    <a:srgbClr val="000000">
                      <a:alpha val="43137"/>
                    </a:srgbClr>
                  </a:outerShdw>
                </a:effectLst>
              </a:rPr>
              <a:t>cuánta</a:t>
            </a:r>
            <a:r>
              <a:rPr lang="en-GB" sz="4000" b="1" dirty="0" smtClean="0">
                <a:effectLst>
                  <a:outerShdw blurRad="38100" dist="38100" dir="2700000" algn="tl">
                    <a:srgbClr val="000000">
                      <a:alpha val="43137"/>
                    </a:srgbClr>
                  </a:outerShdw>
                </a:effectLst>
              </a:rPr>
              <a:t> </a:t>
            </a:r>
            <a:r>
              <a:rPr lang="en-GB" sz="4000" b="1" dirty="0" err="1" smtClean="0">
                <a:effectLst>
                  <a:outerShdw blurRad="38100" dist="38100" dir="2700000" algn="tl">
                    <a:srgbClr val="000000">
                      <a:alpha val="43137"/>
                    </a:srgbClr>
                  </a:outerShdw>
                </a:effectLst>
              </a:rPr>
              <a:t>frecuencia</a:t>
            </a:r>
            <a:r>
              <a:rPr lang="en-GB" sz="4000" b="1" dirty="0" smtClean="0">
                <a:effectLst>
                  <a:outerShdw blurRad="38100" dist="38100" dir="2700000" algn="tl">
                    <a:srgbClr val="000000">
                      <a:alpha val="43137"/>
                    </a:srgbClr>
                  </a:outerShdw>
                </a:effectLst>
              </a:rPr>
              <a:t>?</a:t>
            </a:r>
          </a:p>
          <a:p>
            <a:endParaRPr lang="en-GB" sz="4000" b="1" dirty="0">
              <a:effectLst>
                <a:outerShdw blurRad="38100" dist="38100" dir="2700000" algn="tl">
                  <a:srgbClr val="000000">
                    <a:alpha val="43137"/>
                  </a:srgbClr>
                </a:outerShdw>
              </a:effectLst>
            </a:endParaRPr>
          </a:p>
          <a:p>
            <a:endParaRPr lang="en-GB" sz="4000" b="1" dirty="0" smtClean="0">
              <a:effectLst>
                <a:outerShdw blurRad="38100" dist="38100" dir="2700000" algn="tl">
                  <a:srgbClr val="000000">
                    <a:alpha val="43137"/>
                  </a:srgbClr>
                </a:outerShdw>
              </a:effectLst>
            </a:endParaRPr>
          </a:p>
          <a:p>
            <a:r>
              <a:rPr lang="en-GB" sz="4000" b="1" dirty="0">
                <a:effectLst>
                  <a:outerShdw blurRad="38100" dist="38100" dir="2700000" algn="tl">
                    <a:srgbClr val="000000">
                      <a:alpha val="43137"/>
                    </a:srgbClr>
                  </a:outerShdw>
                </a:effectLst>
              </a:rPr>
              <a:t>	</a:t>
            </a:r>
            <a:r>
              <a:rPr lang="en-GB" sz="4000" b="1" dirty="0" smtClean="0">
                <a:effectLst>
                  <a:outerShdw blurRad="38100" dist="38100" dir="2700000" algn="tl">
                    <a:srgbClr val="000000">
                      <a:alpha val="43137"/>
                    </a:srgbClr>
                  </a:outerShdw>
                </a:effectLst>
              </a:rPr>
              <a:t>					</a:t>
            </a:r>
          </a:p>
          <a:p>
            <a:r>
              <a:rPr lang="en-GB" sz="4000" b="1" dirty="0">
                <a:effectLst>
                  <a:outerShdw blurRad="38100" dist="38100" dir="2700000" algn="tl">
                    <a:srgbClr val="000000">
                      <a:alpha val="43137"/>
                    </a:srgbClr>
                  </a:outerShdw>
                </a:effectLst>
              </a:rPr>
              <a:t>	</a:t>
            </a:r>
            <a:r>
              <a:rPr lang="en-GB" sz="4000" b="1" dirty="0" smtClean="0">
                <a:effectLst>
                  <a:outerShdw blurRad="38100" dist="38100" dir="2700000" algn="tl">
                    <a:srgbClr val="000000">
                      <a:alpha val="43137"/>
                    </a:srgbClr>
                  </a:outerShdw>
                </a:effectLst>
              </a:rPr>
              <a:t>					</a:t>
            </a:r>
            <a:endParaRPr lang="en-GB"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62429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3"/>
          <p:cNvSpPr txBox="1">
            <a:spLocks noChangeArrowheads="1"/>
          </p:cNvSpPr>
          <p:nvPr/>
        </p:nvSpPr>
        <p:spPr bwMode="auto">
          <a:xfrm>
            <a:off x="3770085" y="2768518"/>
            <a:ext cx="510428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9000" dirty="0" err="1" smtClean="0">
                <a:latin typeface="Forte" panose="03060902040502070203" pitchFamily="66" charset="0"/>
              </a:rPr>
              <a:t>levantaos</a:t>
            </a:r>
            <a:endParaRPr lang="en-GB" altLang="en-US" sz="9000" dirty="0">
              <a:latin typeface="Forte" panose="03060902040502070203" pitchFamily="66" charset="0"/>
            </a:endParaRPr>
          </a:p>
        </p:txBody>
      </p:sp>
      <p:pic>
        <p:nvPicPr>
          <p:cNvPr id="49154" name="Picture 2" descr="Image result for stand up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09" y="741668"/>
            <a:ext cx="3591576" cy="553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4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gtEl>
                                        <p:attrNameLst>
                                          <p:attrName>style.visibility</p:attrName>
                                        </p:attrNameLst>
                                      </p:cBhvr>
                                      <p:to>
                                        <p:strVal val="visible"/>
                                      </p:to>
                                    </p:set>
                                    <p:anim calcmode="lin" valueType="num">
                                      <p:cBhvr additive="base">
                                        <p:cTn id="13" dur="500" fill="hold"/>
                                        <p:tgtEl>
                                          <p:spTgt spid="16387"/>
                                        </p:tgtEl>
                                        <p:attrNameLst>
                                          <p:attrName>ppt_x</p:attrName>
                                        </p:attrNameLst>
                                      </p:cBhvr>
                                      <p:tavLst>
                                        <p:tav tm="0">
                                          <p:val>
                                            <p:strVal val="#ppt_x"/>
                                          </p:val>
                                        </p:tav>
                                        <p:tav tm="100000">
                                          <p:val>
                                            <p:strVal val="#ppt_x"/>
                                          </p:val>
                                        </p:tav>
                                      </p:tavLst>
                                    </p:anim>
                                    <p:anim calcmode="lin" valueType="num">
                                      <p:cBhvr additive="base">
                                        <p:cTn id="14"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52513"/>
            <a:ext cx="3854450" cy="547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TextBox 3"/>
          <p:cNvSpPr txBox="1">
            <a:spLocks noChangeArrowheads="1"/>
          </p:cNvSpPr>
          <p:nvPr/>
        </p:nvSpPr>
        <p:spPr bwMode="auto">
          <a:xfrm>
            <a:off x="4417204" y="2567826"/>
            <a:ext cx="403027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9000" dirty="0" err="1">
                <a:latin typeface="Forte" panose="03060902040502070203" pitchFamily="66" charset="0"/>
              </a:rPr>
              <a:t>Sentaos</a:t>
            </a:r>
            <a:endParaRPr lang="en-GB" altLang="en-US" sz="9000" dirty="0">
              <a:latin typeface="Forte" panose="03060902040502070203" pitchFamily="66" charset="0"/>
            </a:endParaRPr>
          </a:p>
        </p:txBody>
      </p:sp>
    </p:spTree>
    <p:extLst>
      <p:ext uri="{BB962C8B-B14F-4D97-AF65-F5344CB8AC3E}">
        <p14:creationId xmlns:p14="http://schemas.microsoft.com/office/powerpoint/2010/main" val="360290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gtEl>
                                        <p:attrNameLst>
                                          <p:attrName>style.visibility</p:attrName>
                                        </p:attrNameLst>
                                      </p:cBhvr>
                                      <p:to>
                                        <p:strVal val="visible"/>
                                      </p:to>
                                    </p:set>
                                    <p:anim calcmode="lin" valueType="num">
                                      <p:cBhvr additive="base">
                                        <p:cTn id="13" dur="500" fill="hold"/>
                                        <p:tgtEl>
                                          <p:spTgt spid="16387"/>
                                        </p:tgtEl>
                                        <p:attrNameLst>
                                          <p:attrName>ppt_x</p:attrName>
                                        </p:attrNameLst>
                                      </p:cBhvr>
                                      <p:tavLst>
                                        <p:tav tm="0">
                                          <p:val>
                                            <p:strVal val="#ppt_x"/>
                                          </p:val>
                                        </p:tav>
                                        <p:tav tm="100000">
                                          <p:val>
                                            <p:strVal val="#ppt_x"/>
                                          </p:val>
                                        </p:tav>
                                      </p:tavLst>
                                    </p:anim>
                                    <p:anim calcmode="lin" valueType="num">
                                      <p:cBhvr additive="base">
                                        <p:cTn id="14"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6" descr="data:image/jpeg;base64,/9j/4AAQSkZJRgABAQAAAQABAAD/2wCEAAkGBxQSEhUUEBQVFhQUGBYXFBcVFRQUFBcdHhUZGh0WFxcaHCgsGR0lJxkUITEhJykrLy4uGB8zRDQtNygvLysBCgoKDg0OGhAQGywlHyQsMCw0LCwsLCwsLS4sLCwsLCwsLC4sLiwsLCw0LCwsLCwsLCwsLCwsLCwsLCwsLCwsLP/AABEIAHgAXAMBEQACEQEDEQH/xAAcAAABBAMBAAAAAAAAAAAAAAAAAQUGBwMECAL/xABHEAACAQMBBAYHBQQEDwAAAAABAgMABBEhBQYSURMiMUFxkQcyQlJhYqEUcoGxsiOCwdFDkqLCCBUlMzZTY3ODk6OztNLw/8QAGwEBAAIDAQEAAAAAAAAAAAAAAAEDBAUGAgf/xAArEQACAgEDAwMDBAMAAAAAAAAAAQIDBBESMQUhQTJRYRNxgQYiI6EUkcH/2gAMAwEAAhEDEQA/ALxoAoAoAoAoAoDy7AAknAGpJ0A+JoCnt8/SWZ7iK02e2IjNEks47ZAZVBSPkuurd/dprVqqe3cyt2LdtLennWNS0jKqKMlmIVQOZJ7KqLBr2JvNBePItqWkWLh45ApEWWGQqsfWODnTTBHMVCA81ICgCgCgCgCgCgGXePem1sV4rmVVPsoOtI33UGpqVFt6IhtLkpfebfO62wxghXoLUHrLnJI5zMO3Pb0Y05k9tV5WRXiQ1n3fsX4mNZlz0hx5ZHNgWIXaUMSkkLcxgE9pwynPmDWTRa7MTe/Ji5FSqynBeC7dubuyi4Nyw+2xZ4lhkI47ft60CnqPywQG+Y9lajqOJbkQ0rm4/wDS6LSGHd+yunia5hST9pJKZEiup45lcOQcwzLwltB1SRjQd1eVjZFdaVc+6S7NE6rXuPuy95pIlEk0nTWuSrysnRXFuwPCROg0YA5DEBSveCNRVi9Ubt+hets/6YcO2qJxW4PAtAJQEA9InpFbZs8cEcCys8fSMWkKBQWKr2Kc54W8qsrqc+CudihyQu49Nd17Nvbp8S0j/wDrV3+N7tFf+R7JjFeekXad3lUmYA6EW0YXzfUjxyK8TePStZyPdcci56VxNPZ+6skjcdyxXiOW1Lyv95z2fU+FabL67CCcaF+Td4nQZzale/wS60tkjUJGoVR2Afn8TXMW2ztlum9WdTVTCqO2C0RFN1VZ9rxcBAJunIJHEBgv2jIz2c67ql7MGH2R8/ynrmzfyzoU28p9a4f91I18uqT9awnkSPWhG9obwtabUtLZnd4ruOQHiIJWQMOFhp2YDA+I5VdTNyXcMzvEv2+8jwCjxWzuuNCzCVGJ55VEH4Vy/wCptISqsXOr/rQtq8oddyXJsolYkmPiiye09G7Rg+Siupok51Rk/KT/ANoqfI+VaQFAc9ekOQXW3GQ6qjRRkHUYjTpCPAknzrzl2OrEnNcluHV9bLhB8DlHs2FeyKMfuL/KuMeVc+ZM7aOJTHiKNkDGg7Kocm+WXqKXCFqD0AqY8o8y4ZEvR4vFtWHv687drDsSQ9qgn6V30ltw4L4PnU3uypv5OhLIaHx+f++dfpWrZaVzv3rt/ZA+9+o1lY/pIY53O8EcEt5LcB0kaQrCjxuplEa8CLG2MPxHiIx79c91nCyMrJgox/avJZCSSJluzs9re1hic5dUHSHm56zHzJrp4RUYqK8FQ6V6AhOBmgOaN37j7TfT3HaGMkgzyeTq+QGKwOuWbceMPc2fQa9+TKfsS6uROxCgCgEc4BPIGvda/cjxZ6X9iM+iheLaUZ5RzN7XID2dfarvcjtjQXwfOY97pv5L/shp+PJx+pia1TLytN8WzvHsscgf79ZdHpIZbtXkBQCUAxb93xg2ddyD1lhkC/eZeFT5kVKWrIfBRW4cGI5W+YIPBVB/Nj5Vov1BZ/LGC8I6L9O1/wAMpvyyU1zx0YUAUBiujhHPyt+RqynvZH7lVz0rl9hk9DEeb4nlavrh21MkPukfHvrvc7tXFHzmh6yky+bNSF158mH0Zj+dalmSVZvS+d6Nnjkg/TJWXR6SGXJV5AUAUBXfpxvuj2eI++aZF/Bcuf01bStZortekWQPdWHhtY/mBc/vEmuO6rb9TJkztuk1fTxYodq1xsgoAoDT2w+IJTyR/wBJrIxI7ror5MbLelMn8GD0JwE3Fwwz1YYxorN6zn3WX3a7jqD7RR89xl2bLstFIXXme4r9Cx/OtSzJKn3j/wBLLL/dp+mas2j0EMumriAoBKApT/CBvS01rAPZjkkI5l2VE/S/nVtb2xlL2RXNbpRj7s828XAqqPZAHkMVwNst03I+iUw2QUTJVZYFAFANu8bYtZvuMPMY/jWd01a5MPuYHU5bcWb+DZ9CduS92wGRiFfVZhp0h7nXn8a7DqL/AHJHB43pZcdouFAxjwUp9CT+datmSVJtc8W9lt8qL/23/nWbR6CGXXVxAUAlAc+ekGf7Rtwr3RtEn/LXpD9TXjLs+lhzl7luFX9TMhH8j1XCnfBQk15r6NSQ0iAqMkFhkDnjyq6GPbJapMpnkVw11ZikvyOk/ZSfsVDyll6NUUjILlscJOmFPWORprWbHpVr5aRr59YojrpqyM717WMnDEqsqELI3EpXjzquARqumc9hI+FbzovTHXN2z8Gj611RWwVVfDLA9DuyHW1eZ00nfMfFFx5VRw8QPENCc4rKzrFOzt4NTRDbDuWbarhQMY+HDwf2e6sBlxT87Z3uT5Qo/wCjn+NZ1PpIZeFWkBQCE0BzPu9P9pvp7jXDGWQZ5PJ1R+A0/CsDrc3HHjBeTZdCgpZMpvwS9jjt08a5PZL2Ovc4ryLY2xuXZEfhjjXpLiUdbo0GeqvzthsctTroDssLD3PfYuxqeo9QVa2Vvux3s9jjjj4ESFwplQlQRZwnTpTn/OXMmD1m9XX3etvNUlocw229WZbmSCC1N3cLi1jbjtYD1nnkJ6s82fXkc9YA+qNTr2TFOUtq5PLei1ZXuwNkzbXvumug4jm45WYKWDqhVBFHqOqMqvF8p76z52xpr2Q5MZQc57pF3R2KqoCxABQAALdNABgAZNaxvUyRytlwoGMfDhC/QdleGCmrbXe9/hj/AMVKz6vSiGXpVhAlAMe/N/0Gz7qXvWGTHiV4R9SKlchnLHAmBnhOBgZxW00rfJrdbE+x54Yh7n9mo0qXsTra/cvH0E2oWxlkAH7WdsY91ERR9ePzrR5sk7OxsKU1HuWQfjWGWkF21u5Jf7QT7VGRaWrKY8sOjlHRZPUB1JcgHOgWPHtGsiM1GPblkNaj3u1aLMJLl0U9MxESlVISGMlI1GmgOGf/AIleJa8ED2LCP/VJ/UX+VeO4MyR4GAMAdgAwPKo0YKU2SeLe6X4FvpbqK2FfpR5L2r2BKA1NsbOS5gkglAKSoyHTPaMZ8R2/hQHME27F0jMj2UxKEqSttKVJBIypC6qcZB780Bjm2bNGpaS2mjRdSzRSoo8SVwKAvb0WWTRbMgV1KsxkchgQ2HlZhkH4EVgXPWR7XBLKqPRG9+N547KB8sDO6kQxZ67E6cRHcgzkt/Gra4OTIbOexbYAzgnmcZPxrO0Kw4V+X6VIFEi818xTQEo9E0I/xzC641jlz4hP/vKgOjKAKA8SyBQWchVUZJJAAHMk9goCPNvK8w/yfD0wPZNIxitvFWwWl59UYPvCq5WxiSkeYdiF3WS9k+0SKeJF4eC3jPcUiycke8xY8sVizucuD0omfa+1TEVjiTpbiXPRxcXCMDtd2weBB3tg8gCdK811ubJb0MabDuZdbq6Kg/0dqvRKBj1TKxZm8RweFZUaYo8ajnsrY0FsG6CMKXOXbVpHPN3OSx8TVyIHCgCgEKjlQHkRKDkKM88DNAe6ASgGXamw1nkD3BMka4KQnHQgg542X22+9kDAwBWPc5+D0tDerDPZpbY2ktvEZGBY5Coi445HY4SNM+0xIA8a9RjuehDDdzZLRBpZ8G5nwZWGoUD1YUPuJk47Mkse01sIxUVoitj1XoBQCUAtAFAJQC0AUAlAYLhQAWOAACT+FY1lLb1R6TGXZOz3mm+1XIxwZFrEf6NTkGZv9o4/qrp2k1ZVXtRDZIatIFoAoBKAWgCgCgCgEoD/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483" name="AutoShape 8" descr="data:image/jpeg;base64,/9j/4AAQSkZJRgABAQAAAQABAAD/2wCEAAkGBxQSEhUUEBQVFhQUGBYXFBcVFRQUFBcdHhUZGh0WFxcaHCgsGR0lJxkUITEhJykrLy4uGB8zRDQtNygvLysBCgoKDg0OGhAQGywlHyQsMCw0LCwsLCwsLS4sLCwsLCwsLC4sLiwsLCw0LCwsLCwsLCwsLCwsLCwsLCwsLCwsLP/AABEIAHgAXAMBEQACEQEDEQH/xAAcAAABBAMBAAAAAAAAAAAAAAAAAQUGBwMECAL/xABHEAACAQMBBAYHBQQEDwAAAAABAgMABBEhBQYSURMiMUFxkQcyQlJhYqEUcoGxsiOCwdFDkqLCCBUlMzZTY3ODk6OztNLw/8QAGwEBAAIDAQEAAAAAAAAAAAAAAAEDBAUGAgf/xAArEQACAgEDAwMDBAMAAAAAAAAAAQIDBBESMQUhQTJRYRNxgQYiI6EUkcH/2gAMAwEAAhEDEQA/ALxoAoAoAoAoAoDy7AAknAGpJ0A+JoCnt8/SWZ7iK02e2IjNEks47ZAZVBSPkuurd/dprVqqe3cyt2LdtLennWNS0jKqKMlmIVQOZJ7KqLBr2JvNBePItqWkWLh45ApEWWGQqsfWODnTTBHMVCA81ICgCgCgCgCgCgGXePem1sV4rmVVPsoOtI33UGpqVFt6IhtLkpfebfO62wxghXoLUHrLnJI5zMO3Pb0Y05k9tV5WRXiQ1n3fsX4mNZlz0hx5ZHNgWIXaUMSkkLcxgE9pwynPmDWTRa7MTe/Ji5FSqynBeC7dubuyi4Nyw+2xZ4lhkI47ft60CnqPywQG+Y9lajqOJbkQ0rm4/wDS6LSGHd+yunia5hST9pJKZEiup45lcOQcwzLwltB1SRjQd1eVjZFdaVc+6S7NE6rXuPuy95pIlEk0nTWuSrysnRXFuwPCROg0YA5DEBSveCNRVi9Ubt+hets/6YcO2qJxW4PAtAJQEA9InpFbZs8cEcCys8fSMWkKBQWKr2Kc54W8qsrqc+CudihyQu49Nd17Nvbp8S0j/wDrV3+N7tFf+R7JjFeekXad3lUmYA6EW0YXzfUjxyK8TePStZyPdcci56VxNPZ+6skjcdyxXiOW1Lyv95z2fU+FabL67CCcaF+Td4nQZzale/wS60tkjUJGoVR2Afn8TXMW2ztlum9WdTVTCqO2C0RFN1VZ9rxcBAJunIJHEBgv2jIz2c67ql7MGH2R8/ynrmzfyzoU28p9a4f91I18uqT9awnkSPWhG9obwtabUtLZnd4ruOQHiIJWQMOFhp2YDA+I5VdTNyXcMzvEv2+8jwCjxWzuuNCzCVGJ55VEH4Vy/wCptISqsXOr/rQtq8oddyXJsolYkmPiiye09G7Rg+Siupok51Rk/KT/ANoqfI+VaQFAc9ekOQXW3GQ6qjRRkHUYjTpCPAknzrzl2OrEnNcluHV9bLhB8DlHs2FeyKMfuL/KuMeVc+ZM7aOJTHiKNkDGg7Kocm+WXqKXCFqD0AqY8o8y4ZEvR4vFtWHv687drDsSQ9qgn6V30ltw4L4PnU3uypv5OhLIaHx+f++dfpWrZaVzv3rt/ZA+9+o1lY/pIY53O8EcEt5LcB0kaQrCjxuplEa8CLG2MPxHiIx79c91nCyMrJgox/avJZCSSJluzs9re1hic5dUHSHm56zHzJrp4RUYqK8FQ6V6AhOBmgOaN37j7TfT3HaGMkgzyeTq+QGKwOuWbceMPc2fQa9+TKfsS6uROxCgCgEc4BPIGvda/cjxZ6X9iM+iheLaUZ5RzN7XID2dfarvcjtjQXwfOY97pv5L/shp+PJx+pia1TLytN8WzvHsscgf79ZdHpIZbtXkBQCUAxb93xg2ddyD1lhkC/eZeFT5kVKWrIfBRW4cGI5W+YIPBVB/Nj5Vov1BZ/LGC8I6L9O1/wAMpvyyU1zx0YUAUBiujhHPyt+RqynvZH7lVz0rl9hk9DEeb4nlavrh21MkPukfHvrvc7tXFHzmh6yky+bNSF158mH0Zj+dalmSVZvS+d6Nnjkg/TJWXR6SGXJV5AUAUBXfpxvuj2eI++aZF/Bcuf01bStZortekWQPdWHhtY/mBc/vEmuO6rb9TJkztuk1fTxYodq1xsgoAoDT2w+IJTyR/wBJrIxI7ror5MbLelMn8GD0JwE3Fwwz1YYxorN6zn3WX3a7jqD7RR89xl2bLstFIXXme4r9Cx/OtSzJKn3j/wBLLL/dp+mas2j0EMumriAoBKApT/CBvS01rAPZjkkI5l2VE/S/nVtb2xlL2RXNbpRj7s828XAqqPZAHkMVwNst03I+iUw2QUTJVZYFAFANu8bYtZvuMPMY/jWd01a5MPuYHU5bcWb+DZ9CduS92wGRiFfVZhp0h7nXn8a7DqL/AHJHB43pZcdouFAxjwUp9CT+datmSVJtc8W9lt8qL/23/nWbR6CGXXVxAUAlAc+ekGf7Rtwr3RtEn/LXpD9TXjLs+lhzl7luFX9TMhH8j1XCnfBQk15r6NSQ0iAqMkFhkDnjyq6GPbJapMpnkVw11ZikvyOk/ZSfsVDyll6NUUjILlscJOmFPWORprWbHpVr5aRr59YojrpqyM717WMnDEqsqELI3EpXjzquARqumc9hI+FbzovTHXN2z8Gj611RWwVVfDLA9DuyHW1eZ00nfMfFFx5VRw8QPENCc4rKzrFOzt4NTRDbDuWbarhQMY+HDwf2e6sBlxT87Z3uT5Qo/wCjn+NZ1PpIZeFWkBQCE0BzPu9P9pvp7jXDGWQZ5PJ1R+A0/CsDrc3HHjBeTZdCgpZMpvwS9jjt08a5PZL2Ovc4ryLY2xuXZEfhjjXpLiUdbo0GeqvzthsctTroDssLD3PfYuxqeo9QVa2Vvux3s9jjjj4ESFwplQlQRZwnTpTn/OXMmD1m9XX3etvNUlocw229WZbmSCC1N3cLi1jbjtYD1nnkJ6s82fXkc9YA+qNTr2TFOUtq5PLei1ZXuwNkzbXvumug4jm45WYKWDqhVBFHqOqMqvF8p76z52xpr2Q5MZQc57pF3R2KqoCxABQAALdNABgAZNaxvUyRytlwoGMfDhC/QdleGCmrbXe9/hj/AMVKz6vSiGXpVhAlAMe/N/0Gz7qXvWGTHiV4R9SKlchnLHAmBnhOBgZxW00rfJrdbE+x54Yh7n9mo0qXsTra/cvH0E2oWxlkAH7WdsY91ERR9ePzrR5sk7OxsKU1HuWQfjWGWkF21u5Jf7QT7VGRaWrKY8sOjlHRZPUB1JcgHOgWPHtGsiM1GPblkNaj3u1aLMJLl0U9MxESlVISGMlI1GmgOGf/AIleJa8ED2LCP/VJ/UX+VeO4MyR4GAMAdgAwPKo0YKU2SeLe6X4FvpbqK2FfpR5L2r2BKA1NsbOS5gkglAKSoyHTPaMZ8R2/hQHME27F0jMj2UxKEqSttKVJBIypC6qcZB780Bjm2bNGpaS2mjRdSzRSoo8SVwKAvb0WWTRbMgV1KsxkchgQ2HlZhkH4EVgXPWR7XBLKqPRG9+N547KB8sDO6kQxZ67E6cRHcgzkt/Gra4OTIbOexbYAzgnmcZPxrO0Kw4V+X6VIFEi818xTQEo9E0I/xzC641jlz4hP/vKgOjKAKA8SyBQWchVUZJJAAHMk9goCPNvK8w/yfD0wPZNIxitvFWwWl59UYPvCq5WxiSkeYdiF3WS9k+0SKeJF4eC3jPcUiycke8xY8sVizucuD0omfa+1TEVjiTpbiXPRxcXCMDtd2weBB3tg8gCdK811ubJb0MabDuZdbq6Kg/0dqvRKBj1TKxZm8RweFZUaYo8ajnsrY0FsG6CMKXOXbVpHPN3OSx8TVyIHCgCgEKjlQHkRKDkKM88DNAe6ASgGXamw1nkD3BMka4KQnHQgg542X22+9kDAwBWPc5+D0tDerDPZpbY2ktvEZGBY5Coi445HY4SNM+0xIA8a9RjuehDDdzZLRBpZ8G5nwZWGoUD1YUPuJk47Mkse01sIxUVoitj1XoBQCUAtAFAJQC0AUAlAYLhQAWOAACT+FY1lLb1R6TGXZOz3mm+1XIxwZFrEf6NTkGZv9o4/qrp2k1ZVXtRDZIatIFoAoBKAWgCgCgCgEoD/2Q=="/>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048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345" y="1706679"/>
            <a:ext cx="3951466" cy="5151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5" name="TextBox 6"/>
          <p:cNvSpPr txBox="1">
            <a:spLocks noChangeArrowheads="1"/>
          </p:cNvSpPr>
          <p:nvPr/>
        </p:nvSpPr>
        <p:spPr bwMode="auto">
          <a:xfrm>
            <a:off x="282659" y="102166"/>
            <a:ext cx="88440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8000" dirty="0" err="1">
                <a:latin typeface="Forte" panose="03060902040502070203" pitchFamily="66" charset="0"/>
              </a:rPr>
              <a:t>abrid</a:t>
            </a:r>
            <a:r>
              <a:rPr lang="en-GB" altLang="en-US" sz="8000" dirty="0">
                <a:latin typeface="Forte" panose="03060902040502070203" pitchFamily="66" charset="0"/>
              </a:rPr>
              <a:t> </a:t>
            </a:r>
            <a:r>
              <a:rPr lang="en-GB" altLang="en-US" sz="8000" dirty="0" err="1">
                <a:latin typeface="Forte" panose="03060902040502070203" pitchFamily="66" charset="0"/>
              </a:rPr>
              <a:t>los</a:t>
            </a:r>
            <a:r>
              <a:rPr lang="en-GB" altLang="en-US" sz="8000" dirty="0">
                <a:latin typeface="Forte" panose="03060902040502070203" pitchFamily="66" charset="0"/>
              </a:rPr>
              <a:t> </a:t>
            </a:r>
            <a:r>
              <a:rPr lang="en-GB" altLang="en-US" sz="8000" dirty="0" err="1">
                <a:latin typeface="Forte" panose="03060902040502070203" pitchFamily="66" charset="0"/>
              </a:rPr>
              <a:t>cuadernos</a:t>
            </a:r>
            <a:endParaRPr lang="en-GB" altLang="en-US" sz="8000" dirty="0">
              <a:latin typeface="Forte" panose="03060902040502070203" pitchFamily="66" charset="0"/>
            </a:endParaRPr>
          </a:p>
        </p:txBody>
      </p:sp>
    </p:spTree>
    <p:extLst>
      <p:ext uri="{BB962C8B-B14F-4D97-AF65-F5344CB8AC3E}">
        <p14:creationId xmlns:p14="http://schemas.microsoft.com/office/powerpoint/2010/main" val="86053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additive="base">
                                        <p:cTn id="13" dur="500" fill="hold"/>
                                        <p:tgtEl>
                                          <p:spTgt spid="20485"/>
                                        </p:tgtEl>
                                        <p:attrNameLst>
                                          <p:attrName>ppt_x</p:attrName>
                                        </p:attrNameLst>
                                      </p:cBhvr>
                                      <p:tavLst>
                                        <p:tav tm="0">
                                          <p:val>
                                            <p:strVal val="#ppt_x"/>
                                          </p:val>
                                        </p:tav>
                                        <p:tav tm="100000">
                                          <p:val>
                                            <p:strVal val="#ppt_x"/>
                                          </p:val>
                                        </p:tav>
                                      </p:tavLst>
                                    </p:anim>
                                    <p:anim calcmode="lin" valueType="num">
                                      <p:cBhvr additive="base">
                                        <p:cTn id="14"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6" descr="data:image/jpeg;base64,/9j/4AAQSkZJRgABAQAAAQABAAD/2wCEAAkGBxQSEhUUEBQVFhQUGBYXFBcVFRQUFBcdHhUZGh0WFxcaHCgsGR0lJxkUITEhJykrLy4uGB8zRDQtNygvLysBCgoKDg0OGhAQGywlHyQsMCw0LCwsLCwsLS4sLCwsLCwsLC4sLiwsLCw0LCwsLCwsLCwsLCwsLCwsLCwsLCwsLP/AABEIAHgAXAMBEQACEQEDEQH/xAAcAAABBAMBAAAAAAAAAAAAAAAAAQUGBwMECAL/xABHEAACAQMBBAYHBQQEDwAAAAABAgMABBEhBQYSURMiMUFxkQcyQlJhYqEUcoGxsiOCwdFDkqLCCBUlMzZTY3ODk6OztNLw/8QAGwEBAAIDAQEAAAAAAAAAAAAAAAEDBAUGAgf/xAArEQACAgEDAwMDBAMAAAAAAAAAAQIDBBESMQUhQTJRYRNxgQYiI6EUkcH/2gAMAwEAAhEDEQA/ALxoAoAoAoAoAoDy7AAknAGpJ0A+JoCnt8/SWZ7iK02e2IjNEks47ZAZVBSPkuurd/dprVqqe3cyt2LdtLennWNS0jKqKMlmIVQOZJ7KqLBr2JvNBePItqWkWLh45ApEWWGQqsfWODnTTBHMVCA81ICgCgCgCgCgCgGXePem1sV4rmVVPsoOtI33UGpqVFt6IhtLkpfebfO62wxghXoLUHrLnJI5zMO3Pb0Y05k9tV5WRXiQ1n3fsX4mNZlz0hx5ZHNgWIXaUMSkkLcxgE9pwynPmDWTRa7MTe/Ji5FSqynBeC7dubuyi4Nyw+2xZ4lhkI47ft60CnqPywQG+Y9lajqOJbkQ0rm4/wDS6LSGHd+yunia5hST9pJKZEiup45lcOQcwzLwltB1SRjQd1eVjZFdaVc+6S7NE6rXuPuy95pIlEk0nTWuSrysnRXFuwPCROg0YA5DEBSveCNRVi9Ubt+hets/6YcO2qJxW4PAtAJQEA9InpFbZs8cEcCys8fSMWkKBQWKr2Kc54W8qsrqc+CudihyQu49Nd17Nvbp8S0j/wDrV3+N7tFf+R7JjFeekXad3lUmYA6EW0YXzfUjxyK8TePStZyPdcci56VxNPZ+6skjcdyxXiOW1Lyv95z2fU+FabL67CCcaF+Td4nQZzale/wS60tkjUJGoVR2Afn8TXMW2ztlum9WdTVTCqO2C0RFN1VZ9rxcBAJunIJHEBgv2jIz2c67ql7MGH2R8/ynrmzfyzoU28p9a4f91I18uqT9awnkSPWhG9obwtabUtLZnd4ruOQHiIJWQMOFhp2YDA+I5VdTNyXcMzvEv2+8jwCjxWzuuNCzCVGJ55VEH4Vy/wCptISqsXOr/rQtq8oddyXJsolYkmPiiye09G7Rg+Siupok51Rk/KT/ANoqfI+VaQFAc9ekOQXW3GQ6qjRRkHUYjTpCPAknzrzl2OrEnNcluHV9bLhB8DlHs2FeyKMfuL/KuMeVc+ZM7aOJTHiKNkDGg7Kocm+WXqKXCFqD0AqY8o8y4ZEvR4vFtWHv687drDsSQ9qgn6V30ltw4L4PnU3uypv5OhLIaHx+f++dfpWrZaVzv3rt/ZA+9+o1lY/pIY53O8EcEt5LcB0kaQrCjxuplEa8CLG2MPxHiIx79c91nCyMrJgox/avJZCSSJluzs9re1hic5dUHSHm56zHzJrp4RUYqK8FQ6V6AhOBmgOaN37j7TfT3HaGMkgzyeTq+QGKwOuWbceMPc2fQa9+TKfsS6uROxCgCgEc4BPIGvda/cjxZ6X9iM+iheLaUZ5RzN7XID2dfarvcjtjQXwfOY97pv5L/shp+PJx+pia1TLytN8WzvHsscgf79ZdHpIZbtXkBQCUAxb93xg2ddyD1lhkC/eZeFT5kVKWrIfBRW4cGI5W+YIPBVB/Nj5Vov1BZ/LGC8I6L9O1/wAMpvyyU1zx0YUAUBiujhHPyt+RqynvZH7lVz0rl9hk9DEeb4nlavrh21MkPukfHvrvc7tXFHzmh6yky+bNSF158mH0Zj+dalmSVZvS+d6Nnjkg/TJWXR6SGXJV5AUAUBXfpxvuj2eI++aZF/Bcuf01bStZortekWQPdWHhtY/mBc/vEmuO6rb9TJkztuk1fTxYodq1xsgoAoDT2w+IJTyR/wBJrIxI7ror5MbLelMn8GD0JwE3Fwwz1YYxorN6zn3WX3a7jqD7RR89xl2bLstFIXXme4r9Cx/OtSzJKn3j/wBLLL/dp+mas2j0EMumriAoBKApT/CBvS01rAPZjkkI5l2VE/S/nVtb2xlL2RXNbpRj7s828XAqqPZAHkMVwNst03I+iUw2QUTJVZYFAFANu8bYtZvuMPMY/jWd01a5MPuYHU5bcWb+DZ9CduS92wGRiFfVZhp0h7nXn8a7DqL/AHJHB43pZcdouFAxjwUp9CT+datmSVJtc8W9lt8qL/23/nWbR6CGXXVxAUAlAc+ekGf7Rtwr3RtEn/LXpD9TXjLs+lhzl7luFX9TMhH8j1XCnfBQk15r6NSQ0iAqMkFhkDnjyq6GPbJapMpnkVw11ZikvyOk/ZSfsVDyll6NUUjILlscJOmFPWORprWbHpVr5aRr59YojrpqyM717WMnDEqsqELI3EpXjzquARqumc9hI+FbzovTHXN2z8Gj611RWwVVfDLA9DuyHW1eZ00nfMfFFx5VRw8QPENCc4rKzrFOzt4NTRDbDuWbarhQMY+HDwf2e6sBlxT87Z3uT5Qo/wCjn+NZ1PpIZeFWkBQCE0BzPu9P9pvp7jXDGWQZ5PJ1R+A0/CsDrc3HHjBeTZdCgpZMpvwS9jjt08a5PZL2Ovc4ryLY2xuXZEfhjjXpLiUdbo0GeqvzthsctTroDssLD3PfYuxqeo9QVa2Vvux3s9jjjj4ESFwplQlQRZwnTpTn/OXMmD1m9XX3etvNUlocw229WZbmSCC1N3cLi1jbjtYD1nnkJ6s82fXkc9YA+qNTr2TFOUtq5PLei1ZXuwNkzbXvumug4jm45WYKWDqhVBFHqOqMqvF8p76z52xpr2Q5MZQc57pF3R2KqoCxABQAALdNABgAZNaxvUyRytlwoGMfDhC/QdleGCmrbXe9/hj/AMVKz6vSiGXpVhAlAMe/N/0Gz7qXvWGTHiV4R9SKlchnLHAmBnhOBgZxW00rfJrdbE+x54Yh7n9mo0qXsTra/cvH0E2oWxlkAH7WdsY91ERR9ePzrR5sk7OxsKU1HuWQfjWGWkF21u5Jf7QT7VGRaWrKY8sOjlHRZPUB1JcgHOgWPHtGsiM1GPblkNaj3u1aLMJLl0U9MxESlVISGMlI1GmgOGf/AIleJa8ED2LCP/VJ/UX+VeO4MyR4GAMAdgAwPKo0YKU2SeLe6X4FvpbqK2FfpR5L2r2BKA1NsbOS5gkglAKSoyHTPaMZ8R2/hQHME27F0jMj2UxKEqSttKVJBIypC6qcZB780Bjm2bNGpaS2mjRdSzRSoo8SVwKAvb0WWTRbMgV1KsxkchgQ2HlZhkH4EVgXPWR7XBLKqPRG9+N547KB8sDO6kQxZ67E6cRHcgzkt/Gra4OTIbOexbYAzgnmcZPxrO0Kw4V+X6VIFEi818xTQEo9E0I/xzC641jlz4hP/vKgOjKAKA8SyBQWchVUZJJAAHMk9goCPNvK8w/yfD0wPZNIxitvFWwWl59UYPvCq5WxiSkeYdiF3WS9k+0SKeJF4eC3jPcUiycke8xY8sVizucuD0omfa+1TEVjiTpbiXPRxcXCMDtd2weBB3tg8gCdK811ubJb0MabDuZdbq6Kg/0dqvRKBj1TKxZm8RweFZUaYo8ajnsrY0FsG6CMKXOXbVpHPN3OSx8TVyIHCgCgEKjlQHkRKDkKM88DNAe6ASgGXamw1nkD3BMka4KQnHQgg542X22+9kDAwBWPc5+D0tDerDPZpbY2ktvEZGBY5Coi445HY4SNM+0xIA8a9RjuehDDdzZLRBpZ8G5nwZWGoUD1YUPuJk47Mkse01sIxUVoitj1XoBQCUAtAFAJQC0AUAlAYLhQAWOAACT+FY1lLb1R6TGXZOz3mm+1XIxwZFrEf6NTkGZv9o4/qrp2k1ZVXtRDZIatIFoAoBKAWgCgCgCgEoD/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1" name="AutoShape 8" descr="data:image/jpeg;base64,/9j/4AAQSkZJRgABAQAAAQABAAD/2wCEAAkGBxQSEhUUEBQVFhQUGBYXFBcVFRQUFBcdHhUZGh0WFxcaHCgsGR0lJxkUITEhJykrLy4uGB8zRDQtNygvLysBCgoKDg0OGhAQGywlHyQsMCw0LCwsLCwsLS4sLCwsLCwsLC4sLiwsLCw0LCwsLCwsLCwsLCwsLCwsLCwsLCwsLP/AABEIAHgAXAMBEQACEQEDEQH/xAAcAAABBAMBAAAAAAAAAAAAAAAAAQUGBwMECAL/xABHEAACAQMBBAYHBQQEDwAAAAABAgMABBEhBQYSURMiMUFxkQcyQlJhYqEUcoGxsiOCwdFDkqLCCBUlMzZTY3ODk6OztNLw/8QAGwEBAAIDAQEAAAAAAAAAAAAAAAEDBAUGAgf/xAArEQACAgEDAwMDBAMAAAAAAAAAAQIDBBESMQUhQTJRYRNxgQYiI6EUkcH/2gAMAwEAAhEDEQA/ALxoAoAoAoAoAoDy7AAknAGpJ0A+JoCnt8/SWZ7iK02e2IjNEks47ZAZVBSPkuurd/dprVqqe3cyt2LdtLennWNS0jKqKMlmIVQOZJ7KqLBr2JvNBePItqWkWLh45ApEWWGQqsfWODnTTBHMVCA81ICgCgCgCgCgCgGXePem1sV4rmVVPsoOtI33UGpqVFt6IhtLkpfebfO62wxghXoLUHrLnJI5zMO3Pb0Y05k9tV5WRXiQ1n3fsX4mNZlz0hx5ZHNgWIXaUMSkkLcxgE9pwynPmDWTRa7MTe/Ji5FSqynBeC7dubuyi4Nyw+2xZ4lhkI47ft60CnqPywQG+Y9lajqOJbkQ0rm4/wDS6LSGHd+yunia5hST9pJKZEiup45lcOQcwzLwltB1SRjQd1eVjZFdaVc+6S7NE6rXuPuy95pIlEk0nTWuSrysnRXFuwPCROg0YA5DEBSveCNRVi9Ubt+hets/6YcO2qJxW4PAtAJQEA9InpFbZs8cEcCys8fSMWkKBQWKr2Kc54W8qsrqc+CudihyQu49Nd17Nvbp8S0j/wDrV3+N7tFf+R7JjFeekXad3lUmYA6EW0YXzfUjxyK8TePStZyPdcci56VxNPZ+6skjcdyxXiOW1Lyv95z2fU+FabL67CCcaF+Td4nQZzale/wS60tkjUJGoVR2Afn8TXMW2ztlum9WdTVTCqO2C0RFN1VZ9rxcBAJunIJHEBgv2jIz2c67ql7MGH2R8/ynrmzfyzoU28p9a4f91I18uqT9awnkSPWhG9obwtabUtLZnd4ruOQHiIJWQMOFhp2YDA+I5VdTNyXcMzvEv2+8jwCjxWzuuNCzCVGJ55VEH4Vy/wCptISqsXOr/rQtq8oddyXJsolYkmPiiye09G7Rg+Siupok51Rk/KT/ANoqfI+VaQFAc9ekOQXW3GQ6qjRRkHUYjTpCPAknzrzl2OrEnNcluHV9bLhB8DlHs2FeyKMfuL/KuMeVc+ZM7aOJTHiKNkDGg7Kocm+WXqKXCFqD0AqY8o8y4ZEvR4vFtWHv687drDsSQ9qgn6V30ltw4L4PnU3uypv5OhLIaHx+f++dfpWrZaVzv3rt/ZA+9+o1lY/pIY53O8EcEt5LcB0kaQrCjxuplEa8CLG2MPxHiIx79c91nCyMrJgox/avJZCSSJluzs9re1hic5dUHSHm56zHzJrp4RUYqK8FQ6V6AhOBmgOaN37j7TfT3HaGMkgzyeTq+QGKwOuWbceMPc2fQa9+TKfsS6uROxCgCgEc4BPIGvda/cjxZ6X9iM+iheLaUZ5RzN7XID2dfarvcjtjQXwfOY97pv5L/shp+PJx+pia1TLytN8WzvHsscgf79ZdHpIZbtXkBQCUAxb93xg2ddyD1lhkC/eZeFT5kVKWrIfBRW4cGI5W+YIPBVB/Nj5Vov1BZ/LGC8I6L9O1/wAMpvyyU1zx0YUAUBiujhHPyt+RqynvZH7lVz0rl9hk9DEeb4nlavrh21MkPukfHvrvc7tXFHzmh6yky+bNSF158mH0Zj+dalmSVZvS+d6Nnjkg/TJWXR6SGXJV5AUAUBXfpxvuj2eI++aZF/Bcuf01bStZortekWQPdWHhtY/mBc/vEmuO6rb9TJkztuk1fTxYodq1xsgoAoDT2w+IJTyR/wBJrIxI7ror5MbLelMn8GD0JwE3Fwwz1YYxorN6zn3WX3a7jqD7RR89xl2bLstFIXXme4r9Cx/OtSzJKn3j/wBLLL/dp+mas2j0EMumriAoBKApT/CBvS01rAPZjkkI5l2VE/S/nVtb2xlL2RXNbpRj7s828XAqqPZAHkMVwNst03I+iUw2QUTJVZYFAFANu8bYtZvuMPMY/jWd01a5MPuYHU5bcWb+DZ9CduS92wGRiFfVZhp0h7nXn8a7DqL/AHJHB43pZcdouFAxjwUp9CT+datmSVJtc8W9lt8qL/23/nWbR6CGXXVxAUAlAc+ekGf7Rtwr3RtEn/LXpD9TXjLs+lhzl7luFX9TMhH8j1XCnfBQk15r6NSQ0iAqMkFhkDnjyq6GPbJapMpnkVw11ZikvyOk/ZSfsVDyll6NUUjILlscJOmFPWORprWbHpVr5aRr59YojrpqyM717WMnDEqsqELI3EpXjzquARqumc9hI+FbzovTHXN2z8Gj611RWwVVfDLA9DuyHW1eZ00nfMfFFx5VRw8QPENCc4rKzrFOzt4NTRDbDuWbarhQMY+HDwf2e6sBlxT87Z3uT5Qo/wCjn+NZ1PpIZeFWkBQCE0BzPu9P9pvp7jXDGWQZ5PJ1R+A0/CsDrc3HHjBeTZdCgpZMpvwS9jjt08a5PZL2Ovc4ryLY2xuXZEfhjjXpLiUdbo0GeqvzthsctTroDssLD3PfYuxqeo9QVa2Vvux3s9jjjj4ESFwplQlQRZwnTpTn/OXMmD1m9XX3etvNUlocw229WZbmSCC1N3cLi1jbjtYD1nnkJ6s82fXkc9YA+qNTr2TFOUtq5PLei1ZXuwNkzbXvumug4jm45WYKWDqhVBFHqOqMqvF8p76z52xpr2Q5MZQc57pF3R2KqoCxABQAALdNABgAZNaxvUyRytlwoGMfDhC/QdleGCmrbXe9/hj/AMVKz6vSiGXpVhAlAMe/N/0Gz7qXvWGTHiV4R9SKlchnLHAmBnhOBgZxW00rfJrdbE+x54Yh7n9mo0qXsTra/cvH0E2oWxlkAH7WdsY91ERR9ePzrR5sk7OxsKU1HuWQfjWGWkF21u5Jf7QT7VGRaWrKY8sOjlHRZPUB1JcgHOgWPHtGsiM1GPblkNaj3u1aLMJLl0U9MxESlVISGMlI1GmgOGf/AIleJa8ED2LCP/VJ/UX+VeO4MyR4GAMAdgAwPKo0YKU2SeLe6X4FvpbqK2FfpR5L2r2BKA1NsbOS5gkglAKSoyHTPaMZ8R2/hQHME27F0jMj2UxKEqSttKVJBIypC6qcZB780Bjm2bNGpaS2mjRdSzRSoo8SVwKAvb0WWTRbMgV1KsxkchgQ2HlZhkH4EVgXPWR7XBLKqPRG9+N547KB8sDO6kQxZ67E6cRHcgzkt/Gra4OTIbOexbYAzgnmcZPxrO0Kw4V+X6VIFEi818xTQEo9E0I/xzC641jlz4hP/vKgOjKAKA8SyBQWchVUZJJAAHMk9goCPNvK8w/yfD0wPZNIxitvFWwWl59UYPvCq5WxiSkeYdiF3WS9k+0SKeJF4eC3jPcUiycke8xY8sVizucuD0omfa+1TEVjiTpbiXPRxcXCMDtd2weBB3tg8gCdK811ubJb0MabDuZdbq6Kg/0dqvRKBj1TKxZm8RweFZUaYo8ajnsrY0FsG6CMKXOXbVpHPN3OSx8TVyIHCgCgEKjlQHkRKDkKM88DNAe6ASgGXamw1nkD3BMka4KQnHQgg542X22+9kDAwBWPc5+D0tDerDPZpbY2ktvEZGBY5Coi445HY4SNM+0xIA8a9RjuehDDdzZLRBpZ8G5nwZWGoUD1YUPuJk47Mkse01sIxUVoitj1XoBQCUAtAFAJQC0AUAlAYLhQAWOAACT+FY1lLb1R6TGXZOz3mm+1XIxwZFrEf6NTkGZv9o4/qrp2k1ZVXtRDZIatIFoAoBKAWgCgCgCgEoD/2Q=="/>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2" name="TextBox 6"/>
          <p:cNvSpPr txBox="1">
            <a:spLocks noChangeArrowheads="1"/>
          </p:cNvSpPr>
          <p:nvPr/>
        </p:nvSpPr>
        <p:spPr bwMode="auto">
          <a:xfrm>
            <a:off x="765175" y="159187"/>
            <a:ext cx="813556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7000" dirty="0" err="1">
                <a:latin typeface="Forte" panose="03060902040502070203" pitchFamily="66" charset="0"/>
              </a:rPr>
              <a:t>cerrad</a:t>
            </a:r>
            <a:r>
              <a:rPr lang="en-GB" altLang="en-US" sz="7000" dirty="0">
                <a:latin typeface="Forte" panose="03060902040502070203" pitchFamily="66" charset="0"/>
              </a:rPr>
              <a:t> </a:t>
            </a:r>
            <a:r>
              <a:rPr lang="en-GB" altLang="en-US" sz="7000" dirty="0" err="1">
                <a:latin typeface="Forte" panose="03060902040502070203" pitchFamily="66" charset="0"/>
              </a:rPr>
              <a:t>los</a:t>
            </a:r>
            <a:r>
              <a:rPr lang="en-GB" altLang="en-US" sz="7000" dirty="0">
                <a:latin typeface="Forte" panose="03060902040502070203" pitchFamily="66" charset="0"/>
              </a:rPr>
              <a:t> </a:t>
            </a:r>
            <a:r>
              <a:rPr lang="en-GB" altLang="en-US" sz="7000" dirty="0" err="1">
                <a:latin typeface="Forte" panose="03060902040502070203" pitchFamily="66" charset="0"/>
              </a:rPr>
              <a:t>cuadernos</a:t>
            </a:r>
            <a:endParaRPr lang="en-GB" altLang="en-US" sz="7000" dirty="0">
              <a:latin typeface="Forte" panose="03060902040502070203" pitchFamily="66" charset="0"/>
            </a:endParaRPr>
          </a:p>
        </p:txBody>
      </p:sp>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06" y="1328738"/>
            <a:ext cx="4247583" cy="554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43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ppt_x"/>
                                          </p:val>
                                        </p:tav>
                                        <p:tav tm="100000">
                                          <p:val>
                                            <p:strVal val="#ppt_x"/>
                                          </p:val>
                                        </p:tav>
                                      </p:tavLst>
                                    </p:anim>
                                    <p:anim calcmode="lin" valueType="num">
                                      <p:cBhvr additive="base">
                                        <p:cTn id="8"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2"/>
                                        </p:tgtEl>
                                        <p:attrNameLst>
                                          <p:attrName>style.visibility</p:attrName>
                                        </p:attrNameLst>
                                      </p:cBhvr>
                                      <p:to>
                                        <p:strVal val="visible"/>
                                      </p:to>
                                    </p:set>
                                    <p:anim calcmode="lin" valueType="num">
                                      <p:cBhvr additive="base">
                                        <p:cTn id="13" dur="500" fill="hold"/>
                                        <p:tgtEl>
                                          <p:spTgt spid="22532"/>
                                        </p:tgtEl>
                                        <p:attrNameLst>
                                          <p:attrName>ppt_x</p:attrName>
                                        </p:attrNameLst>
                                      </p:cBhvr>
                                      <p:tavLst>
                                        <p:tav tm="0">
                                          <p:val>
                                            <p:strVal val="#ppt_x"/>
                                          </p:val>
                                        </p:tav>
                                        <p:tav tm="100000">
                                          <p:val>
                                            <p:strVal val="#ppt_x"/>
                                          </p:val>
                                        </p:tav>
                                      </p:tavLst>
                                    </p:anim>
                                    <p:anim calcmode="lin" valueType="num">
                                      <p:cBhvr additive="base">
                                        <p:cTn id="14"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2200005" y="0"/>
            <a:ext cx="457048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9000" dirty="0" err="1">
                <a:latin typeface="Forte" panose="03060902040502070203" pitchFamily="66" charset="0"/>
              </a:rPr>
              <a:t>escuchad</a:t>
            </a:r>
            <a:endParaRPr lang="en-GB" altLang="en-US" sz="9000" dirty="0">
              <a:latin typeface="Forte" panose="03060902040502070203" pitchFamily="66" charset="0"/>
            </a:endParaRPr>
          </a:p>
        </p:txBody>
      </p:sp>
      <p:pic>
        <p:nvPicPr>
          <p:cNvPr id="24579" name="Picture 4" descr="http://bestclipartblog.com/clipart-pics/ears-clip-art-8-150x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664" y="1805796"/>
            <a:ext cx="4577751" cy="457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57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8"/>
                                        </p:tgtEl>
                                        <p:attrNameLst>
                                          <p:attrName>style.visibility</p:attrName>
                                        </p:attrNameLst>
                                      </p:cBhvr>
                                      <p:to>
                                        <p:strVal val="visible"/>
                                      </p:to>
                                    </p:set>
                                    <p:anim calcmode="lin" valueType="num">
                                      <p:cBhvr additive="base">
                                        <p:cTn id="13" dur="500" fill="hold"/>
                                        <p:tgtEl>
                                          <p:spTgt spid="24578"/>
                                        </p:tgtEl>
                                        <p:attrNameLst>
                                          <p:attrName>ppt_x</p:attrName>
                                        </p:attrNameLst>
                                      </p:cBhvr>
                                      <p:tavLst>
                                        <p:tav tm="0">
                                          <p:val>
                                            <p:strVal val="#ppt_x"/>
                                          </p:val>
                                        </p:tav>
                                        <p:tav tm="100000">
                                          <p:val>
                                            <p:strVal val="#ppt_x"/>
                                          </p:val>
                                        </p:tav>
                                      </p:tavLst>
                                    </p:anim>
                                    <p:anim calcmode="lin" valueType="num">
                                      <p:cBhvr additive="base">
                                        <p:cTn id="14"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http://www.sanleandro.k12.ca.us/cms/lib07/ca01001252/centricity/domain/107/penc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90640">
            <a:off x="1286079" y="1880768"/>
            <a:ext cx="2974020" cy="393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descr="http://www.clker.com/cliparts/d/5/c/a/1194985205336006011blocco_notes.svg.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0566" y="2445916"/>
            <a:ext cx="3868978" cy="37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4"/>
          <p:cNvSpPr txBox="1">
            <a:spLocks noChangeArrowheads="1"/>
          </p:cNvSpPr>
          <p:nvPr/>
        </p:nvSpPr>
        <p:spPr bwMode="auto">
          <a:xfrm>
            <a:off x="352811" y="214987"/>
            <a:ext cx="879118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7000" dirty="0" err="1">
                <a:latin typeface="Forte" panose="03060902040502070203" pitchFamily="66" charset="0"/>
              </a:rPr>
              <a:t>escribid</a:t>
            </a:r>
            <a:r>
              <a:rPr lang="en-GB" altLang="en-US" sz="7000" dirty="0">
                <a:latin typeface="Forte" panose="03060902040502070203" pitchFamily="66" charset="0"/>
              </a:rPr>
              <a:t> </a:t>
            </a:r>
            <a:r>
              <a:rPr lang="en-GB" altLang="en-US" sz="7000" dirty="0" err="1">
                <a:latin typeface="Forte" panose="03060902040502070203" pitchFamily="66" charset="0"/>
              </a:rPr>
              <a:t>en</a:t>
            </a:r>
            <a:r>
              <a:rPr lang="en-GB" altLang="en-US" sz="7000" dirty="0">
                <a:latin typeface="Forte" panose="03060902040502070203" pitchFamily="66" charset="0"/>
              </a:rPr>
              <a:t> el </a:t>
            </a:r>
            <a:r>
              <a:rPr lang="en-GB" altLang="en-US" sz="7000" dirty="0" err="1">
                <a:latin typeface="Forte" panose="03060902040502070203" pitchFamily="66" charset="0"/>
              </a:rPr>
              <a:t>cuaderno</a:t>
            </a:r>
            <a:endParaRPr lang="en-GB" altLang="en-US" sz="7000" dirty="0">
              <a:latin typeface="Forte" panose="03060902040502070203" pitchFamily="66" charset="0"/>
            </a:endParaRPr>
          </a:p>
        </p:txBody>
      </p:sp>
    </p:spTree>
    <p:extLst>
      <p:ext uri="{BB962C8B-B14F-4D97-AF65-F5344CB8AC3E}">
        <p14:creationId xmlns:p14="http://schemas.microsoft.com/office/powerpoint/2010/main" val="250169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ppt_x"/>
                                          </p:val>
                                        </p:tav>
                                        <p:tav tm="100000">
                                          <p:val>
                                            <p:strVal val="#ppt_x"/>
                                          </p:val>
                                        </p:tav>
                                      </p:tavLst>
                                    </p:anim>
                                    <p:anim calcmode="lin" valueType="num">
                                      <p:cBhvr additive="base">
                                        <p:cTn id="8" dur="500" fill="hold"/>
                                        <p:tgtEl>
                                          <p:spTgt spid="266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26"/>
                                        </p:tgtEl>
                                        <p:attrNameLst>
                                          <p:attrName>style.visibility</p:attrName>
                                        </p:attrNameLst>
                                      </p:cBhvr>
                                      <p:to>
                                        <p:strVal val="visible"/>
                                      </p:to>
                                    </p:set>
                                    <p:anim calcmode="lin" valueType="num">
                                      <p:cBhvr additive="base">
                                        <p:cTn id="11" dur="500" fill="hold"/>
                                        <p:tgtEl>
                                          <p:spTgt spid="26626"/>
                                        </p:tgtEl>
                                        <p:attrNameLst>
                                          <p:attrName>ppt_x</p:attrName>
                                        </p:attrNameLst>
                                      </p:cBhvr>
                                      <p:tavLst>
                                        <p:tav tm="0">
                                          <p:val>
                                            <p:strVal val="#ppt_x"/>
                                          </p:val>
                                        </p:tav>
                                        <p:tav tm="100000">
                                          <p:val>
                                            <p:strVal val="#ppt_x"/>
                                          </p:val>
                                        </p:tav>
                                      </p:tavLst>
                                    </p:anim>
                                    <p:anim calcmode="lin" valueType="num">
                                      <p:cBhvr additive="base">
                                        <p:cTn id="12"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628"/>
                                        </p:tgtEl>
                                        <p:attrNameLst>
                                          <p:attrName>style.visibility</p:attrName>
                                        </p:attrNameLst>
                                      </p:cBhvr>
                                      <p:to>
                                        <p:strVal val="visible"/>
                                      </p:to>
                                    </p:set>
                                    <p:anim calcmode="lin" valueType="num">
                                      <p:cBhvr additive="base">
                                        <p:cTn id="17" dur="500" fill="hold"/>
                                        <p:tgtEl>
                                          <p:spTgt spid="26628"/>
                                        </p:tgtEl>
                                        <p:attrNameLst>
                                          <p:attrName>ppt_x</p:attrName>
                                        </p:attrNameLst>
                                      </p:cBhvr>
                                      <p:tavLst>
                                        <p:tav tm="0">
                                          <p:val>
                                            <p:strVal val="#ppt_x"/>
                                          </p:val>
                                        </p:tav>
                                        <p:tav tm="100000">
                                          <p:val>
                                            <p:strVal val="#ppt_x"/>
                                          </p:val>
                                        </p:tav>
                                      </p:tavLst>
                                    </p:anim>
                                    <p:anim calcmode="lin" valueType="num">
                                      <p:cBhvr additive="base">
                                        <p:cTn id="18"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4"/>
          <p:cNvSpPr>
            <a:spLocks noChangeArrowheads="1"/>
          </p:cNvSpPr>
          <p:nvPr/>
        </p:nvSpPr>
        <p:spPr bwMode="auto">
          <a:xfrm>
            <a:off x="0" y="195944"/>
            <a:ext cx="9029700" cy="862511"/>
          </a:xfrm>
          <a:prstGeom prst="roundRect">
            <a:avLst>
              <a:gd name="adj" fmla="val 16667"/>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3500" b="1" dirty="0" smtClean="0">
                <a:solidFill>
                  <a:schemeClr val="bg1"/>
                </a:solidFill>
                <a:cs typeface="Arial" panose="020B0604020202020204" pitchFamily="34" charset="0"/>
              </a:rPr>
              <a:t>¿</a:t>
            </a:r>
            <a:r>
              <a:rPr lang="en-US" sz="3500" b="1" dirty="0" err="1" smtClean="0">
                <a:solidFill>
                  <a:schemeClr val="bg1"/>
                </a:solidFill>
                <a:cs typeface="Arial" panose="020B0604020202020204" pitchFamily="34" charset="0"/>
              </a:rPr>
              <a:t>Quién</a:t>
            </a:r>
            <a:r>
              <a:rPr lang="en-US" sz="3500" b="1" dirty="0" smtClean="0">
                <a:solidFill>
                  <a:schemeClr val="bg1"/>
                </a:solidFill>
                <a:cs typeface="Arial" panose="020B0604020202020204" pitchFamily="34" charset="0"/>
              </a:rPr>
              <a:t> soy? ¿De </a:t>
            </a:r>
            <a:r>
              <a:rPr lang="en-US" sz="3500" b="1" dirty="0" err="1" smtClean="0">
                <a:solidFill>
                  <a:schemeClr val="bg1"/>
                </a:solidFill>
                <a:cs typeface="Arial" panose="020B0604020202020204" pitchFamily="34" charset="0"/>
              </a:rPr>
              <a:t>dónde</a:t>
            </a:r>
            <a:r>
              <a:rPr lang="en-US" sz="3500" b="1" dirty="0" smtClean="0">
                <a:solidFill>
                  <a:schemeClr val="bg1"/>
                </a:solidFill>
                <a:cs typeface="Arial" panose="020B0604020202020204" pitchFamily="34" charset="0"/>
              </a:rPr>
              <a:t> </a:t>
            </a:r>
            <a:r>
              <a:rPr lang="en-US" sz="3500" b="1" dirty="0" err="1" smtClean="0">
                <a:solidFill>
                  <a:schemeClr val="bg1"/>
                </a:solidFill>
                <a:cs typeface="Arial" panose="020B0604020202020204" pitchFamily="34" charset="0"/>
              </a:rPr>
              <a:t>vengo</a:t>
            </a:r>
            <a:r>
              <a:rPr lang="en-US" sz="3500" b="1" dirty="0" smtClean="0">
                <a:solidFill>
                  <a:schemeClr val="bg1"/>
                </a:solidFill>
                <a:cs typeface="Arial" panose="020B0604020202020204" pitchFamily="34" charset="0"/>
              </a:rPr>
              <a:t>? ¿</a:t>
            </a:r>
            <a:r>
              <a:rPr lang="en-US" sz="3500" b="1" dirty="0" err="1" smtClean="0">
                <a:solidFill>
                  <a:schemeClr val="bg1"/>
                </a:solidFill>
                <a:cs typeface="Arial" panose="020B0604020202020204" pitchFamily="34" charset="0"/>
              </a:rPr>
              <a:t>Adónde</a:t>
            </a:r>
            <a:r>
              <a:rPr lang="en-US" sz="3500" b="1" dirty="0" smtClean="0">
                <a:solidFill>
                  <a:schemeClr val="bg1"/>
                </a:solidFill>
                <a:cs typeface="Arial" panose="020B0604020202020204" pitchFamily="34" charset="0"/>
              </a:rPr>
              <a:t> </a:t>
            </a:r>
            <a:r>
              <a:rPr lang="en-US" sz="3500" b="1" dirty="0" err="1" smtClean="0">
                <a:solidFill>
                  <a:schemeClr val="bg1"/>
                </a:solidFill>
                <a:cs typeface="Arial" panose="020B0604020202020204" pitchFamily="34" charset="0"/>
              </a:rPr>
              <a:t>voy</a:t>
            </a:r>
            <a:r>
              <a:rPr lang="en-US" sz="3500" b="1" dirty="0" smtClean="0">
                <a:solidFill>
                  <a:schemeClr val="bg1"/>
                </a:solidFill>
                <a:cs typeface="Arial" panose="020B0604020202020204" pitchFamily="34" charset="0"/>
              </a:rPr>
              <a:t>?</a:t>
            </a:r>
            <a:endParaRPr lang="en-US" sz="3500" b="1" dirty="0">
              <a:solidFill>
                <a:schemeClr val="bg1"/>
              </a:solidFill>
              <a:cs typeface="Arial" panose="020B0604020202020204" pitchFamily="34" charset="0"/>
            </a:endParaRPr>
          </a:p>
        </p:txBody>
      </p:sp>
      <p:pic>
        <p:nvPicPr>
          <p:cNvPr id="1026" name="Picture 2" descr="Image result for pen and paper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043" y="4166042"/>
            <a:ext cx="2083707" cy="24130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5943" y="1338943"/>
            <a:ext cx="3499869" cy="461665"/>
          </a:xfrm>
          <a:prstGeom prst="rect">
            <a:avLst/>
          </a:prstGeom>
          <a:noFill/>
        </p:spPr>
        <p:txBody>
          <a:bodyPr wrap="none" rtlCol="0">
            <a:spAutoFit/>
          </a:bodyPr>
          <a:lstStyle/>
          <a:p>
            <a:r>
              <a:rPr lang="en-GB" sz="2400" dirty="0" smtClean="0"/>
              <a:t>¿</a:t>
            </a:r>
            <a:r>
              <a:rPr lang="en-GB" sz="2400" dirty="0" err="1" smtClean="0"/>
              <a:t>Qué</a:t>
            </a:r>
            <a:r>
              <a:rPr lang="en-GB" sz="2400" dirty="0" smtClean="0"/>
              <a:t> </a:t>
            </a:r>
            <a:r>
              <a:rPr lang="en-GB" sz="2400" dirty="0" err="1" smtClean="0"/>
              <a:t>necesito</a:t>
            </a:r>
            <a:r>
              <a:rPr lang="en-GB" sz="2400" dirty="0" smtClean="0"/>
              <a:t> </a:t>
            </a:r>
            <a:r>
              <a:rPr lang="en-GB" sz="2400" dirty="0" err="1" smtClean="0"/>
              <a:t>saber</a:t>
            </a:r>
            <a:r>
              <a:rPr lang="en-GB" sz="2400" dirty="0" smtClean="0"/>
              <a:t> de </a:t>
            </a:r>
            <a:r>
              <a:rPr lang="en-GB" sz="2400" dirty="0" err="1" smtClean="0"/>
              <a:t>ti</a:t>
            </a:r>
            <a:r>
              <a:rPr lang="en-GB" sz="2400" dirty="0" smtClean="0"/>
              <a:t>?</a:t>
            </a:r>
            <a:endParaRPr lang="en-GB" sz="2400" dirty="0"/>
          </a:p>
        </p:txBody>
      </p:sp>
    </p:spTree>
    <p:extLst>
      <p:ext uri="{BB962C8B-B14F-4D97-AF65-F5344CB8AC3E}">
        <p14:creationId xmlns:p14="http://schemas.microsoft.com/office/powerpoint/2010/main" val="25323122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552182" y="139580"/>
            <a:ext cx="83663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8000" dirty="0" err="1">
                <a:latin typeface="Forte" panose="03060902040502070203" pitchFamily="66" charset="0"/>
              </a:rPr>
              <a:t>mirad</a:t>
            </a:r>
            <a:r>
              <a:rPr lang="en-GB" altLang="en-US" sz="8000" dirty="0">
                <a:latin typeface="Forte" panose="03060902040502070203" pitchFamily="66" charset="0"/>
              </a:rPr>
              <a:t> la </a:t>
            </a:r>
            <a:r>
              <a:rPr lang="en-GB" altLang="en-US" sz="8000" dirty="0" err="1">
                <a:latin typeface="Forte" panose="03060902040502070203" pitchFamily="66" charset="0"/>
              </a:rPr>
              <a:t>página</a:t>
            </a:r>
            <a:r>
              <a:rPr lang="en-GB" altLang="en-US" sz="8000" dirty="0">
                <a:latin typeface="Forte" panose="03060902040502070203" pitchFamily="66" charset="0"/>
              </a:rPr>
              <a:t>…</a:t>
            </a:r>
          </a:p>
        </p:txBody>
      </p:sp>
      <p:pic>
        <p:nvPicPr>
          <p:cNvPr id="28675" name="Picture 8" descr="http://images.clipartpanda.com/cartoon-eyes-animated-blue-cartoon-eyes-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138" y="2890298"/>
            <a:ext cx="34099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6" name="Group 4"/>
          <p:cNvGrpSpPr>
            <a:grpSpLocks/>
          </p:cNvGrpSpPr>
          <p:nvPr/>
        </p:nvGrpSpPr>
        <p:grpSpPr bwMode="auto">
          <a:xfrm>
            <a:off x="1887403" y="2766474"/>
            <a:ext cx="2847975" cy="2714625"/>
            <a:chOff x="2555776" y="2852936"/>
            <a:chExt cx="2847975" cy="2714626"/>
          </a:xfrm>
        </p:grpSpPr>
        <p:pic>
          <p:nvPicPr>
            <p:cNvPr id="28677" name="Picture 4" descr="http://www.whgross.info/magazine-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852936"/>
              <a:ext cx="2847975" cy="271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1"/>
            <p:cNvSpPr txBox="1">
              <a:spLocks noChangeArrowheads="1"/>
            </p:cNvSpPr>
            <p:nvPr/>
          </p:nvSpPr>
          <p:spPr bwMode="auto">
            <a:xfrm rot="-1314387">
              <a:off x="5035676" y="4841568"/>
              <a:ext cx="2936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800">
                  <a:latin typeface="Comic Sans MS" panose="030F0702030302020204" pitchFamily="66" charset="0"/>
                </a:rPr>
                <a:t>21</a:t>
              </a:r>
            </a:p>
          </p:txBody>
        </p:sp>
      </p:grpSp>
    </p:spTree>
    <p:extLst>
      <p:ext uri="{BB962C8B-B14F-4D97-AF65-F5344CB8AC3E}">
        <p14:creationId xmlns:p14="http://schemas.microsoft.com/office/powerpoint/2010/main" val="384655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ppt_x"/>
                                          </p:val>
                                        </p:tav>
                                        <p:tav tm="100000">
                                          <p:val>
                                            <p:strVal val="#ppt_x"/>
                                          </p:val>
                                        </p:tav>
                                      </p:tavLst>
                                    </p:anim>
                                    <p:anim calcmode="lin" valueType="num">
                                      <p:cBhvr additive="base">
                                        <p:cTn id="8" dur="500" fill="hold"/>
                                        <p:tgtEl>
                                          <p:spTgt spid="286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675"/>
                                        </p:tgtEl>
                                        <p:attrNameLst>
                                          <p:attrName>style.visibility</p:attrName>
                                        </p:attrNameLst>
                                      </p:cBhvr>
                                      <p:to>
                                        <p:strVal val="visible"/>
                                      </p:to>
                                    </p:set>
                                    <p:anim calcmode="lin" valueType="num">
                                      <p:cBhvr additive="base">
                                        <p:cTn id="11" dur="500" fill="hold"/>
                                        <p:tgtEl>
                                          <p:spTgt spid="28675"/>
                                        </p:tgtEl>
                                        <p:attrNameLst>
                                          <p:attrName>ppt_x</p:attrName>
                                        </p:attrNameLst>
                                      </p:cBhvr>
                                      <p:tavLst>
                                        <p:tav tm="0">
                                          <p:val>
                                            <p:strVal val="#ppt_x"/>
                                          </p:val>
                                        </p:tav>
                                        <p:tav tm="100000">
                                          <p:val>
                                            <p:strVal val="#ppt_x"/>
                                          </p:val>
                                        </p:tav>
                                      </p:tavLst>
                                    </p:anim>
                                    <p:anim calcmode="lin" valueType="num">
                                      <p:cBhvr additive="base">
                                        <p:cTn id="12"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674"/>
                                        </p:tgtEl>
                                        <p:attrNameLst>
                                          <p:attrName>style.visibility</p:attrName>
                                        </p:attrNameLst>
                                      </p:cBhvr>
                                      <p:to>
                                        <p:strVal val="visible"/>
                                      </p:to>
                                    </p:set>
                                    <p:anim calcmode="lin" valueType="num">
                                      <p:cBhvr additive="base">
                                        <p:cTn id="17" dur="500" fill="hold"/>
                                        <p:tgtEl>
                                          <p:spTgt spid="28674"/>
                                        </p:tgtEl>
                                        <p:attrNameLst>
                                          <p:attrName>ppt_x</p:attrName>
                                        </p:attrNameLst>
                                      </p:cBhvr>
                                      <p:tavLst>
                                        <p:tav tm="0">
                                          <p:val>
                                            <p:strVal val="#ppt_x"/>
                                          </p:val>
                                        </p:tav>
                                        <p:tav tm="100000">
                                          <p:val>
                                            <p:strVal val="#ppt_x"/>
                                          </p:val>
                                        </p:tav>
                                      </p:tavLst>
                                    </p:anim>
                                    <p:anim calcmode="lin" valueType="num">
                                      <p:cBhvr additive="base">
                                        <p:cTn id="1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1780606" y="162461"/>
            <a:ext cx="622144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8000" dirty="0" err="1">
                <a:latin typeface="Forte" panose="03060902040502070203" pitchFamily="66" charset="0"/>
              </a:rPr>
              <a:t>Trabajad</a:t>
            </a:r>
            <a:r>
              <a:rPr lang="en-GB" altLang="en-US" sz="8000" dirty="0">
                <a:latin typeface="Forte" panose="03060902040502070203" pitchFamily="66" charset="0"/>
              </a:rPr>
              <a:t> </a:t>
            </a:r>
            <a:r>
              <a:rPr lang="en-GB" altLang="en-US" sz="8000" dirty="0" err="1">
                <a:latin typeface="Forte" panose="03060902040502070203" pitchFamily="66" charset="0"/>
              </a:rPr>
              <a:t>en</a:t>
            </a:r>
            <a:r>
              <a:rPr lang="en-GB" altLang="en-US" sz="8000" dirty="0">
                <a:latin typeface="Forte" panose="03060902040502070203" pitchFamily="66" charset="0"/>
              </a:rPr>
              <a:t>…</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857" y="2642798"/>
            <a:ext cx="2366962" cy="282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7" descr="https://lh4.googleusercontent.com/49l7915aq4fVmsDfEZexnEynxBQWfOntUreIiDrEc3rjvrGZeioiN4Xfuf5djjwxFqFoU-D1BTUer6p4eVjxFypjXWQi7_rTw6CMjeR87g72K9-099-hsQ4QEhCaMxT1F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 y="2445801"/>
            <a:ext cx="260667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9"/>
          <p:cNvSpPr txBox="1">
            <a:spLocks noChangeArrowheads="1"/>
          </p:cNvSpPr>
          <p:nvPr/>
        </p:nvSpPr>
        <p:spPr bwMode="auto">
          <a:xfrm>
            <a:off x="971550" y="1485900"/>
            <a:ext cx="23082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6000" dirty="0" err="1">
                <a:latin typeface="Gill Sans MT" panose="020B0502020104020203" pitchFamily="34" charset="0"/>
              </a:rPr>
              <a:t>grupos</a:t>
            </a:r>
            <a:endParaRPr lang="en-GB" altLang="en-US" sz="6000" dirty="0">
              <a:latin typeface="Gill Sans MT" panose="020B0502020104020203" pitchFamily="34" charset="0"/>
            </a:endParaRPr>
          </a:p>
        </p:txBody>
      </p:sp>
      <p:sp>
        <p:nvSpPr>
          <p:cNvPr id="32774" name="TextBox 10"/>
          <p:cNvSpPr txBox="1">
            <a:spLocks noChangeArrowheads="1"/>
          </p:cNvSpPr>
          <p:nvPr/>
        </p:nvSpPr>
        <p:spPr bwMode="auto">
          <a:xfrm>
            <a:off x="5261394" y="1634736"/>
            <a:ext cx="23495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6000">
                <a:latin typeface="Gill Sans MT" panose="020B0502020104020203" pitchFamily="34" charset="0"/>
              </a:rPr>
              <a:t>parejas</a:t>
            </a:r>
          </a:p>
        </p:txBody>
      </p:sp>
    </p:spTree>
    <p:extLst>
      <p:ext uri="{BB962C8B-B14F-4D97-AF65-F5344CB8AC3E}">
        <p14:creationId xmlns:p14="http://schemas.microsoft.com/office/powerpoint/2010/main" val="74143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ppt_x"/>
                                          </p:val>
                                        </p:tav>
                                        <p:tav tm="100000">
                                          <p:val>
                                            <p:strVal val="#ppt_x"/>
                                          </p:val>
                                        </p:tav>
                                      </p:tavLst>
                                    </p:anim>
                                    <p:anim calcmode="lin" valueType="num">
                                      <p:cBhvr additive="base">
                                        <p:cTn id="8" dur="500" fill="hold"/>
                                        <p:tgtEl>
                                          <p:spTgt spid="327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774"/>
                                        </p:tgtEl>
                                        <p:attrNameLst>
                                          <p:attrName>style.visibility</p:attrName>
                                        </p:attrNameLst>
                                      </p:cBhvr>
                                      <p:to>
                                        <p:strVal val="visible"/>
                                      </p:to>
                                    </p:set>
                                    <p:anim calcmode="lin" valueType="num">
                                      <p:cBhvr additive="base">
                                        <p:cTn id="11" dur="500" fill="hold"/>
                                        <p:tgtEl>
                                          <p:spTgt spid="32774"/>
                                        </p:tgtEl>
                                        <p:attrNameLst>
                                          <p:attrName>ppt_x</p:attrName>
                                        </p:attrNameLst>
                                      </p:cBhvr>
                                      <p:tavLst>
                                        <p:tav tm="0">
                                          <p:val>
                                            <p:strVal val="#ppt_x"/>
                                          </p:val>
                                        </p:tav>
                                        <p:tav tm="100000">
                                          <p:val>
                                            <p:strVal val="#ppt_x"/>
                                          </p:val>
                                        </p:tav>
                                      </p:tavLst>
                                    </p:anim>
                                    <p:anim calcmode="lin" valueType="num">
                                      <p:cBhvr additive="base">
                                        <p:cTn id="12" dur="500" fill="hold"/>
                                        <p:tgtEl>
                                          <p:spTgt spid="3277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772"/>
                                        </p:tgtEl>
                                        <p:attrNameLst>
                                          <p:attrName>style.visibility</p:attrName>
                                        </p:attrNameLst>
                                      </p:cBhvr>
                                      <p:to>
                                        <p:strVal val="visible"/>
                                      </p:to>
                                    </p:set>
                                    <p:anim calcmode="lin" valueType="num">
                                      <p:cBhvr additive="base">
                                        <p:cTn id="15" dur="500" fill="hold"/>
                                        <p:tgtEl>
                                          <p:spTgt spid="32772"/>
                                        </p:tgtEl>
                                        <p:attrNameLst>
                                          <p:attrName>ppt_x</p:attrName>
                                        </p:attrNameLst>
                                      </p:cBhvr>
                                      <p:tavLst>
                                        <p:tav tm="0">
                                          <p:val>
                                            <p:strVal val="#ppt_x"/>
                                          </p:val>
                                        </p:tav>
                                        <p:tav tm="100000">
                                          <p:val>
                                            <p:strVal val="#ppt_x"/>
                                          </p:val>
                                        </p:tav>
                                      </p:tavLst>
                                    </p:anim>
                                    <p:anim calcmode="lin" valueType="num">
                                      <p:cBhvr additive="base">
                                        <p:cTn id="16" dur="500" fill="hold"/>
                                        <p:tgtEl>
                                          <p:spTgt spid="3277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773"/>
                                        </p:tgtEl>
                                        <p:attrNameLst>
                                          <p:attrName>style.visibility</p:attrName>
                                        </p:attrNameLst>
                                      </p:cBhvr>
                                      <p:to>
                                        <p:strVal val="visible"/>
                                      </p:to>
                                    </p:set>
                                    <p:anim calcmode="lin" valueType="num">
                                      <p:cBhvr additive="base">
                                        <p:cTn id="19" dur="500" fill="hold"/>
                                        <p:tgtEl>
                                          <p:spTgt spid="32773"/>
                                        </p:tgtEl>
                                        <p:attrNameLst>
                                          <p:attrName>ppt_x</p:attrName>
                                        </p:attrNameLst>
                                      </p:cBhvr>
                                      <p:tavLst>
                                        <p:tav tm="0">
                                          <p:val>
                                            <p:strVal val="#ppt_x"/>
                                          </p:val>
                                        </p:tav>
                                        <p:tav tm="100000">
                                          <p:val>
                                            <p:strVal val="#ppt_x"/>
                                          </p:val>
                                        </p:tav>
                                      </p:tavLst>
                                    </p:anim>
                                    <p:anim calcmode="lin" valueType="num">
                                      <p:cBhvr additive="base">
                                        <p:cTn id="20"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0"/>
                                        </p:tgtEl>
                                        <p:attrNameLst>
                                          <p:attrName>style.visibility</p:attrName>
                                        </p:attrNameLst>
                                      </p:cBhvr>
                                      <p:to>
                                        <p:strVal val="visible"/>
                                      </p:to>
                                    </p:set>
                                    <p:anim calcmode="lin" valueType="num">
                                      <p:cBhvr additive="base">
                                        <p:cTn id="25" dur="500" fill="hold"/>
                                        <p:tgtEl>
                                          <p:spTgt spid="32770"/>
                                        </p:tgtEl>
                                        <p:attrNameLst>
                                          <p:attrName>ppt_x</p:attrName>
                                        </p:attrNameLst>
                                      </p:cBhvr>
                                      <p:tavLst>
                                        <p:tav tm="0">
                                          <p:val>
                                            <p:strVal val="#ppt_x"/>
                                          </p:val>
                                        </p:tav>
                                        <p:tav tm="100000">
                                          <p:val>
                                            <p:strVal val="#ppt_x"/>
                                          </p:val>
                                        </p:tav>
                                      </p:tavLst>
                                    </p:anim>
                                    <p:anim calcmode="lin" valueType="num">
                                      <p:cBhvr additive="base">
                                        <p:cTn id="26"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3" grpId="0"/>
      <p:bldP spid="3277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088" y="404813"/>
            <a:ext cx="7158370" cy="1938992"/>
          </a:xfrm>
          <a:prstGeom prst="rect">
            <a:avLst/>
          </a:prstGeom>
          <a:noFill/>
        </p:spPr>
        <p:txBody>
          <a:bodyPr wrap="none">
            <a:spAutoFit/>
          </a:bodyPr>
          <a:lstStyle/>
          <a:p>
            <a:pPr eaLnBrk="1" hangingPunct="1">
              <a:defRPr/>
            </a:pPr>
            <a:r>
              <a:rPr lang="en-GB" sz="6000" dirty="0" err="1">
                <a:latin typeface="Forte" panose="03060902040502070203" pitchFamily="66" charset="0"/>
              </a:rPr>
              <a:t>escribid</a:t>
            </a:r>
            <a:r>
              <a:rPr lang="en-GB" sz="6000" dirty="0">
                <a:latin typeface="Forte" panose="03060902040502070203" pitchFamily="66" charset="0"/>
              </a:rPr>
              <a:t> los </a:t>
            </a:r>
            <a:r>
              <a:rPr lang="en-GB" sz="6000" b="1" dirty="0" err="1">
                <a:effectLst>
                  <a:outerShdw blurRad="38100" dist="38100" dir="2700000" algn="tl">
                    <a:srgbClr val="000000">
                      <a:alpha val="43137"/>
                    </a:srgbClr>
                  </a:outerShdw>
                </a:effectLst>
                <a:latin typeface="Gill Sans MT" panose="020B0502020104020203" pitchFamily="34" charset="0"/>
              </a:rPr>
              <a:t>deberes</a:t>
            </a:r>
            <a:r>
              <a:rPr lang="en-GB" sz="6000" dirty="0">
                <a:effectLst>
                  <a:outerShdw blurRad="38100" dist="38100" dir="2700000" algn="tl">
                    <a:srgbClr val="000000">
                      <a:alpha val="43137"/>
                    </a:srgbClr>
                  </a:outerShdw>
                </a:effectLst>
                <a:latin typeface="Gill Sans MT" panose="020B0502020104020203" pitchFamily="34" charset="0"/>
              </a:rPr>
              <a:t> </a:t>
            </a:r>
            <a:endParaRPr lang="en-GB" sz="6000" dirty="0" smtClean="0">
              <a:effectLst>
                <a:outerShdw blurRad="38100" dist="38100" dir="2700000" algn="tl">
                  <a:srgbClr val="000000">
                    <a:alpha val="43137"/>
                  </a:srgbClr>
                </a:outerShdw>
              </a:effectLst>
              <a:latin typeface="Gill Sans MT" panose="020B0502020104020203" pitchFamily="34" charset="0"/>
            </a:endParaRPr>
          </a:p>
          <a:p>
            <a:pPr eaLnBrk="1" hangingPunct="1">
              <a:defRPr/>
            </a:pPr>
            <a:r>
              <a:rPr lang="en-GB" sz="6000" dirty="0" err="1" smtClean="0">
                <a:latin typeface="Forte" panose="03060902040502070203" pitchFamily="66" charset="0"/>
              </a:rPr>
              <a:t>en</a:t>
            </a:r>
            <a:r>
              <a:rPr lang="en-GB" sz="6000" dirty="0" smtClean="0">
                <a:latin typeface="Forte" panose="03060902040502070203" pitchFamily="66" charset="0"/>
              </a:rPr>
              <a:t> </a:t>
            </a:r>
            <a:r>
              <a:rPr lang="en-GB" sz="6000" dirty="0">
                <a:latin typeface="Forte" panose="03060902040502070203" pitchFamily="66" charset="0"/>
              </a:rPr>
              <a:t>la agenda</a:t>
            </a:r>
          </a:p>
        </p:txBody>
      </p:sp>
      <p:grpSp>
        <p:nvGrpSpPr>
          <p:cNvPr id="34819" name="Group 2"/>
          <p:cNvGrpSpPr>
            <a:grpSpLocks/>
          </p:cNvGrpSpPr>
          <p:nvPr/>
        </p:nvGrpSpPr>
        <p:grpSpPr bwMode="auto">
          <a:xfrm>
            <a:off x="2246313" y="2636838"/>
            <a:ext cx="6135687" cy="4016375"/>
            <a:chOff x="2246074" y="2636912"/>
            <a:chExt cx="6135925" cy="4016300"/>
          </a:xfrm>
        </p:grpSpPr>
        <p:pic>
          <p:nvPicPr>
            <p:cNvPr id="34820" name="Picture 6" descr="http://www.sanleandro.k12.ca.us/cms/lib07/ca01001252/centricity/domain/107/penc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90640">
              <a:off x="2246074" y="3808204"/>
              <a:ext cx="1802305" cy="238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D:\Usb\Teaching resources\Pics\Dia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002" y="2636912"/>
              <a:ext cx="4745997" cy="40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2884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ppt_x"/>
                                          </p:val>
                                        </p:tav>
                                        <p:tav tm="100000">
                                          <p:val>
                                            <p:strVal val="#ppt_x"/>
                                          </p:val>
                                        </p:tav>
                                      </p:tavLst>
                                    </p:anim>
                                    <p:anim calcmode="lin" valueType="num">
                                      <p:cBhvr additive="base">
                                        <p:cTn id="8" dur="500" fill="hold"/>
                                        <p:tgtEl>
                                          <p:spTgt spid="348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2546350" y="207723"/>
            <a:ext cx="380424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8000" dirty="0" err="1">
                <a:latin typeface="Forte" panose="03060902040502070203" pitchFamily="66" charset="0"/>
              </a:rPr>
              <a:t>Recoged</a:t>
            </a:r>
            <a:endParaRPr lang="en-GB" altLang="en-US" sz="8000" dirty="0">
              <a:latin typeface="Forte" panose="03060902040502070203" pitchFamily="66" charset="0"/>
            </a:endParaRPr>
          </a:p>
        </p:txBody>
      </p:sp>
      <p:pic>
        <p:nvPicPr>
          <p:cNvPr id="368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350" y="2147888"/>
            <a:ext cx="390525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3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gtEl>
                                        <p:attrNameLst>
                                          <p:attrName>style.visibility</p:attrName>
                                        </p:attrNameLst>
                                      </p:cBhvr>
                                      <p:to>
                                        <p:strVal val="visible"/>
                                      </p:to>
                                    </p:set>
                                    <p:anim calcmode="lin" valueType="num">
                                      <p:cBhvr additive="base">
                                        <p:cTn id="13" dur="500" fill="hold"/>
                                        <p:tgtEl>
                                          <p:spTgt spid="36867"/>
                                        </p:tgtEl>
                                        <p:attrNameLst>
                                          <p:attrName>ppt_x</p:attrName>
                                        </p:attrNameLst>
                                      </p:cBhvr>
                                      <p:tavLst>
                                        <p:tav tm="0">
                                          <p:val>
                                            <p:strVal val="#ppt_x"/>
                                          </p:val>
                                        </p:tav>
                                        <p:tav tm="100000">
                                          <p:val>
                                            <p:strVal val="#ppt_x"/>
                                          </p:val>
                                        </p:tav>
                                      </p:tavLst>
                                    </p:anim>
                                    <p:anim calcmode="lin" valueType="num">
                                      <p:cBhvr additive="base">
                                        <p:cTn id="14"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5" descr="talking picture icon.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313" y="142875"/>
            <a:ext cx="246062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2"/>
          <p:cNvSpPr txBox="1">
            <a:spLocks noChangeArrowheads="1"/>
          </p:cNvSpPr>
          <p:nvPr/>
        </p:nvSpPr>
        <p:spPr bwMode="auto">
          <a:xfrm>
            <a:off x="246498" y="1704976"/>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err="1">
                <a:latin typeface="Calibri" panose="020F0502020204030204" pitchFamily="34" charset="0"/>
              </a:rPr>
              <a:t>Simón</a:t>
            </a:r>
            <a:r>
              <a:rPr lang="en-GB" altLang="en-US" sz="2800" b="1" dirty="0">
                <a:latin typeface="Calibri" panose="020F0502020204030204" pitchFamily="34" charset="0"/>
              </a:rPr>
              <a:t> dice….</a:t>
            </a:r>
            <a:endParaRPr lang="en-US" altLang="en-US" sz="2800" b="1" dirty="0">
              <a:latin typeface="Calibri" panose="020F0502020204030204" pitchFamily="34" charset="0"/>
            </a:endParaRPr>
          </a:p>
        </p:txBody>
      </p:sp>
      <p:sp>
        <p:nvSpPr>
          <p:cNvPr id="4" name="Rounded Rectangular Callout 3"/>
          <p:cNvSpPr/>
          <p:nvPr/>
        </p:nvSpPr>
        <p:spPr>
          <a:xfrm>
            <a:off x="2993309" y="1785938"/>
            <a:ext cx="5357813" cy="3071812"/>
          </a:xfrm>
          <a:prstGeom prst="wedgeRoundRectCallout">
            <a:avLst>
              <a:gd name="adj1" fmla="val -22760"/>
              <a:gd name="adj2" fmla="val 65861"/>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400" dirty="0" smtClean="0">
                <a:latin typeface="Gill Sans MT" panose="020B0502020104020203" pitchFamily="34" charset="0"/>
              </a:rPr>
              <a:t>¡</a:t>
            </a:r>
            <a:r>
              <a:rPr lang="en-GB" sz="4400" dirty="0" err="1" smtClean="0">
                <a:latin typeface="Gill Sans MT" panose="020B0502020104020203" pitchFamily="34" charset="0"/>
              </a:rPr>
              <a:t>Mirad</a:t>
            </a:r>
            <a:r>
              <a:rPr lang="en-GB" sz="4400" dirty="0" smtClean="0">
                <a:latin typeface="Gill Sans MT" panose="020B0502020104020203" pitchFamily="34" charset="0"/>
              </a:rPr>
              <a:t> la </a:t>
            </a:r>
            <a:r>
              <a:rPr lang="en-GB" sz="4400" dirty="0" err="1">
                <a:latin typeface="Gill Sans MT" panose="020B0502020104020203" pitchFamily="34" charset="0"/>
              </a:rPr>
              <a:t>pizarra</a:t>
            </a:r>
            <a:r>
              <a:rPr lang="en-GB" sz="4400" dirty="0">
                <a:latin typeface="Gill Sans MT" panose="020B0502020104020203" pitchFamily="34" charset="0"/>
              </a:rPr>
              <a:t>!</a:t>
            </a:r>
            <a:endParaRPr lang="en-US" sz="4400" dirty="0">
              <a:latin typeface="Gill Sans MT" panose="020B0502020104020203" pitchFamily="34" charset="0"/>
            </a:endParaRPr>
          </a:p>
        </p:txBody>
      </p:sp>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32350"/>
            <a:ext cx="2025650" cy="202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2993308" y="1902913"/>
            <a:ext cx="5357813" cy="3071812"/>
          </a:xfrm>
          <a:prstGeom prst="wedgeRoundRectCallout">
            <a:avLst>
              <a:gd name="adj1" fmla="val -22760"/>
              <a:gd name="adj2" fmla="val 65861"/>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400" dirty="0">
                <a:latin typeface="Gill Sans MT" panose="020B0502020104020203" pitchFamily="34" charset="0"/>
              </a:rPr>
              <a:t>¡</a:t>
            </a:r>
            <a:r>
              <a:rPr lang="en-GB" sz="4400" dirty="0" err="1">
                <a:latin typeface="Gill Sans MT" panose="020B0502020104020203" pitchFamily="34" charset="0"/>
              </a:rPr>
              <a:t>Abrid</a:t>
            </a:r>
            <a:r>
              <a:rPr lang="en-GB" sz="4400" dirty="0">
                <a:latin typeface="Gill Sans MT" panose="020B0502020104020203" pitchFamily="34" charset="0"/>
              </a:rPr>
              <a:t> </a:t>
            </a:r>
            <a:r>
              <a:rPr lang="en-GB" sz="4400" dirty="0" err="1">
                <a:latin typeface="Gill Sans MT" panose="020B0502020104020203" pitchFamily="34" charset="0"/>
              </a:rPr>
              <a:t>los</a:t>
            </a:r>
            <a:r>
              <a:rPr lang="en-GB" sz="4400" dirty="0">
                <a:latin typeface="Gill Sans MT" panose="020B0502020104020203" pitchFamily="34" charset="0"/>
              </a:rPr>
              <a:t> </a:t>
            </a:r>
            <a:r>
              <a:rPr lang="en-GB" sz="4400" dirty="0" err="1">
                <a:latin typeface="Gill Sans MT" panose="020B0502020104020203" pitchFamily="34" charset="0"/>
              </a:rPr>
              <a:t>cuadernos</a:t>
            </a:r>
            <a:r>
              <a:rPr lang="en-GB" sz="4400" dirty="0">
                <a:latin typeface="Gill Sans MT" panose="020B0502020104020203" pitchFamily="34" charset="0"/>
              </a:rPr>
              <a:t>!</a:t>
            </a:r>
            <a:endParaRPr lang="en-US" sz="4400" dirty="0">
              <a:latin typeface="Gill Sans MT" panose="020B0502020104020203" pitchFamily="34" charset="0"/>
            </a:endParaRPr>
          </a:p>
        </p:txBody>
      </p:sp>
      <p:sp>
        <p:nvSpPr>
          <p:cNvPr id="7" name="Rounded Rectangular Callout 6"/>
          <p:cNvSpPr/>
          <p:nvPr/>
        </p:nvSpPr>
        <p:spPr>
          <a:xfrm>
            <a:off x="3155473" y="1785938"/>
            <a:ext cx="5357813" cy="3071812"/>
          </a:xfrm>
          <a:prstGeom prst="wedgeRoundRectCallout">
            <a:avLst>
              <a:gd name="adj1" fmla="val -22760"/>
              <a:gd name="adj2" fmla="val 65861"/>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400" dirty="0">
                <a:latin typeface="Gill Sans MT" panose="020B0502020104020203" pitchFamily="34" charset="0"/>
              </a:rPr>
              <a:t>¡</a:t>
            </a:r>
            <a:r>
              <a:rPr lang="en-GB" sz="4400" dirty="0" err="1">
                <a:latin typeface="Gill Sans MT" panose="020B0502020104020203" pitchFamily="34" charset="0"/>
              </a:rPr>
              <a:t>Escuchad</a:t>
            </a:r>
            <a:r>
              <a:rPr lang="en-GB" sz="4400" dirty="0">
                <a:latin typeface="Gill Sans MT" panose="020B0502020104020203" pitchFamily="34" charset="0"/>
              </a:rPr>
              <a:t>!</a:t>
            </a:r>
            <a:endParaRPr lang="en-US" sz="4400" dirty="0">
              <a:latin typeface="Gill Sans MT" panose="020B0502020104020203" pitchFamily="34" charset="0"/>
            </a:endParaRPr>
          </a:p>
        </p:txBody>
      </p:sp>
      <p:sp>
        <p:nvSpPr>
          <p:cNvPr id="8" name="Rounded Rectangular Callout 7"/>
          <p:cNvSpPr/>
          <p:nvPr/>
        </p:nvSpPr>
        <p:spPr>
          <a:xfrm>
            <a:off x="2993308" y="1859113"/>
            <a:ext cx="5357813" cy="3071813"/>
          </a:xfrm>
          <a:prstGeom prst="wedgeRoundRectCallout">
            <a:avLst>
              <a:gd name="adj1" fmla="val -22760"/>
              <a:gd name="adj2" fmla="val 65861"/>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400" dirty="0">
                <a:latin typeface="Gill Sans MT" panose="020B0502020104020203" pitchFamily="34" charset="0"/>
              </a:rPr>
              <a:t>¡</a:t>
            </a:r>
            <a:r>
              <a:rPr lang="en-GB" sz="4400" dirty="0" err="1">
                <a:latin typeface="Gill Sans MT" panose="020B0502020104020203" pitchFamily="34" charset="0"/>
              </a:rPr>
              <a:t>Levantaos</a:t>
            </a:r>
            <a:r>
              <a:rPr lang="en-GB" sz="4400" dirty="0">
                <a:latin typeface="Gill Sans MT" panose="020B0502020104020203" pitchFamily="34" charset="0"/>
              </a:rPr>
              <a:t>!</a:t>
            </a:r>
            <a:endParaRPr lang="en-US" sz="4400" dirty="0">
              <a:latin typeface="Gill Sans MT" panose="020B0502020104020203" pitchFamily="34" charset="0"/>
            </a:endParaRPr>
          </a:p>
        </p:txBody>
      </p:sp>
      <p:sp>
        <p:nvSpPr>
          <p:cNvPr id="9" name="Rounded Rectangular Callout 8"/>
          <p:cNvSpPr/>
          <p:nvPr/>
        </p:nvSpPr>
        <p:spPr>
          <a:xfrm>
            <a:off x="2993309" y="1946711"/>
            <a:ext cx="5357812" cy="3071812"/>
          </a:xfrm>
          <a:prstGeom prst="wedgeRoundRectCallout">
            <a:avLst>
              <a:gd name="adj1" fmla="val -22760"/>
              <a:gd name="adj2" fmla="val 65861"/>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400" dirty="0">
                <a:latin typeface="Gill Sans MT" panose="020B0502020104020203" pitchFamily="34" charset="0"/>
              </a:rPr>
              <a:t>¡</a:t>
            </a:r>
            <a:r>
              <a:rPr lang="en-GB" sz="4400" dirty="0" err="1">
                <a:latin typeface="Gill Sans MT" panose="020B0502020104020203" pitchFamily="34" charset="0"/>
              </a:rPr>
              <a:t>Sentaos</a:t>
            </a:r>
            <a:r>
              <a:rPr lang="en-GB" sz="4400" dirty="0">
                <a:latin typeface="Gill Sans MT" panose="020B0502020104020203" pitchFamily="34" charset="0"/>
              </a:rPr>
              <a:t>!</a:t>
            </a:r>
            <a:endParaRPr lang="en-US" sz="4400" dirty="0">
              <a:latin typeface="Gill Sans MT" panose="020B0502020104020203" pitchFamily="34" charset="0"/>
            </a:endParaRPr>
          </a:p>
        </p:txBody>
      </p:sp>
      <p:sp>
        <p:nvSpPr>
          <p:cNvPr id="10" name="Rounded Rectangular Callout 9"/>
          <p:cNvSpPr/>
          <p:nvPr/>
        </p:nvSpPr>
        <p:spPr>
          <a:xfrm>
            <a:off x="2993309" y="1946710"/>
            <a:ext cx="5357812" cy="3071813"/>
          </a:xfrm>
          <a:prstGeom prst="wedgeRoundRectCallout">
            <a:avLst>
              <a:gd name="adj1" fmla="val -22760"/>
              <a:gd name="adj2" fmla="val 65861"/>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6000" dirty="0">
                <a:latin typeface="Segoe Print" panose="02000600000000000000" pitchFamily="2" charset="0"/>
              </a:rPr>
              <a:t>¡</a:t>
            </a:r>
            <a:r>
              <a:rPr lang="en-GB" sz="6000" dirty="0" err="1">
                <a:latin typeface="Segoe Print" panose="02000600000000000000" pitchFamily="2" charset="0"/>
              </a:rPr>
              <a:t>Cerrad</a:t>
            </a:r>
            <a:r>
              <a:rPr lang="en-GB" sz="6000" dirty="0">
                <a:latin typeface="Segoe Print" panose="02000600000000000000" pitchFamily="2" charset="0"/>
              </a:rPr>
              <a:t> </a:t>
            </a:r>
            <a:r>
              <a:rPr lang="en-GB" sz="6000" dirty="0" err="1">
                <a:latin typeface="Segoe Print" panose="02000600000000000000" pitchFamily="2" charset="0"/>
              </a:rPr>
              <a:t>los</a:t>
            </a:r>
            <a:r>
              <a:rPr lang="en-GB" sz="6000" dirty="0">
                <a:latin typeface="Segoe Print" panose="02000600000000000000" pitchFamily="2" charset="0"/>
              </a:rPr>
              <a:t> </a:t>
            </a:r>
            <a:r>
              <a:rPr lang="en-GB" sz="6000" dirty="0" err="1">
                <a:latin typeface="Segoe Print" panose="02000600000000000000" pitchFamily="2" charset="0"/>
              </a:rPr>
              <a:t>cuadernos</a:t>
            </a:r>
            <a:r>
              <a:rPr lang="en-GB" sz="6000" dirty="0">
                <a:latin typeface="Segoe Print" panose="02000600000000000000" pitchFamily="2" charset="0"/>
              </a:rPr>
              <a:t>!</a:t>
            </a:r>
            <a:endParaRPr lang="en-US" sz="6000" dirty="0">
              <a:latin typeface="Segoe Print" panose="02000600000000000000" pitchFamily="2" charset="0"/>
            </a:endParaRPr>
          </a:p>
        </p:txBody>
      </p:sp>
    </p:spTree>
    <p:extLst>
      <p:ext uri="{BB962C8B-B14F-4D97-AF65-F5344CB8AC3E}">
        <p14:creationId xmlns:p14="http://schemas.microsoft.com/office/powerpoint/2010/main" val="782938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51212937"/>
              </p:ext>
            </p:extLst>
          </p:nvPr>
        </p:nvGraphicFramePr>
        <p:xfrm>
          <a:off x="359229" y="1232423"/>
          <a:ext cx="5761900" cy="5415926"/>
        </p:xfrm>
        <a:graphic>
          <a:graphicData uri="http://schemas.openxmlformats.org/drawingml/2006/table">
            <a:tbl>
              <a:tblPr firstRow="1" bandRow="1">
                <a:tableStyleId>{5940675A-B579-460E-94D1-54222C63F5DA}</a:tableStyleId>
              </a:tblPr>
              <a:tblGrid>
                <a:gridCol w="2880950"/>
                <a:gridCol w="2880950"/>
              </a:tblGrid>
              <a:tr h="818203">
                <a:tc>
                  <a:txBody>
                    <a:bodyPr/>
                    <a:lstStyle/>
                    <a:p>
                      <a:r>
                        <a:rPr lang="en-GB" sz="2500" b="1" dirty="0" smtClean="0"/>
                        <a:t>El </a:t>
                      </a:r>
                      <a:r>
                        <a:rPr lang="en-GB" sz="2500" b="1" dirty="0" err="1" smtClean="0"/>
                        <a:t>estudiante</a:t>
                      </a:r>
                      <a:r>
                        <a:rPr lang="en-GB" sz="2500" b="1" dirty="0" smtClean="0"/>
                        <a:t> dice…</a:t>
                      </a:r>
                      <a:endParaRPr lang="en-GB" sz="2500" b="1" dirty="0"/>
                    </a:p>
                  </a:txBody>
                  <a:tcPr/>
                </a:tc>
                <a:tc>
                  <a:txBody>
                    <a:bodyPr/>
                    <a:lstStyle/>
                    <a:p>
                      <a:r>
                        <a:rPr lang="en-GB" sz="2500" b="1" dirty="0" smtClean="0"/>
                        <a:t>El professor dice…</a:t>
                      </a:r>
                      <a:endParaRPr lang="en-GB" sz="2500" b="1" dirty="0"/>
                    </a:p>
                  </a:txBody>
                  <a:tcPr/>
                </a:tc>
              </a:tr>
              <a:tr h="452934">
                <a:tc>
                  <a:txBody>
                    <a:bodyPr/>
                    <a:lstStyle/>
                    <a:p>
                      <a:endParaRPr lang="en-GB" sz="2500" dirty="0"/>
                    </a:p>
                  </a:txBody>
                  <a:tcPr/>
                </a:tc>
                <a:tc>
                  <a:txBody>
                    <a:bodyPr/>
                    <a:lstStyle/>
                    <a:p>
                      <a:r>
                        <a:rPr lang="en-GB" sz="2500" dirty="0" err="1" smtClean="0"/>
                        <a:t>Recoged</a:t>
                      </a:r>
                      <a:endParaRPr lang="en-GB" sz="2500" dirty="0"/>
                    </a:p>
                  </a:txBody>
                  <a:tcPr/>
                </a:tc>
              </a:tr>
              <a:tr h="452934">
                <a:tc>
                  <a:txBody>
                    <a:bodyPr/>
                    <a:lstStyle/>
                    <a:p>
                      <a:endParaRPr lang="en-GB" sz="2500" dirty="0"/>
                    </a:p>
                  </a:txBody>
                  <a:tcPr/>
                </a:tc>
                <a:tc>
                  <a:txBody>
                    <a:bodyPr/>
                    <a:lstStyle/>
                    <a:p>
                      <a:r>
                        <a:rPr lang="en-GB" sz="2500" dirty="0" err="1" smtClean="0"/>
                        <a:t>Escribid</a:t>
                      </a:r>
                      <a:endParaRPr lang="en-GB" sz="2500" dirty="0"/>
                    </a:p>
                  </a:txBody>
                  <a:tcPr/>
                </a:tc>
              </a:tr>
              <a:tr h="452934">
                <a:tc>
                  <a:txBody>
                    <a:bodyPr/>
                    <a:lstStyle/>
                    <a:p>
                      <a:endParaRPr lang="en-GB" sz="2500" dirty="0"/>
                    </a:p>
                  </a:txBody>
                  <a:tcPr/>
                </a:tc>
                <a:tc>
                  <a:txBody>
                    <a:bodyPr/>
                    <a:lstStyle/>
                    <a:p>
                      <a:r>
                        <a:rPr lang="en-GB" sz="2500" dirty="0" err="1" smtClean="0"/>
                        <a:t>Trabajad</a:t>
                      </a:r>
                      <a:endParaRPr lang="en-GB" sz="2500" dirty="0"/>
                    </a:p>
                  </a:txBody>
                  <a:tcPr/>
                </a:tc>
              </a:tr>
              <a:tr h="818203">
                <a:tc>
                  <a:txBody>
                    <a:bodyPr/>
                    <a:lstStyle/>
                    <a:p>
                      <a:r>
                        <a:rPr lang="en-GB" sz="2500" dirty="0" smtClean="0"/>
                        <a:t>¿Nos </a:t>
                      </a:r>
                      <a:r>
                        <a:rPr lang="en-GB" sz="2500" dirty="0" err="1" smtClean="0"/>
                        <a:t>levantamos</a:t>
                      </a:r>
                      <a:r>
                        <a:rPr lang="en-GB" sz="2500" dirty="0" smtClean="0"/>
                        <a:t>?</a:t>
                      </a:r>
                      <a:endParaRPr lang="en-GB" sz="2500" dirty="0"/>
                    </a:p>
                  </a:txBody>
                  <a:tcPr/>
                </a:tc>
                <a:tc>
                  <a:txBody>
                    <a:bodyPr/>
                    <a:lstStyle/>
                    <a:p>
                      <a:endParaRPr lang="en-GB" sz="2500" dirty="0"/>
                    </a:p>
                  </a:txBody>
                  <a:tcPr/>
                </a:tc>
              </a:tr>
              <a:tr h="452934">
                <a:tc>
                  <a:txBody>
                    <a:bodyPr/>
                    <a:lstStyle/>
                    <a:p>
                      <a:endParaRPr lang="en-GB" sz="2500" dirty="0"/>
                    </a:p>
                  </a:txBody>
                  <a:tcPr/>
                </a:tc>
                <a:tc>
                  <a:txBody>
                    <a:bodyPr/>
                    <a:lstStyle/>
                    <a:p>
                      <a:r>
                        <a:rPr lang="en-GB" sz="2500" dirty="0" err="1" smtClean="0"/>
                        <a:t>Mirad</a:t>
                      </a:r>
                      <a:endParaRPr lang="en-GB" sz="2500" dirty="0"/>
                    </a:p>
                  </a:txBody>
                  <a:tcPr/>
                </a:tc>
              </a:tr>
              <a:tr h="452934">
                <a:tc>
                  <a:txBody>
                    <a:bodyPr/>
                    <a:lstStyle/>
                    <a:p>
                      <a:endParaRPr lang="en-GB" sz="2500" dirty="0"/>
                    </a:p>
                  </a:txBody>
                  <a:tcPr/>
                </a:tc>
                <a:tc>
                  <a:txBody>
                    <a:bodyPr/>
                    <a:lstStyle/>
                    <a:p>
                      <a:r>
                        <a:rPr lang="en-GB" sz="2500" dirty="0" err="1" smtClean="0"/>
                        <a:t>Escribid</a:t>
                      </a:r>
                      <a:endParaRPr lang="en-GB" sz="2500" dirty="0"/>
                    </a:p>
                  </a:txBody>
                  <a:tcPr/>
                </a:tc>
              </a:tr>
              <a:tr h="452934">
                <a:tc>
                  <a:txBody>
                    <a:bodyPr/>
                    <a:lstStyle/>
                    <a:p>
                      <a:endParaRPr lang="en-GB" sz="2500" dirty="0"/>
                    </a:p>
                  </a:txBody>
                  <a:tcPr/>
                </a:tc>
                <a:tc>
                  <a:txBody>
                    <a:bodyPr/>
                    <a:lstStyle/>
                    <a:p>
                      <a:r>
                        <a:rPr lang="en-GB" sz="2500" dirty="0" err="1" smtClean="0"/>
                        <a:t>Escuchar</a:t>
                      </a:r>
                      <a:endParaRPr lang="en-GB" sz="2500" dirty="0"/>
                    </a:p>
                  </a:txBody>
                  <a:tcPr/>
                </a:tc>
              </a:tr>
              <a:tr h="452934">
                <a:tc>
                  <a:txBody>
                    <a:bodyPr/>
                    <a:lstStyle/>
                    <a:p>
                      <a:r>
                        <a:rPr lang="en-GB" sz="2500" dirty="0" smtClean="0"/>
                        <a:t>¿</a:t>
                      </a:r>
                      <a:r>
                        <a:rPr lang="en-GB" sz="2500" dirty="0" err="1" smtClean="0"/>
                        <a:t>Abrimos</a:t>
                      </a:r>
                      <a:r>
                        <a:rPr lang="en-GB" sz="2500" dirty="0" smtClean="0"/>
                        <a:t>?</a:t>
                      </a:r>
                      <a:endParaRPr lang="en-GB" sz="2500" dirty="0"/>
                    </a:p>
                  </a:txBody>
                  <a:tcPr/>
                </a:tc>
                <a:tc>
                  <a:txBody>
                    <a:bodyPr/>
                    <a:lstStyle/>
                    <a:p>
                      <a:endParaRPr lang="en-GB" sz="2500" dirty="0"/>
                    </a:p>
                  </a:txBody>
                  <a:tcPr/>
                </a:tc>
              </a:tr>
              <a:tr h="452934">
                <a:tc>
                  <a:txBody>
                    <a:bodyPr/>
                    <a:lstStyle/>
                    <a:p>
                      <a:r>
                        <a:rPr lang="en-GB" sz="2500" dirty="0" smtClean="0"/>
                        <a:t>¿</a:t>
                      </a:r>
                      <a:r>
                        <a:rPr lang="en-GB" sz="2500" dirty="0" err="1" smtClean="0"/>
                        <a:t>Cerramos</a:t>
                      </a:r>
                      <a:r>
                        <a:rPr lang="en-GB" sz="2500" dirty="0" smtClean="0"/>
                        <a:t>?</a:t>
                      </a:r>
                      <a:endParaRPr lang="en-GB" sz="2500" dirty="0"/>
                    </a:p>
                  </a:txBody>
                  <a:tcPr/>
                </a:tc>
                <a:tc>
                  <a:txBody>
                    <a:bodyPr/>
                    <a:lstStyle/>
                    <a:p>
                      <a:endParaRPr lang="en-GB" sz="2500" dirty="0"/>
                    </a:p>
                  </a:txBody>
                  <a:tcPr/>
                </a:tc>
              </a:tr>
            </a:tbl>
          </a:graphicData>
        </a:graphic>
      </p:graphicFrame>
      <p:sp>
        <p:nvSpPr>
          <p:cNvPr id="3" name="Right Brace 2"/>
          <p:cNvSpPr/>
          <p:nvPr/>
        </p:nvSpPr>
        <p:spPr>
          <a:xfrm>
            <a:off x="6305057" y="2024742"/>
            <a:ext cx="653143" cy="46236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ectángulo redondeado 4"/>
          <p:cNvSpPr>
            <a:spLocks noChangeArrowheads="1"/>
          </p:cNvSpPr>
          <p:nvPr/>
        </p:nvSpPr>
        <p:spPr bwMode="auto">
          <a:xfrm>
            <a:off x="-1" y="81647"/>
            <a:ext cx="5421087" cy="898070"/>
          </a:xfrm>
          <a:prstGeom prst="roundRect">
            <a:avLst>
              <a:gd name="adj" fmla="val 16667"/>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r>
              <a:rPr lang="en-US" sz="4000" b="1" dirty="0" smtClean="0">
                <a:solidFill>
                  <a:schemeClr val="bg1"/>
                </a:solidFill>
                <a:cs typeface="Arial" panose="020B0604020202020204" pitchFamily="34" charset="0"/>
              </a:rPr>
              <a:t>El </a:t>
            </a:r>
            <a:r>
              <a:rPr lang="en-US" sz="4000" b="1" dirty="0" err="1" smtClean="0">
                <a:solidFill>
                  <a:schemeClr val="bg1"/>
                </a:solidFill>
                <a:cs typeface="Arial" panose="020B0604020202020204" pitchFamily="34" charset="0"/>
              </a:rPr>
              <a:t>lenguaje</a:t>
            </a:r>
            <a:r>
              <a:rPr lang="en-US" sz="4000" b="1" dirty="0" smtClean="0">
                <a:solidFill>
                  <a:schemeClr val="bg1"/>
                </a:solidFill>
                <a:cs typeface="Arial" panose="020B0604020202020204" pitchFamily="34" charset="0"/>
              </a:rPr>
              <a:t> del </a:t>
            </a:r>
            <a:r>
              <a:rPr lang="en-US" sz="4000" b="1" dirty="0" err="1" smtClean="0">
                <a:solidFill>
                  <a:schemeClr val="bg1"/>
                </a:solidFill>
                <a:cs typeface="Arial" panose="020B0604020202020204" pitchFamily="34" charset="0"/>
              </a:rPr>
              <a:t>profesor</a:t>
            </a:r>
            <a:endParaRPr lang="en-US" sz="4000" b="1" dirty="0">
              <a:solidFill>
                <a:schemeClr val="tx1"/>
              </a:solidFill>
              <a:cs typeface="Arial" panose="020B0604020202020204" pitchFamily="34" charset="0"/>
            </a:endParaRPr>
          </a:p>
        </p:txBody>
      </p:sp>
      <p:sp>
        <p:nvSpPr>
          <p:cNvPr id="10" name="TextBox 9"/>
          <p:cNvSpPr txBox="1"/>
          <p:nvPr/>
        </p:nvSpPr>
        <p:spPr>
          <a:xfrm>
            <a:off x="7076812" y="4071018"/>
            <a:ext cx="1893788" cy="477054"/>
          </a:xfrm>
          <a:prstGeom prst="rect">
            <a:avLst/>
          </a:prstGeom>
          <a:noFill/>
        </p:spPr>
        <p:txBody>
          <a:bodyPr wrap="none" rtlCol="0">
            <a:spAutoFit/>
          </a:bodyPr>
          <a:lstStyle/>
          <a:p>
            <a:r>
              <a:rPr lang="en-GB" sz="2500" dirty="0" smtClean="0"/>
              <a:t>El </a:t>
            </a:r>
            <a:r>
              <a:rPr lang="en-GB" sz="2500" dirty="0" err="1" smtClean="0"/>
              <a:t>imperativo</a:t>
            </a:r>
            <a:endParaRPr lang="en-GB" sz="2500" dirty="0"/>
          </a:p>
        </p:txBody>
      </p:sp>
    </p:spTree>
    <p:extLst>
      <p:ext uri="{BB962C8B-B14F-4D97-AF65-F5344CB8AC3E}">
        <p14:creationId xmlns:p14="http://schemas.microsoft.com/office/powerpoint/2010/main" val="172077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4388" y="1712280"/>
            <a:ext cx="1094718" cy="105661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err="1"/>
              <a:t>v</a:t>
            </a:r>
            <a:r>
              <a:rPr lang="en-GB" dirty="0" err="1" smtClean="0"/>
              <a:t>erbos</a:t>
            </a:r>
            <a:endParaRPr lang="en-GB" dirty="0"/>
          </a:p>
          <a:p>
            <a:pPr algn="ctr"/>
            <a:r>
              <a:rPr lang="en-GB" dirty="0" smtClean="0"/>
              <a:t>AR</a:t>
            </a:r>
          </a:p>
        </p:txBody>
      </p:sp>
      <p:graphicFrame>
        <p:nvGraphicFramePr>
          <p:cNvPr id="4" name="Diagram 3"/>
          <p:cNvGraphicFramePr/>
          <p:nvPr>
            <p:extLst>
              <p:ext uri="{D42A27DB-BD31-4B8C-83A1-F6EECF244321}">
                <p14:modId xmlns:p14="http://schemas.microsoft.com/office/powerpoint/2010/main" val="3851348650"/>
              </p:ext>
            </p:extLst>
          </p:nvPr>
        </p:nvGraphicFramePr>
        <p:xfrm>
          <a:off x="1787398" y="295398"/>
          <a:ext cx="6294916" cy="3554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384388" y="3382256"/>
            <a:ext cx="1094718" cy="1056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v</a:t>
            </a:r>
            <a:r>
              <a:rPr lang="en-GB" dirty="0" err="1" smtClean="0"/>
              <a:t>erbos</a:t>
            </a:r>
            <a:endParaRPr lang="en-GB" dirty="0"/>
          </a:p>
          <a:p>
            <a:pPr algn="ctr"/>
            <a:r>
              <a:rPr lang="en-GB" dirty="0" smtClean="0"/>
              <a:t>IR / ER</a:t>
            </a:r>
          </a:p>
        </p:txBody>
      </p:sp>
      <p:graphicFrame>
        <p:nvGraphicFramePr>
          <p:cNvPr id="6" name="Diagram 5"/>
          <p:cNvGraphicFramePr/>
          <p:nvPr>
            <p:extLst>
              <p:ext uri="{D42A27DB-BD31-4B8C-83A1-F6EECF244321}">
                <p14:modId xmlns:p14="http://schemas.microsoft.com/office/powerpoint/2010/main" val="908543676"/>
              </p:ext>
            </p:extLst>
          </p:nvPr>
        </p:nvGraphicFramePr>
        <p:xfrm>
          <a:off x="1787398" y="1395335"/>
          <a:ext cx="6418326" cy="49085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2762671027"/>
              </p:ext>
            </p:extLst>
          </p:nvPr>
        </p:nvGraphicFramePr>
        <p:xfrm>
          <a:off x="1787398" y="3945148"/>
          <a:ext cx="6418326" cy="350722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Rectángulo redondeado 4"/>
          <p:cNvSpPr>
            <a:spLocks noChangeArrowheads="1"/>
          </p:cNvSpPr>
          <p:nvPr/>
        </p:nvSpPr>
        <p:spPr bwMode="auto">
          <a:xfrm>
            <a:off x="-1" y="81647"/>
            <a:ext cx="6237515" cy="898070"/>
          </a:xfrm>
          <a:prstGeom prst="roundRect">
            <a:avLst>
              <a:gd name="adj" fmla="val 16667"/>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r>
              <a:rPr lang="en-US" sz="4000" b="1" dirty="0" smtClean="0">
                <a:solidFill>
                  <a:schemeClr val="bg1"/>
                </a:solidFill>
                <a:cs typeface="Arial" panose="020B0604020202020204" pitchFamily="34" charset="0"/>
              </a:rPr>
              <a:t>El </a:t>
            </a:r>
            <a:r>
              <a:rPr lang="en-US" sz="4000" b="1" dirty="0" err="1" smtClean="0">
                <a:solidFill>
                  <a:schemeClr val="bg1"/>
                </a:solidFill>
                <a:cs typeface="Arial" panose="020B0604020202020204" pitchFamily="34" charset="0"/>
              </a:rPr>
              <a:t>lenguaje</a:t>
            </a:r>
            <a:r>
              <a:rPr lang="en-US" sz="4000" b="1" dirty="0" smtClean="0">
                <a:solidFill>
                  <a:schemeClr val="bg1"/>
                </a:solidFill>
                <a:cs typeface="Arial" panose="020B0604020202020204" pitchFamily="34" charset="0"/>
              </a:rPr>
              <a:t> del </a:t>
            </a:r>
            <a:r>
              <a:rPr lang="en-US" sz="4000" b="1" dirty="0" err="1" smtClean="0">
                <a:solidFill>
                  <a:schemeClr val="bg1"/>
                </a:solidFill>
                <a:cs typeface="Arial" panose="020B0604020202020204" pitchFamily="34" charset="0"/>
              </a:rPr>
              <a:t>estudiante</a:t>
            </a:r>
            <a:endParaRPr lang="en-US" sz="4000" b="1" dirty="0">
              <a:solidFill>
                <a:schemeClr val="tx1"/>
              </a:solidFill>
              <a:cs typeface="Arial" panose="020B0604020202020204" pitchFamily="34" charset="0"/>
            </a:endParaRPr>
          </a:p>
        </p:txBody>
      </p:sp>
    </p:spTree>
    <p:extLst>
      <p:ext uri="{BB962C8B-B14F-4D97-AF65-F5344CB8AC3E}">
        <p14:creationId xmlns:p14="http://schemas.microsoft.com/office/powerpoint/2010/main" val="262741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AsOne/>
      </p:bldGraphic>
      <p:bldP spid="5" grpId="0" animBg="1"/>
      <p:bldGraphic spid="6" grpId="0">
        <p:bldAsOne/>
      </p:bldGraphic>
      <p:bldGraphic spid="7"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6566297"/>
              </p:ext>
            </p:extLst>
          </p:nvPr>
        </p:nvGraphicFramePr>
        <p:xfrm>
          <a:off x="863186" y="1020152"/>
          <a:ext cx="5761900" cy="5415926"/>
        </p:xfrm>
        <a:graphic>
          <a:graphicData uri="http://schemas.openxmlformats.org/drawingml/2006/table">
            <a:tbl>
              <a:tblPr firstRow="1" bandRow="1">
                <a:tableStyleId>{5940675A-B579-460E-94D1-54222C63F5DA}</a:tableStyleId>
              </a:tblPr>
              <a:tblGrid>
                <a:gridCol w="2880950"/>
                <a:gridCol w="2880950"/>
              </a:tblGrid>
              <a:tr h="818203">
                <a:tc>
                  <a:txBody>
                    <a:bodyPr/>
                    <a:lstStyle/>
                    <a:p>
                      <a:r>
                        <a:rPr lang="en-GB" sz="2500" b="1" dirty="0" smtClean="0"/>
                        <a:t>El </a:t>
                      </a:r>
                      <a:r>
                        <a:rPr lang="en-GB" sz="2500" b="1" dirty="0" err="1" smtClean="0"/>
                        <a:t>estudiante</a:t>
                      </a:r>
                      <a:r>
                        <a:rPr lang="en-GB" sz="2500" b="1" dirty="0" smtClean="0"/>
                        <a:t> dice…</a:t>
                      </a:r>
                      <a:endParaRPr lang="en-GB" sz="2500" b="1" dirty="0"/>
                    </a:p>
                  </a:txBody>
                  <a:tcPr/>
                </a:tc>
                <a:tc>
                  <a:txBody>
                    <a:bodyPr/>
                    <a:lstStyle/>
                    <a:p>
                      <a:r>
                        <a:rPr lang="en-GB" sz="2500" b="1" dirty="0" smtClean="0"/>
                        <a:t>El professor dice…</a:t>
                      </a:r>
                      <a:endParaRPr lang="en-GB" sz="2500" b="1" dirty="0"/>
                    </a:p>
                  </a:txBody>
                  <a:tcPr/>
                </a:tc>
              </a:tr>
              <a:tr h="452934">
                <a:tc>
                  <a:txBody>
                    <a:bodyPr/>
                    <a:lstStyle/>
                    <a:p>
                      <a:endParaRPr lang="en-GB" sz="2500" dirty="0"/>
                    </a:p>
                  </a:txBody>
                  <a:tcPr/>
                </a:tc>
                <a:tc>
                  <a:txBody>
                    <a:bodyPr/>
                    <a:lstStyle/>
                    <a:p>
                      <a:r>
                        <a:rPr lang="en-GB" sz="2500" dirty="0" err="1" smtClean="0"/>
                        <a:t>Recoged</a:t>
                      </a:r>
                      <a:endParaRPr lang="en-GB" sz="2500" dirty="0"/>
                    </a:p>
                  </a:txBody>
                  <a:tcPr/>
                </a:tc>
              </a:tr>
              <a:tr h="452934">
                <a:tc>
                  <a:txBody>
                    <a:bodyPr/>
                    <a:lstStyle/>
                    <a:p>
                      <a:endParaRPr lang="en-GB" sz="2500" dirty="0"/>
                    </a:p>
                  </a:txBody>
                  <a:tcPr/>
                </a:tc>
                <a:tc>
                  <a:txBody>
                    <a:bodyPr/>
                    <a:lstStyle/>
                    <a:p>
                      <a:r>
                        <a:rPr lang="en-GB" sz="2500" dirty="0" err="1" smtClean="0"/>
                        <a:t>Escribid</a:t>
                      </a:r>
                      <a:endParaRPr lang="en-GB" sz="2500" dirty="0"/>
                    </a:p>
                  </a:txBody>
                  <a:tcPr/>
                </a:tc>
              </a:tr>
              <a:tr h="452934">
                <a:tc>
                  <a:txBody>
                    <a:bodyPr/>
                    <a:lstStyle/>
                    <a:p>
                      <a:endParaRPr lang="en-GB" sz="2500" dirty="0"/>
                    </a:p>
                  </a:txBody>
                  <a:tcPr/>
                </a:tc>
                <a:tc>
                  <a:txBody>
                    <a:bodyPr/>
                    <a:lstStyle/>
                    <a:p>
                      <a:r>
                        <a:rPr lang="en-GB" sz="2500" dirty="0" err="1" smtClean="0"/>
                        <a:t>Trabajad</a:t>
                      </a:r>
                      <a:endParaRPr lang="en-GB" sz="2500" dirty="0"/>
                    </a:p>
                  </a:txBody>
                  <a:tcPr/>
                </a:tc>
              </a:tr>
              <a:tr h="818203">
                <a:tc>
                  <a:txBody>
                    <a:bodyPr/>
                    <a:lstStyle/>
                    <a:p>
                      <a:r>
                        <a:rPr lang="en-GB" sz="2500" dirty="0" smtClean="0"/>
                        <a:t>¿Nos </a:t>
                      </a:r>
                      <a:r>
                        <a:rPr lang="en-GB" sz="2500" dirty="0" err="1" smtClean="0"/>
                        <a:t>levantamos</a:t>
                      </a:r>
                      <a:r>
                        <a:rPr lang="en-GB" sz="2500" dirty="0" smtClean="0"/>
                        <a:t>?</a:t>
                      </a:r>
                      <a:endParaRPr lang="en-GB" sz="2500" dirty="0"/>
                    </a:p>
                  </a:txBody>
                  <a:tcPr/>
                </a:tc>
                <a:tc>
                  <a:txBody>
                    <a:bodyPr/>
                    <a:lstStyle/>
                    <a:p>
                      <a:endParaRPr lang="en-GB" sz="2500" dirty="0"/>
                    </a:p>
                  </a:txBody>
                  <a:tcPr/>
                </a:tc>
              </a:tr>
              <a:tr h="452934">
                <a:tc>
                  <a:txBody>
                    <a:bodyPr/>
                    <a:lstStyle/>
                    <a:p>
                      <a:endParaRPr lang="en-GB" sz="2500" dirty="0"/>
                    </a:p>
                  </a:txBody>
                  <a:tcPr/>
                </a:tc>
                <a:tc>
                  <a:txBody>
                    <a:bodyPr/>
                    <a:lstStyle/>
                    <a:p>
                      <a:r>
                        <a:rPr lang="en-GB" sz="2500" dirty="0" err="1" smtClean="0"/>
                        <a:t>Mirad</a:t>
                      </a:r>
                      <a:endParaRPr lang="en-GB" sz="2500" dirty="0"/>
                    </a:p>
                  </a:txBody>
                  <a:tcPr/>
                </a:tc>
              </a:tr>
              <a:tr h="452934">
                <a:tc>
                  <a:txBody>
                    <a:bodyPr/>
                    <a:lstStyle/>
                    <a:p>
                      <a:endParaRPr lang="en-GB" sz="2500" dirty="0"/>
                    </a:p>
                  </a:txBody>
                  <a:tcPr/>
                </a:tc>
                <a:tc>
                  <a:txBody>
                    <a:bodyPr/>
                    <a:lstStyle/>
                    <a:p>
                      <a:r>
                        <a:rPr lang="en-GB" sz="2500" dirty="0" smtClean="0"/>
                        <a:t>leer</a:t>
                      </a:r>
                      <a:endParaRPr lang="en-GB" sz="2500" dirty="0"/>
                    </a:p>
                  </a:txBody>
                  <a:tcPr/>
                </a:tc>
              </a:tr>
              <a:tr h="452934">
                <a:tc>
                  <a:txBody>
                    <a:bodyPr/>
                    <a:lstStyle/>
                    <a:p>
                      <a:endParaRPr lang="en-GB" sz="2500" dirty="0"/>
                    </a:p>
                  </a:txBody>
                  <a:tcPr/>
                </a:tc>
                <a:tc>
                  <a:txBody>
                    <a:bodyPr/>
                    <a:lstStyle/>
                    <a:p>
                      <a:r>
                        <a:rPr lang="en-GB" sz="2500" dirty="0" err="1" smtClean="0"/>
                        <a:t>Escuchad</a:t>
                      </a:r>
                      <a:endParaRPr lang="en-GB" sz="2500" dirty="0"/>
                    </a:p>
                  </a:txBody>
                  <a:tcPr/>
                </a:tc>
              </a:tr>
              <a:tr h="452934">
                <a:tc>
                  <a:txBody>
                    <a:bodyPr/>
                    <a:lstStyle/>
                    <a:p>
                      <a:r>
                        <a:rPr lang="en-GB" sz="2500" dirty="0" smtClean="0"/>
                        <a:t>¿</a:t>
                      </a:r>
                      <a:r>
                        <a:rPr lang="en-GB" sz="2500" dirty="0" err="1" smtClean="0"/>
                        <a:t>Abrimos</a:t>
                      </a:r>
                      <a:r>
                        <a:rPr lang="en-GB" sz="2500" dirty="0" smtClean="0"/>
                        <a:t>?</a:t>
                      </a:r>
                      <a:endParaRPr lang="en-GB" sz="2500" dirty="0"/>
                    </a:p>
                  </a:txBody>
                  <a:tcPr/>
                </a:tc>
                <a:tc>
                  <a:txBody>
                    <a:bodyPr/>
                    <a:lstStyle/>
                    <a:p>
                      <a:endParaRPr lang="en-GB" sz="2500" dirty="0"/>
                    </a:p>
                  </a:txBody>
                  <a:tcPr/>
                </a:tc>
              </a:tr>
              <a:tr h="452934">
                <a:tc>
                  <a:txBody>
                    <a:bodyPr/>
                    <a:lstStyle/>
                    <a:p>
                      <a:r>
                        <a:rPr lang="en-GB" sz="2500" dirty="0" smtClean="0"/>
                        <a:t>¿</a:t>
                      </a:r>
                      <a:r>
                        <a:rPr lang="en-GB" sz="2500" dirty="0" err="1" smtClean="0"/>
                        <a:t>Cerramos</a:t>
                      </a:r>
                      <a:r>
                        <a:rPr lang="en-GB" sz="2500" dirty="0" smtClean="0"/>
                        <a:t>?</a:t>
                      </a:r>
                      <a:endParaRPr lang="en-GB" sz="2500" dirty="0"/>
                    </a:p>
                  </a:txBody>
                  <a:tcPr/>
                </a:tc>
                <a:tc>
                  <a:txBody>
                    <a:bodyPr/>
                    <a:lstStyle/>
                    <a:p>
                      <a:endParaRPr lang="en-GB" sz="2500" dirty="0"/>
                    </a:p>
                  </a:txBody>
                  <a:tcPr/>
                </a:tc>
              </a:tr>
            </a:tbl>
          </a:graphicData>
        </a:graphic>
      </p:graphicFrame>
      <p:sp>
        <p:nvSpPr>
          <p:cNvPr id="3" name="TextBox 2"/>
          <p:cNvSpPr txBox="1"/>
          <p:nvPr/>
        </p:nvSpPr>
        <p:spPr>
          <a:xfrm>
            <a:off x="1328468" y="1777042"/>
            <a:ext cx="1789272" cy="461665"/>
          </a:xfrm>
          <a:prstGeom prst="rect">
            <a:avLst/>
          </a:prstGeom>
          <a:noFill/>
        </p:spPr>
        <p:txBody>
          <a:bodyPr wrap="none" rtlCol="0">
            <a:spAutoFit/>
          </a:bodyPr>
          <a:lstStyle/>
          <a:p>
            <a:r>
              <a:rPr lang="en-GB" sz="2400" dirty="0" err="1" smtClean="0">
                <a:solidFill>
                  <a:srgbClr val="00B050"/>
                </a:solidFill>
                <a:latin typeface="Segoe Print" panose="02000600000000000000" pitchFamily="2" charset="0"/>
                <a:ea typeface="Ebrima" panose="02000000000000000000" pitchFamily="2" charset="0"/>
                <a:cs typeface="Ebrima" panose="02000000000000000000" pitchFamily="2" charset="0"/>
              </a:rPr>
              <a:t>recogemos</a:t>
            </a:r>
            <a:endParaRPr lang="en-GB" sz="2400" dirty="0">
              <a:solidFill>
                <a:srgbClr val="00B050"/>
              </a:solidFill>
              <a:latin typeface="Segoe Print" panose="02000600000000000000" pitchFamily="2" charset="0"/>
              <a:ea typeface="Ebrima" panose="02000000000000000000" pitchFamily="2" charset="0"/>
              <a:cs typeface="Ebrima" panose="02000000000000000000" pitchFamily="2" charset="0"/>
            </a:endParaRPr>
          </a:p>
        </p:txBody>
      </p:sp>
      <p:sp>
        <p:nvSpPr>
          <p:cNvPr id="4" name="TextBox 3"/>
          <p:cNvSpPr txBox="1"/>
          <p:nvPr/>
        </p:nvSpPr>
        <p:spPr>
          <a:xfrm>
            <a:off x="1328468" y="2290466"/>
            <a:ext cx="1766830" cy="461665"/>
          </a:xfrm>
          <a:prstGeom prst="rect">
            <a:avLst/>
          </a:prstGeom>
          <a:noFill/>
        </p:spPr>
        <p:txBody>
          <a:bodyPr wrap="none" rtlCol="0">
            <a:spAutoFit/>
          </a:bodyPr>
          <a:lstStyle/>
          <a:p>
            <a:r>
              <a:rPr lang="en-GB" sz="2400" dirty="0" err="1" smtClean="0">
                <a:solidFill>
                  <a:srgbClr val="00B050"/>
                </a:solidFill>
                <a:latin typeface="Segoe Print" panose="02000600000000000000" pitchFamily="2" charset="0"/>
                <a:ea typeface="Ebrima" panose="02000000000000000000" pitchFamily="2" charset="0"/>
                <a:cs typeface="Ebrima" panose="02000000000000000000" pitchFamily="2" charset="0"/>
              </a:rPr>
              <a:t>escribimos</a:t>
            </a:r>
            <a:endParaRPr lang="en-GB" sz="2400" dirty="0">
              <a:solidFill>
                <a:srgbClr val="00B050"/>
              </a:solidFill>
              <a:latin typeface="Segoe Print" panose="02000600000000000000" pitchFamily="2" charset="0"/>
              <a:ea typeface="Ebrima" panose="02000000000000000000" pitchFamily="2" charset="0"/>
              <a:cs typeface="Ebrima" panose="02000000000000000000" pitchFamily="2" charset="0"/>
            </a:endParaRPr>
          </a:p>
        </p:txBody>
      </p:sp>
      <p:sp>
        <p:nvSpPr>
          <p:cNvPr id="5" name="TextBox 4"/>
          <p:cNvSpPr txBox="1"/>
          <p:nvPr/>
        </p:nvSpPr>
        <p:spPr>
          <a:xfrm>
            <a:off x="1247516" y="2764764"/>
            <a:ext cx="1928733" cy="461665"/>
          </a:xfrm>
          <a:prstGeom prst="rect">
            <a:avLst/>
          </a:prstGeom>
          <a:noFill/>
        </p:spPr>
        <p:txBody>
          <a:bodyPr wrap="none" rtlCol="0">
            <a:spAutoFit/>
          </a:bodyPr>
          <a:lstStyle/>
          <a:p>
            <a:r>
              <a:rPr lang="en-GB" sz="2400" dirty="0" err="1" smtClean="0">
                <a:solidFill>
                  <a:srgbClr val="00B050"/>
                </a:solidFill>
                <a:latin typeface="Segoe Print" panose="02000600000000000000" pitchFamily="2" charset="0"/>
                <a:ea typeface="Ebrima" panose="02000000000000000000" pitchFamily="2" charset="0"/>
                <a:cs typeface="Ebrima" panose="02000000000000000000" pitchFamily="2" charset="0"/>
              </a:rPr>
              <a:t>trabajamos</a:t>
            </a:r>
            <a:endParaRPr lang="en-GB" sz="2400" dirty="0">
              <a:solidFill>
                <a:srgbClr val="00B050"/>
              </a:solidFill>
              <a:latin typeface="Segoe Print" panose="02000600000000000000" pitchFamily="2" charset="0"/>
              <a:ea typeface="Ebrima" panose="02000000000000000000" pitchFamily="2" charset="0"/>
              <a:cs typeface="Ebrima" panose="02000000000000000000" pitchFamily="2" charset="0"/>
            </a:endParaRPr>
          </a:p>
        </p:txBody>
      </p:sp>
      <p:sp>
        <p:nvSpPr>
          <p:cNvPr id="6" name="TextBox 5"/>
          <p:cNvSpPr txBox="1"/>
          <p:nvPr/>
        </p:nvSpPr>
        <p:spPr>
          <a:xfrm>
            <a:off x="3744136" y="3354219"/>
            <a:ext cx="1616148" cy="461665"/>
          </a:xfrm>
          <a:prstGeom prst="rect">
            <a:avLst/>
          </a:prstGeom>
          <a:noFill/>
        </p:spPr>
        <p:txBody>
          <a:bodyPr wrap="none" rtlCol="0">
            <a:spAutoFit/>
          </a:bodyPr>
          <a:lstStyle/>
          <a:p>
            <a:r>
              <a:rPr lang="en-GB" sz="2400" dirty="0" err="1" smtClean="0">
                <a:solidFill>
                  <a:srgbClr val="00B050"/>
                </a:solidFill>
                <a:latin typeface="Segoe Print" panose="02000600000000000000" pitchFamily="2" charset="0"/>
                <a:ea typeface="Ebrima" panose="02000000000000000000" pitchFamily="2" charset="0"/>
                <a:cs typeface="Ebrima" panose="02000000000000000000" pitchFamily="2" charset="0"/>
              </a:rPr>
              <a:t>levantaos</a:t>
            </a:r>
            <a:endParaRPr lang="en-GB" sz="2400" dirty="0">
              <a:solidFill>
                <a:srgbClr val="00B050"/>
              </a:solidFill>
              <a:latin typeface="Segoe Print" panose="02000600000000000000" pitchFamily="2" charset="0"/>
              <a:ea typeface="Ebrima" panose="02000000000000000000" pitchFamily="2" charset="0"/>
              <a:cs typeface="Ebrima" panose="02000000000000000000" pitchFamily="2" charset="0"/>
            </a:endParaRPr>
          </a:p>
        </p:txBody>
      </p:sp>
      <p:sp>
        <p:nvSpPr>
          <p:cNvPr id="7" name="TextBox 6"/>
          <p:cNvSpPr txBox="1"/>
          <p:nvPr/>
        </p:nvSpPr>
        <p:spPr>
          <a:xfrm>
            <a:off x="1328468" y="4126123"/>
            <a:ext cx="1548822" cy="461665"/>
          </a:xfrm>
          <a:prstGeom prst="rect">
            <a:avLst/>
          </a:prstGeom>
          <a:noFill/>
        </p:spPr>
        <p:txBody>
          <a:bodyPr wrap="none" rtlCol="0">
            <a:spAutoFit/>
          </a:bodyPr>
          <a:lstStyle/>
          <a:p>
            <a:r>
              <a:rPr lang="en-GB" sz="2400" dirty="0" err="1" smtClean="0">
                <a:solidFill>
                  <a:srgbClr val="00B050"/>
                </a:solidFill>
                <a:latin typeface="Segoe Print" panose="02000600000000000000" pitchFamily="2" charset="0"/>
                <a:ea typeface="Ebrima" panose="02000000000000000000" pitchFamily="2" charset="0"/>
                <a:cs typeface="Ebrima" panose="02000000000000000000" pitchFamily="2" charset="0"/>
              </a:rPr>
              <a:t>miramos</a:t>
            </a:r>
            <a:endParaRPr lang="en-GB" sz="2400" dirty="0">
              <a:solidFill>
                <a:srgbClr val="00B050"/>
              </a:solidFill>
              <a:latin typeface="Segoe Print" panose="02000600000000000000" pitchFamily="2" charset="0"/>
              <a:ea typeface="Ebrima" panose="02000000000000000000" pitchFamily="2" charset="0"/>
              <a:cs typeface="Ebrima" panose="02000000000000000000" pitchFamily="2" charset="0"/>
            </a:endParaRPr>
          </a:p>
        </p:txBody>
      </p:sp>
      <p:sp>
        <p:nvSpPr>
          <p:cNvPr id="8" name="TextBox 7"/>
          <p:cNvSpPr txBox="1"/>
          <p:nvPr/>
        </p:nvSpPr>
        <p:spPr>
          <a:xfrm>
            <a:off x="1328467" y="4587788"/>
            <a:ext cx="1213794" cy="461665"/>
          </a:xfrm>
          <a:prstGeom prst="rect">
            <a:avLst/>
          </a:prstGeom>
          <a:noFill/>
        </p:spPr>
        <p:txBody>
          <a:bodyPr wrap="none" rtlCol="0">
            <a:spAutoFit/>
          </a:bodyPr>
          <a:lstStyle/>
          <a:p>
            <a:r>
              <a:rPr lang="en-GB" sz="2400" dirty="0" err="1" smtClean="0">
                <a:solidFill>
                  <a:srgbClr val="00B050"/>
                </a:solidFill>
                <a:latin typeface="Segoe Print" panose="02000600000000000000" pitchFamily="2" charset="0"/>
                <a:ea typeface="Ebrima" panose="02000000000000000000" pitchFamily="2" charset="0"/>
                <a:cs typeface="Ebrima" panose="02000000000000000000" pitchFamily="2" charset="0"/>
              </a:rPr>
              <a:t>leemos</a:t>
            </a:r>
            <a:endParaRPr lang="en-GB" sz="2400" dirty="0">
              <a:solidFill>
                <a:srgbClr val="00B050"/>
              </a:solidFill>
              <a:latin typeface="Segoe Print" panose="02000600000000000000" pitchFamily="2" charset="0"/>
              <a:ea typeface="Ebrima" panose="02000000000000000000" pitchFamily="2" charset="0"/>
              <a:cs typeface="Ebrima" panose="02000000000000000000" pitchFamily="2" charset="0"/>
            </a:endParaRPr>
          </a:p>
        </p:txBody>
      </p:sp>
      <p:sp>
        <p:nvSpPr>
          <p:cNvPr id="9" name="TextBox 8"/>
          <p:cNvSpPr txBox="1"/>
          <p:nvPr/>
        </p:nvSpPr>
        <p:spPr>
          <a:xfrm>
            <a:off x="1274742" y="5025817"/>
            <a:ext cx="1967205" cy="461665"/>
          </a:xfrm>
          <a:prstGeom prst="rect">
            <a:avLst/>
          </a:prstGeom>
          <a:noFill/>
        </p:spPr>
        <p:txBody>
          <a:bodyPr wrap="none" rtlCol="0">
            <a:spAutoFit/>
          </a:bodyPr>
          <a:lstStyle/>
          <a:p>
            <a:r>
              <a:rPr lang="en-GB" sz="2400" dirty="0" err="1" smtClean="0">
                <a:solidFill>
                  <a:srgbClr val="00B050"/>
                </a:solidFill>
                <a:latin typeface="Segoe Print" panose="02000600000000000000" pitchFamily="2" charset="0"/>
                <a:ea typeface="Ebrima" panose="02000000000000000000" pitchFamily="2" charset="0"/>
                <a:cs typeface="Ebrima" panose="02000000000000000000" pitchFamily="2" charset="0"/>
              </a:rPr>
              <a:t>escuchamos</a:t>
            </a:r>
            <a:endParaRPr lang="en-GB" sz="2400" dirty="0">
              <a:solidFill>
                <a:srgbClr val="00B050"/>
              </a:solidFill>
              <a:latin typeface="Segoe Print" panose="02000600000000000000" pitchFamily="2" charset="0"/>
              <a:ea typeface="Ebrima" panose="02000000000000000000" pitchFamily="2" charset="0"/>
              <a:cs typeface="Ebrima" panose="02000000000000000000" pitchFamily="2" charset="0"/>
            </a:endParaRPr>
          </a:p>
        </p:txBody>
      </p:sp>
      <p:sp>
        <p:nvSpPr>
          <p:cNvPr id="10" name="TextBox 9"/>
          <p:cNvSpPr txBox="1"/>
          <p:nvPr/>
        </p:nvSpPr>
        <p:spPr>
          <a:xfrm>
            <a:off x="3937731" y="5487482"/>
            <a:ext cx="995785" cy="461665"/>
          </a:xfrm>
          <a:prstGeom prst="rect">
            <a:avLst/>
          </a:prstGeom>
          <a:noFill/>
        </p:spPr>
        <p:txBody>
          <a:bodyPr wrap="none" rtlCol="0">
            <a:spAutoFit/>
          </a:bodyPr>
          <a:lstStyle/>
          <a:p>
            <a:r>
              <a:rPr lang="en-GB" sz="2400" dirty="0" err="1" smtClean="0">
                <a:solidFill>
                  <a:srgbClr val="00B050"/>
                </a:solidFill>
                <a:latin typeface="Segoe Print" panose="02000600000000000000" pitchFamily="2" charset="0"/>
                <a:ea typeface="Ebrima" panose="02000000000000000000" pitchFamily="2" charset="0"/>
                <a:cs typeface="Ebrima" panose="02000000000000000000" pitchFamily="2" charset="0"/>
              </a:rPr>
              <a:t>abrid</a:t>
            </a:r>
            <a:endParaRPr lang="en-GB" sz="2400" dirty="0">
              <a:solidFill>
                <a:srgbClr val="00B050"/>
              </a:solidFill>
              <a:latin typeface="Segoe Print" panose="02000600000000000000" pitchFamily="2" charset="0"/>
              <a:ea typeface="Ebrima" panose="02000000000000000000" pitchFamily="2" charset="0"/>
              <a:cs typeface="Ebrima" panose="02000000000000000000" pitchFamily="2" charset="0"/>
            </a:endParaRPr>
          </a:p>
        </p:txBody>
      </p:sp>
      <p:sp>
        <p:nvSpPr>
          <p:cNvPr id="11" name="TextBox 10"/>
          <p:cNvSpPr txBox="1"/>
          <p:nvPr/>
        </p:nvSpPr>
        <p:spPr>
          <a:xfrm>
            <a:off x="3835939" y="5949147"/>
            <a:ext cx="1199367" cy="461665"/>
          </a:xfrm>
          <a:prstGeom prst="rect">
            <a:avLst/>
          </a:prstGeom>
          <a:noFill/>
        </p:spPr>
        <p:txBody>
          <a:bodyPr wrap="none" rtlCol="0">
            <a:spAutoFit/>
          </a:bodyPr>
          <a:lstStyle/>
          <a:p>
            <a:r>
              <a:rPr lang="en-GB" sz="2400" dirty="0" err="1" smtClean="0">
                <a:solidFill>
                  <a:srgbClr val="00B050"/>
                </a:solidFill>
                <a:latin typeface="Segoe Print" panose="02000600000000000000" pitchFamily="2" charset="0"/>
                <a:ea typeface="Ebrima" panose="02000000000000000000" pitchFamily="2" charset="0"/>
                <a:cs typeface="Ebrima" panose="02000000000000000000" pitchFamily="2" charset="0"/>
              </a:rPr>
              <a:t>cerrad</a:t>
            </a:r>
            <a:endParaRPr lang="en-GB" sz="2400" dirty="0">
              <a:solidFill>
                <a:srgbClr val="00B050"/>
              </a:solidFill>
              <a:latin typeface="Segoe Print" panose="020006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80462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120" y="1969325"/>
            <a:ext cx="3616037" cy="646331"/>
          </a:xfrm>
          <a:prstGeom prst="rect">
            <a:avLst/>
          </a:prstGeom>
          <a:noFill/>
        </p:spPr>
        <p:txBody>
          <a:bodyPr wrap="square" rtlCol="0">
            <a:spAutoFit/>
          </a:bodyPr>
          <a:lstStyle/>
          <a:p>
            <a:endParaRPr lang="en-GB" dirty="0"/>
          </a:p>
          <a:p>
            <a:endParaRPr lang="en-GB" dirty="0"/>
          </a:p>
        </p:txBody>
      </p:sp>
      <p:sp>
        <p:nvSpPr>
          <p:cNvPr id="3" name="Rectángulo redondeado 4"/>
          <p:cNvSpPr>
            <a:spLocks noChangeArrowheads="1"/>
          </p:cNvSpPr>
          <p:nvPr/>
        </p:nvSpPr>
        <p:spPr bwMode="auto">
          <a:xfrm>
            <a:off x="-1" y="81646"/>
            <a:ext cx="7837715" cy="1185549"/>
          </a:xfrm>
          <a:prstGeom prst="roundRect">
            <a:avLst>
              <a:gd name="adj" fmla="val 16667"/>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r>
              <a:rPr lang="en-US" sz="4000" b="1" dirty="0" smtClean="0">
                <a:solidFill>
                  <a:schemeClr val="bg1"/>
                </a:solidFill>
                <a:cs typeface="Arial" panose="020B0604020202020204" pitchFamily="34" charset="0"/>
              </a:rPr>
              <a:t>El </a:t>
            </a:r>
            <a:r>
              <a:rPr lang="en-US" sz="4000" b="1" dirty="0" err="1" smtClean="0">
                <a:solidFill>
                  <a:schemeClr val="bg1"/>
                </a:solidFill>
                <a:cs typeface="Arial" panose="020B0604020202020204" pitchFamily="34" charset="0"/>
              </a:rPr>
              <a:t>éxito</a:t>
            </a:r>
            <a:r>
              <a:rPr lang="en-US" sz="4000" b="1" dirty="0" smtClean="0">
                <a:solidFill>
                  <a:schemeClr val="bg1"/>
                </a:solidFill>
                <a:cs typeface="Arial" panose="020B0604020202020204" pitchFamily="34" charset="0"/>
              </a:rPr>
              <a:t> de la </a:t>
            </a:r>
            <a:r>
              <a:rPr lang="en-US" sz="4000" b="1" dirty="0" err="1" smtClean="0">
                <a:solidFill>
                  <a:schemeClr val="bg1"/>
                </a:solidFill>
                <a:cs typeface="Arial" panose="020B0604020202020204" pitchFamily="34" charset="0"/>
              </a:rPr>
              <a:t>comunicación</a:t>
            </a:r>
            <a:r>
              <a:rPr lang="en-US" sz="4000" b="1" dirty="0" smtClean="0">
                <a:solidFill>
                  <a:schemeClr val="bg1"/>
                </a:solidFill>
                <a:cs typeface="Arial" panose="020B0604020202020204" pitchFamily="34" charset="0"/>
              </a:rPr>
              <a:t> </a:t>
            </a:r>
            <a:r>
              <a:rPr lang="en-US" sz="4000" b="1" dirty="0" err="1" smtClean="0">
                <a:solidFill>
                  <a:schemeClr val="bg1"/>
                </a:solidFill>
                <a:cs typeface="Arial" panose="020B0604020202020204" pitchFamily="34" charset="0"/>
              </a:rPr>
              <a:t>en</a:t>
            </a:r>
            <a:r>
              <a:rPr lang="en-US" sz="4000" b="1" dirty="0" smtClean="0">
                <a:solidFill>
                  <a:schemeClr val="bg1"/>
                </a:solidFill>
                <a:cs typeface="Arial" panose="020B0604020202020204" pitchFamily="34" charset="0"/>
              </a:rPr>
              <a:t> </a:t>
            </a:r>
            <a:r>
              <a:rPr lang="en-US" sz="4000" b="1" dirty="0" err="1" smtClean="0">
                <a:solidFill>
                  <a:schemeClr val="bg1"/>
                </a:solidFill>
                <a:cs typeface="Arial" panose="020B0604020202020204" pitchFamily="34" charset="0"/>
              </a:rPr>
              <a:t>clase</a:t>
            </a:r>
            <a:endParaRPr lang="en-US" sz="4000" b="1" dirty="0">
              <a:solidFill>
                <a:schemeClr val="tx1"/>
              </a:solidFill>
              <a:cs typeface="Arial" panose="020B0604020202020204" pitchFamily="34" charset="0"/>
            </a:endParaRPr>
          </a:p>
        </p:txBody>
      </p:sp>
      <p:pic>
        <p:nvPicPr>
          <p:cNvPr id="4" name="Picture 2" descr="Learning Styles: Why “One Size Fits All” Doesn’t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43" y="1588473"/>
            <a:ext cx="7890954" cy="4955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1312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120" y="1969325"/>
            <a:ext cx="3616037" cy="646331"/>
          </a:xfrm>
          <a:prstGeom prst="rect">
            <a:avLst/>
          </a:prstGeom>
          <a:noFill/>
        </p:spPr>
        <p:txBody>
          <a:bodyPr wrap="square" rtlCol="0">
            <a:spAutoFit/>
          </a:bodyPr>
          <a:lstStyle/>
          <a:p>
            <a:endParaRPr lang="en-GB" dirty="0"/>
          </a:p>
          <a:p>
            <a:endParaRPr lang="en-GB" dirty="0"/>
          </a:p>
        </p:txBody>
      </p:sp>
      <p:sp>
        <p:nvSpPr>
          <p:cNvPr id="3" name="Rectángulo redondeado 4"/>
          <p:cNvSpPr>
            <a:spLocks noChangeArrowheads="1"/>
          </p:cNvSpPr>
          <p:nvPr/>
        </p:nvSpPr>
        <p:spPr bwMode="auto">
          <a:xfrm>
            <a:off x="0" y="228603"/>
            <a:ext cx="2759530" cy="1185549"/>
          </a:xfrm>
          <a:prstGeom prst="roundRect">
            <a:avLst>
              <a:gd name="adj" fmla="val 16667"/>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r>
              <a:rPr lang="en-US" sz="4000" b="1" dirty="0" err="1" smtClean="0">
                <a:solidFill>
                  <a:schemeClr val="bg1"/>
                </a:solidFill>
                <a:cs typeface="Arial" panose="020B0604020202020204" pitchFamily="34" charset="0"/>
              </a:rPr>
              <a:t>Planifica</a:t>
            </a:r>
            <a:endParaRPr lang="en-US" sz="4000" b="1" dirty="0">
              <a:solidFill>
                <a:schemeClr val="tx1"/>
              </a:solidFill>
              <a:cs typeface="Arial" panose="020B0604020202020204" pitchFamily="34" charset="0"/>
            </a:endParaRPr>
          </a:p>
        </p:txBody>
      </p:sp>
    </p:spTree>
    <p:extLst>
      <p:ext uri="{BB962C8B-B14F-4D97-AF65-F5344CB8AC3E}">
        <p14:creationId xmlns:p14="http://schemas.microsoft.com/office/powerpoint/2010/main" val="3125701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l verbo poder...the image will help with reten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957" y="1442706"/>
            <a:ext cx="6904911" cy="517868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redondeado 4"/>
          <p:cNvSpPr>
            <a:spLocks noChangeArrowheads="1"/>
          </p:cNvSpPr>
          <p:nvPr/>
        </p:nvSpPr>
        <p:spPr bwMode="auto">
          <a:xfrm>
            <a:off x="1" y="195944"/>
            <a:ext cx="6123214" cy="862511"/>
          </a:xfrm>
          <a:prstGeom prst="roundRect">
            <a:avLst>
              <a:gd name="adj" fmla="val 16667"/>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solidFill>
                  <a:schemeClr val="bg1"/>
                </a:solidFill>
                <a:cs typeface="Arial" panose="020B0604020202020204" pitchFamily="34" charset="0"/>
              </a:rPr>
              <a:t>¿</a:t>
            </a:r>
            <a:r>
              <a:rPr lang="en-US" sz="4000" b="1" dirty="0" err="1" smtClean="0">
                <a:solidFill>
                  <a:schemeClr val="bg1"/>
                </a:solidFill>
                <a:cs typeface="Arial" panose="020B0604020202020204" pitchFamily="34" charset="0"/>
              </a:rPr>
              <a:t>Qué</a:t>
            </a:r>
            <a:r>
              <a:rPr lang="en-US" sz="4000" b="1" dirty="0" smtClean="0">
                <a:solidFill>
                  <a:schemeClr val="bg1"/>
                </a:solidFill>
                <a:cs typeface="Arial" panose="020B0604020202020204" pitchFamily="34" charset="0"/>
              </a:rPr>
              <a:t> </a:t>
            </a:r>
            <a:r>
              <a:rPr lang="en-US" sz="4000" b="1" dirty="0" err="1" smtClean="0">
                <a:solidFill>
                  <a:schemeClr val="bg1"/>
                </a:solidFill>
                <a:cs typeface="Arial" panose="020B0604020202020204" pitchFamily="34" charset="0"/>
              </a:rPr>
              <a:t>puedo</a:t>
            </a:r>
            <a:r>
              <a:rPr lang="en-US" sz="4000" b="1" dirty="0" smtClean="0">
                <a:solidFill>
                  <a:schemeClr val="bg1"/>
                </a:solidFill>
                <a:cs typeface="Arial" panose="020B0604020202020204" pitchFamily="34" charset="0"/>
              </a:rPr>
              <a:t> </a:t>
            </a:r>
            <a:r>
              <a:rPr lang="en-US" sz="4000" b="1" dirty="0" err="1" smtClean="0">
                <a:solidFill>
                  <a:schemeClr val="bg1"/>
                </a:solidFill>
                <a:cs typeface="Arial" panose="020B0604020202020204" pitchFamily="34" charset="0"/>
              </a:rPr>
              <a:t>hacer</a:t>
            </a:r>
            <a:r>
              <a:rPr lang="en-US" sz="4000" b="1" dirty="0" smtClean="0">
                <a:solidFill>
                  <a:schemeClr val="bg1"/>
                </a:solidFill>
                <a:cs typeface="Arial" panose="020B0604020202020204" pitchFamily="34" charset="0"/>
              </a:rPr>
              <a:t>?</a:t>
            </a:r>
            <a:endParaRPr lang="en-US" sz="4000" b="1" dirty="0">
              <a:solidFill>
                <a:schemeClr val="bg1"/>
              </a:solidFill>
              <a:cs typeface="Arial" panose="020B0604020202020204" pitchFamily="34" charset="0"/>
            </a:endParaRPr>
          </a:p>
        </p:txBody>
      </p:sp>
    </p:spTree>
    <p:extLst>
      <p:ext uri="{BB962C8B-B14F-4D97-AF65-F5344CB8AC3E}">
        <p14:creationId xmlns:p14="http://schemas.microsoft.com/office/powerpoint/2010/main" val="28592566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31173" y="146964"/>
            <a:ext cx="3522968" cy="320772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20770" y="1077690"/>
            <a:ext cx="5523779" cy="567032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546575" y="3387342"/>
            <a:ext cx="3447692" cy="336067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ángulo redondeado 4"/>
          <p:cNvSpPr>
            <a:spLocks noChangeArrowheads="1"/>
          </p:cNvSpPr>
          <p:nvPr/>
        </p:nvSpPr>
        <p:spPr bwMode="auto">
          <a:xfrm>
            <a:off x="0" y="73491"/>
            <a:ext cx="2759530" cy="898068"/>
          </a:xfrm>
          <a:prstGeom prst="roundRect">
            <a:avLst>
              <a:gd name="adj" fmla="val 16667"/>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r>
              <a:rPr lang="en-US" sz="4000" b="1" dirty="0" err="1" smtClean="0">
                <a:solidFill>
                  <a:schemeClr val="bg1"/>
                </a:solidFill>
                <a:cs typeface="Arial" panose="020B0604020202020204" pitchFamily="34" charset="0"/>
              </a:rPr>
              <a:t>Planifica</a:t>
            </a:r>
            <a:endParaRPr lang="en-US" sz="4000" b="1" dirty="0">
              <a:solidFill>
                <a:schemeClr val="tx1"/>
              </a:solidFill>
              <a:cs typeface="Arial" panose="020B0604020202020204" pitchFamily="34" charset="0"/>
            </a:endParaRPr>
          </a:p>
        </p:txBody>
      </p:sp>
    </p:spTree>
    <p:extLst>
      <p:ext uri="{BB962C8B-B14F-4D97-AF65-F5344CB8AC3E}">
        <p14:creationId xmlns:p14="http://schemas.microsoft.com/office/powerpoint/2010/main" val="33834260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TIlhuYmhIcK7PvYi2zGpWmzgv5mU23aRE2XwCaTXAeYrJGShmCKg"/>
          <p:cNvPicPr>
            <a:picLocks noChangeAspect="1" noChangeArrowheads="1"/>
          </p:cNvPicPr>
          <p:nvPr/>
        </p:nvPicPr>
        <p:blipFill>
          <a:blip r:embed="rId3" cstate="print"/>
          <a:srcRect/>
          <a:stretch>
            <a:fillRect/>
          </a:stretch>
        </p:blipFill>
        <p:spPr bwMode="auto">
          <a:xfrm>
            <a:off x="273846" y="4581128"/>
            <a:ext cx="1148752" cy="1559447"/>
          </a:xfrm>
          <a:prstGeom prst="rect">
            <a:avLst/>
          </a:prstGeom>
          <a:noFill/>
        </p:spPr>
      </p:pic>
      <p:pic>
        <p:nvPicPr>
          <p:cNvPr id="1028" name="Picture 4" descr="http://4.bp.blogspot.com/_q2kexwPBjqQ/TUZNlOiK8cI/AAAAAAAAF0E/i0_pRqXFJ_w/s1600/chicken.png"/>
          <p:cNvPicPr>
            <a:picLocks noChangeAspect="1" noChangeArrowheads="1"/>
          </p:cNvPicPr>
          <p:nvPr/>
        </p:nvPicPr>
        <p:blipFill>
          <a:blip r:embed="rId4" cstate="print"/>
          <a:srcRect/>
          <a:stretch>
            <a:fillRect/>
          </a:stretch>
        </p:blipFill>
        <p:spPr bwMode="auto">
          <a:xfrm>
            <a:off x="1569990" y="3356992"/>
            <a:ext cx="1277453" cy="1591494"/>
          </a:xfrm>
          <a:prstGeom prst="rect">
            <a:avLst/>
          </a:prstGeom>
          <a:noFill/>
        </p:spPr>
      </p:pic>
      <p:sp>
        <p:nvSpPr>
          <p:cNvPr id="1032" name="AutoShape 8" descr="data:image/jpeg;base64,/9j/4AAQSkZJRgABAQAAAQABAAD/2wCEAAkGBxQSERQUEBQUFRQXFBUZGBcYFhYVFRwXFBcZHBYVExUaHSghGBsoHRcVITUhJSktLi4uGB8zODMsNygtLisBCgoKDg0OGxAQGy8mICUsLywvLDQ0MCw3NTQsLCwsLDQyNDQsLCwvLCwsLCwsNCwsLCwvNCwsLCwsLCwsLCwsLP/AABEIAOEA4QMBEQACEQEDEQH/xAAbAAEAAQUBAAAAAAAAAAAAAAAABQECAwQGB//EAD4QAAEDAQYDBQcCBAQHAAAAAAEAAhEDBBIhMUFRBWFxBiIygZETUqGxwdHwI0IUYnLhBzOC8RUWY5Kio7L/xAAbAQEAAgMBAQAAAAAAAAAAAAAABAUBAwYCB//EADURAAIBAwEFBQgCAQUBAAAAAAABAgMEESEFEjFBUWFxgZHRBhMiMqGx4fAUwSMVM0JS8WL/2gAMAwEAAhEDEQA/APcU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EcX42KRuMF+pqMmtnK8d9box6SCpFC3lV15ES5u40dOL6HPVuK13+Ko4cmwwDpHe9SVYxtKS5ZKqd9WlzwY28RqtxFWoOZde/+5Cy7ak+R5V5XX/I3bB2sc0xXaHN99ghwG5bk7yjkCtFXZ+mab8DfQ2vru1V4r0Ors9dtRocwhzSMCFWtNPDLmMlJZXAyLB6CAIAgCAIAgCAi+N8WFEXWwahGA0A99/LlqfMjfQoOq+wi3VzGjHt5Gj2UszjftDySakBpOZa0nvHkTkMgGiMCtl3KKapx4L7mmwjNp1ZvWX2Oha4HIqHksCqyAgCAIAgIntHVq06YqUXRcdLxAcCyMSZxgGCYIwnFbqEYSluz5ka6lUhDfp8uK7P3UzcI4o2u33XjxN22IOrTofqsVqMqUsM9W9xGtHKJBajeEAQBAEBqcVtfsqT36gYTlecYaDykhe6cN+Sia61T3cHLoeX8Xr0aPs3VrQ8WqsHVaLSTdc1veuPgQHPGd7G87DIKb/IxLdXBFb/Eco70tW+ZMKyKksbwz+JqNpuJFNoL3xmdGN5T3jP8u8EaK9Z0/l4km3t41c73AirSyhZ7U6zUaoJHiolxNSm6A4ETiWOBnWDGPeEebW53pbjYvrLcjvxWMcToOy/ETSrBhPcqEAjZ5wa4dcG+Y2S+oKUd9cUNl3ThP3T4Ph3/AJO7VMdGEAQBAEAQBAQ/GeNilLKcOqf+LZ1fz1u55ZTKk0LeVR55EO5u40Vhas5vh9kNpquvE3Ab1aoTE/yzuQIwyA0wCn16kbeniPH91Ku3pSu6uZcOfb2EpxbjUgU7OCG4NBbgXaBtMaDSfTc8JfbVlUl7i21b0z6evkdpbWSit+ry5evoTPBLD7GkGmLxlzoyvHQchgPJXNlb/wAeioc+fe+JCuKvvajly5G+pRoKNM/myDJVAEBa9sgjHEaYHyR6g5qxcTfQeaNpl4H7sSbpyePeadsxiMclz9O/qWdX3Ny8rlL16lnUtoVoe8peRG26zGzVGvou/TcZpPGIE50juMMNwN2yuztq0LqnhvP99pyF1RnZ1d+Gi+3Y+w6Tg/Gm1u66G1dtHRqw69Mx0xMOtbypPs6llbXUay6PoSq0EoIAgCA5/ts4/wAOA3NzyP8A1vI+ICk2izPwZCv3il4o8Q7a8BtJ4w59KmXUKpoVG1Y/TFO6xuL8ACCMpnKM1r3W5o3b6UGekU7ex5hj2OOwLT8Fa061Go92E032PJSVba5pR3qlNpdWmiT4OSTWDSA402Qef6kHyJUe6WJeBKsn8D7zwnshw21v4lUfXFT2lAPNcvd3pDCGB5Jl5Lgzec+ah0MqosdSfdbroyT5o9XPIxsdQdCOa6JpNYZyEZOLTXFHonBeICvRa/C9k8bPGY6ZEciFzlak6c3FnY29dVqamjfWo3hAEAQGvbLaykJqODRpOZ5NaMXHkF6jCUniKPE6kYLMng5vifaFz5FKabNXHxnp7nXPH9pVhRsuc/IqrjaPKn5kG2vfN0GBjJAl3MNGruuG5ynzf7RtrCGZvXlE02NjcX0sxWI85M3q1shoptEMnCmO8XOOrjm9xPLaAvn17tW4vp7seD5df3odva2FK3hhcuZPcB4QWfqVo9ocm4QwHnq7n/ebvZuz/cR35/N9vyRLu5U/hh8v3JxWxBLXugEoYbwhTEABGEsIuQyWVcsNMfTRZRiXAuBWDJocX4W2u3O69vhdqDsdwdQod7ZwuobsuPJki3uJUZZXDmjlbz6RdSqtGPiYZLHj3mHQ7OGIIG0LmqVxd7Lq45dOXh0/cos6tCheU+q/eJHVnimYJN2RBODgZwxECZycI/0mAu62btq2v47ucT6PmcZf7KuLJ78cuHVcu86DhnaJzYFWajfeEXx/UMndcDhqVJrWPOHkLfaWmKnmdHY7dTqiabw7caj+ppxb5qvlCUXiSLWFSM1mLybC8nso5wAk4AaoDh+M8S/iHCR+mJuNIkn+Zw35aA9VYKVGzh7yvJLPUpqsqt5PcoxbS/fAg+Kfp02vaGsDHtdJAgR4TdIjAxmue2lt6jWXubXV/wDbGOHTm/Q6DYmx6kK6ncPTD0z2c/wcU/tPTqVI/Um9g66fETgRjIM8lUwta9J+9i8Pjk7T3lCcXSlHKemMHccLc9zGVH3w4gw5ri03TGYbETAMY6eXQUPaS0k9y50kueMr1XkcBfbBrUakv4rzHpwfo+82q/eEPdUiQcXVIkGR4jGYGatKO09n1JJQqRzy5FTVsb6EXvwePP7GB1nI1kcxj5kYH0VxGWeJTVKaSyje7PW80a7fdeWscOphruoJ9CVGvaKnT3uaJezLh0qqg+EtPHkd9WqtYC55DWjMkgAdSVRpZ4HTtpLLIe09paYwptc87+FvqcfMAqVCzqS46EKptClHhr3EbW7T1dG0mcjef8Zb8lJjs9c2Q57VfJI0q/H6zs6hA2Y0N+MXh5Fb42NNciNPalR88dxEvtwkkS9xzM3nGPedPzK13F7aWa/yzS7OfktRQtru8eaUG+18PNhtnqVPEbrdhn6/b1XJbQ9q5SThardX/Z8fBcF9To7L2bhBqd1Lef8A1XDx6/TxJDh1gLu7Z2iBm84MG8u16Bc5Qs7i8nvvnxk/3U6GdWnRik9OkV6ciZsbrPZu8Ca1bVwyHJpyaOklXNOrY7PWj3p9mv4RCqKvc6Nbsf3zMLuI17S+5SN3e7Ia0bvfmTyETstML28vqm7S+CPN/n0Pbt6FvHeqav8AeR1FmpXGNbJdAAvOMuMDMnddLCO7FRznHMqpS3m2VfiQPM+WXx+S9mt8cGRYPQQBAY6WGG3y0+3ksvqeY9CH4xZazXmtRfUiBeYCXZCJYw4HDSPmqm+o3Kl763k+2PFeRPt6lJr3dRLsZpf8Vp12XbQ0OGjmSCDuAcWnofJV/wDqtCtH3d1Hx/dV9SR/EqUpb1J/v2ZHWiwyCGOFdmw/zQP5qeZ6geSgVdnp/Hay3105rw/e4kwuOVRbr+hFfwZbjRdI905dBt+YKysPaa5tv8ddb6XXRrx9fMqr32ft6736XwS7OD8PQt/iyCL7SCMiJw5hwxHXBdZbbb2fdLG/h9Jafj6nOV9k39s87u8usdfz9CTs/G3gdyu+P9NT4vBKn/xac9Ul4Mjfz6sHht+KNirx2q+m9l9jrzHN7zCHd4EYFpAHotbsUnlZN0dpuSaeDSsjmuBcDmYygiNCuB9pp1JX0lN6JLdXY1/bOr2HGEbSLhzznvyZlzxcHN2bs25puEtFEOc7u4OMmYIjPGJn44i2qbScqeFxJn8lKOi1OkaBlkFVLV6kNlxA3+CNQ6mE30NCs4YtBwB20iYX1P2drTq2EJS1xlZ7np9D57t6Ead3KK0zh+ZgB7zbneIIJ0AAOp8j+TF1U1i4vmVVFYmpLkzft1tc916q687QZNH9Lf29c9yVpo28YL4V4kq4u5VH8T8CPfaiTDQSdh9T+dFGvdqWliv8stei1fl64PVps+7vX/ij8PV6Lz9MmSjYXu8TgzkBJ8yfsFyd17X1ZvFGKiur1fp9zpbf2YoQ1rScn0Wi9fsZWcMpnNxd1kj0MqjuNsXlbSdWXhp9sFxR2baUfkpRz1ev3ybVOzsblHoqt4fMnb0i2rRvHxGNhEHruiluvKMp6F1SvMNlzz+1gl2WjW6eS3Opc3D3W2+z8LQ8qnCHxYS7SSsPAatTGr+kzYY1D9G/Pkrez2HJ/FW0XTn+CHWv4R0p6vryOjsNKlTHs6V0RmAZPV2pPMrpaNOnTjuU8JIq6kpze9I2XGM1tNZbTGpzP4Ass8rtFIyJ3y6aIzMddS9YMlHugShhvBZUw7w0z6fmKyuhiWmoq1Q1pccgCSQCcBjgBmvEpKKbfI9pZeEQNps9mtJvUqgZUOo7t7+pjovdRjzVNWo2V/rGS3vr4onwqXFvpJZX7z5EXa+GVqfjp32+8wXvVuY9FS3Gx7ii8xWV1X7knU7ulU54fRmlTLC4kRe1xIOG4VdUdTOJ5z2klcNOBlc0HMLXkI169kpmLzRmB6rdRr1qbzTk13No8ThCosTin3pM16thggMeQTMB3eGHx10V9Z+1F7R/3PjXbx8/XJTXXs9Z1tYrcfZw8vTBrsc6m/EFpPmx22O/p5q9qPZ+34pJ7lVcP3hJfXuKeEb3Yrba36T6fuj+hI0bUDhkdvtuuO2jsu5sJYrR05SXB/vRnTWO0KF7HNJ681zX71MvtFWbxPwULysbzGDFWq3c89ApVjY172r7qisv6LtZHu7ula03UqvC+/YiPcXEw1sknMmG4/Ex9F9fsbSNnbRoQ/4rj2835nzO7uHd3EqstMvh2cvobWDBAzzJ1J3KkxjnVmqc93RGvSYapgEhup1PQ7fnNcpt72h/jt29s/i5vp2Lt+3fw6LYuw1WSuLlfDyj17X2ffu47ndY27SzywGW86LgZOU5OdTXv5nbRikkksJF7nlkNb3nGTj8z+aLzje1ZnGTJRbdABOK8yeXkw9StUOI7pA6ifqixzCxzK0mtH+YC/q8tb6NA+amUq9vDjSz3y9Ea5RqP5ZY8PybTONeyEUm0ac+60lx6mcfNTo7YqxW7Rpxj9fQ0OyU9akmzNTpWq0Z32tOr+42OVNsXvTzUiFHaN3/ALknGPl9Fr5muUrWhwWX5/UnuE8IZQEjvPIguOGGzRk0cukyrqzsKVqvg4viyvr3M6z14dDc8R5A+pGnkp3Ai8WVqY4evT+/3RdQ9dDIsHoIAgMdLbb5afbyWX1PMehQd0xocuR26fmycR8vcRfEez1OoS5hNNxzgAsJ/mZl6Qqq72TQuPi4PqvQnUb2pT0eqIh/DbVR8ILm70nlvqyR8JVVPZ9/Q/2ptrsf9Mmq4tqvzLD7V/Zp2uu9wisH/wCto+F4SodWpftYqZ8UvQ3Qp0U8wa8H+TWoBowbePq70UJ0K038v0N7kubL3i9LSHCNxBB+68TpzpPElhmYyXFMw5yx5x/aT9Oax/8AUT1w1RlNIuF2oGkfmhC8qW696DaZ4eGscjRbZXB4ZiRo7URiQTvGR/D2EfaD3+zalKsk54ws886Z71xOalsNUb6Fai8Qzlrp2dzN9tM6/wB/NcW6b6HT7yK3Dssbkug3kadrHex2+pn6LvfYpRUay/5Zj5a/2cd7Wb2aXT4vPQsougzyK7eSyjkYPDyYa5JwEy4xOw1P06kKs2xffwrSVSPzcF3v04+BY7Isv5l3GEuHF9y9eBLUKNxoAGHL8yXyVxnUblxPpjaWiLa1U4BsEz1A5mFmNGXNBNFgs72m94jrofJN1vTGD1vx4Fpex90nA5i8I/3GYWUp0mpNadvBmOOUn5EnZbPZXYVGvpndrnOYfWSPP1Vvbz2dW0qR3H3vHn6kOpK6h8r3l3LJLWbs7ZXCWy8b+0JHq0hXFLZdm1vRWV3t/wBkKd9cLRvHgSll4dSp/wCXTa07gC9/3ZqfSt6VL5IpEWdapP5m2bS3GsxOdOAy1P0HNZ4HlvOiKkwIHkPzRFqOGiLmNjrqscTKWC5DIQBAWVG6jMfkFZMNBrg4fAg/IrHAJ5LZu54jfbr91niYzu8TKsHoxWqqWMc4NLiB4W5nkF4qScYuSWew9QjvSSzg5i1cYtFTuspVWDZrH3vN5AjyAXO172/rfBSpuPnnzwki0p21vDWU0/EjbTZKjRDrtMnJuDnx7xAwaPjPnFVWsnbx3q71fCPFvv6Il068JvENV14IwOpNAgi8TvmeuwUJNvXkb95laLHtESCNDjPpr6rEnF6h4KuxIxmJE8xmvLzhmEFpPYQwY69K8MMxl9irPZO057PuFVjquDXVevQg7RsIXtB0paPin0Zp/PZfW7O9o3lJVaMsr7dj6M+aXdpVtanu6qw/v3C9GJ3Cq/aO0nc2T3Flxe9ju0f0ZZ+z13C3vFvvCknHPfw+qwScuNRjWCb94RzDbwj0OC+b2dpK5U4wfxJZS664f3O8rV1Scd7g3jPTRv8AoujE4QciIg9CNFElGUHuyWGjemmsoz8PsDqhcGESACGnKMiAdIwz97SFYWdk7yMtx4kvJp/ZmitXVJreWjMzaFWng+iXtJksLb7TzBbN13MKVQpXlo92dLehzXHy4mqc6NXWM8PrwJVnZ2g9ocG1Kd4AxecCJ0IMweSu/wDSrSolLcxnvRC/nV4vGckhw7hlOhPswe9EkkkmMs8szkpdtaUrdNU1jJorV51XmZtOcBmpJobS4lmLuQ+J+3z6LPAxqypdGAGO2g67BO0ZxoirGRzO/wCaLGTKRehkIAgCAICx7NRgd/vus5MNcyntI8WHPT1080x0Mb2OJS5Hh9NPLZM9RjHAuFTfDr9CmBvdS9YPRD/8vsLi576jiTJxaJncxKqJbGoTqOpUcm32kxXs1FRikjDxTgx7nsGtDQDImDJjvEnxZamcFp2jsuVWMIW6SSzpw6Hu2u1Ft1MtsxWTs84n9VwA2aSSeV6BHl6hR7bYGHmtLTovU2VdoLGKa8zSrcJqPqPFNl0Mc4iRDSMQ1rN5EdFpqbLq17iq0sR5eWmDbC7hTpxy8tkaQuclFxeGWKeSi8mQgNa2CY3U/Z93WtZ+8oyw/wB49TTcWlG5g4VY5X7w6GsHaH1X0jY+36d7ilU+Gp9H3ehwW19g1LPNSn8VP6rv7O3zNrhleKtGDIFemByl4YRO2JwXt7GtqVad3S0bTTXLOct/Q80drV5xp21VcGteeOX349D0S0WOnU8bGuO5AnyOYUCrQpVfnin3ovoVJw+V4KWWxMpzcaBOZxJ9SvNG2pUc+7ilnoZnVnP5nk2FvNZYX9fT6rODDZTvHl8T6ZJoY1ZVtMDHM7nP+yZMqKKYnLAb6+Q0TQxqy5rYyWDKWC5DIQBAEAQBAEAQFnsxph0w+GSzk87qKhu+PosGcFPZ7SOmXpks5MbvQq0HU/BYMrJchkIAgIPjHBA6X0h3yZc2YDuYnAO+eu6pdp7KjcLfp6S+/wCSda3jp/DPh9jm3MLTBBkZgiD5grj6lKdGe7OOH2lzGamsplr6gGYCxnPBGVF9TTqVQTMKTHCXA9qLXM5uy8WeatSnUhoh8ciNAfX0CsZ0opRnT4rHA9Sgt3XVM1ez/EfYMfUImKlItbMS4EuOOmDRiuq2fd+4tasp65eEu1pnO7Y2f/KvqEKeE0m2+xNf+I9y4VbRXoUqzQQKlNjwDmA9oMH1W2L3kmR6kHCTi+TwbS9HgIAgCAIAgCAIAgCAIAgCAIAgCAIAgCAIAgOa/wAQOKVLNY3VKJc195gDmhpgl37g4QQcR1IWi4m4U20SrOkqtZRlwOT7J/4kuvCnbiHNJgVgA0tP/UaABHMARzzEShevO7U8yxutmLG9R8vQ7/jFCi+iX1rpY1pcHyBAiZa/QfBSrijTq02qiyiqoTqQmtziedMqSAZDgciMZ6b+S4ZRbe7jXodPwMhzg4HY4H0WJRlF4ksBNNZRx3aZl20GP3AH1BBPwKtrR5pI2R4FnBrGa7msj9MOvPxIwwwnQkCBtiVsq1lRWZa9nUxJcZLi9M9D3fg/EaVVgFKG3QBcyLQMBA25hX1rd0riOab8OaOWr29SlL4/MkFKNAQBAEAQBAEAQBAEAQBAEAQBAEAQBAEAQBAWVqTXtLXtDmkQQQCCNiDmjWTKbWqOH7Sf4a0Ksvsn6FT3c6R5Xf2eWHJQ6tnCWsdGWNvtKpB4nqvr+95xQdXLqXDbVWNGm2qAbzThe8IvTDme7oC7YCIeJtqjN6FinBKVzTjl4/8AfyewcH4LRstNrKDA0ARObjqS5xxOMlWdOjCn8qKGrWnVeZvJs2myMqCKjGu6gGOmyzUpQqLE0n3nmFSUHmLweJcTshttrrPszC2zsfcv43WhuGJP7iQTd0vCYVDcqNFSlCOIo6W3qbkIxnLMnqT9isjKbAKfdGo1O8nV3+yo5z948zepty8m3SeAQ5riCMiJB+4XiL3Jb0ZNNczE1vLDR03Ce0QwbXdnk+IGGj4y65b5Y9Zse7qXalCWso696Od2jThbOMnonp4nRtdIkYgq1IpVAEAQBAEAQBAEAQBAEAQBAEAQBAEAQBAEAQEB2q7KUbe0CrLXtwbUbF6Dm0g4Oby9IWmrQjVWpJtrqdu8x8ibs1K4xrZLrrQLxxcYES7mVtSwR28vJkWTBhtdnFRjmOycCP7jnOK11acakHCXB6HqE3CSkuR5zaaJpvc12YMHroRyOHwXCVqMqU3TlxX7+TqqVRVIKS5mNw1Ge2/91pz1NhhpV7+OUaajmV9L2DsX+CpVJyUnJLhwxx+p8225tlXrVOEWlFvOeOeH0JPhnF6lHwnu6tOLfTQ8xHOVc1rSFTXmVttf1KOnFdDq+HdoaVSA79N3M93yd94Kqa1pUp8sovbe/pVtM4ZMKMTggCAIAgCAIAgCAIAgCAIAgCAIAgCAIAgCAIAgCA5/tTwn2jDVpjvtGIibzRnh7wHrEbRCr7LoXdWMqknHllfv1Nyv61tSl7tJ88M4ejVd4SRI13GhG63VvY+i6icKjUemMvwf4K2l7XVfdtTppy65wvLX7h9nnFuDh+Yrr4KMIqHJaHJVN6pJz5t5ZWlUJwcId8D0+yy8IwtTNB5rGUetUdX2PtznXqTiSGiWzmBMFvTER56RFPf0YxanHmdDsq4nNOEuR0yry3CAIAgCAIAgCAIAgCAIAgCAIAgCAIAgCAIAgCAIDge1nBvZVL9MQ1xJGzXZlnQ4keYwgK7sbnfjuS4o5jalm6U/ew4P7/kh6FeeRGY/NFOlHqVsZdC+p3s5WEkg22VsjXl7WF4hxADnEiCfCHQDmcJ5rxVahFyS4GyjF1JqDljPM7zgPB/4cOLnXnuiTEAAZNHqcdVRXNw6zWmEjqLOzVvF65b4sllHJoQBAEAQBAEAQBAEAQBAEAQBAEAQBAEAQBAEAQBAYbXZm1WOY8S1wg/QjYg4zyXqE3CSkuJ4qU41IuMuDPOOMcKdRqXXYH9r9HDf7jTpBXQ29xGrHP0OQu7SdvPHk+pgph1285pDQ67e/begGAfMZ/GFs34725nU1KnPc38acMl9KzOqn2dMS52AjSf3HYDOV5qVI04uUj1RozrSUYcft2nqAXNHalUAQBAEAQBAEAQBAEAQBAEAQBAEAQBAEAQBAEAQBAEBjr2drxde1rhs4Bw9CsqTi8pnmUIyWJLIZQa1t1rWhuV0ABsbRkjbbyFFJYS0FGg1mDGtaOQA+SNt8TKilwRkWDI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4" name="Picture 10" descr="https://encrypted-tbn3.gstatic.com/images?q=tbn:ANd9GcTogKS1FV7enC53Rmf_yv-oa7brnT_8GonV1rqku_t5D-wgd8l4"/>
          <p:cNvPicPr>
            <a:picLocks noChangeAspect="1" noChangeArrowheads="1"/>
          </p:cNvPicPr>
          <p:nvPr/>
        </p:nvPicPr>
        <p:blipFill>
          <a:blip r:embed="rId5" cstate="print"/>
          <a:srcRect/>
          <a:stretch>
            <a:fillRect/>
          </a:stretch>
        </p:blipFill>
        <p:spPr bwMode="auto">
          <a:xfrm>
            <a:off x="2866135" y="2060849"/>
            <a:ext cx="1777873" cy="1777873"/>
          </a:xfrm>
          <a:prstGeom prst="rect">
            <a:avLst/>
          </a:prstGeom>
          <a:noFill/>
        </p:spPr>
      </p:pic>
      <p:sp>
        <p:nvSpPr>
          <p:cNvPr id="1036" name="AutoShape 12" descr="data:image/jpeg;base64,/9j/4AAQSkZJRgABAQAAAQABAAD/2wCEAAkGBxQREhQUExASEhEVFBUYGBUVFhUYGBgXFxgWGBgYFBUZHyghGCYmHRgYJDMhJSstLi4uGyA2OjMuNygtLysBCgoKDgwOFA8PFCwcFBwrLCwsLCwsNywsKzc3LCwsLCwsNywsKzcsLCw3Kyw3KywrLDc3KysrKysrLCssKywrK//AABEIAMYA/wMBIgACEQEDEQH/xAAbAAEAAgMBAQAAAAAAAAAAAAAABQYDBAcCAf/EAEoQAAICAQEEBwIICgcIAwAAAAECAAMEEQUSITEGEyJBUWFxMoEHFGJygpGhsSMkM0JDUmOSosEVFlNzg5OzRFSUo7LC0fA0dIT/xAAWAQEBAQAAAAAAAAAAAAAAAAAAAQL/xAAXEQEBAQEAAAAAAAAAAAAAAAAAAREh/9oADAMBAAIRAxEAPwDuMREBERAREQEREBERAREQEREBERAREQEREBERAREQEREBERAREQEREBERAREQEREBETU2vtBMai2+w6V1Vs7ac9FBJ08+EDPfetalndUUc2YgAepPKQn9dtna6f0lha//AGKtPr3tJzu6psthfmAW2k7y1t2q6BzCVIeGo5F9NSeOvIDZ6saabo08NBp9UmrjquPkLYoZHV1PJlIYH0ImWcZr2aKm6zGd8S3nv0EKCf2lXsWfSUyy7K6fPTom0KwF5DLpVjX/AI9XFqfnDeXzWNTHQYkXndIcarH+MtehoOm66Hf3y3srWF13ye4DnKtf0nzbuNVdGJX3derX2kfKRHVK/TeeUX2Jz6rb+0a+JbCyR+qa7ccn0cPYP4ZJYvT2ocMqi/EP6zL1tPuuq1Cj54WBb4kB/XbZ2mv9JYX/ABFWv1b2s1L+nuNxFK5GSf2NL7p9LbN2s/vQLVEpbdOnHH+i8rd/vMXe0+b1un2yV2D0vxsturVnqv016i5dyzTvKj2bAPFCRAn4iICJ8ZgOJOgmvTn1Od1ba2bwV1J+oGBsxEQEREBERAREQEREBERAREQEqXwoWEYO4P0uRiofmm+ssP3QZbZRvhMyNThUA9pr2uYfs6a3Gv79lcCs5mVuadlnY8lUanzJPIDzP38JpnPu/wB2XTzsfX/TkpEy0ihtkD8pU6D9YdtR67vaHru6SRouV1DIyurcmUggjyI5zzfjq/Pn498gcjBapy1TmqzmSBqj/wB4nJu7jwYeMDd6M7Nre+3IVFVFsZa1Xgu8pKWXbvLeZt5d7nuqPEy2SC6ED8Rxz41rr66drX6WsnYCNYiB56sa66DXx0E9RED4RrIfauy1sXR9eBDI6nddHHJkYcUYeIkzPFo1U+hge+j3wgpVW1Oe7HLq4a11WOb6z7FqpWp0J00YcgwPIET5tDprlXajHx1xk/tcjR7Po0Id0erP9GVHaXZzMRhzcX1HzXc6wfUU+2ZtobfppbcLGy3+yqG+/vA4L6sRLqYz5OB151ybLctv27byfRpAFa+5Z4s2JjMNDjUcOWlagj0IGo90jTtrIb2MWtB+1u7XvCKwH1zYq2zYvG7HKr3vU3WAeZBVW+oGReJ3YG3bsC6mt7nuwbbFq0tYu+O7nStlsPaZCxClWJ3dQQdNROqTiHSrjhXkHlXvqR4ro6ke8AztlD7yqfEA/WJYle4iJUIiICIiAifIgfYnyIH2J8iBpbZ2pViUvdc27Wg7hqSTwVUX85idAAOZM5f11l9r5N43bbAFWvXUU0gkpWD3niWY97E9wE2Ns7ROfkm0nXGodkx07mZSVsyCO8k6qvgoJHtGeZLVkIiJFJiyKA407+4+cyzV2jl9UmoXfclUROW9Yx0Vde7jzPcAT3QPvQsFcd0P6PIvUem+WA929p7pPTS2NgdRUqFt59WZ25b1jks5A7hvE6Dw0m7ASObKvtuajEprsetVa17XKV173FE1VWJYjjppwHrJKOgLImPkWuyqbM3JLsxAA3LOqUEnloqKIEMNtOy1quOTl2WvT8XLgbtlevWb1mnBVC729pxBXhxm3hZjs703VGnIrClk3gylG13bK3Gm8pKsOQIIIImp0eUN0gz+W7VXvj519eGGI91Z+uTXSyoDMw3HtNXk1nzXSpxr6Mv8RgeZjyG0U/8AvOZJgzPZ98Cj9J6+uyqKxY6Cuqyxih0btlUA3uY1AYcO7WbWy9lqo3akVE7yB955sfWeq8ffz79782jH0HiCbdftk6o04DgIRioxVXu1Pif/AHhM0RCofpdwwsgAfoyAPXQfznba10AHgAJxTpYpOHkacxWW/d0b+U7TjXB0V1OqsoYHyI1EsSssT5EqPsT5ED7E+RA+xEQEREBMeQpKMFOjFSAfPThMkQOKdGf/AItC6aMla1sO8PX2HB8wymSc2umOyvieYLkGmPmNo47kytCQ/pYq6H5Sj9aa0zWo+RPsQPk0bRvZmIp/NF9vvVBWP9Uzfmpslesy7bPzaKxSPn2FbLPqUVfWYFgiIgJSelnQ27K3lqvUUM7WdVZvAJa4rDWIV111CciOG++ntSxbC25XlrqnBwqsya67m8WAVyOAbsnVeYkpA55tX4P7fiqV0ZGtmgW7f7IuVShQa8d3c3FAB7gPCWDotszJRKfjbqzY9dlVIDFyEscMxdyBqdFRQByC+fCxxGmEx5C6qfT7p5+NpvivfXrCGO7rx0Xd3tfDTfX6xMxECobV/A5GPeOTt8Xs9H1NZ9zjT6ZkzIfpbwx979S7HY+QFyamTJgfIn2IHl0DAgjUEEEeIPAyzfBbtEtinFc63YTCk+LVaa0Pp5poPVGlbmPZmb8Uz8e/XSq8jFu8O2daHPpZ2dfCyIldbiImkIiICIiAiIgIiICIiBVvhNqDbNyCedYSxfJ67EddPeNPfKiZYvhOzNa6cUe1kWqz+VNDLY597CtPpmV0yVYRNXP2hVQN621aweW8eJPgo5t6CaC7Xus/IYbsv69zCkHzVSC596iRUjn5QpqexvZrRmP0RrpNzo/hGmhFf8qdXsPjY53n+06DyAlW2tdklEW2ila2vx1ZkuZiAbq+G6UGuvLn3y3UbWossapL6ntXXVFdSw058PLv8IG5ERAi9iVDeyXA/KZLa/4aJV96E+8yUkX0d/J2a/7zlf69mn2SUgIiCdIEFs7GRc/LYIN9qsZt7v7XWIR5fklMnZC4Dhs7JI5CjFHv3skyagQe18MXV21Hk6uvpqCAfdNXo9lm7GpdvaKDe+evZb+IGSl3tH1kH0V4VWL3Jk5K/wDNY/zgTMT5ED7IvpSmuJkdxWpnB8GQb6kehUGScjs7FfNsXBp4tbobnHKnH17bHzYdlR3kxCuwbNvNlVbnm9aMfpKD/ObM81oFAAGgAAA8AOU9TTJERAREQEREBERAREQOU7VyTfn5Vp9mthjVjwWoBrD6m13B8kXwmjnYtth0W81V6cdxB1hPk7ahRp8nXzmz0jq+I5lwt7OPlWm2m08E6xwOspduStvAsNeYbynvz7pmtRoYGxaaW31TetPO2wl7D9NtSPQaCSEhdodI60JSpWybtQu5VoQrMdFFlnspqeHHj5T7ZsbKtAbIyepUn8jjarw59u49o+emggeulVoXGsJZQybtigsASamWwAa+O7pJbo5iVZeIcVzu241hKWJoHUOWsovrPykbj3Ehwe+RFHRjEX/Zq3J5mwGwn1Z9TMWxKHR+qqtFWbirpUzjeS7EJ1RLVGhYKezqOKkAjnxomLtp30aU24zvkllRGRWFFu8dFs63QioeKniO4HhNvaq5eJUb7VxrakG9YtLWB0Qe0y740s3RxI7OoB08JlTpPlKNH2Y7P4030lD6FyrD3iaeamTndnJFePi6gtRWxd7NDrpdboAF8VUcfGQe9hjsWgH/AGjI4+tjH+cyW7M3ud+R7rCn/QBPOxueQPDJf7VRv+6beVl11DWyxK18XZVH1kwI7+rtffbln/8AXk/yeeT0ap/Xyv8Aisn+bz1/WfE7slH+Zq//AEAzDZ0roHIXHz+L5BH2JA1dm2JjXZenXWk20UoupsssfqRZuLqflk8SAACSdJJ3bUtqBa/Ayqahzs/A2BR4utTswHnpwkXsjFGVVbclj1WNmWW1WqNGRqwKQdxxxBVCCpHEEiTdfSfIo0XJwzb+1xCrA+bU2EMp8gW9ZRFXbWRmC0/jFtg3krqKszA/nE66IvymIEwbT2Fds7Ga45aG+3IBGMEU1l77FHViw6OxA1O8NOROk3crpvi4dbNVs7JUsw1C46UhnblvEkbxJ8ATI3Z+0Pj9nxi26p7K9RXRWTu44PA6htGLnkWIHgBAzVbVKsEyK+pYnRXDb1Tk8gtmg0PyWAJ7tZJzxbUHUqyhlYaFWAIIPcQecVVhQFA0UAADwA5SDDtLMFFVlrcVrRmI8dByHryl4+D3o8cTG3rADl5Glt7d++RwQeCoOyB6nvnO+kunUdr2Oux9/wCZ19e9r7p2yWJSIiVCIiAiIgIiICIiAiIgYczES5GrtrSythoyOoZSPNTwMqz/AAY7LJ1+JLz13RZcE/yg+59kt8QKX052TVj7OK49NdNdeRivu1qqjQZFW8dB5EnWQ+QdUB9Pul46UbPOTh5FKnRrKbFU+DlTun3NoZzfZ2f11FbgcHVX07xqNSD6GSrGWaG1NnmzddH6vIrJNdg46E81YfnKeRE34kVoYPStQwqylGNfy0Y6Vvy7VLngwOvLn5SwJep/OEicnHSxSrorqeasAR9RkQejor44t1mM36oJeo/OqbgPo6QJvYp/DZg7vjCsPRsegfepkkKF1J3F3jzOg1PqZWuieXa2RkpdWK7BXQTunVHOtql6yeOhAXgeIOollyLgi6kM3kqlidfIffygZdZ8185FfGsp/Yxq6V8b7NWH+HUCP455XZ2Q35TLXX9lSFA/fd4GDozkgYy8NSz3vr8+6x/5z1tTaSUqbLnCKO8/co5k+Qlc2Fi5jY9QXJpqTd7JFJd908ixZt3X3aSTwtgVo4tsZ8i8crLTru/3aDsp7hA19nY1mTauTeprRNeoobmuv6W0frEch+aPOb+09k1XdpgVsX2bUO7Yvmrj7jqPKSE1doWaJp3nh/5gQuBt5qrBTkkHVd5bwNAV3gv4YDhWd5gN72SSOXKWSZPgu2amRdn22ItlW7Xi7rAMraA2Wgg8CO2g08pKZXwctWfxLNNFXdTdX16J5VtvK6jyJMuJqubVxBdTbWeT1suvhqDx906T0N2g2TgYtz+3Zj1M3zio3j9esqQ+DzJt7ORtBBSeDLj0FHZe8dY7tua+IGsv+DiJTWlVahK61VFUcgqjQD6hEKzxESoREQEREBERAREQEREBERATkedi/FMzIxzwrZjfSe7q7SWdfo2b407gV8Z1ycj6YXptTK0Kg4mIz1qe+63UC3Vv7NSoG7yZlJ5ASVYjm6Q06kV9ZeRz6it7APpqN37Y/p9B7dWVX5tj2kfWqkSURAoAAAA4AAaADyA5T1IrUwtp03fkrq3I5hWBYeq8x75tzVzdnVXflKkfTkSO0D4q3NT5gzRsquxu1WXyaRzqc62qPGqw+381uJ7m7oG6H3MuhteFiXU/S0W1fsrs+uWCVTOyhbji+k7/AFbLcug4nq21ZNDyJUMuh48ZaarQ6hlOqsAQR3gjUGB6mtnbQroAax1XUgDU8Se4AcyfIcZ6yjZwFYXU66u3EKPmjix8uA56nuOLE2albb/F7Tztfi/oDyQfJUAeUCD6NHXFp+YBy05ajkeXKbeXnVVDWy2usfLdV+8yGwdnFmvqbIsFdWRaBXWer7Nh65d6wds8LByIElcTZVNR1SmtWPNt0Fj6ueJ95gYP6w43MXqR4gMR9YGkis/bdbI9qOtoXgqoQxLHgq6DvJI4ectGshNvYtKtXcSlWUjq1NgTffrEO8o6sAm0a/m6H3c4HUugmwzhYVNL6ddoXtI77bCXfj36E6DyAlglN6O/CBRdXUMlbMPIcAMt1Vtde/y0S11C8TxAJ146c5cppkiIgIiICIiAiIgIiICIiAiIgIiIEL002o2Lg5FyflFrIr/vH7Ff8bLOdbOxBTUlY5IoXXxIHEnzJ1Pvlv8AhTP4mi9z5eID6C5G/wC2ViSrCIiRSIiBB5H4rkK44U5Lblg7luPBLAO7e9k+e6ZK9G7erL4p51dqrzoY9kD5h1T0C+MjuldHWYzryJBKnwZQSp9xAkIm0bHWm+urJNyqHT8XyGVgwG+hYIQVYd47wD3So6RMGZeUXsrvOx3UU8AWPie4DQknwBmLZO0lyKw6hlOpV0cFXrce0linipH/AIPfNyRVWycI4lyWl2db9K7nY8Ot/ROF5Ip1ZNB4pz4mSky7bxTfWaABu2gh2I1Cpw1IHe3h4Hj3aGDbMbFYU5G840PV3Ipcso4fhUXVlYajVtN089RrpAl5WsnMZR1lZ3cjJvtqWwgE1Y9BKt1YPDtFdfV/ISRG2lfhjo+RZxACqwQEcPwlpG6gB58dfInhNLauz3UY2OCnxipQ9TMSqXsQy5FWvHdbiHHu8DAjX23k2BQbFcLQ29U6IUvKW3V2iwaajUKnLQDe5TrHwYbSNmM9RLMtDKKyx1Y0W1pbUGPfuhymvyJzazork9UjIalv3sjeRmO6q3lSNGC8SpRSRpodWnQfg1xhXZlqp1StcWnX5VdRJ/hdJYi9RESoREQEREBERAREQEREBERAREQKh8KVf4jv/wBlkYth8lW+sMfcCTKjl5SVLvO26NQBzJJPJVUcWJ7gOJnU9p4CZFNlNq71dqMjDlqrAg6Hu585ybL2PmbOy67b6HzMSut0XIpUvYm8V0stoHENugqzLqNDqNOIkqx4G1k3lV1upLEBTdVZWrE8gGdQNT4c5uWWBfaYL6kD75k2pt3Dvw8g9dTfWKbC1YdQx0UndKntKeHDUa6z50b6P45orsda8u2ytS19gWwtqo1Cltd1fkj38dTIrFkZCVqXd1RBzZiAB7zNeratLMEFgDt7KsCpb5gYDe909psamjaNCoo6tqbnWnU7tNimsdbWnJdQxHkddNNTMvTXa2L1L02EXXsD1VNXbu6zQ7jIq6lCDx3vL3Rgh+lGbuVORxKqdB4u3BVHqSB752Dovs842HjUN7VVFSN85UUH7QZzvoL0KyLrKcnPTqq6t168c6b72gDS2/8AVAPEJz156aaHrE0y4ntLBso2jnNSQt4v6wo2oS+m5Q6hvAhusAcciCDqNRJrZO10yAQNUtT26n4Oh8x3jwYag+Ms3TXoo2UVyMdlrzalKgt7Fteupqt046a8Q35pJ8TOb7Ox6t+yvaNb4W0Daxrsdtw7nAIuNkeywAOhUEgnUkHWTF1cLH3QSddACeHPh4TS2dhFA7tp8Yt4ux46HjuovyU10A7+J5sTI/MyMrEalTuZqXOUQjdqu1CO/H9G/BDx7HHSZ26R1p+WqyMc/taX3f8AMQMn2yKk8XHFaBF5Dx5kniWJ7ySSSfEmYdqbMqyazXam8h0PgQRyZWHFSPETTHSnCI1+O4/+Yv3ayN2z0+xMddQzXE+yEVt0/wCIQF09NYGld0fya7saiva2SUyLlrCMFNgTi1rC3n2UBPLnpO1bH2TViVCqlNysanmSSxOpZ2PFiTzJ4zn3wY7Aybr22nnIa2KFMagjTq629pyDxBI4ceJBbu006fNMkREBERAREQEREBERAREQEREBERAREQIvanRzEyTrfiY9zfrPWjN7mI1EiB8HGzhru4zV68xVfk1D92uwCWuIFOr+C7ZQYucIOx5my2+zX1DuZYdl7DxsUEY+NTRrz6utEJ9SBqffJCICIiAmDMw67kKW1pbW3NHUMp9VPAzPEClZ3wV7MsYOuMaLAdQ1Flle6e4qoO6p9BM/9SCBou1M8DzOKx/eakt9st0QKDh/BXRWzv8AH9pM1jbz63qu83idxAde7geUnNkdCMHGfrUxla7XXrrWa6wHlqHsJK+7SWKICIiAiIgIiICIiAiIgIiICIiAiIgIiICIiAiIgIiICIiAiIgIiICIiAiIgIiIC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40" name="AutoShape 16" descr="data:image/jpeg;base64,/9j/4AAQSkZJRgABAQAAAQABAAD/2wCEAAkGBhQQEBQQDxQVFRAUFBURFhUVEBQYFxcRFhcZFRgUFhwXHCYfFxojGhUVHzIgIycpLiwsFx4yNjAqNSYrLCkBCQoKDgwOGg8PGiwlHyUsLyo1NSwyLCwtLCwsKS0sLCwsLCwsLCwvLCwsLCwsLSwsLCkpLCwsLyksLCksLCwtLP/AABEIANcA6gMBIgACEQEDEQH/xAAcAAACAgMBAQAAAAAAAAAAAAAAAQUGAwQHAgj/xABEEAACAQMBBQUFBQYEBAcBAAABAgMABBESBRMhMUEGIlFhcQcUMoGRI0JScqEzYoKSscEVJFOiNEPR8HOTo7LD0uFj/8QAGwEBAAIDAQEAAAAAAAAAAAAAAAQFAQIDBgf/xAA0EQACAQMCBAMHAwMFAAAAAAAAAQIDBBEhMQUSQVETYXEigZGhsdHwBjLBFeHxFCMzQlL/2gAMAwEAAhEDEQA/AO4UU6KAVFOigFRTooBUU6KAVFa209px20LzzuEijGpmbkB/fwwOZNUGD287OeTdqLnH4hb5HrgMWx8qA6PRVOvfatYxQmbVM2OAQWk6ux58A6AY8yQKqvZz2i7Q2zcyJaG2s7eIAlphvZDqJ0jGpQTwOeWPE8KYMZTOt0VHbGa5wVu9yxGNEsJYCRccSUbOgg+DMDnpyqSoZFRTooBUU6KAVFOigFRTooBUU6KAVFOigFRTooBUU6KAKKKKAKKKKAKKVFAOobtX2lj2fatcy8cd1VzjU5yQuegwCSegBPHlUxXLvbL2ggiezhnRpkWRriaFME7oKVQv4KXPLhkKwpnAxkr+0tp7S25ZzIwSO1kAZC0G7DFCHXdEyGRgSoGoqBx6VRezXYO7uolMQ3MTZZpXypboFQDvMBx48BknjwrqPZzt/b7QlaKASB1TXh41UBAQuBpY4xkcKzdp+18OzlUzLIS+dAjjyDp5jOQBzH1qFK4qZ5UtSxha0+XmlLKKIfY5KvKdX4cVZHC/VXzWC97OXEKC3uZrays1460SVyxPPvaSxY+BZc9M4qfs/am8zjd2Mu5By8monTH1bAXGRzxnpWz7QdrGK1k3al2lIiXClgA3DJ+XAeZFaxr1oTUZa5Np21CpByjpj86lX2f24t9kjGzbi8mcf6jKLcnziYZx6EHzruvYPtcNqWSXYQoxLI6ZyBIvPSeq8QR618zwwzxlVWwRHdlijdoptQlc4ULrcgt6g19SdmNhiytIrZTkovfb8crd53PqxJqykVMCVp0Uq0Nx0UqM0A6KKVAOilRQDopUUA6KWaKAdFFFAFFKjNAOilRQDopUUA6KVFAau1NoJbwvPKSI41LtgZOB0A6k8gOpIrng2KLiRnvSYpruXVJiTSUjVCIrQsOSjADYxlmbB4iuhbX2YlzBJby53cqNG2DxwwxkeBHMHxAqg7IuWlSSC5Ie4tpGtJm6SMgBSXy1oVJ89VR7iTjHKJNtFSk4vsRmxOzC2NxJusKDE7PCsm9VXHeUq7EsMj7pPTJA4VJNZ2884N6qmMI4TeBmiEvd0l1Bw33uf6cKySS6JFgjUZeN2z+UqCq+JwzN/D9NXZW0xLK0aAPGoLGQZKiQEDRnGk9T3ScYOelQZVJOaqYLKFKKpum2edjbDjglk3EjSQFU4FcRiUZDmEY4Ie75Z1V47R2ygZfO4kR45BngrqpkVh4ZUP8ANFqeAqE2iI5ncTSKbdF0Mu8GkFl77Oc8HwdIzyH5jXOUuaTkzrGHLFQiUfspdSm5tr+6ijEcSPLBbglXlKqc3GFQjhhsM+kEhQDX0LaXCyIsiHKuqup8VYZB+hrh0Fq0srrDIkt9dxvAI4mDrBEzBVkYqSsccUWQBwyTjrXb7G1EUaRL8MaLGPyqAo/QVbxm55bKOdKNLEYmxRSorc5jopUUA6KVFAOilRQDoopUA6KVFAOilmigHRSp0AqdKigCnSNRm3dvxWkLyyuo0qWCl1VmPRVyeZPD51hvA3JMmqxJ2zYnVBbtLDkgSCaNC+DgtGrnvL4EkZ5jIINUBO0lpM/+cbXct8UuWAVj9yB1P2aryGkjOMnJJrPcrJahDHITAMLFJ90dBFOo4DwDAAHyPA0NzxOpzclKOHnTmWjXl+bE+naZ/e/h3LVd+01EEjC2nIjBDA7pWD8MKUL6uJZcEA5BBGRUdDbxRPGt4Cfs5p53jSQk3BaMM+YhrADTMAegAqJkkS7urNgMODJLKueQtsMqN44neMg+BPQ1YrLaSW92JZ9SxiFow4jdhrkkjIHcBwe51x0qXbXE60Yuosb6emn1MuioRk4mSXsnBfIGguVmh5gMsVwoP5hhv5ia2Y+xDKuGu5FQDlFBBGAB5srEfWvcsmybp8ye5vKT98RLJnzDYenLsTZMQ1yR2SgdZDFgfznFWHhw7ETxandkLtrYll7pdMtzLcPDBI5UX7EBtJ061iYL8WOBFRV/s9YrZoURVAgK6QoAzoOeA8+NTe3NtwXMHuVghaJ3QSSRw6IFhDhnAYgK5IUr3M/FUL2tvt1BNJzIjIA8XYYUfMsKg3bWYxj3LKxTxKU+wezztMtpsm30WjlimGdRDHvX1MFC5OuViMDOPnU7c+0WWDTJcWyrGSF3a3OucZOAQoXQ5/dVs+GeVU3s+syLHAqh7uKJYljDDdWqaQC8rjI3jcScZODgA8SZDZ86JNiDVeXgOmScYEUOeaqxyE9F1MeuKravEq8ZvGMLt29ei8+vRHCNtDGu5d27YtnItJzF45hD48REX1/I4by6VN7N2nHcRLNCwaNuRGehwQQeKsCCCDxBBFc8baa6sGVpJR/y7dS5B/e0A6f4iK3ezW2/d7ic3EckFtMElDSBNAuBlHZjGzbvUgjOWwMoc866cP4nVq1OWuks7dPdruaV7ZQWYPJ0CnXiOQMAQcgjIIPAg8iPEVivb+OFDJM6RoObO6qo9SxAr0BCM9OqvL25R/8Ag4Zrgf6gURQ/+ZNp1DzQNWpP2zuY+9Jaw6fwpfZf5BolUn5j1qJO9t4S5JTWfU6Rpzlsi5UE1Tx28Fyg/wAPjLMeDyTKUihbkVbHGVxj4UyPFhkVH3NkJO9eO1weZ3pxEPyxL3B6nUfOol5xahavlbzLsv5OlO3nU2RdV2tCW0iWMty071M59M1nmnVFLOQqgaizEAADmSTwArke2dowjEEVtE8j5CRpbRF38wMYRfFjgCpDZPZQiMe/trQEMlmJGa3jI5ZBOJGHmNI6DrUZ8bpwp89WLXZdX+fA6zs5ReM6ljm7eb3I2dA1yOW+Zt1bfKRhmT+BWHnWo20toP8AFPaxfux2kkn+55Fz/LWZnJ9Og6AeVeaoK/6guZv/AG8RXxfxf2JMLKKXtHhdtbRi45tbpRzQK9tIR+6SzoT64+VT3Z/tTFeBlQNHPHgSwSrpljJ5Ej7ynoykg+NQlR22rZyEurbhe2+WiblvE5vbyeKOBjyOD0qVYceqeIoXGqfXbHr5HOtZpLMDotOtHYu1ku7eK5i+CVFcZ5jI4qfMHIPmDW9XtCtFRTooDBeyFY3ZBllRmA8WAJA+tcb232jFnZRyQqJJ5VjcuQC8k0q6yzHmeOTw5DAGBy7Ua+eXkXU0ynUpeWO1yP2VqjkKV/ePAZ8B5DFfe26rODk9E8tdyz4bRdao4Lf6EVbdqNoHLzLb6cE/awrkefDj8qlbXtXd4Ib3do2GkqYmUMvLHXh8qhUG+kLH9mhwB+J+pPkP6+lb9Rp0KL/6L4HqrbhlJrLba9d/7Ep2b2wlvcPPMjgNEIQEO8099WOc4JGFAHAnAAPLNXCHa1teo0KuGLDBRgVf10sATgjmPCud1q3FyuMMOR+nmD0PpW+Mma3C6cE3CWPXYu3+G3ZeWGO61xqQhFxDHNpyocBS/e5MOeam9k7BSFRrWN5eZcW8SH0GhRgVzu02ncKCyTyoXwWGVYnSAoOXUn4QBSnuZZP2txO48DMVH0TArLTfUgR4VW3UV8Tpu09rw2yGS4kWNR+JuJ8gOZPkBXLNodrve5t7iQxITuoY175PEb2RiNEZxy+Ir4Z414SxQHIUavE94/U5NZ6JRXmSf6NUnpOeF5ff+xkfa8rx7tgI7ccdwjMkZzzMrA7ycnrqZc+Fa1zdyTaYWlYQKMbqIiKP0Cp09c+tZTWjcw6Tkcv6GtYwitkvz+SV/TKFGOcZ75JPMQQIsRwPG5uD+msKPkK2NnSaWG5nlt36EyNJCT4Oj5wPMZqGS+PUZrZjmDcjW8tf3LJ1Vna1I8sVj6lw7ObQlXNjd3c8DxamWOEwxxvEzFw0bhS5A1AY1cBpxkVLv7lCd6wV5Bx3sztKw89cpOn5EVz3b8ZnsQxBL2rABuu6bLBc+AKuP4h4VMdm9lExrNbW9pcDODqOiVHHNWWUMoYeKtgjBHA1WcRoOS53VkovpnC+P3PL1rWFvUcWvz5+pYpO1bXBK2cbzdNSjuD1kbEY+RJ8qIOzTynVfSah/oRM2g+Ukhw0n5QFHrWRbjaJAAtIlHIaruPA/lB/pXsbK2jL8ctvAP3Fklb9RGKoW1S0puEPPm5n8v4WfM151jDfwRIXF5HAmCVREGAowAqjoByUVXheT7RbTZriEHjcODux/wCGOczendHjUtb9i7dWD3TvcyA5+2YFAfERqAn1zU21zwwowBw4eH9qiKvSo601zS7vZe7d+/HobKUnpFYNHY+wobJToy8z8ZJX4u58z0Hgo4CtlnJOTSoqHOcqknObyzeMFEKKKK1NwooooDN7N3xDcwj4Yb24RR4K+mfH/rGrdVQ9mozBcy9Jb65ceiFYf/iq319YoZ8KOd8L6HnKmOZhQTTqM7SbaWztZrlhkRIWC/ifkifxMVHzrsa7kV2v7bwWQ3LFnndTiOPGpVORvHJOFGeXU44DnXEbybd2sYHOO3VT+fiT88tW5tq8ZdTTNqmJ3kzdXnbmo/dUYQL0x51q32wCLbXO594lXUkI5JGRwZ+PMnGB8/Coc5878j2Flaq0gnq6kk/doKC13SrGeagZ/MRk/qayVnd99GtwnJlVZB+GUDSc+GcZ9cjpWCo0lhnpLaSlSjjsFaUaa5WJ5Jj+Y9fkP61u1p2DcZB1EnH5qKyjFbDlCL7/AERuUUUVqSQoor3GvU9KGreFkaqAMmtTbc6xWxdh3mOEGT04E/Uj6GpGOHWCzd2Jfib+w8W8B/aqxtdvfrgIOES8AoPJRwAz/wB8Sa7U45ZTcRuXCm4x/c9DFZzSGISMAAeA1Z4j1FbSXen40I/eU6h6+I+lSV5s9d1oXhgYH9K1dkTakOeYJB9f+xWzl1wRqNBqapKbzj11W5t2+0/s5YsgrKgXPmCGB9eBHzNbvZy+eALcQgllRTPED+1hxxI//oh4jyPhmoi92aCdcfdk8uR9a2tj3zKFccJEJBGOGR0weYI+oNcqkIThyvWLOroyqylSqrEsb9H5nWdnbRSeJZoW1RsMgj9QR0I5EdK2C1cvtdjq16u53iLcwtKqxzyIVkjbDgFSNQ5888AOtS21NjzxQSOJ7vKqdObpsajwXlxPeIryVxwmnCt4aqb7ZXf88ilkpRzlbF5JxxPKoy77UWsR0yTxBvwhwzfypk/pU5aezGyCrvo2ncAZae4mlyw5nS76Rx8AKsGz9jQW4xbwxRDwjiRP/aBVpT/TUF/yVH7l/krZXz6IoEe32k/4e0vJgeTC2MaH+KYpW3Hb7Rk+GySMeM18gP0iR/610DFFWNPgVnHeLfq3/GDi7yq+pRh2e2k3NrKP5XEn/wBKZ7MbRHHf2TeXu1wv670/0q80qlLhdmljw0c/9RV/9FDeyvouMltHKvjb3GW/kmVM/JvlWlddoo0jmY6klhieVopEZJAFUnircSOHMZHnXScVo7T2JDchVuIo5Qp1AOgbB8Rnl/eoVXgVrN5guX02+Z1jeVFvqR/YTZpt9m2sTfHuVd8/6sn2j/7nap6gCnV8QxVRvantFUjtoWIw8++ZfxR26NLjzBl3I+dXkmuB9utum6v5puJihzawjxCt9o/8Tj6KK51JcsSfw62dxXjHotX6IhVnU3cZmBdFLSsPxOBlQfIsRnyBrPe3pdmkkOWY5PmfKtH3YthpC2okAKnPPRRjiT6VtWFosdwjXaGeBTiWFJGZgOuXGFJHMxhjnlwqHGLm1FHrrm8p2XNVktXt6dCT7Fdk7q8E91aMsUa8BvFJinf76jA4AADLYIJOMcKirbtHbzLqkhljPEaohrQkHBOk8QPQj0r6Cs7iFrQPalPd90THoACaNJxgDkB4dMGvm/YcAFvGpA+AN/Nk/wB671YxjEqOF1q91XliWOpKf4jZ9ZZfT3fB/Vqibi9QTGS2WRkIAYMmPnnlmpjZVmjXCqVBCpJOwPIiKNpAp8iVHyzWugzqz4kVHyks4L1U61So4SnqsPbqZ9m30Egw+vP7jAMvkUYcfqK3TZwH4bjHk8Dg/VNQqB/wpWDA8WUgjI+43Ig8+BBHzWvP+HOPhkceWskfRs09k6KVd5evua+jT+pOmziHOdf4YpD/AFAFPfwxqSFZ8dZDpX+VTn6tUB7pN/qt9E/6U/8ACdQIlZmB6MxI+nAUWDE5VpLHLL3tJfI19tdpHuDuoO8eQ0gBFH7oHAVv7E2cIYxni5HePn4V7WJLdNUal3AJCLGQOAzlmIAx5LkmnG27gwCHnm4jiO4GOp5D4fhUeea3zlYRXtRhU56jzJbJaJeS7+ptSPxA9fpioJ5txcEfdfiPzdR9MGpSO0kmlESEDC6nkPwxxj4mI6nOAB1NbUexkTiuS342wWPr1+QPDpUijbTqRbRXcQ4tRta0U/3J9Ohq216rNgc+PAgjPDzrxHEQ7Y5aiPlz+o4VlvIuAxn4sflcDVjPUFeIPqDxHHBc3W77oy0jHAUDLMxPIDmT5VDaa0L+hd060fGcvZxnO3uJrYV6FvbZpD3VD2646GY8CfLUcfxCrx2jP2A8N/a59PeYs/pVN7I9hbgTi4vdKBWV1QOGYle8oOOCgNxPUkDlVv7WNps5XH3NEvyjkVz+imvM3lWlO+pOEs4az23KC7qRq884LCZ0uikjZGRyPH5V6r3B5oVFOigFRTpUAUU6KAVFOigPJFfPvavYT7OudxIxkRl1q+jTqGcHHE8RwB9ema+g8VG7d7PQXsW6uYw65yDkhlblqRhxU+lc5wU1gnWN7K0qcy26nArI6ssp7zZUMDxWJcByvgzs2nPgjYrejQKAFGAOWOGPSrRtP2KOh1WNyOWAk6kHmW/aR+bH7lVfamwNoWQLXNuxiHORMSoB4kp3lHmyipdm4UY4e7Kzis6t5WdTOnYsOxtumGOZQcQTI6zL0hmdSouk8I2YgSD7pIfkWqibObuAcsKox4EAKR8ipFS2zNrgkPGRq48DghgRgjwZSCQR1BrS2psyO1dZ7fhazHDRkk7ibPFQTxKE4xnkGHnXO8ocy54bFl+nuJK3reHW0zoKF3V2ljHAAwknll0OpR/C361hjZsZABBJ4Z5VliMiRRiQd1y0wxgnLHSSf5OHkKx28oAweHUZ6iqmWmh7+g1L2s75+p7tJO+5cYLRaVHid4hOfQD9ayV5jZTNCDg6pFQ/lfuH9SD8qyyJpYqeYJHzBxWHtk7UWlOUc5e54r0vh/36UqXvLR95MB+SsRnST94DqR0rC3OlaXLBvGTHPdld/Cg1ShjEW5KqYGcH7zHj6D1qMWYAIyjSue6BxZ2+EYA5/wB69zWwQAZZpHbGkH4mJz3v1zUjbD3U76QapQMKyrlYhy7nn01YyOmKn0aLqbbHjOI3sbZ4qPM30+nuXzJPc+6RbtyBK5DzHP38d2Lz0A8f3ifCou626EHgCcDIJJPgAOZqwdnews1+i3NxJurZz3cYaV155APBF8zknw610bs/2QtLSQG1jy4U5lky8nLozfD8sVO8XlXLA8m6TqSc6mrZzbZXs92jeQvKFWBW0sguCwkYrrxhVB3YIc8W4+VS+xezp2edU1hc74jvTrouh56d0dSDy0D510eFkI75fV5VKR2+DnPSq65tYXMXGedezwT6dadNKK2XQ55D2ptmbdmVUk5aJQ8LZ8NMoU5qQngWWNkbijqyN1yrAqR9Caud3YxzLomRJF/C6Bh9GBFQU/s8sG4i2RD4ws8RHpumXFefn+nIJ81Ko16rP2JSvnjEkLsJtQyWohlP+Ytj7tL4koO5J6Omls+Z8KslUU9g7i0uBd7Pumdgu7aC6OpZYs5EZlUa1IOSrMGxk9Cc3lc4GeBxyz1r00OblXNuQJYzoeqKKK3MBRRRQBRRRQBRRRQBSoooAqP23tuKzjElw2lS2gYVmYsQTgBRk8AT6CpCqT7WLfNpFJ/p3MZ+Thov6utbRWWkazbUW0UbtNY2N7Nr2XJubx3GIXjZIrktnDo2MRMxBAJwCcZAJzUNFYSTRSpOpiCaoX3g7xmx+zQDmwyGLcgMHjkCsGzbHJ30ztHHGcKFOmVmjlZ1ZW/5SDu98jJx3R1Fh2ZsG62jgwr7vZqD9u6kKE4ltwrcZWPEl24EkkljUqK8Pd6EKT8XGF7X0K5LtITRRsM5S3ihYeEkSCN/qyk/OscKgoM8eFaez7FjGJYu+js7gOSr6WdsHVyY448QOJp+97oYcMvk6kfRhlT9aqK1vUi+bGh9F4bxa1nTjTc1lLDT7+8zzQ4KFOBEit9Dq/tW0zEkk8yST6nia0o75HPxKAOPxrxP1rK1/GOcifzj/rUdqWxdQqUU3NSWvmjPWjcTZbHIKaJNsRjkS35VJ/XlUZLNLJhY0w0jrGpZhnW7BRwHma3hSk+hAveJ20I8vOn6akzsfYF1eby4tkDxWeZHJJ77BeMUePifSSfp4itq6mLqm6wVcq2oZxoHeJJ6V3jsx2ejsLSK1h+GNcE44u54s582bJrmHbbsp7hOZIx/krhzpA/5M7ZYx/kfDFfA5HUVb20lFcnc+c8QlKvPxuv8EDaX98tufdEu/c3kY64IA32gJVwhALxgkcSAMkHHXPRPZfY3ghd7sSqjPiJZ2YyiPSMk6u8AW5BuPA+IrnPZrttd2Edxb28bskveiMi6RBKSA0mTw0lcnHHvKOGCa2tge1S5tDIHaO4iMocl3kyScB44nLYAAGrUQRnVwArEoyedDWEorGp3SygKIFPPjyrYrV2XfCeGOdQyrIiyBWGGAYBgCPHjWzXE7jopUUA6KVFAOilRQDopUUA6KVFAOilRQBRTooAqN7Q7FW8tpLZyVDgYYAZVlIZWGeeGUGpGnQFS2J7Obe3IeXNxKDkNKBoU/uxjuj1OT51u9u7ww7Nu3X49w6Lj8cg3a/7nFWCqz7QQTZqo+/dWan0NzF/0rLbluYhGMcJLQ4rZbQ3Ci3uP2K91JQuTF0wwHxJw444jnx45kXXBxkHkQVYEEEZBBHAgjjmo+ZQSR0yfp0rQtL9bOY6gXt2XTIo5pqbIkj8CpGSORBPjXS2u3F8sy443+nowj49vp3X2Jh7RG+JFPqin+oryVjToi/JRWttrae6Rd0QzSMEQ9CD9/j5VDWuzmcvvXYEEZCHGcgHJb4jz8elTK1zCk8Y1POcP4VcXr9jbYkNtXSSR6RktlQG5Y48T44xmseyZFN1bcQf81b9Rz3yV5OwosfAM+Ld4/rWPZFtHHe2jFBhbu3zpABxvFGOXj/Sq+VzzvY9BU4BVtKTlKS01PqOo3b+wYr63a2nB3baTlW0srKwZWU9CCAakhTrBVnLNqewxZcmO+nHgsscUij1ACg+tb/Zr2L21s4mupHu5Ry3ihY1xyxGM5x4MSPKuh0Vlyb3ZqopbISinRTrBsFFFFAFFFKgHSp0UAqKdFAFKnRQBSp0UAqKdFAKinRQCqG7Wx5tGf/SeK4+UMqSt/tQ1NV4mjDKVYZUggg8iCMEGgPnraFoYpZIjzR2T+UkVDJZPNMIYRqlmk3aDxY8OPgAAST0ANTO3BIrSlmDGKea1BxgstqyxKz+LMuCTVr9jexRJPcXrcd3iCLyZ1DyN66Si/NvGoyh7WD213fp2Uaq3a+exh7QeyFLWyM6SyzSWyxyKpChQiEGUgKMt3dZGeQ4cedU+eAxzEHqMH1HFSPVT/Svo91yMHiDwI8R4VwTtrae73Rh0FViIQHOQ0WA0TD0QiM+cfnXSqs6lXwK45Juk9nr7yOr32S2Z7xtS1hA4CcTt5JD9ofqQo+dYt4MaunOr77E9h5E20XH7TNvDy/Zq32jeWXAH8Fcqayy645cKnb8vWR1QUU6KlHgxUU6KAVFOigFRTooBUU6KAVOiigFRTooBUU6KAVFOigCijNFAFFFFAFI080qA4r7TbXdXrxRLiKbRcuT92dgys0Z/fEaZU54rnxqtbN2nPYOJrGRlOV1QliY5ccMMvU44ZHEdK6r7VNhO9sb23/b2yMzKQCstsO86MCCCVwWHmCOtc3vNnTT3CbNh0pLM+hykaLpjXjI7EDJAUHhnicDrXF06jbccYLelxC3hbeBUg2+n50O02naES7PF9GpwbczhCeOQhYofMEEZrim1pjJJvJAS8iozswIMjlQWbj0ySABwChRXerDZyQwJBGPs40WNR+4o04PjwFcj7U9lpNnTLHE+qznMhiVwH3TIpkMJDc10glSCDwweQJzOE54UMHHh99CyqOpOOdMFLu7XRCWDZ1hu7n4SrMunPQ4APH8QronsIuG03cS593UwyID92R1YMo9VVCf/ANqjp2fa+uorSJYt5IcswSUBIV+J2G9wQOg6kgda712b7OQ2FutvbghRxLE5Z3PxO56sf04AYArMacoPElg6XnEad3BKC07krRRRXQqgooooAooooAopZp0AUUUUAUUUZoAoozRQBRRmjNAFFFFAFFKigHRSooB1rX+0Y4I2lndY41GWd2AA+ZrYqk9r+zt5PcrNb7uRFRBEJH07iUFi8qqUYF2BQB+ahSBjNZSyzDeEaPaXtg08bImqC2ZSNTqBcTqRySNv2MR6u4yRnAHOqRs3tAbPacN7KHZCJEnYLnEbji2PEMFbA44U+NXG29ls8p1XVyqEnLbpC7k+by8P9lSy+yezOBKZ5F6q05Ct+YRhcjyqRzU4xcVqRVGrKam9EW6yvEmjSWJg8bqHVlOQyniCKp3tOn/4OJSBK80pGRn7NbabeDGRxIYAeBIq42tqsUaxxKqRooVVUAKqjkAByFci7bXkvvchnjl1iVliIt5WVbdQBGY2VSO8S7MQc5wD8IrjTWZHaq2oPCyTPsxvLeJpt46JcyMirrIBaIKCAhPPvFsqD0BxXSga+dZr2IdyVlXP3ZQUyPyyAZqwdk+281lLHFr39k7rHuy+qSLUQoaE5y6AkfZnOB8OOVSK1LLc4vJFt6+EoSWDtdFIUVEJ46KVFAOilRQDopUUA6KVFAOilRQDopUUA6KVFAOilRQBRTooBUU6KAVFFFAFFOigFRiiigMc9urjS6hlPRgCPoa1bfYVvG2uOCFHH3lhjVvqBmiigN6iiigCinRQCooooAooooAop0UAqKKKAKKKKAdKnRQBSp0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Rounded Rectangle 11"/>
          <p:cNvSpPr/>
          <p:nvPr/>
        </p:nvSpPr>
        <p:spPr>
          <a:xfrm>
            <a:off x="3091386" y="3838722"/>
            <a:ext cx="5724128" cy="2852936"/>
          </a:xfrm>
          <a:prstGeom prst="round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AutoNum type="arabicParenR"/>
            </a:pPr>
            <a:r>
              <a:rPr lang="en-GB" sz="2800" dirty="0" smtClean="0">
                <a:solidFill>
                  <a:prstClr val="black"/>
                </a:solidFill>
              </a:rPr>
              <a:t>Share something that you’ve learnt today!</a:t>
            </a:r>
            <a:endParaRPr lang="en-GB" sz="2800" dirty="0">
              <a:solidFill>
                <a:prstClr val="black"/>
              </a:solidFill>
            </a:endParaRPr>
          </a:p>
          <a:p>
            <a:pPr marL="342900" indent="-342900">
              <a:buFontTx/>
              <a:buAutoNum type="arabicParenR"/>
            </a:pPr>
            <a:r>
              <a:rPr lang="en-GB" sz="2800" dirty="0" err="1" smtClean="0">
                <a:solidFill>
                  <a:prstClr val="black"/>
                </a:solidFill>
              </a:rPr>
              <a:t>Piedra</a:t>
            </a:r>
            <a:r>
              <a:rPr lang="en-GB" sz="2800" dirty="0" smtClean="0">
                <a:solidFill>
                  <a:prstClr val="black"/>
                </a:solidFill>
              </a:rPr>
              <a:t>, </a:t>
            </a:r>
            <a:r>
              <a:rPr lang="en-GB" sz="2800" dirty="0" err="1" smtClean="0">
                <a:solidFill>
                  <a:prstClr val="black"/>
                </a:solidFill>
              </a:rPr>
              <a:t>papel</a:t>
            </a:r>
            <a:r>
              <a:rPr lang="en-GB" sz="2800" dirty="0" smtClean="0">
                <a:solidFill>
                  <a:prstClr val="black"/>
                </a:solidFill>
              </a:rPr>
              <a:t>, </a:t>
            </a:r>
            <a:r>
              <a:rPr lang="en-GB" sz="2800" dirty="0" err="1" smtClean="0">
                <a:solidFill>
                  <a:prstClr val="black"/>
                </a:solidFill>
              </a:rPr>
              <a:t>tijeras</a:t>
            </a:r>
            <a:r>
              <a:rPr lang="en-GB" sz="2800" dirty="0" smtClean="0">
                <a:solidFill>
                  <a:prstClr val="black"/>
                </a:solidFill>
              </a:rPr>
              <a:t>!</a:t>
            </a:r>
            <a:endParaRPr lang="en-GB" sz="2800" dirty="0">
              <a:solidFill>
                <a:prstClr val="black"/>
              </a:solidFill>
            </a:endParaRPr>
          </a:p>
          <a:p>
            <a:pPr marL="342900" indent="-342900">
              <a:buFontTx/>
              <a:buAutoNum type="arabicParenR"/>
            </a:pPr>
            <a:r>
              <a:rPr lang="en-GB" sz="2800" dirty="0">
                <a:solidFill>
                  <a:prstClr val="black"/>
                </a:solidFill>
              </a:rPr>
              <a:t>You lose – you stay the same. You win – you evolve!</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056" y="1092446"/>
            <a:ext cx="1578415" cy="1504755"/>
          </a:xfrm>
          <a:prstGeom prst="rect">
            <a:avLst/>
          </a:prstGeom>
        </p:spPr>
      </p:pic>
      <p:pic>
        <p:nvPicPr>
          <p:cNvPr id="13" name="Picture 18" descr="https://encrypted-tbn1.gstatic.com/images?q=tbn:ANd9GcQBfaCHFBfNsWpC-wTXlSu1nlaWjEb6i_cfo3l4-bD3GJq7wqYO5w"/>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23834" y="160338"/>
            <a:ext cx="1691680" cy="2093663"/>
          </a:xfrm>
          <a:prstGeom prst="rect">
            <a:avLst/>
          </a:prstGeom>
          <a:noFill/>
        </p:spPr>
      </p:pic>
      <p:sp>
        <p:nvSpPr>
          <p:cNvPr id="14" name="Rectángulo redondeado 4"/>
          <p:cNvSpPr>
            <a:spLocks noChangeArrowheads="1"/>
          </p:cNvSpPr>
          <p:nvPr/>
        </p:nvSpPr>
        <p:spPr bwMode="auto">
          <a:xfrm>
            <a:off x="0" y="73491"/>
            <a:ext cx="4644008" cy="1864720"/>
          </a:xfrm>
          <a:prstGeom prst="roundRect">
            <a:avLst>
              <a:gd name="adj" fmla="val 16667"/>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r>
              <a:rPr lang="en-GB" sz="4000" b="1" dirty="0">
                <a:ln w="0"/>
                <a:solidFill>
                  <a:schemeClr val="bg1"/>
                </a:solidFill>
                <a:latin typeface="Segoe Print" panose="02000600000000000000" pitchFamily="2" charset="0"/>
              </a:rPr>
              <a:t>¡</a:t>
            </a:r>
            <a:r>
              <a:rPr lang="en-GB" sz="4000" b="1" dirty="0" err="1">
                <a:ln w="0"/>
                <a:solidFill>
                  <a:schemeClr val="bg1"/>
                </a:solidFill>
                <a:latin typeface="Segoe Print" panose="02000600000000000000" pitchFamily="2" charset="0"/>
              </a:rPr>
              <a:t>Piedra</a:t>
            </a:r>
            <a:r>
              <a:rPr lang="en-GB" sz="4000" b="1" dirty="0">
                <a:ln w="0"/>
                <a:solidFill>
                  <a:schemeClr val="bg1"/>
                </a:solidFill>
                <a:latin typeface="Segoe Print" panose="02000600000000000000" pitchFamily="2" charset="0"/>
              </a:rPr>
              <a:t>, </a:t>
            </a:r>
            <a:r>
              <a:rPr lang="en-GB" sz="4000" b="1" dirty="0" err="1">
                <a:ln w="0"/>
                <a:solidFill>
                  <a:schemeClr val="bg1"/>
                </a:solidFill>
                <a:latin typeface="Segoe Print" panose="02000600000000000000" pitchFamily="2" charset="0"/>
              </a:rPr>
              <a:t>papel</a:t>
            </a:r>
            <a:r>
              <a:rPr lang="en-GB" sz="4000" b="1" dirty="0">
                <a:ln w="0"/>
                <a:solidFill>
                  <a:schemeClr val="bg1"/>
                </a:solidFill>
                <a:latin typeface="Segoe Print" panose="02000600000000000000" pitchFamily="2" charset="0"/>
              </a:rPr>
              <a:t>, </a:t>
            </a:r>
            <a:r>
              <a:rPr lang="en-GB" sz="4000" b="1" dirty="0" err="1">
                <a:ln w="0"/>
                <a:solidFill>
                  <a:schemeClr val="bg1"/>
                </a:solidFill>
                <a:latin typeface="Segoe Print" panose="02000600000000000000" pitchFamily="2" charset="0"/>
              </a:rPr>
              <a:t>tijeras</a:t>
            </a:r>
            <a:endParaRPr lang="en-GB" sz="4000" b="1" dirty="0">
              <a:ln w="0"/>
              <a:solidFill>
                <a:schemeClr val="bg1"/>
              </a:solidFill>
              <a:latin typeface="Segoe Print" panose="02000600000000000000" pitchFamily="2" charset="0"/>
            </a:endParaRPr>
          </a:p>
          <a:p>
            <a:pPr algn="ctr"/>
            <a:r>
              <a:rPr lang="en-GB" sz="4000" b="1" dirty="0" err="1">
                <a:ln w="0"/>
                <a:solidFill>
                  <a:schemeClr val="bg1"/>
                </a:solidFill>
                <a:latin typeface="Segoe Print" panose="02000600000000000000" pitchFamily="2" charset="0"/>
              </a:rPr>
              <a:t>evolución</a:t>
            </a:r>
            <a:r>
              <a:rPr lang="en-GB" sz="4000" b="1" dirty="0">
                <a:ln w="0"/>
                <a:solidFill>
                  <a:schemeClr val="bg1"/>
                </a:solidFill>
                <a:latin typeface="Segoe Print" panose="02000600000000000000" pitchFamily="2" charset="0"/>
              </a:rPr>
              <a:t>!</a:t>
            </a:r>
            <a:endParaRPr lang="en-GB" sz="4000" b="1" dirty="0">
              <a:ln w="0"/>
              <a:solidFill>
                <a:schemeClr val="bg1"/>
              </a:solidFill>
              <a:latin typeface="Segoe Print" panose="02000600000000000000" pitchFamily="2" charset="0"/>
            </a:endParaRPr>
          </a:p>
        </p:txBody>
      </p:sp>
    </p:spTree>
    <p:extLst>
      <p:ext uri="{BB962C8B-B14F-4D97-AF65-F5344CB8AC3E}">
        <p14:creationId xmlns:p14="http://schemas.microsoft.com/office/powerpoint/2010/main" val="2705461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1345" y="122624"/>
            <a:ext cx="4275380" cy="2262695"/>
          </a:xfrm>
          <a:prstGeom prst="round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err="1" smtClean="0">
                <a:ln w="0"/>
                <a:solidFill>
                  <a:schemeClr val="bg1"/>
                </a:solidFill>
                <a:effectLst>
                  <a:outerShdw blurRad="38100" dist="38100" dir="2700000" algn="tl">
                    <a:srgbClr val="000000">
                      <a:alpha val="43137"/>
                    </a:srgbClr>
                  </a:outerShdw>
                </a:effectLst>
              </a:rPr>
              <a:t>Vocabulario</a:t>
            </a:r>
            <a:endParaRPr lang="en-GB" sz="2500" b="1" dirty="0">
              <a:ln w="0"/>
              <a:solidFill>
                <a:schemeClr val="bg1"/>
              </a:solidFill>
              <a:effectLst>
                <a:outerShdw blurRad="38100" dist="38100" dir="2700000" algn="tl">
                  <a:srgbClr val="000000">
                    <a:alpha val="43137"/>
                  </a:srgbClr>
                </a:outerShdw>
              </a:effectLst>
            </a:endParaRPr>
          </a:p>
          <a:p>
            <a:pPr algn="ctr"/>
            <a:endParaRPr lang="en-GB" sz="2500" b="1" dirty="0" smtClean="0">
              <a:ln w="0"/>
              <a:solidFill>
                <a:schemeClr val="bg1"/>
              </a:solidFill>
              <a:effectLst>
                <a:outerShdw blurRad="38100" dist="38100" dir="2700000" algn="tl">
                  <a:srgbClr val="000000">
                    <a:alpha val="43137"/>
                  </a:srgbClr>
                </a:outerShdw>
              </a:effectLst>
            </a:endParaRPr>
          </a:p>
          <a:p>
            <a:pPr algn="ctr"/>
            <a:endParaRPr lang="en-GB" sz="2500" b="1" dirty="0">
              <a:ln w="0"/>
              <a:solidFill>
                <a:schemeClr val="bg1"/>
              </a:solidFill>
              <a:effectLst>
                <a:outerShdw blurRad="38100" dist="38100" dir="2700000" algn="tl">
                  <a:srgbClr val="000000">
                    <a:alpha val="43137"/>
                  </a:srgbClr>
                </a:outerShdw>
              </a:effectLst>
            </a:endParaRPr>
          </a:p>
          <a:p>
            <a:pPr algn="ctr"/>
            <a:endParaRPr lang="en-GB" sz="2500" b="1" dirty="0" smtClean="0">
              <a:ln w="0"/>
              <a:solidFill>
                <a:schemeClr val="bg1"/>
              </a:solidFill>
              <a:effectLst>
                <a:outerShdw blurRad="38100" dist="38100" dir="2700000" algn="tl">
                  <a:srgbClr val="000000">
                    <a:alpha val="43137"/>
                  </a:srgbClr>
                </a:outerShdw>
              </a:effectLst>
            </a:endParaRPr>
          </a:p>
          <a:p>
            <a:pPr algn="ctr"/>
            <a:endParaRPr lang="en-GB" sz="2500" b="1" dirty="0">
              <a:ln w="0"/>
              <a:solidFill>
                <a:schemeClr val="bg1"/>
              </a:solidFill>
              <a:effectLst>
                <a:outerShdw blurRad="38100" dist="38100" dir="2700000" algn="tl">
                  <a:srgbClr val="000000">
                    <a:alpha val="43137"/>
                  </a:srgbClr>
                </a:outerShdw>
              </a:effectLst>
            </a:endParaRPr>
          </a:p>
          <a:p>
            <a:pPr algn="ctr"/>
            <a:endParaRPr lang="en-GB" sz="2500" b="1" dirty="0">
              <a:ln w="0"/>
              <a:solidFill>
                <a:schemeClr val="bg1"/>
              </a:solidFill>
              <a:effectLst>
                <a:outerShdw blurRad="38100" dist="38100" dir="2700000" algn="tl">
                  <a:srgbClr val="000000">
                    <a:alpha val="43137"/>
                  </a:srgbClr>
                </a:outerShdw>
              </a:effectLst>
            </a:endParaRPr>
          </a:p>
        </p:txBody>
      </p:sp>
      <p:sp>
        <p:nvSpPr>
          <p:cNvPr id="3" name="Rounded Rectangle 2"/>
          <p:cNvSpPr/>
          <p:nvPr/>
        </p:nvSpPr>
        <p:spPr>
          <a:xfrm>
            <a:off x="4759352" y="4575593"/>
            <a:ext cx="4275223" cy="2269767"/>
          </a:xfrm>
          <a:prstGeom prst="round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err="1" smtClean="0">
                <a:ln w="0"/>
                <a:solidFill>
                  <a:schemeClr val="bg1"/>
                </a:solidFill>
                <a:effectLst>
                  <a:outerShdw blurRad="38100" dist="38100" dir="2700000" algn="tl">
                    <a:srgbClr val="000000">
                      <a:alpha val="43137"/>
                    </a:srgbClr>
                  </a:outerShdw>
                </a:effectLst>
              </a:rPr>
              <a:t>Gramática</a:t>
            </a:r>
            <a:endParaRPr lang="en-GB" sz="2500" b="1" dirty="0" smtClean="0">
              <a:ln w="0"/>
              <a:solidFill>
                <a:schemeClr val="bg1"/>
              </a:solidFill>
              <a:effectLst>
                <a:outerShdw blurRad="38100" dist="38100" dir="2700000" algn="tl">
                  <a:srgbClr val="000000">
                    <a:alpha val="43137"/>
                  </a:srgbClr>
                </a:outerShdw>
              </a:effectLst>
            </a:endParaRPr>
          </a:p>
          <a:p>
            <a:pPr algn="ctr"/>
            <a:endParaRPr lang="en-GB" sz="2500" b="1" dirty="0">
              <a:ln w="0"/>
              <a:solidFill>
                <a:schemeClr val="bg1"/>
              </a:solidFill>
              <a:effectLst>
                <a:outerShdw blurRad="38100" dist="38100" dir="2700000" algn="tl">
                  <a:srgbClr val="000000">
                    <a:alpha val="43137"/>
                  </a:srgbClr>
                </a:outerShdw>
              </a:effectLst>
            </a:endParaRPr>
          </a:p>
          <a:p>
            <a:pPr algn="ctr"/>
            <a:endParaRPr lang="en-GB" sz="2500" b="1" dirty="0" smtClean="0">
              <a:ln w="0"/>
              <a:solidFill>
                <a:schemeClr val="bg1"/>
              </a:solidFill>
              <a:effectLst>
                <a:outerShdw blurRad="38100" dist="38100" dir="2700000" algn="tl">
                  <a:srgbClr val="000000">
                    <a:alpha val="43137"/>
                  </a:srgbClr>
                </a:outerShdw>
              </a:effectLst>
            </a:endParaRPr>
          </a:p>
          <a:p>
            <a:pPr algn="ctr"/>
            <a:endParaRPr lang="en-GB" sz="2500" b="1" dirty="0">
              <a:ln w="0"/>
              <a:solidFill>
                <a:schemeClr val="bg1"/>
              </a:solidFill>
              <a:effectLst>
                <a:outerShdw blurRad="38100" dist="38100" dir="2700000" algn="tl">
                  <a:srgbClr val="000000">
                    <a:alpha val="43137"/>
                  </a:srgbClr>
                </a:outerShdw>
              </a:effectLst>
            </a:endParaRPr>
          </a:p>
          <a:p>
            <a:pPr algn="ctr"/>
            <a:endParaRPr lang="en-GB" sz="2500" b="1" dirty="0">
              <a:ln w="0"/>
              <a:solidFill>
                <a:schemeClr val="bg1"/>
              </a:solidFill>
              <a:effectLst>
                <a:outerShdw blurRad="38100" dist="38100" dir="2700000" algn="tl">
                  <a:srgbClr val="000000">
                    <a:alpha val="43137"/>
                  </a:srgbClr>
                </a:outerShdw>
              </a:effectLst>
            </a:endParaRPr>
          </a:p>
        </p:txBody>
      </p:sp>
      <p:sp>
        <p:nvSpPr>
          <p:cNvPr id="4" name="Rounded Rectangle 3"/>
          <p:cNvSpPr/>
          <p:nvPr/>
        </p:nvSpPr>
        <p:spPr>
          <a:xfrm>
            <a:off x="4759353" y="129093"/>
            <a:ext cx="4275222" cy="2243588"/>
          </a:xfrm>
          <a:prstGeom prst="round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err="1" smtClean="0">
                <a:ln w="0"/>
                <a:solidFill>
                  <a:schemeClr val="bg1"/>
                </a:solidFill>
                <a:effectLst>
                  <a:outerShdw blurRad="38100" dist="38100" dir="2700000" algn="tl">
                    <a:srgbClr val="000000">
                      <a:alpha val="43137"/>
                    </a:srgbClr>
                  </a:outerShdw>
                </a:effectLst>
              </a:rPr>
              <a:t>Pronunciación</a:t>
            </a:r>
            <a:endParaRPr lang="en-GB" sz="2500" b="1" dirty="0" smtClean="0">
              <a:ln w="0"/>
              <a:solidFill>
                <a:schemeClr val="bg1"/>
              </a:solidFill>
              <a:effectLst>
                <a:outerShdw blurRad="38100" dist="38100" dir="2700000" algn="tl">
                  <a:srgbClr val="000000">
                    <a:alpha val="43137"/>
                  </a:srgbClr>
                </a:outerShdw>
              </a:effectLst>
            </a:endParaRPr>
          </a:p>
          <a:p>
            <a:pPr algn="ctr"/>
            <a:endParaRPr lang="en-GB" sz="2500" b="1" dirty="0">
              <a:ln w="0"/>
              <a:solidFill>
                <a:schemeClr val="bg1"/>
              </a:solidFill>
              <a:effectLst>
                <a:outerShdw blurRad="38100" dist="38100" dir="2700000" algn="tl">
                  <a:srgbClr val="000000">
                    <a:alpha val="43137"/>
                  </a:srgbClr>
                </a:outerShdw>
              </a:effectLst>
            </a:endParaRPr>
          </a:p>
          <a:p>
            <a:pPr algn="ctr"/>
            <a:endParaRPr lang="en-GB" sz="2500" b="1" dirty="0" smtClean="0">
              <a:ln w="0"/>
              <a:solidFill>
                <a:schemeClr val="bg1"/>
              </a:solidFill>
              <a:effectLst>
                <a:outerShdw blurRad="38100" dist="38100" dir="2700000" algn="tl">
                  <a:srgbClr val="000000">
                    <a:alpha val="43137"/>
                  </a:srgbClr>
                </a:outerShdw>
              </a:effectLst>
            </a:endParaRPr>
          </a:p>
          <a:p>
            <a:pPr algn="ctr"/>
            <a:endParaRPr lang="en-GB" sz="2500" b="1" dirty="0">
              <a:ln w="0"/>
              <a:solidFill>
                <a:schemeClr val="bg1"/>
              </a:solidFill>
              <a:effectLst>
                <a:outerShdw blurRad="38100" dist="38100" dir="2700000" algn="tl">
                  <a:srgbClr val="000000">
                    <a:alpha val="43137"/>
                  </a:srgbClr>
                </a:outerShdw>
              </a:effectLst>
            </a:endParaRPr>
          </a:p>
          <a:p>
            <a:pPr algn="ctr"/>
            <a:endParaRPr lang="en-GB" sz="2500" b="1" dirty="0" smtClean="0">
              <a:ln w="0"/>
              <a:solidFill>
                <a:schemeClr val="bg1"/>
              </a:solidFill>
              <a:effectLst>
                <a:outerShdw blurRad="38100" dist="38100" dir="2700000" algn="tl">
                  <a:srgbClr val="000000">
                    <a:alpha val="43137"/>
                  </a:srgbClr>
                </a:outerShdw>
              </a:effectLst>
            </a:endParaRPr>
          </a:p>
          <a:p>
            <a:pPr algn="ctr"/>
            <a:endParaRPr lang="en-GB" sz="2500" b="1" dirty="0">
              <a:ln w="0"/>
              <a:solidFill>
                <a:schemeClr val="bg1"/>
              </a:solidFill>
              <a:effectLst>
                <a:outerShdw blurRad="38100" dist="38100" dir="2700000" algn="tl">
                  <a:srgbClr val="000000">
                    <a:alpha val="43137"/>
                  </a:srgbClr>
                </a:outerShdw>
              </a:effectLst>
            </a:endParaRPr>
          </a:p>
        </p:txBody>
      </p:sp>
      <p:sp>
        <p:nvSpPr>
          <p:cNvPr id="5" name="Rounded Rectangle 4"/>
          <p:cNvSpPr/>
          <p:nvPr/>
        </p:nvSpPr>
        <p:spPr>
          <a:xfrm>
            <a:off x="124091" y="4588232"/>
            <a:ext cx="4293665" cy="2269767"/>
          </a:xfrm>
          <a:prstGeom prst="round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err="1" smtClean="0">
                <a:ln w="0"/>
                <a:solidFill>
                  <a:schemeClr val="bg1"/>
                </a:solidFill>
                <a:effectLst>
                  <a:outerShdw blurRad="38100" dist="38100" dir="2700000" algn="tl">
                    <a:srgbClr val="000000">
                      <a:alpha val="43137"/>
                    </a:srgbClr>
                  </a:outerShdw>
                </a:effectLst>
              </a:rPr>
              <a:t>Hablar</a:t>
            </a:r>
            <a:endParaRPr lang="en-GB" sz="2500" b="1" dirty="0">
              <a:ln w="0"/>
              <a:solidFill>
                <a:schemeClr val="bg1"/>
              </a:solidFill>
              <a:effectLst>
                <a:outerShdw blurRad="38100" dist="38100" dir="2700000" algn="tl">
                  <a:srgbClr val="000000">
                    <a:alpha val="43137"/>
                  </a:srgbClr>
                </a:outerShdw>
              </a:effectLst>
            </a:endParaRPr>
          </a:p>
          <a:p>
            <a:pPr algn="ctr"/>
            <a:endParaRPr lang="en-GB" sz="2500" b="1" dirty="0" smtClean="0">
              <a:ln w="0"/>
              <a:solidFill>
                <a:schemeClr val="bg1"/>
              </a:solidFill>
              <a:effectLst>
                <a:outerShdw blurRad="38100" dist="38100" dir="2700000" algn="tl">
                  <a:srgbClr val="000000">
                    <a:alpha val="43137"/>
                  </a:srgbClr>
                </a:outerShdw>
              </a:effectLst>
            </a:endParaRPr>
          </a:p>
          <a:p>
            <a:pPr algn="ctr"/>
            <a:endParaRPr lang="en-GB" sz="2500" b="1" dirty="0">
              <a:ln w="0"/>
              <a:solidFill>
                <a:schemeClr val="bg1"/>
              </a:solidFill>
              <a:effectLst>
                <a:outerShdw blurRad="38100" dist="38100" dir="2700000" algn="tl">
                  <a:srgbClr val="000000">
                    <a:alpha val="43137"/>
                  </a:srgbClr>
                </a:outerShdw>
              </a:effectLst>
            </a:endParaRPr>
          </a:p>
          <a:p>
            <a:pPr algn="ctr"/>
            <a:endParaRPr lang="en-GB" sz="2500" b="1" dirty="0" smtClean="0">
              <a:ln w="0"/>
              <a:solidFill>
                <a:schemeClr val="bg1"/>
              </a:solidFill>
              <a:effectLst>
                <a:outerShdw blurRad="38100" dist="38100" dir="2700000" algn="tl">
                  <a:srgbClr val="000000">
                    <a:alpha val="43137"/>
                  </a:srgbClr>
                </a:outerShdw>
              </a:effectLst>
            </a:endParaRPr>
          </a:p>
          <a:p>
            <a:pPr algn="ctr"/>
            <a:endParaRPr lang="en-GB" sz="2500" b="1" dirty="0">
              <a:ln w="0"/>
              <a:solidFill>
                <a:schemeClr val="bg1"/>
              </a:solidFill>
              <a:effectLst>
                <a:outerShdw blurRad="38100" dist="38100" dir="2700000" algn="tl">
                  <a:srgbClr val="000000">
                    <a:alpha val="43137"/>
                  </a:srgbClr>
                </a:outerShdw>
              </a:effectLst>
            </a:endParaRPr>
          </a:p>
        </p:txBody>
      </p:sp>
      <p:sp>
        <p:nvSpPr>
          <p:cNvPr id="6" name="Rounded Rectangle 5"/>
          <p:cNvSpPr/>
          <p:nvPr/>
        </p:nvSpPr>
        <p:spPr>
          <a:xfrm>
            <a:off x="141345" y="2407187"/>
            <a:ext cx="4275380" cy="2163792"/>
          </a:xfrm>
          <a:prstGeom prst="round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err="1" smtClean="0">
                <a:ln w="0"/>
                <a:solidFill>
                  <a:schemeClr val="bg1"/>
                </a:solidFill>
                <a:effectLst>
                  <a:outerShdw blurRad="38100" dist="38100" dir="2700000" algn="tl">
                    <a:srgbClr val="000000">
                      <a:alpha val="43137"/>
                    </a:srgbClr>
                  </a:outerShdw>
                </a:effectLst>
              </a:rPr>
              <a:t>Escribir</a:t>
            </a:r>
            <a:endParaRPr lang="en-GB" sz="2500" b="1" dirty="0" smtClean="0">
              <a:ln w="0"/>
              <a:solidFill>
                <a:schemeClr val="bg1"/>
              </a:solidFill>
              <a:effectLst>
                <a:outerShdw blurRad="38100" dist="38100" dir="2700000" algn="tl">
                  <a:srgbClr val="000000">
                    <a:alpha val="43137"/>
                  </a:srgbClr>
                </a:outerShdw>
              </a:effectLst>
            </a:endParaRPr>
          </a:p>
          <a:p>
            <a:pPr algn="ctr"/>
            <a:endParaRPr lang="en-GB" sz="2500" b="1" dirty="0">
              <a:ln w="0"/>
              <a:solidFill>
                <a:schemeClr val="bg1"/>
              </a:solidFill>
              <a:effectLst>
                <a:outerShdw blurRad="38100" dist="38100" dir="2700000" algn="tl">
                  <a:srgbClr val="000000">
                    <a:alpha val="43137"/>
                  </a:srgbClr>
                </a:outerShdw>
              </a:effectLst>
            </a:endParaRPr>
          </a:p>
          <a:p>
            <a:pPr algn="ctr"/>
            <a:endParaRPr lang="en-GB" sz="2500" b="1" dirty="0" smtClean="0">
              <a:ln w="0"/>
              <a:solidFill>
                <a:schemeClr val="bg1"/>
              </a:solidFill>
              <a:effectLst>
                <a:outerShdw blurRad="38100" dist="38100" dir="2700000" algn="tl">
                  <a:srgbClr val="000000">
                    <a:alpha val="43137"/>
                  </a:srgbClr>
                </a:outerShdw>
              </a:effectLst>
            </a:endParaRPr>
          </a:p>
          <a:p>
            <a:pPr algn="ctr"/>
            <a:endParaRPr lang="en-GB" sz="2500" b="1" dirty="0">
              <a:ln w="0"/>
              <a:solidFill>
                <a:schemeClr val="bg1"/>
              </a:solidFill>
              <a:effectLst>
                <a:outerShdw blurRad="38100" dist="38100" dir="2700000" algn="tl">
                  <a:srgbClr val="000000">
                    <a:alpha val="43137"/>
                  </a:srgbClr>
                </a:outerShdw>
              </a:effectLst>
            </a:endParaRPr>
          </a:p>
          <a:p>
            <a:pPr algn="ctr"/>
            <a:endParaRPr lang="en-GB" sz="2500" b="1" dirty="0">
              <a:ln w="0"/>
              <a:solidFill>
                <a:schemeClr val="bg1"/>
              </a:solidFill>
              <a:effectLst>
                <a:outerShdw blurRad="38100" dist="38100" dir="2700000" algn="tl">
                  <a:srgbClr val="000000">
                    <a:alpha val="43137"/>
                  </a:srgbClr>
                </a:outerShdw>
              </a:effectLst>
            </a:endParaRPr>
          </a:p>
        </p:txBody>
      </p:sp>
      <p:sp>
        <p:nvSpPr>
          <p:cNvPr id="7" name="Rounded Rectangle 6"/>
          <p:cNvSpPr/>
          <p:nvPr/>
        </p:nvSpPr>
        <p:spPr>
          <a:xfrm>
            <a:off x="4759352" y="2372682"/>
            <a:ext cx="4275223" cy="2202912"/>
          </a:xfrm>
          <a:prstGeom prst="round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err="1" smtClean="0">
                <a:ln w="0"/>
                <a:solidFill>
                  <a:schemeClr val="bg1"/>
                </a:solidFill>
                <a:effectLst>
                  <a:outerShdw blurRad="38100" dist="38100" dir="2700000" algn="tl">
                    <a:srgbClr val="000000">
                      <a:alpha val="43137"/>
                    </a:srgbClr>
                  </a:outerShdw>
                </a:effectLst>
              </a:rPr>
              <a:t>Escuchar</a:t>
            </a:r>
            <a:endParaRPr lang="en-GB" sz="2500" b="1" dirty="0" smtClean="0">
              <a:ln w="0"/>
              <a:solidFill>
                <a:schemeClr val="bg1"/>
              </a:solidFill>
              <a:effectLst>
                <a:outerShdw blurRad="38100" dist="38100" dir="2700000" algn="tl">
                  <a:srgbClr val="000000">
                    <a:alpha val="43137"/>
                  </a:srgbClr>
                </a:outerShdw>
              </a:effectLst>
            </a:endParaRPr>
          </a:p>
          <a:p>
            <a:pPr algn="ctr"/>
            <a:endParaRPr lang="en-GB" sz="2500" b="1" dirty="0">
              <a:ln w="0"/>
              <a:solidFill>
                <a:schemeClr val="bg1"/>
              </a:solidFill>
              <a:effectLst>
                <a:outerShdw blurRad="38100" dist="38100" dir="2700000" algn="tl">
                  <a:srgbClr val="000000">
                    <a:alpha val="43137"/>
                  </a:srgbClr>
                </a:outerShdw>
              </a:effectLst>
            </a:endParaRPr>
          </a:p>
          <a:p>
            <a:pPr algn="ctr"/>
            <a:endParaRPr lang="en-GB" sz="2500" b="1" dirty="0" smtClean="0">
              <a:ln w="0"/>
              <a:solidFill>
                <a:schemeClr val="bg1"/>
              </a:solidFill>
              <a:effectLst>
                <a:outerShdw blurRad="38100" dist="38100" dir="2700000" algn="tl">
                  <a:srgbClr val="000000">
                    <a:alpha val="43137"/>
                  </a:srgbClr>
                </a:outerShdw>
              </a:effectLst>
            </a:endParaRPr>
          </a:p>
          <a:p>
            <a:pPr algn="ctr"/>
            <a:endParaRPr lang="en-GB" sz="2500" b="1" dirty="0">
              <a:ln w="0"/>
              <a:solidFill>
                <a:schemeClr val="bg1"/>
              </a:solidFill>
              <a:effectLst>
                <a:outerShdw blurRad="38100" dist="38100" dir="2700000" algn="tl">
                  <a:srgbClr val="000000">
                    <a:alpha val="43137"/>
                  </a:srgbClr>
                </a:outerShdw>
              </a:effectLst>
            </a:endParaRPr>
          </a:p>
          <a:p>
            <a:pPr algn="ctr"/>
            <a:endParaRPr lang="en-GB" sz="2500" b="1" dirty="0" smtClean="0">
              <a:ln w="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89930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763664" y="1420352"/>
            <a:ext cx="7981390" cy="5052447"/>
          </a:xfrm>
        </p:spPr>
        <p:txBody>
          <a:bodyPr>
            <a:normAutofit/>
          </a:bodyPr>
          <a:lstStyle/>
          <a:p>
            <a:pPr marL="742950" indent="-742950">
              <a:buFont typeface="+mj-lt"/>
              <a:buAutoNum type="arabicPeriod"/>
            </a:pPr>
            <a:r>
              <a:rPr lang="fr-FR" sz="4400" dirty="0" err="1" smtClean="0"/>
              <a:t>Phonics</a:t>
            </a:r>
            <a:endParaRPr lang="fr-FR" sz="4400" dirty="0" smtClean="0"/>
          </a:p>
          <a:p>
            <a:pPr marL="742950" indent="-742950">
              <a:buFont typeface="+mj-lt"/>
              <a:buAutoNum type="arabicPeriod"/>
            </a:pPr>
            <a:r>
              <a:rPr lang="fr-FR" sz="4400" dirty="0" err="1" smtClean="0"/>
              <a:t>Classroom</a:t>
            </a:r>
            <a:r>
              <a:rPr lang="fr-FR" sz="4400" dirty="0" smtClean="0"/>
              <a:t> </a:t>
            </a:r>
            <a:r>
              <a:rPr lang="fr-FR" sz="4400" dirty="0" err="1" smtClean="0"/>
              <a:t>language</a:t>
            </a:r>
            <a:endParaRPr lang="fr-FR" sz="4400" dirty="0" smtClean="0"/>
          </a:p>
          <a:p>
            <a:pPr marL="742950" indent="-742950">
              <a:buFont typeface="+mj-lt"/>
              <a:buAutoNum type="arabicPeriod"/>
            </a:pPr>
            <a:r>
              <a:rPr lang="fr-FR" sz="4400" dirty="0" err="1" smtClean="0"/>
              <a:t>Classroom</a:t>
            </a:r>
            <a:r>
              <a:rPr lang="fr-FR" sz="4400" dirty="0" smtClean="0"/>
              <a:t> </a:t>
            </a:r>
            <a:r>
              <a:rPr lang="fr-FR" sz="4400" dirty="0" err="1" smtClean="0"/>
              <a:t>instrucions</a:t>
            </a:r>
            <a:r>
              <a:rPr lang="fr-FR" sz="4400" dirty="0" smtClean="0"/>
              <a:t> (and routines)</a:t>
            </a:r>
            <a:endParaRPr lang="fr-FR" sz="4400" dirty="0"/>
          </a:p>
          <a:p>
            <a:pPr marL="742950" indent="-742950">
              <a:buFont typeface="+mj-lt"/>
              <a:buAutoNum type="arabicPeriod"/>
            </a:pPr>
            <a:r>
              <a:rPr lang="fr-FR" sz="4400" dirty="0" smtClean="0"/>
              <a:t>Plan, plan and plan </a:t>
            </a:r>
          </a:p>
          <a:p>
            <a:pPr marL="1657350" lvl="2" indent="-742950">
              <a:buFont typeface="+mj-lt"/>
              <a:buAutoNum type="arabicPeriod"/>
            </a:pPr>
            <a:r>
              <a:rPr lang="fr-FR" sz="3200" dirty="0" err="1" smtClean="0"/>
              <a:t>Language</a:t>
            </a:r>
            <a:r>
              <a:rPr lang="fr-FR" sz="3200" dirty="0" smtClean="0"/>
              <a:t>	</a:t>
            </a:r>
          </a:p>
          <a:p>
            <a:pPr marL="1657350" lvl="2" indent="-742950">
              <a:buFont typeface="+mj-lt"/>
              <a:buAutoNum type="arabicPeriod"/>
            </a:pPr>
            <a:r>
              <a:rPr lang="fr-FR" sz="3200" dirty="0" smtClean="0"/>
              <a:t>Visual support</a:t>
            </a:r>
            <a:r>
              <a:rPr lang="fr-FR" sz="3000" dirty="0"/>
              <a:t> </a:t>
            </a:r>
          </a:p>
        </p:txBody>
      </p:sp>
      <p:sp>
        <p:nvSpPr>
          <p:cNvPr id="6" name="Rounded Rectangle 5"/>
          <p:cNvSpPr/>
          <p:nvPr/>
        </p:nvSpPr>
        <p:spPr>
          <a:xfrm>
            <a:off x="155575" y="260648"/>
            <a:ext cx="4105874" cy="998809"/>
          </a:xfrm>
          <a:prstGeom prst="roundRect">
            <a:avLst/>
          </a:prstGeom>
          <a:solidFill>
            <a:schemeClr val="accent1">
              <a:lumMod val="60000"/>
              <a:lumOff val="4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err="1" smtClean="0">
                <a:ln w="0"/>
                <a:solidFill>
                  <a:schemeClr val="bg1"/>
                </a:solidFill>
                <a:latin typeface="Segoe Print" panose="02000600000000000000" pitchFamily="2" charset="0"/>
              </a:rPr>
              <a:t>Conclusiones</a:t>
            </a:r>
            <a:endParaRPr lang="en-GB" sz="3500" b="1" dirty="0">
              <a:ln w="0"/>
              <a:solidFill>
                <a:schemeClr val="bg1"/>
              </a:solidFill>
              <a:latin typeface="Segoe Print" panose="02000600000000000000" pitchFamily="2" charset="0"/>
            </a:endParaRPr>
          </a:p>
        </p:txBody>
      </p:sp>
    </p:spTree>
    <p:extLst>
      <p:ext uri="{BB962C8B-B14F-4D97-AF65-F5344CB8AC3E}">
        <p14:creationId xmlns:p14="http://schemas.microsoft.com/office/powerpoint/2010/main" val="301246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81332825"/>
              </p:ext>
            </p:extLst>
          </p:nvPr>
        </p:nvGraphicFramePr>
        <p:xfrm>
          <a:off x="0" y="1"/>
          <a:ext cx="9144000" cy="6857999"/>
        </p:xfrm>
        <a:graphic>
          <a:graphicData uri="http://schemas.openxmlformats.org/drawingml/2006/table">
            <a:tbl>
              <a:tblPr firstRow="1" bandRow="1">
                <a:tableStyleId>{5940675A-B579-460E-94D1-54222C63F5DA}</a:tableStyleId>
              </a:tblPr>
              <a:tblGrid>
                <a:gridCol w="4572000"/>
                <a:gridCol w="4572000"/>
              </a:tblGrid>
              <a:tr h="1972849">
                <a:tc>
                  <a:txBody>
                    <a:bodyPr/>
                    <a:lstStyle/>
                    <a:p>
                      <a:r>
                        <a:rPr lang="en-GB" sz="3000" dirty="0" smtClean="0">
                          <a:latin typeface="Segoe Print" panose="02000600000000000000" pitchFamily="2" charset="0"/>
                        </a:rPr>
                        <a:t>Viva 1</a:t>
                      </a:r>
                    </a:p>
                    <a:p>
                      <a:r>
                        <a:rPr lang="en-GB" sz="3000" dirty="0" smtClean="0">
                          <a:latin typeface="Segoe Print" panose="02000600000000000000" pitchFamily="2" charset="0"/>
                        </a:rPr>
                        <a:t>Module1.3</a:t>
                      </a:r>
                    </a:p>
                    <a:p>
                      <a:endParaRPr lang="en-GB" sz="3000" dirty="0" smtClean="0">
                        <a:latin typeface="Segoe Print" panose="02000600000000000000" pitchFamily="2" charset="0"/>
                      </a:endParaRPr>
                    </a:p>
                    <a:p>
                      <a:r>
                        <a:rPr lang="en-GB" sz="3000" dirty="0" smtClean="0">
                          <a:latin typeface="Segoe Print" panose="02000600000000000000" pitchFamily="2" charset="0"/>
                        </a:rPr>
                        <a:t>(</a:t>
                      </a:r>
                      <a:r>
                        <a:rPr lang="en-GB" sz="3000" dirty="0" err="1" smtClean="0">
                          <a:latin typeface="Segoe Print" panose="02000600000000000000" pitchFamily="2" charset="0"/>
                        </a:rPr>
                        <a:t>Pág</a:t>
                      </a:r>
                      <a:r>
                        <a:rPr lang="en-GB" sz="3000" dirty="0" smtClean="0">
                          <a:latin typeface="Segoe Print" panose="02000600000000000000" pitchFamily="2" charset="0"/>
                        </a:rPr>
                        <a:t>.</a:t>
                      </a:r>
                      <a:r>
                        <a:rPr lang="en-GB" sz="3000" baseline="0" dirty="0" smtClean="0">
                          <a:latin typeface="Segoe Print" panose="02000600000000000000" pitchFamily="2" charset="0"/>
                        </a:rPr>
                        <a:t> 12-13)</a:t>
                      </a:r>
                      <a:endParaRPr lang="en-GB" sz="3000" dirty="0">
                        <a:latin typeface="Segoe Print" panose="02000600000000000000" pitchFamily="2" charset="0"/>
                      </a:endParaRPr>
                    </a:p>
                  </a:txBody>
                  <a:tcPr/>
                </a:tc>
                <a:tc>
                  <a:txBody>
                    <a:bodyPr/>
                    <a:lstStyle/>
                    <a:p>
                      <a:r>
                        <a:rPr lang="en-GB" sz="3000" dirty="0" smtClean="0">
                          <a:latin typeface="Segoe Print" panose="02000600000000000000" pitchFamily="2" charset="0"/>
                        </a:rPr>
                        <a:t>Viva 1</a:t>
                      </a:r>
                    </a:p>
                    <a:p>
                      <a:r>
                        <a:rPr lang="en-GB" sz="3000" dirty="0" smtClean="0">
                          <a:latin typeface="Segoe Print" panose="02000600000000000000" pitchFamily="2" charset="0"/>
                        </a:rPr>
                        <a:t>Module 1.4</a:t>
                      </a:r>
                    </a:p>
                    <a:p>
                      <a:endParaRPr lang="en-GB" sz="3000" dirty="0" smtClean="0">
                        <a:latin typeface="Segoe Print" panose="02000600000000000000" pitchFamily="2" charset="0"/>
                      </a:endParaRPr>
                    </a:p>
                    <a:p>
                      <a:r>
                        <a:rPr lang="en-GB" sz="3000" dirty="0" smtClean="0">
                          <a:latin typeface="Segoe Print" panose="02000600000000000000" pitchFamily="2" charset="0"/>
                        </a:rPr>
                        <a:t>(</a:t>
                      </a:r>
                      <a:r>
                        <a:rPr lang="en-GB" sz="3000" dirty="0" err="1" smtClean="0">
                          <a:latin typeface="Segoe Print" panose="02000600000000000000" pitchFamily="2" charset="0"/>
                        </a:rPr>
                        <a:t>Pág</a:t>
                      </a:r>
                      <a:r>
                        <a:rPr lang="en-GB" sz="3000" dirty="0" smtClean="0">
                          <a:latin typeface="Segoe Print" panose="02000600000000000000" pitchFamily="2" charset="0"/>
                        </a:rPr>
                        <a:t>.</a:t>
                      </a:r>
                      <a:r>
                        <a:rPr lang="en-GB" sz="3000" baseline="0" dirty="0" smtClean="0">
                          <a:latin typeface="Segoe Print" panose="02000600000000000000" pitchFamily="2" charset="0"/>
                        </a:rPr>
                        <a:t> 14-15)</a:t>
                      </a:r>
                      <a:endParaRPr lang="en-GB" sz="3000" dirty="0" smtClean="0">
                        <a:latin typeface="Segoe Print" panose="02000600000000000000" pitchFamily="2" charset="0"/>
                      </a:endParaRPr>
                    </a:p>
                  </a:txBody>
                  <a:tcPr/>
                </a:tc>
              </a:tr>
              <a:tr h="2442575">
                <a:tc>
                  <a:txBody>
                    <a:bodyPr/>
                    <a:lstStyle/>
                    <a:p>
                      <a:r>
                        <a:rPr lang="en-GB" sz="3000" dirty="0" smtClean="0">
                          <a:latin typeface="Segoe Print" panose="02000600000000000000" pitchFamily="2" charset="0"/>
                        </a:rPr>
                        <a:t>Viva 1</a:t>
                      </a:r>
                    </a:p>
                    <a:p>
                      <a:r>
                        <a:rPr lang="en-GB" sz="3000" dirty="0" smtClean="0">
                          <a:latin typeface="Segoe Print" panose="02000600000000000000" pitchFamily="2" charset="0"/>
                        </a:rPr>
                        <a:t>Module</a:t>
                      </a:r>
                      <a:r>
                        <a:rPr lang="en-GB" sz="3000" baseline="0" dirty="0" smtClean="0">
                          <a:latin typeface="Segoe Print" panose="02000600000000000000" pitchFamily="2" charset="0"/>
                        </a:rPr>
                        <a:t> 2.1</a:t>
                      </a:r>
                    </a:p>
                    <a:p>
                      <a:endParaRPr lang="en-GB" sz="3000" baseline="0" dirty="0" smtClean="0">
                        <a:latin typeface="Segoe Print" panose="02000600000000000000" pitchFamily="2" charset="0"/>
                      </a:endParaRPr>
                    </a:p>
                    <a:p>
                      <a:endParaRPr lang="en-GB" sz="3000" baseline="0" dirty="0" smtClean="0">
                        <a:latin typeface="Segoe Print" panose="02000600000000000000" pitchFamily="2" charset="0"/>
                      </a:endParaRPr>
                    </a:p>
                    <a:p>
                      <a:r>
                        <a:rPr lang="en-GB" sz="3000" baseline="0" dirty="0" smtClean="0">
                          <a:latin typeface="Segoe Print" panose="02000600000000000000" pitchFamily="2" charset="0"/>
                        </a:rPr>
                        <a:t>(</a:t>
                      </a:r>
                      <a:r>
                        <a:rPr lang="en-GB" sz="3000" baseline="0" dirty="0" err="1" smtClean="0">
                          <a:latin typeface="Segoe Print" panose="02000600000000000000" pitchFamily="2" charset="0"/>
                        </a:rPr>
                        <a:t>Pág</a:t>
                      </a:r>
                      <a:r>
                        <a:rPr lang="en-GB" sz="3000" baseline="0" dirty="0" smtClean="0">
                          <a:latin typeface="Segoe Print" panose="02000600000000000000" pitchFamily="2" charset="0"/>
                        </a:rPr>
                        <a:t>. 32-33)</a:t>
                      </a:r>
                      <a:endParaRPr lang="en-GB" sz="3000" dirty="0">
                        <a:latin typeface="Segoe Print" panose="02000600000000000000" pitchFamily="2" charset="0"/>
                      </a:endParaRPr>
                    </a:p>
                  </a:txBody>
                  <a:tcPr/>
                </a:tc>
                <a:tc>
                  <a:txBody>
                    <a:bodyPr/>
                    <a:lstStyle/>
                    <a:p>
                      <a:r>
                        <a:rPr lang="en-GB" sz="3000" dirty="0" smtClean="0">
                          <a:latin typeface="Segoe Print" panose="02000600000000000000" pitchFamily="2" charset="0"/>
                        </a:rPr>
                        <a:t>Viva 1</a:t>
                      </a:r>
                    </a:p>
                    <a:p>
                      <a:r>
                        <a:rPr lang="en-GB" sz="3000" dirty="0" smtClean="0">
                          <a:latin typeface="Segoe Print" panose="02000600000000000000" pitchFamily="2" charset="0"/>
                        </a:rPr>
                        <a:t>Module</a:t>
                      </a:r>
                      <a:r>
                        <a:rPr lang="en-GB" sz="3000" baseline="0" dirty="0" smtClean="0">
                          <a:latin typeface="Segoe Print" panose="02000600000000000000" pitchFamily="2" charset="0"/>
                        </a:rPr>
                        <a:t> 4.4</a:t>
                      </a:r>
                    </a:p>
                    <a:p>
                      <a:endParaRPr lang="en-GB" sz="3000" baseline="0" dirty="0" smtClean="0">
                        <a:latin typeface="Segoe Print" panose="02000600000000000000" pitchFamily="2" charset="0"/>
                      </a:endParaRPr>
                    </a:p>
                    <a:p>
                      <a:endParaRPr lang="en-GB" sz="3000" baseline="0" dirty="0" smtClean="0">
                        <a:latin typeface="Segoe Print" panose="02000600000000000000" pitchFamily="2" charset="0"/>
                      </a:endParaRPr>
                    </a:p>
                    <a:p>
                      <a:r>
                        <a:rPr lang="en-GB" sz="3000" baseline="0" dirty="0" smtClean="0">
                          <a:latin typeface="Segoe Print" panose="02000600000000000000" pitchFamily="2" charset="0"/>
                        </a:rPr>
                        <a:t>(</a:t>
                      </a:r>
                      <a:r>
                        <a:rPr lang="en-GB" sz="3000" baseline="0" dirty="0" err="1" smtClean="0">
                          <a:latin typeface="Segoe Print" panose="02000600000000000000" pitchFamily="2" charset="0"/>
                        </a:rPr>
                        <a:t>Pág</a:t>
                      </a:r>
                      <a:r>
                        <a:rPr lang="en-GB" sz="3000" baseline="0" dirty="0" smtClean="0">
                          <a:latin typeface="Segoe Print" panose="02000600000000000000" pitchFamily="2" charset="0"/>
                        </a:rPr>
                        <a:t>. 82-83)</a:t>
                      </a:r>
                      <a:endParaRPr lang="en-GB" sz="3000" dirty="0" smtClean="0">
                        <a:latin typeface="Segoe Print" panose="02000600000000000000" pitchFamily="2" charset="0"/>
                      </a:endParaRPr>
                    </a:p>
                  </a:txBody>
                  <a:tcPr/>
                </a:tc>
              </a:tr>
              <a:tr h="2442575">
                <a:tc>
                  <a:txBody>
                    <a:bodyPr/>
                    <a:lstStyle/>
                    <a:p>
                      <a:r>
                        <a:rPr lang="en-GB" sz="3000" dirty="0" smtClean="0">
                          <a:latin typeface="Segoe Print" panose="02000600000000000000" pitchFamily="2" charset="0"/>
                        </a:rPr>
                        <a:t>Viva 1</a:t>
                      </a:r>
                    </a:p>
                    <a:p>
                      <a:r>
                        <a:rPr lang="en-GB" sz="3000" dirty="0" smtClean="0">
                          <a:latin typeface="Segoe Print" panose="02000600000000000000" pitchFamily="2" charset="0"/>
                        </a:rPr>
                        <a:t>Module</a:t>
                      </a:r>
                      <a:r>
                        <a:rPr lang="en-GB" sz="3000" baseline="0" dirty="0" smtClean="0">
                          <a:latin typeface="Segoe Print" panose="02000600000000000000" pitchFamily="2" charset="0"/>
                        </a:rPr>
                        <a:t> 3.1</a:t>
                      </a:r>
                    </a:p>
                    <a:p>
                      <a:endParaRPr lang="en-GB" sz="3000" baseline="0" dirty="0" smtClean="0">
                        <a:latin typeface="Segoe Print" panose="02000600000000000000" pitchFamily="2" charset="0"/>
                      </a:endParaRPr>
                    </a:p>
                    <a:p>
                      <a:endParaRPr lang="en-GB" sz="3000" baseline="0" dirty="0" smtClean="0">
                        <a:latin typeface="Segoe Print" panose="02000600000000000000" pitchFamily="2" charset="0"/>
                      </a:endParaRPr>
                    </a:p>
                    <a:p>
                      <a:r>
                        <a:rPr lang="en-GB" sz="3000" baseline="0" dirty="0" smtClean="0">
                          <a:latin typeface="Segoe Print" panose="02000600000000000000" pitchFamily="2" charset="0"/>
                        </a:rPr>
                        <a:t>(</a:t>
                      </a:r>
                      <a:r>
                        <a:rPr lang="en-GB" sz="3000" baseline="0" dirty="0" err="1" smtClean="0">
                          <a:latin typeface="Segoe Print" panose="02000600000000000000" pitchFamily="2" charset="0"/>
                        </a:rPr>
                        <a:t>Pág</a:t>
                      </a:r>
                      <a:r>
                        <a:rPr lang="en-GB" sz="3000" baseline="0" dirty="0" smtClean="0">
                          <a:latin typeface="Segoe Print" panose="02000600000000000000" pitchFamily="2" charset="0"/>
                        </a:rPr>
                        <a:t>. 54-55)</a:t>
                      </a:r>
                      <a:endParaRPr lang="en-GB" sz="3000" dirty="0" smtClean="0">
                        <a:latin typeface="Segoe Print" panose="02000600000000000000" pitchFamily="2" charset="0"/>
                      </a:endParaRPr>
                    </a:p>
                  </a:txBody>
                  <a:tcPr/>
                </a:tc>
                <a:tc>
                  <a:txBody>
                    <a:bodyPr/>
                    <a:lstStyle/>
                    <a:p>
                      <a:r>
                        <a:rPr lang="en-GB" sz="3000" dirty="0" smtClean="0">
                          <a:latin typeface="Segoe Print" panose="02000600000000000000" pitchFamily="2" charset="0"/>
                        </a:rPr>
                        <a:t>Viva 1</a:t>
                      </a:r>
                    </a:p>
                    <a:p>
                      <a:r>
                        <a:rPr lang="en-GB" sz="3000" dirty="0" smtClean="0">
                          <a:latin typeface="Segoe Print" panose="02000600000000000000" pitchFamily="2" charset="0"/>
                        </a:rPr>
                        <a:t>Module</a:t>
                      </a:r>
                      <a:r>
                        <a:rPr lang="en-GB" sz="3000" baseline="0" dirty="0" smtClean="0">
                          <a:latin typeface="Segoe Print" panose="02000600000000000000" pitchFamily="2" charset="0"/>
                        </a:rPr>
                        <a:t> 5.2</a:t>
                      </a:r>
                    </a:p>
                    <a:p>
                      <a:endParaRPr lang="en-GB" sz="3000" baseline="0" dirty="0" smtClean="0">
                        <a:latin typeface="Segoe Print" panose="02000600000000000000" pitchFamily="2" charset="0"/>
                      </a:endParaRPr>
                    </a:p>
                    <a:p>
                      <a:endParaRPr lang="en-GB" sz="3000" baseline="0" dirty="0" smtClean="0">
                        <a:latin typeface="Segoe Print" panose="02000600000000000000" pitchFamily="2" charset="0"/>
                      </a:endParaRPr>
                    </a:p>
                    <a:p>
                      <a:r>
                        <a:rPr lang="en-GB" sz="3000" baseline="0" dirty="0" smtClean="0">
                          <a:latin typeface="Segoe Print" panose="02000600000000000000" pitchFamily="2" charset="0"/>
                        </a:rPr>
                        <a:t>(</a:t>
                      </a:r>
                      <a:r>
                        <a:rPr lang="en-GB" sz="3000" baseline="0" dirty="0" err="1" smtClean="0">
                          <a:latin typeface="Segoe Print" panose="02000600000000000000" pitchFamily="2" charset="0"/>
                        </a:rPr>
                        <a:t>Pág</a:t>
                      </a:r>
                      <a:r>
                        <a:rPr lang="en-GB" sz="3000" baseline="0" dirty="0" smtClean="0">
                          <a:latin typeface="Segoe Print" panose="02000600000000000000" pitchFamily="2" charset="0"/>
                        </a:rPr>
                        <a:t>. 100-102)</a:t>
                      </a:r>
                      <a:endParaRPr lang="en-GB" sz="3000" dirty="0" smtClean="0">
                        <a:latin typeface="Segoe Print" panose="02000600000000000000" pitchFamily="2" charset="0"/>
                      </a:endParaRPr>
                    </a:p>
                  </a:txBody>
                  <a:tcPr/>
                </a:tc>
              </a:tr>
            </a:tbl>
          </a:graphicData>
        </a:graphic>
      </p:graphicFrame>
    </p:spTree>
    <p:extLst>
      <p:ext uri="{BB962C8B-B14F-4D97-AF65-F5344CB8AC3E}">
        <p14:creationId xmlns:p14="http://schemas.microsoft.com/office/powerpoint/2010/main" val="5855704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62421507"/>
              </p:ext>
            </p:extLst>
          </p:nvPr>
        </p:nvGraphicFramePr>
        <p:xfrm>
          <a:off x="0" y="1"/>
          <a:ext cx="9142752" cy="6858000"/>
        </p:xfrm>
        <a:graphic>
          <a:graphicData uri="http://schemas.openxmlformats.org/drawingml/2006/table">
            <a:tbl>
              <a:tblPr firstRow="1" bandRow="1">
                <a:tableStyleId>{5940675A-B579-460E-94D1-54222C63F5DA}</a:tableStyleId>
              </a:tblPr>
              <a:tblGrid>
                <a:gridCol w="3047584"/>
                <a:gridCol w="3047584"/>
                <a:gridCol w="3047584"/>
              </a:tblGrid>
              <a:tr h="1629189">
                <a:tc>
                  <a:txBody>
                    <a:bodyPr/>
                    <a:lstStyle/>
                    <a:p>
                      <a:pPr algn="ctr"/>
                      <a:r>
                        <a:rPr lang="en-GB" sz="4000" dirty="0" err="1" smtClean="0">
                          <a:latin typeface="Segoe Print" panose="02000600000000000000" pitchFamily="2" charset="0"/>
                        </a:rPr>
                        <a:t>pienso</a:t>
                      </a:r>
                      <a:r>
                        <a:rPr lang="en-GB" sz="4000" dirty="0" smtClean="0">
                          <a:latin typeface="Segoe Print" panose="02000600000000000000" pitchFamily="2" charset="0"/>
                        </a:rPr>
                        <a:t> que</a:t>
                      </a:r>
                    </a:p>
                    <a:p>
                      <a:pPr algn="ct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fr-FR" sz="4000" dirty="0" smtClean="0">
                          <a:latin typeface="Segoe Print" panose="02000600000000000000" pitchFamily="2" charset="0"/>
                        </a:rPr>
                        <a:t>¿</a:t>
                      </a:r>
                      <a:r>
                        <a:rPr lang="fr-FR" sz="4000" dirty="0" err="1" smtClean="0">
                          <a:latin typeface="Segoe Print" panose="02000600000000000000" pitchFamily="2" charset="0"/>
                        </a:rPr>
                        <a:t>Puede</a:t>
                      </a:r>
                      <a:r>
                        <a:rPr lang="fr-FR" sz="4000" dirty="0" smtClean="0">
                          <a:latin typeface="Segoe Print" panose="02000600000000000000" pitchFamily="2" charset="0"/>
                        </a:rPr>
                        <a:t>…</a:t>
                      </a: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latin typeface="Segoe Print" panose="02000600000000000000" pitchFamily="2" charset="0"/>
                        </a:rPr>
                        <a:t>mejor</a:t>
                      </a: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828480">
                <a:tc>
                  <a:txBody>
                    <a:bodyPr/>
                    <a:lstStyle/>
                    <a:p>
                      <a:pPr algn="ctr"/>
                      <a:r>
                        <a:rPr lang="en-GB" sz="4000" dirty="0" err="1" smtClean="0">
                          <a:latin typeface="Segoe Print" panose="02000600000000000000" pitchFamily="2" charset="0"/>
                        </a:rPr>
                        <a:t>Necesito</a:t>
                      </a: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fr-FR" sz="3600" dirty="0" smtClean="0">
                          <a:latin typeface="Segoe Print" panose="02000600000000000000" pitchFamily="2" charset="0"/>
                        </a:rPr>
                        <a:t>No </a:t>
                      </a:r>
                      <a:r>
                        <a:rPr lang="fr-FR" sz="3600" dirty="0" err="1" smtClean="0">
                          <a:latin typeface="Segoe Print" panose="02000600000000000000" pitchFamily="2" charset="0"/>
                        </a:rPr>
                        <a:t>esto</a:t>
                      </a:r>
                      <a:r>
                        <a:rPr lang="fr-FR" sz="3600" baseline="0" dirty="0" err="1" smtClean="0">
                          <a:latin typeface="Segoe Print" panose="02000600000000000000" pitchFamily="2" charset="0"/>
                        </a:rPr>
                        <a:t>y</a:t>
                      </a:r>
                      <a:r>
                        <a:rPr lang="fr-FR" sz="3600" baseline="0" dirty="0" smtClean="0">
                          <a:latin typeface="Segoe Print" panose="02000600000000000000" pitchFamily="2" charset="0"/>
                        </a:rPr>
                        <a:t> </a:t>
                      </a:r>
                      <a:r>
                        <a:rPr lang="fr-FR" sz="3600" baseline="0" dirty="0" err="1" smtClean="0">
                          <a:latin typeface="Segoe Print" panose="02000600000000000000" pitchFamily="2" charset="0"/>
                        </a:rPr>
                        <a:t>seguro</a:t>
                      </a:r>
                      <a:r>
                        <a:rPr lang="fr-FR" sz="3600" baseline="0" dirty="0" smtClean="0">
                          <a:latin typeface="Segoe Print" panose="02000600000000000000" pitchFamily="2" charset="0"/>
                        </a:rPr>
                        <a:t>/a </a:t>
                      </a:r>
                      <a:r>
                        <a:rPr lang="fr-FR" sz="3600" baseline="0" dirty="0" err="1" smtClean="0">
                          <a:latin typeface="Segoe Print" panose="02000600000000000000" pitchFamily="2" charset="0"/>
                        </a:rPr>
                        <a:t>pero</a:t>
                      </a:r>
                      <a:r>
                        <a:rPr lang="fr-FR" sz="3600" baseline="0" dirty="0" smtClean="0">
                          <a:latin typeface="Segoe Print" panose="02000600000000000000" pitchFamily="2" charset="0"/>
                        </a:rPr>
                        <a:t>…</a:t>
                      </a:r>
                      <a:endParaRPr lang="fr-FR" sz="36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latin typeface="Segoe Print" panose="02000600000000000000" pitchFamily="2" charset="0"/>
                        </a:rPr>
                        <a:t>quiero</a:t>
                      </a: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379379">
                <a:tc>
                  <a:txBody>
                    <a:bodyPr/>
                    <a:lstStyle/>
                    <a:p>
                      <a:pPr algn="ctr"/>
                      <a:r>
                        <a:rPr lang="en-GB" sz="4000" dirty="0" err="1" smtClean="0">
                          <a:latin typeface="Segoe Print" panose="02000600000000000000" pitchFamily="2" charset="0"/>
                        </a:rPr>
                        <a:t>Puedo</a:t>
                      </a:r>
                      <a:endParaRPr lang="en-GB" sz="4000" dirty="0" smtClean="0">
                        <a:latin typeface="Segoe Print" panose="02000600000000000000" pitchFamily="2" charset="0"/>
                      </a:endParaRPr>
                    </a:p>
                    <a:p>
                      <a:pPr algn="ct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latin typeface="Segoe Print" panose="02000600000000000000" pitchFamily="2" charset="0"/>
                        </a:rPr>
                        <a:t>voy</a:t>
                      </a:r>
                      <a:r>
                        <a:rPr lang="en-GB" sz="4000" dirty="0" smtClean="0">
                          <a:latin typeface="Segoe Print" panose="02000600000000000000" pitchFamily="2" charset="0"/>
                        </a:rPr>
                        <a:t> a</a:t>
                      </a: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latin typeface="Segoe Print" panose="02000600000000000000" pitchFamily="2" charset="0"/>
                        </a:rPr>
                        <a:t>tengo</a:t>
                      </a:r>
                      <a:r>
                        <a:rPr lang="en-GB" sz="4000" dirty="0" smtClean="0">
                          <a:latin typeface="Segoe Print" panose="02000600000000000000" pitchFamily="2" charset="0"/>
                        </a:rPr>
                        <a:t> </a:t>
                      </a:r>
                      <a:r>
                        <a:rPr lang="en-GB" sz="4000" dirty="0" err="1" smtClean="0">
                          <a:latin typeface="Segoe Print" panose="02000600000000000000" pitchFamily="2" charset="0"/>
                        </a:rPr>
                        <a:t>que</a:t>
                      </a: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2020952">
                <a:tc>
                  <a:txBody>
                    <a:bodyPr/>
                    <a:lstStyle/>
                    <a:p>
                      <a:pPr algn="ctr"/>
                      <a:r>
                        <a:rPr lang="fr-FR" sz="4000" dirty="0" smtClean="0">
                          <a:latin typeface="Segoe Print" panose="02000600000000000000" pitchFamily="2" charset="0"/>
                        </a:rPr>
                        <a:t>me</a:t>
                      </a:r>
                      <a:r>
                        <a:rPr lang="fr-FR" sz="4000" baseline="0" dirty="0" smtClean="0">
                          <a:latin typeface="Segoe Print" panose="02000600000000000000" pitchFamily="2" charset="0"/>
                        </a:rPr>
                        <a:t> </a:t>
                      </a:r>
                      <a:r>
                        <a:rPr lang="fr-FR" sz="4000" baseline="0" dirty="0" err="1" smtClean="0">
                          <a:latin typeface="Segoe Print" panose="02000600000000000000" pitchFamily="2" charset="0"/>
                        </a:rPr>
                        <a:t>parece</a:t>
                      </a:r>
                      <a:r>
                        <a:rPr lang="fr-FR" sz="4000" baseline="0" dirty="0" smtClean="0">
                          <a:latin typeface="Segoe Print" panose="02000600000000000000" pitchFamily="2" charset="0"/>
                        </a:rPr>
                        <a:t> que…</a:t>
                      </a:r>
                    </a:p>
                    <a:p>
                      <a:pPr algn="ct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fr-FR" sz="4000" dirty="0" err="1" smtClean="0">
                          <a:latin typeface="Segoe Print" panose="02000600000000000000" pitchFamily="2" charset="0"/>
                        </a:rPr>
                        <a:t>vamos</a:t>
                      </a:r>
                      <a:r>
                        <a:rPr lang="fr-FR" sz="4000" dirty="0" smtClean="0">
                          <a:latin typeface="Segoe Print" panose="02000600000000000000" pitchFamily="2" charset="0"/>
                        </a:rPr>
                        <a:t> a…</a:t>
                      </a: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fr-FR" sz="4000" dirty="0" err="1" smtClean="0">
                          <a:latin typeface="Segoe Print" panose="02000600000000000000" pitchFamily="2" charset="0"/>
                        </a:rPr>
                        <a:t>Tengo</a:t>
                      </a:r>
                      <a:r>
                        <a:rPr lang="fr-FR" sz="4000" dirty="0" smtClean="0">
                          <a:latin typeface="Segoe Print" panose="02000600000000000000" pitchFamily="2" charset="0"/>
                        </a:rPr>
                        <a:t>…</a:t>
                      </a: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557424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5374092"/>
              </p:ext>
            </p:extLst>
          </p:nvPr>
        </p:nvGraphicFramePr>
        <p:xfrm>
          <a:off x="0" y="1"/>
          <a:ext cx="9142752" cy="6858000"/>
        </p:xfrm>
        <a:graphic>
          <a:graphicData uri="http://schemas.openxmlformats.org/drawingml/2006/table">
            <a:tbl>
              <a:tblPr firstRow="1" bandRow="1">
                <a:tableStyleId>{5940675A-B579-460E-94D1-54222C63F5DA}</a:tableStyleId>
              </a:tblPr>
              <a:tblGrid>
                <a:gridCol w="3047584"/>
                <a:gridCol w="3047584"/>
                <a:gridCol w="3047584"/>
              </a:tblGrid>
              <a:tr h="1629189">
                <a:tc>
                  <a:txBody>
                    <a:bodyPr/>
                    <a:lstStyle/>
                    <a:p>
                      <a:pPr algn="ctr"/>
                      <a:endParaRPr lang="en-GB" sz="4000" dirty="0" smtClean="0">
                        <a:latin typeface="Segoe Print" panose="02000600000000000000" pitchFamily="2" charset="0"/>
                      </a:endParaRPr>
                    </a:p>
                    <a:p>
                      <a:pPr algn="ct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828480">
                <a:tc>
                  <a:txBody>
                    <a:bodyPr/>
                    <a:lstStyle/>
                    <a:p>
                      <a:pPr algn="ct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endParaRPr lang="fr-FR" sz="36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379379">
                <a:tc>
                  <a:txBody>
                    <a:bodyPr/>
                    <a:lstStyle/>
                    <a:p>
                      <a:pPr algn="ctr"/>
                      <a:endParaRPr lang="en-GB" sz="4000" dirty="0" smtClean="0">
                        <a:latin typeface="Segoe Print" panose="02000600000000000000" pitchFamily="2" charset="0"/>
                      </a:endParaRPr>
                    </a:p>
                    <a:p>
                      <a:pPr algn="ct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2020952">
                <a:tc>
                  <a:txBody>
                    <a:bodyPr/>
                    <a:lstStyle/>
                    <a:p>
                      <a:pPr algn="ct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endParaRPr lang="fr-FR" sz="4000" dirty="0">
                        <a:latin typeface="Segoe Print" panose="02000600000000000000" pitchFamily="2" charset="0"/>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pic>
        <p:nvPicPr>
          <p:cNvPr id="7170" name="Picture 2" descr="Image result for oro car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57993" y="-215591"/>
            <a:ext cx="1460065" cy="21479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oro car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841343" y="-215592"/>
            <a:ext cx="1460065" cy="21479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oro car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924693" y="-215592"/>
            <a:ext cx="1460065" cy="21479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oro car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57368" y="1506816"/>
            <a:ext cx="1460065" cy="21479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oro car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840718" y="1506815"/>
            <a:ext cx="1460065" cy="21479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oro car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924068" y="1506815"/>
            <a:ext cx="1460065" cy="21479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oro car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43332" y="3078262"/>
            <a:ext cx="1288136" cy="21479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oro car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926682" y="3078261"/>
            <a:ext cx="1288136" cy="21479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oro car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010032" y="3078261"/>
            <a:ext cx="1288136" cy="21479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oro car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57367" y="4817621"/>
            <a:ext cx="1460065" cy="21479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oro car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840717" y="4817620"/>
            <a:ext cx="1460065" cy="21479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oro car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924067" y="4817620"/>
            <a:ext cx="1460065" cy="2147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002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86843202"/>
              </p:ext>
            </p:extLst>
          </p:nvPr>
        </p:nvGraphicFramePr>
        <p:xfrm>
          <a:off x="48988" y="577186"/>
          <a:ext cx="9029701" cy="6104437"/>
        </p:xfrm>
        <a:graphic>
          <a:graphicData uri="http://schemas.openxmlformats.org/drawingml/2006/table">
            <a:tbl>
              <a:tblPr firstRow="1" firstCol="1" bandRow="1">
                <a:tableStyleId>{5940675A-B579-460E-94D1-54222C63F5DA}</a:tableStyleId>
              </a:tblPr>
              <a:tblGrid>
                <a:gridCol w="6610729"/>
                <a:gridCol w="345567"/>
                <a:gridCol w="345568"/>
                <a:gridCol w="345567"/>
                <a:gridCol w="345568"/>
                <a:gridCol w="345567"/>
                <a:gridCol w="345568"/>
                <a:gridCol w="345567"/>
              </a:tblGrid>
              <a:tr h="214758">
                <a:tc>
                  <a:txBody>
                    <a:bodyPr/>
                    <a:lstStyle/>
                    <a:p>
                      <a:pPr marL="342900" lvl="0" indent="-342900" algn="l">
                        <a:lnSpc>
                          <a:spcPct val="107000"/>
                        </a:lnSpc>
                        <a:spcAft>
                          <a:spcPts val="0"/>
                        </a:spcAft>
                        <a:buFont typeface="+mj-lt"/>
                        <a:buAutoNum type="arabicPeriod"/>
                        <a:tabLst>
                          <a:tab pos="457200" algn="l"/>
                        </a:tabLst>
                      </a:pPr>
                      <a:r>
                        <a:rPr lang="en-GB" sz="1200" b="1" dirty="0">
                          <a:effectLst/>
                          <a:latin typeface="Segoe Print" panose="02000600000000000000" pitchFamily="2" charset="0"/>
                        </a:rPr>
                        <a:t>use adjectives correctly (agreement and position)</a:t>
                      </a: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2"/>
                        <a:tabLst>
                          <a:tab pos="457200" algn="l"/>
                        </a:tabLst>
                      </a:pPr>
                      <a:r>
                        <a:rPr lang="en-GB" sz="1200" b="1">
                          <a:effectLst/>
                          <a:latin typeface="Segoe Print" panose="02000600000000000000" pitchFamily="2" charset="0"/>
                        </a:rPr>
                        <a:t>choose articles correctly (definite and indefinite article)</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2"/>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3"/>
                        <a:tabLst>
                          <a:tab pos="457200" algn="l"/>
                        </a:tabLst>
                      </a:pPr>
                      <a:r>
                        <a:rPr lang="en-GB" sz="1200" b="1">
                          <a:effectLst/>
                          <a:latin typeface="Segoe Print" panose="02000600000000000000" pitchFamily="2" charset="0"/>
                        </a:rPr>
                        <a:t>agree verb and subject</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3"/>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3"/>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3"/>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3"/>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3"/>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3"/>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3"/>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4"/>
                        <a:tabLst>
                          <a:tab pos="457200" algn="l"/>
                        </a:tabLst>
                      </a:pPr>
                      <a:r>
                        <a:rPr lang="en-GB" sz="1200" b="1">
                          <a:effectLst/>
                          <a:latin typeface="Segoe Print" panose="02000600000000000000" pitchFamily="2" charset="0"/>
                        </a:rPr>
                        <a:t>use a wide range of opinion-giving phrases + noun</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5"/>
                        <a:tabLst>
                          <a:tab pos="457200" algn="l"/>
                        </a:tabLst>
                      </a:pPr>
                      <a:r>
                        <a:rPr lang="en-GB" sz="1200" b="1">
                          <a:effectLst/>
                          <a:latin typeface="Segoe Print" panose="02000600000000000000" pitchFamily="2" charset="0"/>
                        </a:rPr>
                        <a:t>use a range of opinion-giving phrases  (1</a:t>
                      </a:r>
                      <a:r>
                        <a:rPr lang="en-GB" sz="1200" b="1" baseline="30000">
                          <a:effectLst/>
                          <a:latin typeface="Segoe Print" panose="02000600000000000000" pitchFamily="2" charset="0"/>
                        </a:rPr>
                        <a:t>st</a:t>
                      </a:r>
                      <a:r>
                        <a:rPr lang="en-GB" sz="1200" b="1">
                          <a:effectLst/>
                          <a:latin typeface="Segoe Print" panose="02000600000000000000" pitchFamily="2" charset="0"/>
                        </a:rPr>
                        <a:t> and 3rd person) </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6"/>
                        <a:tabLst>
                          <a:tab pos="457200" algn="l"/>
                        </a:tabLst>
                      </a:pPr>
                      <a:r>
                        <a:rPr lang="en-GB" sz="1200" b="1">
                          <a:effectLst/>
                          <a:latin typeface="Segoe Print" panose="02000600000000000000" pitchFamily="2" charset="0"/>
                        </a:rPr>
                        <a:t>ask questions about likes and dislikes </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305971">
                <a:tc>
                  <a:txBody>
                    <a:bodyPr/>
                    <a:lstStyle/>
                    <a:p>
                      <a:pPr marL="342900" lvl="0" indent="-342900" algn="l">
                        <a:lnSpc>
                          <a:spcPct val="107000"/>
                        </a:lnSpc>
                        <a:spcAft>
                          <a:spcPts val="0"/>
                        </a:spcAft>
                        <a:buFont typeface="+mj-lt"/>
                        <a:buAutoNum type="arabicPeriod" startAt="7"/>
                        <a:tabLst>
                          <a:tab pos="457200" algn="l"/>
                        </a:tabLst>
                      </a:pPr>
                      <a:r>
                        <a:rPr lang="es-ES" sz="1100" b="1" dirty="0">
                          <a:effectLst/>
                          <a:latin typeface="Segoe Print" panose="02000600000000000000" pitchFamily="2" charset="0"/>
                        </a:rPr>
                        <a:t>use a </a:t>
                      </a:r>
                      <a:r>
                        <a:rPr lang="es-ES" sz="1100" b="1" dirty="0" err="1">
                          <a:effectLst/>
                          <a:latin typeface="Segoe Print" panose="02000600000000000000" pitchFamily="2" charset="0"/>
                        </a:rPr>
                        <a:t>range</a:t>
                      </a:r>
                      <a:r>
                        <a:rPr lang="es-ES" sz="1100" b="1" dirty="0">
                          <a:effectLst/>
                          <a:latin typeface="Segoe Print" panose="02000600000000000000" pitchFamily="2" charset="0"/>
                        </a:rPr>
                        <a:t> of </a:t>
                      </a:r>
                      <a:r>
                        <a:rPr lang="es-ES" sz="1100" b="1" dirty="0" err="1">
                          <a:effectLst/>
                          <a:latin typeface="Segoe Print" panose="02000600000000000000" pitchFamily="2" charset="0"/>
                        </a:rPr>
                        <a:t>structures</a:t>
                      </a:r>
                      <a:r>
                        <a:rPr lang="es-ES" sz="1100" b="1" dirty="0">
                          <a:effectLst/>
                          <a:latin typeface="Segoe Print" panose="02000600000000000000" pitchFamily="2" charset="0"/>
                        </a:rPr>
                        <a:t> to </a:t>
                      </a:r>
                      <a:r>
                        <a:rPr lang="es-ES" sz="1100" b="1" dirty="0" err="1">
                          <a:effectLst/>
                          <a:latin typeface="Segoe Print" panose="02000600000000000000" pitchFamily="2" charset="0"/>
                        </a:rPr>
                        <a:t>express</a:t>
                      </a:r>
                      <a:r>
                        <a:rPr lang="es-ES" sz="1100" b="1" dirty="0">
                          <a:effectLst/>
                          <a:latin typeface="Segoe Print" panose="02000600000000000000" pitchFamily="2" charset="0"/>
                        </a:rPr>
                        <a:t> </a:t>
                      </a:r>
                      <a:r>
                        <a:rPr lang="es-ES" sz="1100" b="1" dirty="0" err="1">
                          <a:effectLst/>
                          <a:latin typeface="Segoe Print" panose="02000600000000000000" pitchFamily="2" charset="0"/>
                        </a:rPr>
                        <a:t>your</a:t>
                      </a:r>
                      <a:r>
                        <a:rPr lang="es-ES" sz="1100" b="1" dirty="0">
                          <a:effectLst/>
                          <a:latin typeface="Segoe Print" panose="02000600000000000000" pitchFamily="2" charset="0"/>
                        </a:rPr>
                        <a:t> </a:t>
                      </a:r>
                      <a:r>
                        <a:rPr lang="es-ES" sz="1100" b="1" dirty="0" err="1">
                          <a:effectLst/>
                          <a:latin typeface="Segoe Print" panose="02000600000000000000" pitchFamily="2" charset="0"/>
                        </a:rPr>
                        <a:t>opinion</a:t>
                      </a:r>
                      <a:r>
                        <a:rPr lang="es-ES" sz="1100" b="1" dirty="0">
                          <a:effectLst/>
                          <a:latin typeface="Segoe Print" panose="02000600000000000000" pitchFamily="2" charset="0"/>
                        </a:rPr>
                        <a:t> (lo bueno es que, lo malo es que…)</a:t>
                      </a:r>
                      <a:endParaRPr lang="en-GB" sz="11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7"/>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7"/>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7"/>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7"/>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7"/>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7"/>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7"/>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8"/>
                        <a:tabLst>
                          <a:tab pos="457200" algn="l"/>
                        </a:tabLst>
                      </a:pPr>
                      <a:r>
                        <a:rPr lang="en-GB" sz="1200" b="1" dirty="0">
                          <a:effectLst/>
                          <a:latin typeface="Segoe Print" panose="02000600000000000000" pitchFamily="2" charset="0"/>
                        </a:rPr>
                        <a:t>use key irregular verbs in the present tense (</a:t>
                      </a:r>
                      <a:r>
                        <a:rPr lang="en-GB" sz="1200" b="1" dirty="0" err="1">
                          <a:effectLst/>
                          <a:latin typeface="Segoe Print" panose="02000600000000000000" pitchFamily="2" charset="0"/>
                        </a:rPr>
                        <a:t>ser</a:t>
                      </a:r>
                      <a:r>
                        <a:rPr lang="en-GB" sz="1200" b="1" dirty="0">
                          <a:effectLst/>
                          <a:latin typeface="Segoe Print" panose="02000600000000000000" pitchFamily="2" charset="0"/>
                        </a:rPr>
                        <a:t>, </a:t>
                      </a:r>
                      <a:r>
                        <a:rPr lang="en-GB" sz="1200" b="1" dirty="0" err="1">
                          <a:effectLst/>
                          <a:latin typeface="Segoe Print" panose="02000600000000000000" pitchFamily="2" charset="0"/>
                        </a:rPr>
                        <a:t>estar</a:t>
                      </a:r>
                      <a:r>
                        <a:rPr lang="en-GB" sz="1200" b="1" dirty="0">
                          <a:effectLst/>
                          <a:latin typeface="Segoe Print" panose="02000600000000000000" pitchFamily="2" charset="0"/>
                        </a:rPr>
                        <a:t>, </a:t>
                      </a:r>
                      <a:r>
                        <a:rPr lang="en-GB" sz="1200" b="1" dirty="0" err="1">
                          <a:effectLst/>
                          <a:latin typeface="Segoe Print" panose="02000600000000000000" pitchFamily="2" charset="0"/>
                        </a:rPr>
                        <a:t>tener</a:t>
                      </a:r>
                      <a:r>
                        <a:rPr lang="en-GB" sz="1200" b="1" dirty="0">
                          <a:effectLst/>
                          <a:latin typeface="Segoe Print" panose="02000600000000000000" pitchFamily="2" charset="0"/>
                        </a:rPr>
                        <a:t>, </a:t>
                      </a:r>
                      <a:r>
                        <a:rPr lang="en-GB" sz="1200" b="1" dirty="0" err="1">
                          <a:effectLst/>
                          <a:latin typeface="Segoe Print" panose="02000600000000000000" pitchFamily="2" charset="0"/>
                        </a:rPr>
                        <a:t>ir</a:t>
                      </a:r>
                      <a:r>
                        <a:rPr lang="en-GB" sz="1200" b="1" dirty="0">
                          <a:effectLst/>
                          <a:latin typeface="Segoe Print" panose="02000600000000000000" pitchFamily="2" charset="0"/>
                        </a:rPr>
                        <a:t>, </a:t>
                      </a:r>
                      <a:r>
                        <a:rPr lang="en-GB" sz="1200" b="1" dirty="0" err="1">
                          <a:effectLst/>
                          <a:latin typeface="Segoe Print" panose="02000600000000000000" pitchFamily="2" charset="0"/>
                        </a:rPr>
                        <a:t>hacer</a:t>
                      </a:r>
                      <a:r>
                        <a:rPr lang="en-GB" sz="1200" b="1" dirty="0">
                          <a:effectLst/>
                          <a:latin typeface="Segoe Print" panose="02000600000000000000" pitchFamily="2" charset="0"/>
                        </a:rPr>
                        <a:t>) </a:t>
                      </a: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8"/>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8"/>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8"/>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8"/>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8"/>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8"/>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8"/>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9"/>
                        <a:tabLst>
                          <a:tab pos="457200" algn="l"/>
                        </a:tabLst>
                      </a:pPr>
                      <a:r>
                        <a:rPr lang="en-GB" sz="1200" b="1">
                          <a:effectLst/>
                          <a:latin typeface="Segoe Print" panose="02000600000000000000" pitchFamily="2" charset="0"/>
                        </a:rPr>
                        <a:t>use a range of regular verbs in the present tense</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9"/>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9"/>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9"/>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9"/>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9"/>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9"/>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9"/>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10"/>
                        <a:tabLst>
                          <a:tab pos="457200" algn="l"/>
                        </a:tabLst>
                      </a:pPr>
                      <a:r>
                        <a:rPr lang="en-GB" sz="1200" b="1">
                          <a:effectLst/>
                          <a:latin typeface="Segoe Print" panose="02000600000000000000" pitchFamily="2" charset="0"/>
                        </a:rPr>
                        <a:t>use stem-changing verbs (jugar and preferir)</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10"/>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0"/>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0"/>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0"/>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0"/>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0"/>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0"/>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11"/>
                        <a:tabLst>
                          <a:tab pos="457200" algn="l"/>
                        </a:tabLst>
                      </a:pPr>
                      <a:r>
                        <a:rPr lang="en-GB" sz="1200" b="1">
                          <a:effectLst/>
                          <a:latin typeface="Segoe Print" panose="02000600000000000000" pitchFamily="2" charset="0"/>
                        </a:rPr>
                        <a:t>form key WH- questions (open questions)</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11"/>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1"/>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1"/>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1"/>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1"/>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1"/>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1"/>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12"/>
                        <a:tabLst>
                          <a:tab pos="457200" algn="l"/>
                        </a:tabLst>
                      </a:pPr>
                      <a:r>
                        <a:rPr lang="en-GB" sz="1200" b="1">
                          <a:effectLst/>
                          <a:latin typeface="Segoe Print" panose="02000600000000000000" pitchFamily="2" charset="0"/>
                        </a:rPr>
                        <a:t>use a wider range of expressions of frequency with the present tense</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12"/>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2"/>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2"/>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2"/>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2"/>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2"/>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2"/>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13"/>
                        <a:tabLst>
                          <a:tab pos="457200" algn="l"/>
                        </a:tabLst>
                      </a:pPr>
                      <a:r>
                        <a:rPr lang="en-GB" sz="1200" b="1" dirty="0">
                          <a:effectLst/>
                          <a:latin typeface="Segoe Print" panose="02000600000000000000" pitchFamily="2" charset="0"/>
                        </a:rPr>
                        <a:t>know how to manipulate reflexive verbs</a:t>
                      </a: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13"/>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3"/>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3"/>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3"/>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3"/>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3"/>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3"/>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14"/>
                        <a:tabLst>
                          <a:tab pos="457200" algn="l"/>
                        </a:tabLst>
                      </a:pPr>
                      <a:r>
                        <a:rPr lang="en-GB" sz="1200" b="1">
                          <a:effectLst/>
                          <a:latin typeface="Segoe Print" panose="02000600000000000000" pitchFamily="2" charset="0"/>
                        </a:rPr>
                        <a:t>understand when to use ser and estar </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1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15"/>
                        <a:tabLst>
                          <a:tab pos="457200" algn="l"/>
                        </a:tabLst>
                      </a:pPr>
                      <a:r>
                        <a:rPr lang="en-GB" sz="1200" b="1">
                          <a:effectLst/>
                          <a:latin typeface="Segoe Print" panose="02000600000000000000" pitchFamily="2" charset="0"/>
                        </a:rPr>
                        <a:t>use the near future (voy/va + a + infinitive)</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1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16"/>
                        <a:tabLst>
                          <a:tab pos="457200" algn="l"/>
                        </a:tabLst>
                      </a:pPr>
                      <a:r>
                        <a:rPr lang="en-GB" sz="1200" b="1">
                          <a:effectLst/>
                          <a:latin typeface="Segoe Print" panose="02000600000000000000" pitchFamily="2" charset="0"/>
                        </a:rPr>
                        <a:t>use exclamations (¡Qué rollo!)</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1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17"/>
                        <a:tabLst>
                          <a:tab pos="457200" algn="l"/>
                        </a:tabLst>
                      </a:pPr>
                      <a:r>
                        <a:rPr lang="en-GB" sz="1200" b="1">
                          <a:effectLst/>
                          <a:latin typeface="Segoe Print" panose="02000600000000000000" pitchFamily="2" charset="0"/>
                        </a:rPr>
                        <a:t>use regular verbs in the preterite (–ar/-er/-ir)</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17"/>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7"/>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7"/>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7"/>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7"/>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7"/>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7"/>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18"/>
                        <a:tabLst>
                          <a:tab pos="457200" algn="l"/>
                        </a:tabLst>
                      </a:pPr>
                      <a:r>
                        <a:rPr lang="en-GB" sz="1200" b="1">
                          <a:effectLst/>
                          <a:latin typeface="Segoe Print" panose="02000600000000000000" pitchFamily="2" charset="0"/>
                        </a:rPr>
                        <a:t>use key irregular verbs (ser, ir) in the preterite </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18"/>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8"/>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8"/>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8"/>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8"/>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8"/>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8"/>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19"/>
                        <a:tabLst>
                          <a:tab pos="457200" algn="l"/>
                        </a:tabLst>
                      </a:pPr>
                      <a:r>
                        <a:rPr lang="en-GB" sz="1200" b="1" dirty="0">
                          <a:effectLst/>
                          <a:latin typeface="Segoe Print" panose="02000600000000000000" pitchFamily="2" charset="0"/>
                        </a:rPr>
                        <a:t>use the set phrase lo + </a:t>
                      </a:r>
                      <a:r>
                        <a:rPr lang="en-GB" sz="1200" b="1" dirty="0" err="1">
                          <a:effectLst/>
                          <a:latin typeface="Segoe Print" panose="02000600000000000000" pitchFamily="2" charset="0"/>
                        </a:rPr>
                        <a:t>pasar</a:t>
                      </a:r>
                      <a:r>
                        <a:rPr lang="en-GB" sz="1200" b="1" dirty="0">
                          <a:effectLst/>
                          <a:latin typeface="Segoe Print" panose="02000600000000000000" pitchFamily="2" charset="0"/>
                        </a:rPr>
                        <a:t> … to give your opinion</a:t>
                      </a: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19"/>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9"/>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9"/>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9"/>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9"/>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9"/>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19"/>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20"/>
                        <a:tabLst>
                          <a:tab pos="457200" algn="l"/>
                        </a:tabLst>
                      </a:pPr>
                      <a:r>
                        <a:rPr lang="en-GB" sz="1200" b="1" dirty="0">
                          <a:effectLst/>
                          <a:latin typeface="Segoe Print" panose="02000600000000000000" pitchFamily="2" charset="0"/>
                        </a:rPr>
                        <a:t>use three tenses together (present, </a:t>
                      </a:r>
                      <a:r>
                        <a:rPr lang="en-GB" sz="1200" b="1" dirty="0" err="1">
                          <a:effectLst/>
                          <a:latin typeface="Segoe Print" panose="02000600000000000000" pitchFamily="2" charset="0"/>
                        </a:rPr>
                        <a:t>preterite</a:t>
                      </a:r>
                      <a:r>
                        <a:rPr lang="en-GB" sz="1200" b="1" dirty="0">
                          <a:effectLst/>
                          <a:latin typeface="Segoe Print" panose="02000600000000000000" pitchFamily="2" charset="0"/>
                        </a:rPr>
                        <a:t> and near future)</a:t>
                      </a: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20"/>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0"/>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0"/>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0"/>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0"/>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0"/>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0"/>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21"/>
                        <a:tabLst>
                          <a:tab pos="457200" algn="l"/>
                        </a:tabLst>
                      </a:pPr>
                      <a:r>
                        <a:rPr lang="en-GB" sz="1200" b="1">
                          <a:effectLst/>
                          <a:latin typeface="Segoe Print" panose="02000600000000000000" pitchFamily="2" charset="0"/>
                        </a:rPr>
                        <a:t>use key irregular verbs in the present, preterite and near future tense</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21"/>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1"/>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1"/>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1"/>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1"/>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1"/>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1"/>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22"/>
                        <a:tabLst>
                          <a:tab pos="457200" algn="l"/>
                        </a:tabLst>
                      </a:pPr>
                      <a:r>
                        <a:rPr lang="en-GB" sz="1200" b="1">
                          <a:effectLst/>
                          <a:latin typeface="Segoe Print" panose="02000600000000000000" pitchFamily="2" charset="0"/>
                        </a:rPr>
                        <a:t>use time phrases to indicate the right time frame (3 tenses)</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22"/>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2"/>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2"/>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2"/>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2"/>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2"/>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2"/>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23"/>
                        <a:tabLst>
                          <a:tab pos="457200" algn="l"/>
                        </a:tabLst>
                      </a:pPr>
                      <a:r>
                        <a:rPr lang="en-GB" sz="1200" b="1">
                          <a:effectLst/>
                          <a:latin typeface="Segoe Print" panose="02000600000000000000" pitchFamily="2" charset="0"/>
                        </a:rPr>
                        <a:t>use key verbs in the imperfect tense to describe something in the past</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23"/>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3"/>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3"/>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3"/>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3"/>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3"/>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3"/>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24"/>
                        <a:tabLst>
                          <a:tab pos="457200" algn="l"/>
                        </a:tabLst>
                      </a:pPr>
                      <a:r>
                        <a:rPr lang="es-ES" sz="1200" b="1">
                          <a:effectLst/>
                          <a:latin typeface="Segoe Print" panose="02000600000000000000" pitchFamily="2" charset="0"/>
                        </a:rPr>
                        <a:t>use a range of modal verbs (tener que + infinitive/quiero + infinitive)</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2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4"/>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25"/>
                        <a:tabLst>
                          <a:tab pos="457200" algn="l"/>
                        </a:tabLst>
                      </a:pPr>
                      <a:r>
                        <a:rPr lang="en-GB" sz="1200" b="1">
                          <a:effectLst/>
                          <a:latin typeface="Segoe Print" panose="02000600000000000000" pitchFamily="2" charset="0"/>
                        </a:rPr>
                        <a:t>use the modal stem-changing verb poder</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2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5"/>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26"/>
                        <a:tabLst>
                          <a:tab pos="457200" algn="l"/>
                        </a:tabLst>
                      </a:pPr>
                      <a:r>
                        <a:rPr lang="es-ES" sz="1200" b="1">
                          <a:effectLst/>
                          <a:latin typeface="Segoe Print" panose="02000600000000000000" pitchFamily="2" charset="0"/>
                        </a:rPr>
                        <a:t>use direct object pronouns correctly (lo, la, los, las)</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2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6"/>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27"/>
                        <a:tabLst>
                          <a:tab pos="457200" algn="l"/>
                        </a:tabLst>
                      </a:pPr>
                      <a:r>
                        <a:rPr lang="en-GB" sz="1200" b="1">
                          <a:effectLst/>
                          <a:latin typeface="Segoe Print" panose="02000600000000000000" pitchFamily="2" charset="0"/>
                        </a:rPr>
                        <a:t>use the conditional tense correctly (Me gustaría + infinitive) </a:t>
                      </a: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27"/>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7"/>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7"/>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7"/>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7"/>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7"/>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7"/>
                        <a:tabLst>
                          <a:tab pos="457200" algn="l"/>
                        </a:tabLst>
                      </a:pPr>
                      <a:endParaRPr lang="en-GB" sz="1200" b="1">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r h="214758">
                <a:tc>
                  <a:txBody>
                    <a:bodyPr/>
                    <a:lstStyle/>
                    <a:p>
                      <a:pPr marL="342900" lvl="0" indent="-342900" algn="l">
                        <a:lnSpc>
                          <a:spcPct val="107000"/>
                        </a:lnSpc>
                        <a:spcAft>
                          <a:spcPts val="0"/>
                        </a:spcAft>
                        <a:buFont typeface="+mj-lt"/>
                        <a:buAutoNum type="arabicPeriod" startAt="28"/>
                        <a:tabLst>
                          <a:tab pos="457200" algn="l"/>
                        </a:tabLst>
                      </a:pPr>
                      <a:r>
                        <a:rPr lang="en-GB" sz="1200" b="1" dirty="0">
                          <a:effectLst/>
                          <a:latin typeface="Segoe Print" panose="02000600000000000000" pitchFamily="2" charset="0"/>
                        </a:rPr>
                        <a:t>use higher level connectives and sequencers (</a:t>
                      </a:r>
                      <a:r>
                        <a:rPr lang="en-GB" sz="1200" b="1" dirty="0" err="1">
                          <a:effectLst/>
                          <a:latin typeface="Segoe Print" panose="02000600000000000000" pitchFamily="2" charset="0"/>
                        </a:rPr>
                        <a:t>por</a:t>
                      </a:r>
                      <a:r>
                        <a:rPr lang="en-GB" sz="1200" b="1" dirty="0">
                          <a:effectLst/>
                          <a:latin typeface="Segoe Print" panose="02000600000000000000" pitchFamily="2" charset="0"/>
                        </a:rPr>
                        <a:t> lo general, </a:t>
                      </a:r>
                      <a:r>
                        <a:rPr lang="en-GB" sz="1200" b="1" dirty="0" err="1">
                          <a:effectLst/>
                          <a:latin typeface="Segoe Print" panose="02000600000000000000" pitchFamily="2" charset="0"/>
                        </a:rPr>
                        <a:t>así</a:t>
                      </a:r>
                      <a:r>
                        <a:rPr lang="en-GB" sz="1200" b="1" dirty="0">
                          <a:effectLst/>
                          <a:latin typeface="Segoe Print" panose="02000600000000000000" pitchFamily="2" charset="0"/>
                        </a:rPr>
                        <a:t> que, </a:t>
                      </a:r>
                      <a:r>
                        <a:rPr lang="en-GB" sz="1200" b="1" dirty="0" err="1">
                          <a:effectLst/>
                          <a:latin typeface="Segoe Print" panose="02000600000000000000" pitchFamily="2" charset="0"/>
                        </a:rPr>
                        <a:t>por</a:t>
                      </a:r>
                      <a:r>
                        <a:rPr lang="en-GB" sz="1200" b="1" dirty="0">
                          <a:effectLst/>
                          <a:latin typeface="Segoe Print" panose="02000600000000000000" pitchFamily="2" charset="0"/>
                        </a:rPr>
                        <a:t> </a:t>
                      </a:r>
                      <a:r>
                        <a:rPr lang="en-GB" sz="1200" b="1" dirty="0" err="1">
                          <a:effectLst/>
                          <a:latin typeface="Segoe Print" panose="02000600000000000000" pitchFamily="2" charset="0"/>
                        </a:rPr>
                        <a:t>eso</a:t>
                      </a:r>
                      <a:r>
                        <a:rPr lang="en-GB" sz="1200" b="1" dirty="0">
                          <a:effectLst/>
                          <a:latin typeface="Segoe Print" panose="02000600000000000000" pitchFamily="2" charset="0"/>
                        </a:rPr>
                        <a:t>…)</a:t>
                      </a: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nchor="ctr"/>
                </a:tc>
                <a:tc>
                  <a:txBody>
                    <a:bodyPr/>
                    <a:lstStyle/>
                    <a:p>
                      <a:pPr marL="342900" lvl="0" indent="-342900">
                        <a:lnSpc>
                          <a:spcPct val="107000"/>
                        </a:lnSpc>
                        <a:spcAft>
                          <a:spcPts val="0"/>
                        </a:spcAft>
                        <a:buFont typeface="+mj-lt"/>
                        <a:buAutoNum type="arabicPeriod" startAt="28"/>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8"/>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8"/>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8"/>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8"/>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8"/>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c>
                  <a:txBody>
                    <a:bodyPr/>
                    <a:lstStyle/>
                    <a:p>
                      <a:pPr marL="342900" lvl="0" indent="-342900">
                        <a:lnSpc>
                          <a:spcPct val="107000"/>
                        </a:lnSpc>
                        <a:spcAft>
                          <a:spcPts val="0"/>
                        </a:spcAft>
                        <a:buFont typeface="+mj-lt"/>
                        <a:buAutoNum type="arabicPeriod" startAt="28"/>
                        <a:tabLst>
                          <a:tab pos="457200" algn="l"/>
                        </a:tabLst>
                      </a:pPr>
                      <a:endParaRPr lang="en-GB" sz="1200" b="1" dirty="0">
                        <a:effectLst/>
                        <a:latin typeface="Segoe Print" panose="02000600000000000000" pitchFamily="2" charset="0"/>
                        <a:ea typeface="Calibri" panose="020F0502020204030204" pitchFamily="34" charset="0"/>
                        <a:cs typeface="Times New Roman" panose="02020603050405020304" pitchFamily="18" charset="0"/>
                      </a:endParaRPr>
                    </a:p>
                  </a:txBody>
                  <a:tcPr marL="59411" marR="59411" marT="0" marB="0"/>
                </a:tc>
              </a:tr>
            </a:tbl>
          </a:graphicData>
        </a:graphic>
      </p:graphicFrame>
      <p:sp>
        <p:nvSpPr>
          <p:cNvPr id="4" name="TextBox 3"/>
          <p:cNvSpPr txBox="1"/>
          <p:nvPr/>
        </p:nvSpPr>
        <p:spPr>
          <a:xfrm>
            <a:off x="143482" y="97974"/>
            <a:ext cx="1987019" cy="369332"/>
          </a:xfrm>
          <a:prstGeom prst="rect">
            <a:avLst/>
          </a:prstGeom>
          <a:noFill/>
        </p:spPr>
        <p:txBody>
          <a:bodyPr wrap="none" rtlCol="0">
            <a:spAutoFit/>
          </a:bodyPr>
          <a:lstStyle/>
          <a:p>
            <a:r>
              <a:rPr lang="en-GB" b="1" dirty="0" smtClean="0"/>
              <a:t>Y9 Annual targets </a:t>
            </a:r>
            <a:endParaRPr lang="en-GB" b="1" dirty="0"/>
          </a:p>
        </p:txBody>
      </p:sp>
      <p:pic>
        <p:nvPicPr>
          <p:cNvPr id="5" name="Picture 2"/>
          <p:cNvPicPr>
            <a:picLocks noChangeAspect="1"/>
          </p:cNvPicPr>
          <p:nvPr/>
        </p:nvPicPr>
        <p:blipFill>
          <a:blip r:embed="rId2">
            <a:clrChange>
              <a:clrFrom>
                <a:srgbClr val="FFFDFE"/>
              </a:clrFrom>
              <a:clrTo>
                <a:srgbClr val="FFFDFE">
                  <a:alpha val="0"/>
                </a:srgbClr>
              </a:clrTo>
            </a:clrChange>
            <a:extLst>
              <a:ext uri="{28A0092B-C50C-407E-A947-70E740481C1C}">
                <a14:useLocalDpi xmlns:a14="http://schemas.microsoft.com/office/drawing/2010/main" val="0"/>
              </a:ext>
            </a:extLst>
          </a:blip>
          <a:srcRect/>
          <a:stretch>
            <a:fillRect/>
          </a:stretch>
        </p:blipFill>
        <p:spPr bwMode="auto">
          <a:xfrm>
            <a:off x="1947938" y="22636"/>
            <a:ext cx="3651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639803" y="50209"/>
            <a:ext cx="444352" cy="461665"/>
          </a:xfrm>
          <a:prstGeom prst="rect">
            <a:avLst/>
          </a:prstGeom>
          <a:noFill/>
        </p:spPr>
        <p:txBody>
          <a:bodyPr wrap="none" rtlCol="0">
            <a:spAutoFit/>
          </a:bodyPr>
          <a:lstStyle/>
          <a:p>
            <a:pPr>
              <a:defRPr/>
            </a:pPr>
            <a:r>
              <a:rPr lang="en-GB" sz="2400" kern="0" dirty="0" smtClean="0">
                <a:solidFill>
                  <a:prstClr val="black"/>
                </a:solidFill>
                <a:sym typeface="Wingdings" panose="05000000000000000000" pitchFamily="2" charset="2"/>
              </a:rPr>
              <a:t></a:t>
            </a:r>
            <a:endParaRPr lang="en-GB" sz="2400" kern="0" dirty="0" smtClean="0">
              <a:solidFill>
                <a:prstClr val="black"/>
              </a:solidFill>
            </a:endParaRPr>
          </a:p>
        </p:txBody>
      </p:sp>
      <p:sp>
        <p:nvSpPr>
          <p:cNvPr id="7" name="TextBox 6"/>
          <p:cNvSpPr txBox="1"/>
          <p:nvPr/>
        </p:nvSpPr>
        <p:spPr>
          <a:xfrm>
            <a:off x="5989270" y="113643"/>
            <a:ext cx="1027845" cy="400110"/>
          </a:xfrm>
          <a:prstGeom prst="rect">
            <a:avLst/>
          </a:prstGeom>
          <a:noFill/>
        </p:spPr>
        <p:txBody>
          <a:bodyPr wrap="none" rtlCol="0">
            <a:spAutoFit/>
          </a:bodyPr>
          <a:lstStyle/>
          <a:p>
            <a:pPr fontAlgn="base">
              <a:spcBef>
                <a:spcPct val="0"/>
              </a:spcBef>
              <a:spcAft>
                <a:spcPct val="0"/>
              </a:spcAft>
            </a:pPr>
            <a:r>
              <a:rPr lang="en-GB" sz="2000" dirty="0">
                <a:solidFill>
                  <a:prstClr val="black"/>
                </a:solidFill>
                <a:latin typeface="Segoe Print" panose="02000600000000000000" pitchFamily="2" charset="0"/>
              </a:rPr>
              <a:t>I </a:t>
            </a:r>
            <a:r>
              <a:rPr lang="en-GB" sz="2000" dirty="0" smtClean="0">
                <a:solidFill>
                  <a:prstClr val="black"/>
                </a:solidFill>
                <a:latin typeface="Segoe Print" panose="02000600000000000000" pitchFamily="2" charset="0"/>
              </a:rPr>
              <a:t>can…</a:t>
            </a:r>
            <a:endParaRPr lang="en-GB" sz="2000" dirty="0">
              <a:solidFill>
                <a:prstClr val="black"/>
              </a:solidFill>
              <a:latin typeface="Segoe Print" panose="02000600000000000000" pitchFamily="2" charset="0"/>
            </a:endParaRPr>
          </a:p>
        </p:txBody>
      </p:sp>
      <p:sp>
        <p:nvSpPr>
          <p:cNvPr id="8" name="TextBox 7"/>
          <p:cNvSpPr txBox="1"/>
          <p:nvPr/>
        </p:nvSpPr>
        <p:spPr>
          <a:xfrm>
            <a:off x="7528265" y="97974"/>
            <a:ext cx="1550424" cy="400110"/>
          </a:xfrm>
          <a:prstGeom prst="rect">
            <a:avLst/>
          </a:prstGeom>
          <a:noFill/>
        </p:spPr>
        <p:txBody>
          <a:bodyPr wrap="none" rtlCol="0">
            <a:spAutoFit/>
          </a:bodyPr>
          <a:lstStyle/>
          <a:p>
            <a:pPr fontAlgn="base">
              <a:spcBef>
                <a:spcPct val="0"/>
              </a:spcBef>
              <a:spcAft>
                <a:spcPct val="0"/>
              </a:spcAft>
            </a:pPr>
            <a:r>
              <a:rPr lang="en-GB" sz="2000" dirty="0" smtClean="0">
                <a:solidFill>
                  <a:prstClr val="black"/>
                </a:solidFill>
                <a:latin typeface="Segoe Print" panose="02000600000000000000" pitchFamily="2" charset="0"/>
              </a:rPr>
              <a:t>I </a:t>
            </a:r>
            <a:r>
              <a:rPr lang="en-GB" sz="2000" dirty="0">
                <a:solidFill>
                  <a:prstClr val="black"/>
                </a:solidFill>
                <a:latin typeface="Segoe Print" panose="02000600000000000000" pitchFamily="2" charset="0"/>
              </a:rPr>
              <a:t>need to…</a:t>
            </a:r>
          </a:p>
        </p:txBody>
      </p:sp>
      <p:sp>
        <p:nvSpPr>
          <p:cNvPr id="9" name="TextBox 8"/>
          <p:cNvSpPr txBox="1"/>
          <p:nvPr/>
        </p:nvSpPr>
        <p:spPr>
          <a:xfrm>
            <a:off x="7191313" y="47672"/>
            <a:ext cx="336952" cy="461665"/>
          </a:xfrm>
          <a:prstGeom prst="rect">
            <a:avLst/>
          </a:prstGeom>
          <a:noFill/>
        </p:spPr>
        <p:txBody>
          <a:bodyPr wrap="none" rtlCol="0">
            <a:spAutoFit/>
          </a:bodyPr>
          <a:lstStyle/>
          <a:p>
            <a:pPr>
              <a:defRPr/>
            </a:pPr>
            <a:r>
              <a:rPr lang="en-GB" sz="2400" b="1" kern="0" dirty="0" smtClean="0">
                <a:solidFill>
                  <a:prstClr val="black"/>
                </a:solidFill>
                <a:sym typeface="Wingdings" panose="05000000000000000000" pitchFamily="2" charset="2"/>
              </a:rPr>
              <a:t>T</a:t>
            </a:r>
            <a:endParaRPr lang="en-GB" sz="2400" b="1" kern="0" dirty="0" smtClean="0">
              <a:solidFill>
                <a:prstClr val="black"/>
              </a:solidFill>
            </a:endParaRPr>
          </a:p>
        </p:txBody>
      </p:sp>
    </p:spTree>
    <p:extLst>
      <p:ext uri="{BB962C8B-B14F-4D97-AF65-F5344CB8AC3E}">
        <p14:creationId xmlns:p14="http://schemas.microsoft.com/office/powerpoint/2010/main" val="1767358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4"/>
          <p:cNvSpPr>
            <a:spLocks noChangeArrowheads="1"/>
          </p:cNvSpPr>
          <p:nvPr/>
        </p:nvSpPr>
        <p:spPr bwMode="auto">
          <a:xfrm>
            <a:off x="1" y="195944"/>
            <a:ext cx="6123214" cy="862511"/>
          </a:xfrm>
          <a:prstGeom prst="roundRect">
            <a:avLst>
              <a:gd name="adj" fmla="val 16667"/>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solidFill>
                  <a:schemeClr val="bg1"/>
                </a:solidFill>
                <a:cs typeface="Arial" panose="020B0604020202020204" pitchFamily="34" charset="0"/>
              </a:rPr>
              <a:t>La </a:t>
            </a:r>
            <a:r>
              <a:rPr lang="en-US" sz="4000" b="1" dirty="0" err="1" smtClean="0">
                <a:solidFill>
                  <a:schemeClr val="bg1"/>
                </a:solidFill>
                <a:cs typeface="Arial" panose="020B0604020202020204" pitchFamily="34" charset="0"/>
              </a:rPr>
              <a:t>pronunciación</a:t>
            </a:r>
            <a:endParaRPr lang="en-US" sz="4000" b="1" dirty="0">
              <a:solidFill>
                <a:schemeClr val="bg1"/>
              </a:solidFill>
              <a:cs typeface="Arial" panose="020B0604020202020204" pitchFamily="34" charset="0"/>
            </a:endParaRPr>
          </a:p>
        </p:txBody>
      </p:sp>
      <p:pic>
        <p:nvPicPr>
          <p:cNvPr id="4" name="Picture 3"/>
          <p:cNvPicPr>
            <a:picLocks noChangeAspect="1"/>
          </p:cNvPicPr>
          <p:nvPr/>
        </p:nvPicPr>
        <p:blipFill>
          <a:blip r:embed="rId3"/>
          <a:stretch>
            <a:fillRect/>
          </a:stretch>
        </p:blipFill>
        <p:spPr>
          <a:xfrm>
            <a:off x="538842" y="1609075"/>
            <a:ext cx="5922232" cy="4590215"/>
          </a:xfrm>
          <a:prstGeom prst="rect">
            <a:avLst/>
          </a:prstGeom>
        </p:spPr>
      </p:pic>
      <p:sp>
        <p:nvSpPr>
          <p:cNvPr id="7" name="AutoShape 6" descr="Image result for ba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0" name="Picture 12" descr="Image result for bang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1301" y="1930283"/>
            <a:ext cx="2146128" cy="158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910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p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5175"/>
            <a:ext cx="5132387"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p:nvSpPr>
        <p:spPr bwMode="auto">
          <a:xfrm>
            <a:off x="5940425" y="476250"/>
            <a:ext cx="2160588" cy="2232025"/>
          </a:xfrm>
          <a:prstGeom prst="rect">
            <a:avLst/>
          </a:prstGeom>
          <a:solidFill>
            <a:srgbClr val="FFFF00"/>
          </a:solidFill>
          <a:ln w="571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7200">
                <a:latin typeface="Snap ITC" panose="04040A07060A02020202" pitchFamily="82" charset="0"/>
              </a:rPr>
              <a:t>a</a:t>
            </a:r>
          </a:p>
        </p:txBody>
      </p:sp>
      <p:sp>
        <p:nvSpPr>
          <p:cNvPr id="2054" name="Text Box 6"/>
          <p:cNvSpPr txBox="1">
            <a:spLocks noChangeArrowheads="1"/>
          </p:cNvSpPr>
          <p:nvPr/>
        </p:nvSpPr>
        <p:spPr bwMode="auto">
          <a:xfrm>
            <a:off x="4859338" y="5373688"/>
            <a:ext cx="374491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GB" altLang="en-US" sz="7200">
                <a:latin typeface="Arial Rounded MT Bold" panose="020F0704030504030204" pitchFamily="34" charset="0"/>
              </a:rPr>
              <a:t>ara</a:t>
            </a:r>
            <a:r>
              <a:rPr lang="en-US" altLang="en-US" sz="7200">
                <a:latin typeface="Arial Rounded MT Bold" panose="020F0704030504030204" pitchFamily="34" charset="0"/>
                <a:cs typeface="Times New Roman" panose="02020603050405020304" pitchFamily="18" charset="0"/>
              </a:rPr>
              <a:t>ña</a:t>
            </a:r>
          </a:p>
        </p:txBody>
      </p:sp>
    </p:spTree>
    <p:extLst>
      <p:ext uri="{BB962C8B-B14F-4D97-AF65-F5344CB8AC3E}">
        <p14:creationId xmlns:p14="http://schemas.microsoft.com/office/powerpoint/2010/main" val="256833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dissolve">
                                      <p:cBhvr>
                                        <p:cTn id="11" dur="500"/>
                                        <p:tgtEl>
                                          <p:spTgt spid="205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2054"/>
                                        </p:tgtEl>
                                        <p:attrNameLst>
                                          <p:attrName>style.visibility</p:attrName>
                                        </p:attrNameLst>
                                      </p:cBhvr>
                                      <p:to>
                                        <p:strVal val="visible"/>
                                      </p:to>
                                    </p:set>
                                    <p:anim calcmode="lin" valueType="num">
                                      <p:cBhvr>
                                        <p:cTn id="16" dur="1000" fill="hold"/>
                                        <p:tgtEl>
                                          <p:spTgt spid="2054"/>
                                        </p:tgtEl>
                                        <p:attrNameLst>
                                          <p:attrName>ppt_x</p:attrName>
                                        </p:attrNameLst>
                                      </p:cBhvr>
                                      <p:tavLst>
                                        <p:tav tm="0">
                                          <p:val>
                                            <p:strVal val="#ppt_x-.2"/>
                                          </p:val>
                                        </p:tav>
                                        <p:tav tm="100000">
                                          <p:val>
                                            <p:strVal val="#ppt_x"/>
                                          </p:val>
                                        </p:tav>
                                      </p:tavLst>
                                    </p:anim>
                                    <p:anim calcmode="lin" valueType="num">
                                      <p:cBhvr>
                                        <p:cTn id="17" dur="1000" fill="hold"/>
                                        <p:tgtEl>
                                          <p:spTgt spid="2054"/>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561</TotalTime>
  <Words>1465</Words>
  <Application>Microsoft Office PowerPoint</Application>
  <PresentationFormat>On-screen Show (4:3)</PresentationFormat>
  <Paragraphs>473</Paragraphs>
  <Slides>66</Slides>
  <Notes>49</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66</vt:i4>
      </vt:variant>
    </vt:vector>
  </HeadingPairs>
  <TitlesOfParts>
    <vt:vector size="84" baseType="lpstr">
      <vt:lpstr>ＭＳ Ｐゴシック</vt:lpstr>
      <vt:lpstr>Arial</vt:lpstr>
      <vt:lpstr>Arial Rounded MT Bold</vt:lpstr>
      <vt:lpstr>Calibri</vt:lpstr>
      <vt:lpstr>Calibri Light</vt:lpstr>
      <vt:lpstr>Comic Sans MS</vt:lpstr>
      <vt:lpstr>Distant Galaxy</vt:lpstr>
      <vt:lpstr>Ebrima</vt:lpstr>
      <vt:lpstr>Forte</vt:lpstr>
      <vt:lpstr>Gill Sans</vt:lpstr>
      <vt:lpstr>Gill Sans MT</vt:lpstr>
      <vt:lpstr>Segoe Print</vt:lpstr>
      <vt:lpstr>Snap ITC</vt:lpstr>
      <vt:lpstr>Tempus Sans ITC</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Voyager Academy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Vazquez-Valero</dc:creator>
  <cp:lastModifiedBy>Paula Vazquez-Valero</cp:lastModifiedBy>
  <cp:revision>58</cp:revision>
  <dcterms:created xsi:type="dcterms:W3CDTF">2016-09-12T17:45:30Z</dcterms:created>
  <dcterms:modified xsi:type="dcterms:W3CDTF">2016-09-25T23:07:14Z</dcterms:modified>
</cp:coreProperties>
</file>