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65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11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46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0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05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59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73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96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41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09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0186-096D-4F5E-85AD-78AB769B34C0}" type="datetimeFigureOut">
              <a:rPr lang="fr-FR" smtClean="0"/>
              <a:t>17/01/2013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B13BA-FF8E-4360-8490-D492F16E16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6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698" y="106923"/>
            <a:ext cx="432048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6632" y="251520"/>
            <a:ext cx="6624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/>
              <a:t>Event: </a:t>
            </a:r>
            <a:r>
              <a:rPr lang="en-GB" sz="2000" dirty="0" smtClean="0"/>
              <a:t>Get the best grade you can in GCSE Spanish speaking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116632" y="35496"/>
            <a:ext cx="6624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/>
              <a:t>Student evaluation form</a:t>
            </a:r>
            <a:endParaRPr lang="fr-FR" sz="2200" dirty="0"/>
          </a:p>
        </p:txBody>
      </p:sp>
      <p:sp>
        <p:nvSpPr>
          <p:cNvPr id="8" name="Rectangle 7"/>
          <p:cNvSpPr/>
          <p:nvPr/>
        </p:nvSpPr>
        <p:spPr>
          <a:xfrm>
            <a:off x="116632" y="611560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/>
              <a:t>1  </a:t>
            </a:r>
            <a:r>
              <a:rPr lang="en-GB" sz="2000" dirty="0" smtClean="0"/>
              <a:t>After today, how confident are you that you know what it takes to achieve a speaking GCSE grade </a:t>
            </a:r>
            <a:r>
              <a:rPr lang="en-GB" sz="2000" dirty="0" smtClean="0"/>
              <a:t>or better?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260648" y="1331640"/>
            <a:ext cx="1584176" cy="41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completely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0888" y="1335480"/>
            <a:ext cx="1584176" cy="41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quite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55428" y="1331640"/>
            <a:ext cx="1584176" cy="41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not at all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632" y="1763688"/>
            <a:ext cx="66247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/>
              <a:t>2  </a:t>
            </a:r>
            <a:r>
              <a:rPr lang="en-GB" sz="2200" dirty="0" smtClean="0"/>
              <a:t>Has today given you strategies for revising and learning effectively for your GCSE speaking?</a:t>
            </a:r>
            <a:endParaRPr lang="fr-FR" sz="2200" dirty="0"/>
          </a:p>
        </p:txBody>
      </p:sp>
      <p:sp>
        <p:nvSpPr>
          <p:cNvPr id="14" name="Rectangle 13"/>
          <p:cNvSpPr/>
          <p:nvPr/>
        </p:nvSpPr>
        <p:spPr>
          <a:xfrm>
            <a:off x="260648" y="2533129"/>
            <a:ext cx="1584176" cy="41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lots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20888" y="2536969"/>
            <a:ext cx="1584176" cy="41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some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55428" y="2533129"/>
            <a:ext cx="1584176" cy="41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none at all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6632" y="2915816"/>
            <a:ext cx="66247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/>
              <a:t>3  </a:t>
            </a:r>
            <a:r>
              <a:rPr lang="en-GB" sz="2200" dirty="0" smtClean="0"/>
              <a:t>Think for one minute. How many full sentences can you produce as a result of today (without referring to your booklet)?  Write them below.</a:t>
            </a:r>
            <a:endParaRPr lang="fr-FR" sz="2200" dirty="0"/>
          </a:p>
        </p:txBody>
      </p:sp>
      <p:sp>
        <p:nvSpPr>
          <p:cNvPr id="21" name="Rectangle 20"/>
          <p:cNvSpPr/>
          <p:nvPr/>
        </p:nvSpPr>
        <p:spPr>
          <a:xfrm>
            <a:off x="260648" y="3995936"/>
            <a:ext cx="6480720" cy="2601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16632" y="6538863"/>
            <a:ext cx="66247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/>
              <a:t>4  </a:t>
            </a:r>
            <a:r>
              <a:rPr lang="en-GB" sz="2200" dirty="0" smtClean="0"/>
              <a:t>Sum up in a sentence or two how today has helped you with your Spanish.</a:t>
            </a:r>
            <a:endParaRPr lang="fr-FR" sz="2200" dirty="0"/>
          </a:p>
        </p:txBody>
      </p:sp>
      <p:sp>
        <p:nvSpPr>
          <p:cNvPr id="23" name="Rectangle 22"/>
          <p:cNvSpPr/>
          <p:nvPr/>
        </p:nvSpPr>
        <p:spPr>
          <a:xfrm>
            <a:off x="261724" y="7311723"/>
            <a:ext cx="6480720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7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Rachel Hawkes</cp:lastModifiedBy>
  <cp:revision>4</cp:revision>
  <dcterms:created xsi:type="dcterms:W3CDTF">2013-01-11T22:51:40Z</dcterms:created>
  <dcterms:modified xsi:type="dcterms:W3CDTF">2013-01-17T11:57:21Z</dcterms:modified>
</cp:coreProperties>
</file>